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5" r:id="rId5"/>
    <p:sldId id="268" r:id="rId6"/>
    <p:sldId id="271" r:id="rId7"/>
    <p:sldId id="274" r:id="rId8"/>
    <p:sldId id="272" r:id="rId9"/>
    <p:sldId id="275" r:id="rId10"/>
    <p:sldId id="27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795548"/>
    <a:srgbClr val="AC2E0C"/>
    <a:srgbClr val="7F3A0B"/>
    <a:srgbClr val="843C0C"/>
    <a:srgbClr val="8497B0"/>
    <a:srgbClr val="96450E"/>
    <a:srgbClr val="A12B0B"/>
    <a:srgbClr val="BB320D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12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02B56C5-6659-41FA-AE16-ADC80EB31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248AF89-0D02-4521-B695-D46C796A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28DAD22-E733-4058-8B0F-E8CB2E5C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C6A33C1-800B-4777-B822-D9FB5584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2C03FB7-E3C9-400D-928A-4C9B48BC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7ADAC94-7CAA-4F9E-B40D-F1257971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7389674E-5A93-4173-851B-6D8500D4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B0AB1CC-DD0D-42C3-A67E-EE79002D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8329024-3016-4E40-A361-40EDCA7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A911DA9-0142-4B53-96E0-4C250870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72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3E43B478-8DBF-477C-9395-41D25138F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E45B5E6E-9D66-44A4-916D-1B1FF817B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2DCA5FE-22FF-4EFF-AB6C-252EA87F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F630D06-338C-4D78-90BB-AE1CE9C6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773B66B-099C-4FB5-99FE-268AA744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8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9CB4F7E-9A75-4B71-BAC0-84005312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16A404C-B29C-4570-A57B-E94C4519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A1358C9-A1F6-485C-8055-E905F63B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F533F60A-01FB-45AA-9DF8-62BC2B20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CAE93CA-B5E3-4D1F-8831-44D32D24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D92304C-AD1E-4F08-99C4-01CC74E2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6D2A8A1-C88E-40F9-BA42-4FBD36E6C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08A92A4-C9DE-4148-8ED5-69947724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7E26A7A-B058-4025-80D2-F33C50E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1B625A3-7445-4D68-A11C-58CBA492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7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4BD962D-CFAD-4A5B-BD4C-6A9BBA30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F72492F-8724-42DB-B7F3-D0EBEE2CF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511043FD-216A-4B0B-9017-108F1045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85117E69-498E-4EAB-9F42-1568940F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F875BA68-3FC0-454F-A548-1E8E1532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0A531980-A289-470E-941A-BCB4442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4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5D1E85B-4FEF-412F-B9D3-707DC70A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62510A67-AD7E-4E8A-BF94-D2FDE32A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0BB8A1DB-B582-4A26-9DBC-3C82D210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5008AC9D-948D-422E-98F5-B061188D6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C1BBACDA-2246-4220-9997-57A88E4EA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AF872F31-5B9C-4B2A-978D-F0E02323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77B30427-7864-4EB2-BAB7-66FC7AE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2C87B02C-08E4-4CF9-8991-86C68506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58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29C636B-479E-4EF8-8033-9C8666A1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A49BBC4-E8E0-43F5-B023-142A16ED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4F329AEF-31A6-4EC7-861D-F41D10D5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46E0CFD-0386-4C26-AC1A-4742A3DC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4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402A114D-D80C-4F55-8A26-6FCB3DC1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55AB7B4F-22CC-4C4B-A9AD-A5D7FB98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2E7D96B9-6B38-4CDA-9A1F-4A7D9E3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40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47A983-07C5-4296-9FA4-EB92CCF0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A86A17B-9FB4-4360-A378-282A39AB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4C02BB3-DB32-48D1-82F7-CFB011FA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DBC325A-AB99-47AA-A718-C4C09A1A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31304FEC-9854-420C-8B63-2D7AA062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FEC92C9-2316-43C8-BB80-A0A47728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0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E9E93CD-0355-4768-8A77-17BB7F47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0EB76379-0BAA-49B9-947B-B31692B1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A27FE08-3F5D-4859-B942-45D37DF2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25F0B928-CD86-4850-8CE2-8A1A9C22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1197FF4-F59F-4191-B63C-DC65910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B0ED7901-A4B2-46BB-BADA-9D78476D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4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96B34729-37A6-4DD9-8C89-AF67BAB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0EE6F0A-A20C-495A-9F0B-BF675A4E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D9E6BB08-E384-4ABA-AD3A-0284489E8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A656-B992-4002-A649-5FEAD5A61E3C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CDDB3A5-CA62-4050-9345-9470ADFB5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7BEA7D8-1404-4E4C-AC6F-3C74A1FA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Agrupar 231">
            <a:extLst>
              <a:ext uri="{FF2B5EF4-FFF2-40B4-BE49-F238E27FC236}">
                <a16:creationId xmlns="" xmlns:a16="http://schemas.microsoft.com/office/drawing/2014/main" id="{10044D29-150B-4FD2-ADBC-D5F5776689F9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233" name="Retângulo 6">
              <a:extLst>
                <a:ext uri="{FF2B5EF4-FFF2-40B4-BE49-F238E27FC236}">
                  <a16:creationId xmlns="" xmlns:a16="http://schemas.microsoft.com/office/drawing/2014/main" id="{09980650-2C04-4D1D-AD9B-ECCB2CAB714D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4" name="Cloud 8">
              <a:extLst>
                <a:ext uri="{FF2B5EF4-FFF2-40B4-BE49-F238E27FC236}">
                  <a16:creationId xmlns="" xmlns:a16="http://schemas.microsoft.com/office/drawing/2014/main" id="{0E4A9EB6-C4E7-4E65-AFC7-26643A5C271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Cloud 36">
              <a:extLst>
                <a:ext uri="{FF2B5EF4-FFF2-40B4-BE49-F238E27FC236}">
                  <a16:creationId xmlns="" xmlns:a16="http://schemas.microsoft.com/office/drawing/2014/main" id="{DEB2F647-12A5-45A9-AC3C-6E8DB67B685B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Cloud 38">
              <a:extLst>
                <a:ext uri="{FF2B5EF4-FFF2-40B4-BE49-F238E27FC236}">
                  <a16:creationId xmlns="" xmlns:a16="http://schemas.microsoft.com/office/drawing/2014/main" id="{472131FF-8FC3-4225-BA4A-F12899940333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Cloud 37">
              <a:extLst>
                <a:ext uri="{FF2B5EF4-FFF2-40B4-BE49-F238E27FC236}">
                  <a16:creationId xmlns="" xmlns:a16="http://schemas.microsoft.com/office/drawing/2014/main" id="{BEEB61F3-CD48-4ABF-8FBF-AD5A10E1E95A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="" xmlns:a16="http://schemas.microsoft.com/office/drawing/2014/main" id="{8E98C02D-ECD6-414F-9DCD-C4180106D51B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239" name="Retângulo 6">
              <a:extLst>
                <a:ext uri="{FF2B5EF4-FFF2-40B4-BE49-F238E27FC236}">
                  <a16:creationId xmlns="" xmlns:a16="http://schemas.microsoft.com/office/drawing/2014/main" id="{2280F95E-6A04-4C08-A8B1-E99F6F5E806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0" name="Cloud 8">
              <a:extLst>
                <a:ext uri="{FF2B5EF4-FFF2-40B4-BE49-F238E27FC236}">
                  <a16:creationId xmlns="" xmlns:a16="http://schemas.microsoft.com/office/drawing/2014/main" id="{3880ACA9-39C5-4471-B96D-449EC8479C8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Cloud 36">
              <a:extLst>
                <a:ext uri="{FF2B5EF4-FFF2-40B4-BE49-F238E27FC236}">
                  <a16:creationId xmlns="" xmlns:a16="http://schemas.microsoft.com/office/drawing/2014/main" id="{7FE08638-C931-4E81-8CBE-D52F89214D10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Cloud 38">
              <a:extLst>
                <a:ext uri="{FF2B5EF4-FFF2-40B4-BE49-F238E27FC236}">
                  <a16:creationId xmlns="" xmlns:a16="http://schemas.microsoft.com/office/drawing/2014/main" id="{5A625216-C960-41CE-A36E-581B656E507D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Cloud 37">
              <a:extLst>
                <a:ext uri="{FF2B5EF4-FFF2-40B4-BE49-F238E27FC236}">
                  <a16:creationId xmlns="" xmlns:a16="http://schemas.microsoft.com/office/drawing/2014/main" id="{46F4DDB1-8EE3-459C-9C93-A6F6FCD5C0E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4" name="Agrupar 243">
            <a:extLst>
              <a:ext uri="{FF2B5EF4-FFF2-40B4-BE49-F238E27FC236}">
                <a16:creationId xmlns="" xmlns:a16="http://schemas.microsoft.com/office/drawing/2014/main" id="{F186D727-8953-4DE7-9D16-39549FA6C1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45" name="Retângulo 6">
              <a:extLst>
                <a:ext uri="{FF2B5EF4-FFF2-40B4-BE49-F238E27FC236}">
                  <a16:creationId xmlns="" xmlns:a16="http://schemas.microsoft.com/office/drawing/2014/main" id="{7D19950D-8224-4216-BD0E-FF0FDD024587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6" name="Cloud 8">
              <a:extLst>
                <a:ext uri="{FF2B5EF4-FFF2-40B4-BE49-F238E27FC236}">
                  <a16:creationId xmlns="" xmlns:a16="http://schemas.microsoft.com/office/drawing/2014/main" id="{FCEEF66F-0DC0-450B-B199-5636437C24C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Cloud 36">
              <a:extLst>
                <a:ext uri="{FF2B5EF4-FFF2-40B4-BE49-F238E27FC236}">
                  <a16:creationId xmlns="" xmlns:a16="http://schemas.microsoft.com/office/drawing/2014/main" id="{50BE40CD-74E2-429A-A3EB-ACF3EA7E8EA8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Cloud 38">
              <a:extLst>
                <a:ext uri="{FF2B5EF4-FFF2-40B4-BE49-F238E27FC236}">
                  <a16:creationId xmlns="" xmlns:a16="http://schemas.microsoft.com/office/drawing/2014/main" id="{D6D66E20-A344-4E82-B311-B75B6381A2B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Cloud 37">
              <a:extLst>
                <a:ext uri="{FF2B5EF4-FFF2-40B4-BE49-F238E27FC236}">
                  <a16:creationId xmlns="" xmlns:a16="http://schemas.microsoft.com/office/drawing/2014/main" id="{B97BDC1A-8AFF-4F1E-A139-EFF8D9F7B7B6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="" xmlns:a16="http://schemas.microsoft.com/office/drawing/2014/main" id="{88359F65-614C-4309-B08E-56CB0F286AEC}"/>
              </a:ext>
            </a:extLst>
          </p:cNvPr>
          <p:cNvSpPr/>
          <p:nvPr/>
        </p:nvSpPr>
        <p:spPr>
          <a:xfrm>
            <a:off x="-105669" y="4396164"/>
            <a:ext cx="12542929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="" xmlns:a16="http://schemas.microsoft.com/office/drawing/2014/main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="" xmlns:a16="http://schemas.microsoft.com/office/drawing/2014/main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="" xmlns:a16="http://schemas.microsoft.com/office/drawing/2014/main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="" xmlns:a16="http://schemas.microsoft.com/office/drawing/2014/main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="" xmlns:a16="http://schemas.microsoft.com/office/drawing/2014/main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="" xmlns:a16="http://schemas.microsoft.com/office/drawing/2014/main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="" xmlns:a16="http://schemas.microsoft.com/office/drawing/2014/main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="" xmlns:a16="http://schemas.microsoft.com/office/drawing/2014/main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="" xmlns:a16="http://schemas.microsoft.com/office/drawing/2014/main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="" xmlns:a16="http://schemas.microsoft.com/office/drawing/2014/main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="" xmlns:a16="http://schemas.microsoft.com/office/drawing/2014/main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="" xmlns:a16="http://schemas.microsoft.com/office/drawing/2014/main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="" xmlns:a16="http://schemas.microsoft.com/office/drawing/2014/main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="" xmlns:a16="http://schemas.microsoft.com/office/drawing/2014/main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="" xmlns:a16="http://schemas.microsoft.com/office/drawing/2014/main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="" xmlns:a16="http://schemas.microsoft.com/office/drawing/2014/main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="" xmlns:a16="http://schemas.microsoft.com/office/drawing/2014/main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="" xmlns:a16="http://schemas.microsoft.com/office/drawing/2014/main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="" xmlns:a16="http://schemas.microsoft.com/office/drawing/2014/main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="" xmlns:a16="http://schemas.microsoft.com/office/drawing/2014/main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="" xmlns:a16="http://schemas.microsoft.com/office/drawing/2014/main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="" xmlns:a16="http://schemas.microsoft.com/office/drawing/2014/main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="" xmlns:a16="http://schemas.microsoft.com/office/drawing/2014/main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="" xmlns:a16="http://schemas.microsoft.com/office/drawing/2014/main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="" xmlns:a16="http://schemas.microsoft.com/office/drawing/2014/main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="" xmlns:a16="http://schemas.microsoft.com/office/drawing/2014/main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="" xmlns:a16="http://schemas.microsoft.com/office/drawing/2014/main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="" xmlns:a16="http://schemas.microsoft.com/office/drawing/2014/main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="" xmlns:a16="http://schemas.microsoft.com/office/drawing/2014/main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="" xmlns:a16="http://schemas.microsoft.com/office/drawing/2014/main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="" xmlns:a16="http://schemas.microsoft.com/office/drawing/2014/main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="" xmlns:a16="http://schemas.microsoft.com/office/drawing/2014/main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="" xmlns:a16="http://schemas.microsoft.com/office/drawing/2014/main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="" xmlns:a16="http://schemas.microsoft.com/office/drawing/2014/main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="" xmlns:a16="http://schemas.microsoft.com/office/drawing/2014/main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="" xmlns:a16="http://schemas.microsoft.com/office/drawing/2014/main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="" xmlns:a16="http://schemas.microsoft.com/office/drawing/2014/main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="" xmlns:a16="http://schemas.microsoft.com/office/drawing/2014/main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="" xmlns:a16="http://schemas.microsoft.com/office/drawing/2014/main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="" xmlns:a16="http://schemas.microsoft.com/office/drawing/2014/main" id="{15D3A315-A87C-4A0F-9D77-9B2F195BC253}"/>
              </a:ext>
            </a:extLst>
          </p:cNvPr>
          <p:cNvGrpSpPr/>
          <p:nvPr/>
        </p:nvGrpSpPr>
        <p:grpSpPr>
          <a:xfrm>
            <a:off x="3757279" y="3016305"/>
            <a:ext cx="2119645" cy="3697985"/>
            <a:chOff x="527018" y="533636"/>
            <a:chExt cx="3273691" cy="5618152"/>
          </a:xfrm>
        </p:grpSpPr>
        <p:sp>
          <p:nvSpPr>
            <p:cNvPr id="74" name="Forma Livre: Forma 73">
              <a:extLst>
                <a:ext uri="{FF2B5EF4-FFF2-40B4-BE49-F238E27FC236}">
                  <a16:creationId xmlns="" xmlns:a16="http://schemas.microsoft.com/office/drawing/2014/main" id="{56A3D685-AC16-4669-9C64-FD724EEA1E41}"/>
                </a:ext>
              </a:extLst>
            </p:cNvPr>
            <p:cNvSpPr/>
            <p:nvPr/>
          </p:nvSpPr>
          <p:spPr>
            <a:xfrm rot="19418604" flipH="1">
              <a:off x="2891957" y="2155262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="" xmlns:a16="http://schemas.microsoft.com/office/drawing/2014/main" id="{C99F86B7-EF07-4C5E-B6E4-D3A64FADD145}"/>
                </a:ext>
              </a:extLst>
            </p:cNvPr>
            <p:cNvSpPr/>
            <p:nvPr/>
          </p:nvSpPr>
          <p:spPr>
            <a:xfrm rot="19466641">
              <a:off x="2566195" y="2577679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="" xmlns:a16="http://schemas.microsoft.com/office/drawing/2014/main" id="{C82016FF-9D14-4047-A9A3-2E16783F5413}"/>
                </a:ext>
              </a:extLst>
            </p:cNvPr>
            <p:cNvSpPr/>
            <p:nvPr/>
          </p:nvSpPr>
          <p:spPr>
            <a:xfrm>
              <a:off x="1854999" y="2093849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="" xmlns:a16="http://schemas.microsoft.com/office/drawing/2014/main" id="{9DE22ECE-FB41-483B-842B-82EF85E0586D}"/>
                </a:ext>
              </a:extLst>
            </p:cNvPr>
            <p:cNvSpPr/>
            <p:nvPr/>
          </p:nvSpPr>
          <p:spPr>
            <a:xfrm>
              <a:off x="527018" y="2313911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8" name="Grupo 1036">
              <a:extLst>
                <a:ext uri="{FF2B5EF4-FFF2-40B4-BE49-F238E27FC236}">
                  <a16:creationId xmlns="" xmlns:a16="http://schemas.microsoft.com/office/drawing/2014/main" id="{161ACAE2-2920-49D5-AC2A-319559717F94}"/>
                </a:ext>
              </a:extLst>
            </p:cNvPr>
            <p:cNvGrpSpPr/>
            <p:nvPr/>
          </p:nvGrpSpPr>
          <p:grpSpPr>
            <a:xfrm>
              <a:off x="1278825" y="533636"/>
              <a:ext cx="2085174" cy="1822698"/>
              <a:chOff x="5705759" y="765867"/>
              <a:chExt cx="2085174" cy="1822698"/>
            </a:xfrm>
          </p:grpSpPr>
          <p:sp>
            <p:nvSpPr>
              <p:cNvPr id="91" name="Fluxograma: Mesclar 6">
                <a:extLst>
                  <a:ext uri="{FF2B5EF4-FFF2-40B4-BE49-F238E27FC236}">
                    <a16:creationId xmlns="" xmlns:a16="http://schemas.microsoft.com/office/drawing/2014/main" id="{AFD5B69F-7DE2-463C-B966-9F3E1AFED5D1}"/>
                  </a:ext>
                </a:extLst>
              </p:cNvPr>
              <p:cNvSpPr/>
              <p:nvPr/>
            </p:nvSpPr>
            <p:spPr>
              <a:xfrm rot="8853205">
                <a:off x="5705759" y="765867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Elipse 4">
                <a:extLst>
                  <a:ext uri="{FF2B5EF4-FFF2-40B4-BE49-F238E27FC236}">
                    <a16:creationId xmlns="" xmlns:a16="http://schemas.microsoft.com/office/drawing/2014/main" id="{7DC7A9C4-D370-4FD9-9697-155BE9E580A9}"/>
                  </a:ext>
                </a:extLst>
              </p:cNvPr>
              <p:cNvSpPr/>
              <p:nvPr/>
            </p:nvSpPr>
            <p:spPr>
              <a:xfrm>
                <a:off x="5796136" y="1220382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Mesclar 6">
                <a:extLst>
                  <a:ext uri="{FF2B5EF4-FFF2-40B4-BE49-F238E27FC236}">
                    <a16:creationId xmlns="" xmlns:a16="http://schemas.microsoft.com/office/drawing/2014/main" id="{FB02C605-4D2A-4681-A231-05749A7D3409}"/>
                  </a:ext>
                </a:extLst>
              </p:cNvPr>
              <p:cNvSpPr/>
              <p:nvPr/>
            </p:nvSpPr>
            <p:spPr>
              <a:xfrm rot="14804630">
                <a:off x="7077308" y="999209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Elipse 12">
                <a:extLst>
                  <a:ext uri="{FF2B5EF4-FFF2-40B4-BE49-F238E27FC236}">
                    <a16:creationId xmlns="" xmlns:a16="http://schemas.microsoft.com/office/drawing/2014/main" id="{D186C441-BA06-4F1C-A67A-8CBC2222E2C3}"/>
                  </a:ext>
                </a:extLst>
              </p:cNvPr>
              <p:cNvSpPr/>
              <p:nvPr/>
            </p:nvSpPr>
            <p:spPr>
              <a:xfrm>
                <a:off x="6178751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2">
                <a:extLst>
                  <a:ext uri="{FF2B5EF4-FFF2-40B4-BE49-F238E27FC236}">
                    <a16:creationId xmlns="" xmlns:a16="http://schemas.microsoft.com/office/drawing/2014/main" id="{A3384175-6920-4A3B-92ED-24BBB5D919C9}"/>
                  </a:ext>
                </a:extLst>
              </p:cNvPr>
              <p:cNvSpPr/>
              <p:nvPr/>
            </p:nvSpPr>
            <p:spPr>
              <a:xfrm>
                <a:off x="6715623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="" xmlns:a16="http://schemas.microsoft.com/office/drawing/2014/main" id="{9CE4971A-F30B-4DC5-811A-DF1626ED4D62}"/>
                  </a:ext>
                </a:extLst>
              </p:cNvPr>
              <p:cNvSpPr/>
              <p:nvPr/>
            </p:nvSpPr>
            <p:spPr>
              <a:xfrm>
                <a:off x="6331445" y="16907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="" xmlns:a16="http://schemas.microsoft.com/office/drawing/2014/main" id="{F173F483-EEFC-4A73-8622-30583DFADBEC}"/>
                  </a:ext>
                </a:extLst>
              </p:cNvPr>
              <p:cNvSpPr/>
              <p:nvPr/>
            </p:nvSpPr>
            <p:spPr>
              <a:xfrm>
                <a:off x="6869538" y="1695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Arco 97">
                <a:extLst>
                  <a:ext uri="{FF2B5EF4-FFF2-40B4-BE49-F238E27FC236}">
                    <a16:creationId xmlns="" xmlns:a16="http://schemas.microsoft.com/office/drawing/2014/main" id="{D9D1C825-15C1-4CC6-B65C-C64AA7A8E4D0}"/>
                  </a:ext>
                </a:extLst>
              </p:cNvPr>
              <p:cNvSpPr/>
              <p:nvPr/>
            </p:nvSpPr>
            <p:spPr>
              <a:xfrm rot="18528476">
                <a:off x="6129777" y="14449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Arco 98">
                <a:extLst>
                  <a:ext uri="{FF2B5EF4-FFF2-40B4-BE49-F238E27FC236}">
                    <a16:creationId xmlns="" xmlns:a16="http://schemas.microsoft.com/office/drawing/2014/main" id="{65E32E1F-D54A-4653-8254-82F8FBF4FD6C}"/>
                  </a:ext>
                </a:extLst>
              </p:cNvPr>
              <p:cNvSpPr/>
              <p:nvPr/>
            </p:nvSpPr>
            <p:spPr>
              <a:xfrm rot="20637606">
                <a:off x="6684554" y="144491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="" xmlns:a16="http://schemas.microsoft.com/office/drawing/2014/main" id="{3D8BF382-B6F8-4048-AD66-2C3816BCE191}"/>
                  </a:ext>
                </a:extLst>
              </p:cNvPr>
              <p:cNvSpPr/>
              <p:nvPr/>
            </p:nvSpPr>
            <p:spPr>
              <a:xfrm rot="20219682">
                <a:off x="7134072" y="1380010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="" xmlns:a16="http://schemas.microsoft.com/office/drawing/2014/main" id="{0C38E1DD-D122-4D3A-9D85-D109C8FF8D7C}"/>
                  </a:ext>
                </a:extLst>
              </p:cNvPr>
              <p:cNvSpPr/>
              <p:nvPr/>
            </p:nvSpPr>
            <p:spPr>
              <a:xfrm rot="3218186">
                <a:off x="5840985" y="11606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" name="Grupo 1">
                <a:extLst>
                  <a:ext uri="{FF2B5EF4-FFF2-40B4-BE49-F238E27FC236}">
                    <a16:creationId xmlns="" xmlns:a16="http://schemas.microsoft.com/office/drawing/2014/main" id="{FF35951D-7A2B-477F-9711-31B76375026D}"/>
                  </a:ext>
                </a:extLst>
              </p:cNvPr>
              <p:cNvGrpSpPr/>
              <p:nvPr/>
            </p:nvGrpSpPr>
            <p:grpSpPr>
              <a:xfrm>
                <a:off x="6568510" y="1864339"/>
                <a:ext cx="357713" cy="252013"/>
                <a:chOff x="6206681" y="1860595"/>
                <a:chExt cx="357713" cy="252013"/>
              </a:xfrm>
            </p:grpSpPr>
            <p:sp>
              <p:nvSpPr>
                <p:cNvPr id="103" name="Elipse 19">
                  <a:extLst>
                    <a:ext uri="{FF2B5EF4-FFF2-40B4-BE49-F238E27FC236}">
                      <a16:creationId xmlns="" xmlns:a16="http://schemas.microsoft.com/office/drawing/2014/main" id="{DA0D359C-049C-44D2-AB85-CBD8A0CB3AB9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>
                  <a:extLst>
                    <a:ext uri="{FF2B5EF4-FFF2-40B4-BE49-F238E27FC236}">
                      <a16:creationId xmlns="" xmlns:a16="http://schemas.microsoft.com/office/drawing/2014/main" id="{BFBF3B03-74F4-4D95-9BB4-EE73E9042BD1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Elipse 104">
                  <a:extLst>
                    <a:ext uri="{FF2B5EF4-FFF2-40B4-BE49-F238E27FC236}">
                      <a16:creationId xmlns="" xmlns:a16="http://schemas.microsoft.com/office/drawing/2014/main" id="{FA4E51EC-15EC-4809-8079-06C2EB4B33B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Retângulo de cantos arredondados 1027">
              <a:extLst>
                <a:ext uri="{FF2B5EF4-FFF2-40B4-BE49-F238E27FC236}">
                  <a16:creationId xmlns="" xmlns:a16="http://schemas.microsoft.com/office/drawing/2014/main" id="{2840732F-BBFB-4683-8A6D-99B2DC20E255}"/>
                </a:ext>
              </a:extLst>
            </p:cNvPr>
            <p:cNvSpPr/>
            <p:nvPr/>
          </p:nvSpPr>
          <p:spPr>
            <a:xfrm>
              <a:off x="842115" y="3453520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Agrupar 79">
              <a:extLst>
                <a:ext uri="{FF2B5EF4-FFF2-40B4-BE49-F238E27FC236}">
                  <a16:creationId xmlns="" xmlns:a16="http://schemas.microsoft.com/office/drawing/2014/main" id="{23728998-3061-477A-8909-E41AB18D36BC}"/>
                </a:ext>
              </a:extLst>
            </p:cNvPr>
            <p:cNvGrpSpPr/>
            <p:nvPr/>
          </p:nvGrpSpPr>
          <p:grpSpPr>
            <a:xfrm>
              <a:off x="1370182" y="4811244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9" name="Forma Livre: Forma 88">
                <a:extLst>
                  <a:ext uri="{FF2B5EF4-FFF2-40B4-BE49-F238E27FC236}">
                    <a16:creationId xmlns="" xmlns:a16="http://schemas.microsoft.com/office/drawing/2014/main" id="{8D53D6D5-7F25-4DFA-9AD0-30E540A74B30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Triângulo isósceles 89">
                <a:extLst>
                  <a:ext uri="{FF2B5EF4-FFF2-40B4-BE49-F238E27FC236}">
                    <a16:creationId xmlns="" xmlns:a16="http://schemas.microsoft.com/office/drawing/2014/main" id="{CA42C8D5-F8EE-498B-B5C0-A395C810FA3A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 80">
              <a:extLst>
                <a:ext uri="{FF2B5EF4-FFF2-40B4-BE49-F238E27FC236}">
                  <a16:creationId xmlns="" xmlns:a16="http://schemas.microsoft.com/office/drawing/2014/main" id="{4BE7BF22-25F6-4B09-9CAA-A43CA4157ED3}"/>
                </a:ext>
              </a:extLst>
            </p:cNvPr>
            <p:cNvSpPr/>
            <p:nvPr/>
          </p:nvSpPr>
          <p:spPr>
            <a:xfrm flipH="1">
              <a:off x="2516121" y="2306851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="" xmlns:a16="http://schemas.microsoft.com/office/drawing/2014/main" id="{0B768651-5551-4075-943A-A46BF109B1EF}"/>
                </a:ext>
              </a:extLst>
            </p:cNvPr>
            <p:cNvSpPr/>
            <p:nvPr/>
          </p:nvSpPr>
          <p:spPr>
            <a:xfrm>
              <a:off x="1300967" y="3392578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="" xmlns:a16="http://schemas.microsoft.com/office/drawing/2014/main" id="{3B983A08-F038-49BC-AF2B-A6B5E33D1479}"/>
                </a:ext>
              </a:extLst>
            </p:cNvPr>
            <p:cNvSpPr/>
            <p:nvPr/>
          </p:nvSpPr>
          <p:spPr>
            <a:xfrm flipH="1">
              <a:off x="1792204" y="2297748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="" xmlns:a16="http://schemas.microsoft.com/office/drawing/2014/main" id="{D9554238-811F-4FEA-9AD5-1D38F1E84EA8}"/>
                </a:ext>
              </a:extLst>
            </p:cNvPr>
            <p:cNvSpPr/>
            <p:nvPr/>
          </p:nvSpPr>
          <p:spPr>
            <a:xfrm rot="2347328">
              <a:off x="1759325" y="3489721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="" xmlns:a16="http://schemas.microsoft.com/office/drawing/2014/main" id="{4F78678D-475B-45B2-8916-420177498904}"/>
                </a:ext>
              </a:extLst>
            </p:cNvPr>
            <p:cNvSpPr/>
            <p:nvPr/>
          </p:nvSpPr>
          <p:spPr>
            <a:xfrm rot="19045118">
              <a:off x="1231173" y="2370719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6A2AC1DA-06C7-41B2-956C-95034709B2AA}"/>
                </a:ext>
              </a:extLst>
            </p:cNvPr>
            <p:cNvSpPr/>
            <p:nvPr/>
          </p:nvSpPr>
          <p:spPr>
            <a:xfrm rot="613217">
              <a:off x="1863552" y="1920055"/>
              <a:ext cx="583310" cy="276425"/>
            </a:xfrm>
            <a:custGeom>
              <a:avLst/>
              <a:gdLst>
                <a:gd name="connsiteX0" fmla="*/ 762438 w 762438"/>
                <a:gd name="connsiteY0" fmla="*/ 0 h 222164"/>
                <a:gd name="connsiteX1" fmla="*/ 762438 w 762438"/>
                <a:gd name="connsiteY1" fmla="*/ 56191 h 222164"/>
                <a:gd name="connsiteX2" fmla="*/ 679090 w 762438"/>
                <a:gd name="connsiteY2" fmla="*/ 119750 h 222164"/>
                <a:gd name="connsiteX3" fmla="*/ 365047 w 762438"/>
                <a:gd name="connsiteY3" fmla="*/ 222128 h 222164"/>
                <a:gd name="connsiteX4" fmla="*/ 33507 w 762438"/>
                <a:gd name="connsiteY4" fmla="*/ 99423 h 222164"/>
                <a:gd name="connsiteX5" fmla="*/ 0 w 762438"/>
                <a:gd name="connsiteY5" fmla="*/ 70369 h 222164"/>
                <a:gd name="connsiteX6" fmla="*/ 0 w 762438"/>
                <a:gd name="connsiteY6" fmla="*/ 18368 h 222164"/>
                <a:gd name="connsiteX7" fmla="*/ 31896 w 762438"/>
                <a:gd name="connsiteY7" fmla="*/ 32159 h 222164"/>
                <a:gd name="connsiteX8" fmla="*/ 368829 w 762438"/>
                <a:gd name="connsiteY8" fmla="*/ 85724 h 222164"/>
                <a:gd name="connsiteX9" fmla="*/ 670295 w 762438"/>
                <a:gd name="connsiteY9" fmla="*/ 41087 h 222164"/>
                <a:gd name="connsiteX10" fmla="*/ 755235 w 762438"/>
                <a:gd name="connsiteY10" fmla="*/ 3938 h 2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438" h="222164">
                  <a:moveTo>
                    <a:pt x="762438" y="0"/>
                  </a:moveTo>
                  <a:lnTo>
                    <a:pt x="762438" y="56191"/>
                  </a:lnTo>
                  <a:lnTo>
                    <a:pt x="679090" y="119750"/>
                  </a:lnTo>
                  <a:cubicBezTo>
                    <a:pt x="585464" y="180268"/>
                    <a:pt x="480119" y="223612"/>
                    <a:pt x="365047" y="222128"/>
                  </a:cubicBezTo>
                  <a:cubicBezTo>
                    <a:pt x="232443" y="220419"/>
                    <a:pt x="125003" y="169319"/>
                    <a:pt x="33507" y="99423"/>
                  </a:cubicBezTo>
                  <a:lnTo>
                    <a:pt x="0" y="70369"/>
                  </a:lnTo>
                  <a:lnTo>
                    <a:pt x="0" y="18368"/>
                  </a:lnTo>
                  <a:lnTo>
                    <a:pt x="31896" y="32159"/>
                  </a:lnTo>
                  <a:cubicBezTo>
                    <a:pt x="119267" y="60343"/>
                    <a:pt x="266862" y="91675"/>
                    <a:pt x="368829" y="85724"/>
                  </a:cubicBezTo>
                  <a:cubicBezTo>
                    <a:pt x="470795" y="79773"/>
                    <a:pt x="577963" y="69655"/>
                    <a:pt x="670295" y="41087"/>
                  </a:cubicBezTo>
                  <a:cubicBezTo>
                    <a:pt x="693378" y="33945"/>
                    <a:pt x="723605" y="20100"/>
                    <a:pt x="755235" y="3938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E324790A-4CA0-4D54-BD86-B96A2F3B2A39}"/>
                </a:ext>
              </a:extLst>
            </p:cNvPr>
            <p:cNvSpPr/>
            <p:nvPr/>
          </p:nvSpPr>
          <p:spPr>
            <a:xfrm rot="613217">
              <a:off x="1977085" y="2077019"/>
              <a:ext cx="343535" cy="112303"/>
            </a:xfrm>
            <a:custGeom>
              <a:avLst/>
              <a:gdLst>
                <a:gd name="connsiteX0" fmla="*/ 133088 w 343535"/>
                <a:gd name="connsiteY0" fmla="*/ 6789 h 112303"/>
                <a:gd name="connsiteX1" fmla="*/ 335756 w 343535"/>
                <a:gd name="connsiteY1" fmla="*/ 23728 h 112303"/>
                <a:gd name="connsiteX2" fmla="*/ 343535 w 343535"/>
                <a:gd name="connsiteY2" fmla="*/ 27842 h 112303"/>
                <a:gd name="connsiteX3" fmla="*/ 333977 w 343535"/>
                <a:gd name="connsiteY3" fmla="*/ 36805 h 112303"/>
                <a:gd name="connsiteX4" fmla="*/ 149096 w 343535"/>
                <a:gd name="connsiteY4" fmla="*/ 112257 h 112303"/>
                <a:gd name="connsiteX5" fmla="*/ 10478 w 343535"/>
                <a:gd name="connsiteY5" fmla="*/ 67735 h 112303"/>
                <a:gd name="connsiteX6" fmla="*/ 0 w 343535"/>
                <a:gd name="connsiteY6" fmla="*/ 59387 h 112303"/>
                <a:gd name="connsiteX7" fmla="*/ 29170 w 343535"/>
                <a:gd name="connsiteY7" fmla="*/ 39874 h 112303"/>
                <a:gd name="connsiteX8" fmla="*/ 133088 w 343535"/>
                <a:gd name="connsiteY8" fmla="*/ 6789 h 11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35" h="112303">
                  <a:moveTo>
                    <a:pt x="133088" y="6789"/>
                  </a:moveTo>
                  <a:cubicBezTo>
                    <a:pt x="208588" y="-6823"/>
                    <a:pt x="280509" y="647"/>
                    <a:pt x="335756" y="23728"/>
                  </a:cubicBezTo>
                  <a:lnTo>
                    <a:pt x="343535" y="27842"/>
                  </a:lnTo>
                  <a:lnTo>
                    <a:pt x="333977" y="36805"/>
                  </a:lnTo>
                  <a:cubicBezTo>
                    <a:pt x="276965" y="83653"/>
                    <a:pt x="215123" y="113642"/>
                    <a:pt x="149096" y="112257"/>
                  </a:cubicBezTo>
                  <a:cubicBezTo>
                    <a:pt x="98371" y="111194"/>
                    <a:pt x="52459" y="94767"/>
                    <a:pt x="10478" y="67735"/>
                  </a:cubicBezTo>
                  <a:lnTo>
                    <a:pt x="0" y="59387"/>
                  </a:lnTo>
                  <a:lnTo>
                    <a:pt x="29170" y="39874"/>
                  </a:lnTo>
                  <a:cubicBezTo>
                    <a:pt x="60266" y="25028"/>
                    <a:pt x="95338" y="13596"/>
                    <a:pt x="133088" y="6789"/>
                  </a:cubicBezTo>
                  <a:close/>
                </a:path>
              </a:pathLst>
            </a:custGeom>
            <a:solidFill>
              <a:srgbClr val="FF0000">
                <a:alpha val="41961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Arco 87">
              <a:extLst>
                <a:ext uri="{FF2B5EF4-FFF2-40B4-BE49-F238E27FC236}">
                  <a16:creationId xmlns="" xmlns:a16="http://schemas.microsoft.com/office/drawing/2014/main" id="{965A971D-3ABB-4179-8582-DB9AF46BB3C3}"/>
                </a:ext>
              </a:extLst>
            </p:cNvPr>
            <p:cNvSpPr/>
            <p:nvPr/>
          </p:nvSpPr>
          <p:spPr>
            <a:xfrm rot="819543">
              <a:off x="1467223" y="1702092"/>
              <a:ext cx="369968" cy="318644"/>
            </a:xfrm>
            <a:prstGeom prst="arc">
              <a:avLst>
                <a:gd name="adj1" fmla="val 16200000"/>
                <a:gd name="adj2" fmla="val 1806592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="" xmlns:a16="http://schemas.microsoft.com/office/drawing/2014/main" id="{D2165F6C-135F-4183-895A-274B21A533F0}"/>
              </a:ext>
            </a:extLst>
          </p:cNvPr>
          <p:cNvGrpSpPr/>
          <p:nvPr/>
        </p:nvGrpSpPr>
        <p:grpSpPr>
          <a:xfrm>
            <a:off x="8341021" y="4399603"/>
            <a:ext cx="1699409" cy="2229159"/>
            <a:chOff x="4071871" y="421054"/>
            <a:chExt cx="3262791" cy="4210747"/>
          </a:xfrm>
        </p:grpSpPr>
        <p:grpSp>
          <p:nvGrpSpPr>
            <p:cNvPr id="107" name="Agrupar 106">
              <a:extLst>
                <a:ext uri="{FF2B5EF4-FFF2-40B4-BE49-F238E27FC236}">
                  <a16:creationId xmlns="" xmlns:a16="http://schemas.microsoft.com/office/drawing/2014/main" id="{DCE34ED1-C194-4FEA-96C0-ECA2B8D7D9B8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146" name="Elipse 116">
                <a:extLst>
                  <a:ext uri="{FF2B5EF4-FFF2-40B4-BE49-F238E27FC236}">
                    <a16:creationId xmlns="" xmlns:a16="http://schemas.microsoft.com/office/drawing/2014/main" id="{E616933B-CF98-4BA3-B3CF-1B513B6B9725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7" name="Elipse 117">
                <a:extLst>
                  <a:ext uri="{FF2B5EF4-FFF2-40B4-BE49-F238E27FC236}">
                    <a16:creationId xmlns="" xmlns:a16="http://schemas.microsoft.com/office/drawing/2014/main" id="{477B1649-0D9C-4F47-AB5A-AD199E88B41A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17">
                <a:extLst>
                  <a:ext uri="{FF2B5EF4-FFF2-40B4-BE49-F238E27FC236}">
                    <a16:creationId xmlns="" xmlns:a16="http://schemas.microsoft.com/office/drawing/2014/main" id="{633AD651-43EC-470A-A48F-BADE12F850BC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9" name="Elipse 133">
                <a:extLst>
                  <a:ext uri="{FF2B5EF4-FFF2-40B4-BE49-F238E27FC236}">
                    <a16:creationId xmlns="" xmlns:a16="http://schemas.microsoft.com/office/drawing/2014/main" id="{E55A30B1-13D1-4CE3-85D6-2A07A854985D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08" name="Forma Livre: Forma 107">
              <a:extLst>
                <a:ext uri="{FF2B5EF4-FFF2-40B4-BE49-F238E27FC236}">
                  <a16:creationId xmlns="" xmlns:a16="http://schemas.microsoft.com/office/drawing/2014/main" id="{C5DFF455-1AA5-4A07-B1B6-E4344F234579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9" name="Agrupar 108">
              <a:extLst>
                <a:ext uri="{FF2B5EF4-FFF2-40B4-BE49-F238E27FC236}">
                  <a16:creationId xmlns="" xmlns:a16="http://schemas.microsoft.com/office/drawing/2014/main" id="{C1D9763B-D90F-4969-90B0-B1ECD0C217AA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144" name="Elipse 43">
                <a:extLst>
                  <a:ext uri="{FF2B5EF4-FFF2-40B4-BE49-F238E27FC236}">
                    <a16:creationId xmlns="" xmlns:a16="http://schemas.microsoft.com/office/drawing/2014/main" id="{735607CB-53EE-4914-9B78-8C7D1AD0921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5" name="Elipse 46">
                <a:extLst>
                  <a:ext uri="{FF2B5EF4-FFF2-40B4-BE49-F238E27FC236}">
                    <a16:creationId xmlns="" xmlns:a16="http://schemas.microsoft.com/office/drawing/2014/main" id="{8FC23543-E7B2-4115-B8ED-97B4902A9338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10" name="Agrupar 109">
              <a:extLst>
                <a:ext uri="{FF2B5EF4-FFF2-40B4-BE49-F238E27FC236}">
                  <a16:creationId xmlns="" xmlns:a16="http://schemas.microsoft.com/office/drawing/2014/main" id="{83B81927-EEE7-413D-998B-DA72E0F06D0B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142" name="Elipse 43">
                <a:extLst>
                  <a:ext uri="{FF2B5EF4-FFF2-40B4-BE49-F238E27FC236}">
                    <a16:creationId xmlns="" xmlns:a16="http://schemas.microsoft.com/office/drawing/2014/main" id="{CEF8DF22-52C3-4D7A-B511-DAD831303E3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3" name="Elipse 46">
                <a:extLst>
                  <a:ext uri="{FF2B5EF4-FFF2-40B4-BE49-F238E27FC236}">
                    <a16:creationId xmlns="" xmlns:a16="http://schemas.microsoft.com/office/drawing/2014/main" id="{3341CFE7-8265-4237-B09E-495DF5384F31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1" name="Elipse 84">
              <a:extLst>
                <a:ext uri="{FF2B5EF4-FFF2-40B4-BE49-F238E27FC236}">
                  <a16:creationId xmlns="" xmlns:a16="http://schemas.microsoft.com/office/drawing/2014/main" id="{F77814A9-F9A5-4406-A6A1-A3FCDCBE0CA3}"/>
                </a:ext>
              </a:extLst>
            </p:cNvPr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59">
              <a:extLst>
                <a:ext uri="{FF2B5EF4-FFF2-40B4-BE49-F238E27FC236}">
                  <a16:creationId xmlns="" xmlns:a16="http://schemas.microsoft.com/office/drawing/2014/main" id="{EDE2B2EB-2D70-412F-AD3C-31B1444547DF}"/>
                </a:ext>
              </a:extLst>
            </p:cNvPr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3" name="Grupo 3">
              <a:extLst>
                <a:ext uri="{FF2B5EF4-FFF2-40B4-BE49-F238E27FC236}">
                  <a16:creationId xmlns="" xmlns:a16="http://schemas.microsoft.com/office/drawing/2014/main" id="{EBE90C09-0BB9-4678-8707-2CA49E03C36E}"/>
                </a:ext>
              </a:extLst>
            </p:cNvPr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118" name="Fluxograma: Mesclar 6">
                <a:extLst>
                  <a:ext uri="{FF2B5EF4-FFF2-40B4-BE49-F238E27FC236}">
                    <a16:creationId xmlns="" xmlns:a16="http://schemas.microsoft.com/office/drawing/2014/main" id="{26472F7E-A253-4505-95DE-0E6094605F13}"/>
                  </a:ext>
                </a:extLst>
              </p:cNvPr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9" name="Elipse 4">
                <a:extLst>
                  <a:ext uri="{FF2B5EF4-FFF2-40B4-BE49-F238E27FC236}">
                    <a16:creationId xmlns="" xmlns:a16="http://schemas.microsoft.com/office/drawing/2014/main" id="{887532CE-6050-449D-9AF3-A838B57ACEB3}"/>
                  </a:ext>
                </a:extLst>
              </p:cNvPr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luxograma: Mesclar 6">
                <a:extLst>
                  <a:ext uri="{FF2B5EF4-FFF2-40B4-BE49-F238E27FC236}">
                    <a16:creationId xmlns="" xmlns:a16="http://schemas.microsoft.com/office/drawing/2014/main" id="{82855C13-3E32-4100-ABBC-3E3C46A7EAA2}"/>
                  </a:ext>
                </a:extLst>
              </p:cNvPr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1" name="Elipse 12">
                <a:extLst>
                  <a:ext uri="{FF2B5EF4-FFF2-40B4-BE49-F238E27FC236}">
                    <a16:creationId xmlns="" xmlns:a16="http://schemas.microsoft.com/office/drawing/2014/main" id="{5859750F-A9F9-49CC-B3C9-D9B85B5D25D6}"/>
                  </a:ext>
                </a:extLst>
              </p:cNvPr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">
                <a:extLst>
                  <a:ext uri="{FF2B5EF4-FFF2-40B4-BE49-F238E27FC236}">
                    <a16:creationId xmlns="" xmlns:a16="http://schemas.microsoft.com/office/drawing/2014/main" id="{F6F7CE35-BAEB-401D-91FE-4AD6E7774675}"/>
                  </a:ext>
                </a:extLst>
              </p:cNvPr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="" xmlns:a16="http://schemas.microsoft.com/office/drawing/2014/main" id="{32A1D6BF-84E4-4B8C-B364-10CFACA15157}"/>
                  </a:ext>
                </a:extLst>
              </p:cNvPr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Arco 123">
                <a:extLst>
                  <a:ext uri="{FF2B5EF4-FFF2-40B4-BE49-F238E27FC236}">
                    <a16:creationId xmlns="" xmlns:a16="http://schemas.microsoft.com/office/drawing/2014/main" id="{2536FAD0-4339-40F4-882F-275DAAABEF03}"/>
                  </a:ext>
                </a:extLst>
              </p:cNvPr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="" xmlns:a16="http://schemas.microsoft.com/office/drawing/2014/main" id="{140CC91D-AC0A-4B7C-9364-A47F70F07967}"/>
                  </a:ext>
                </a:extLst>
              </p:cNvPr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">
                <a:extLst>
                  <a:ext uri="{FF2B5EF4-FFF2-40B4-BE49-F238E27FC236}">
                    <a16:creationId xmlns="" xmlns:a16="http://schemas.microsoft.com/office/drawing/2014/main" id="{796875C8-63B2-457B-B074-601EFC84049F}"/>
                  </a:ext>
                </a:extLst>
              </p:cNvPr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139" name="Elipse 19">
                  <a:extLst>
                    <a:ext uri="{FF2B5EF4-FFF2-40B4-BE49-F238E27FC236}">
                      <a16:creationId xmlns="" xmlns:a16="http://schemas.microsoft.com/office/drawing/2014/main" id="{098926CE-ADDA-4C32-A923-2CE6BCE08165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="" xmlns:a16="http://schemas.microsoft.com/office/drawing/2014/main" id="{E98FF0CB-97CA-46C4-850B-D75E16FCCFF3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="" xmlns:a16="http://schemas.microsoft.com/office/drawing/2014/main" id="{516CE52C-3E84-431E-BDEA-83CC812267D2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7" name="Elipse 126">
                <a:extLst>
                  <a:ext uri="{FF2B5EF4-FFF2-40B4-BE49-F238E27FC236}">
                    <a16:creationId xmlns="" xmlns:a16="http://schemas.microsoft.com/office/drawing/2014/main" id="{79E2F5BE-C97B-450E-8BE3-C827A05E1D4C}"/>
                  </a:ext>
                </a:extLst>
              </p:cNvPr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="" xmlns:a16="http://schemas.microsoft.com/office/drawing/2014/main" id="{25890096-5D33-43FA-BD45-7E29F8909F55}"/>
                  </a:ext>
                </a:extLst>
              </p:cNvPr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="" xmlns:a16="http://schemas.microsoft.com/office/drawing/2014/main" id="{D7B4534A-446E-48AB-B613-0CBB043ED12C}"/>
                  </a:ext>
                </a:extLst>
              </p:cNvPr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="" xmlns:a16="http://schemas.microsoft.com/office/drawing/2014/main" id="{BF1CD21F-BE7F-4B9E-B06F-6DA7BD144F1F}"/>
                  </a:ext>
                </a:extLst>
              </p:cNvPr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Grupo 17">
                <a:extLst>
                  <a:ext uri="{FF2B5EF4-FFF2-40B4-BE49-F238E27FC236}">
                    <a16:creationId xmlns="" xmlns:a16="http://schemas.microsoft.com/office/drawing/2014/main" id="{3D52F7B1-639C-4F9F-9F7D-D024CD29CD77}"/>
                  </a:ext>
                </a:extLst>
              </p:cNvPr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32" name="Arco 131">
                  <a:extLst>
                    <a:ext uri="{FF2B5EF4-FFF2-40B4-BE49-F238E27FC236}">
                      <a16:creationId xmlns="" xmlns:a16="http://schemas.microsoft.com/office/drawing/2014/main" id="{0E320730-05A6-42FD-B007-6763A93FF6E2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" name="Grupo 19">
                  <a:extLst>
                    <a:ext uri="{FF2B5EF4-FFF2-40B4-BE49-F238E27FC236}">
                      <a16:creationId xmlns="" xmlns:a16="http://schemas.microsoft.com/office/drawing/2014/main" id="{8A6613FF-707C-4ADB-9C92-B56062426BAB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34" name="Arco 133">
                    <a:extLst>
                      <a:ext uri="{FF2B5EF4-FFF2-40B4-BE49-F238E27FC236}">
                        <a16:creationId xmlns="" xmlns:a16="http://schemas.microsoft.com/office/drawing/2014/main" id="{FD160F6B-0A27-41CB-8CAA-427A08FC52D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5" name="Grupo 21">
                    <a:extLst>
                      <a:ext uri="{FF2B5EF4-FFF2-40B4-BE49-F238E27FC236}">
                        <a16:creationId xmlns="" xmlns:a16="http://schemas.microsoft.com/office/drawing/2014/main" id="{688CECF2-398C-4875-8FAB-0D451A1DE2E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37" name="Corda 22">
                      <a:extLst>
                        <a:ext uri="{FF2B5EF4-FFF2-40B4-BE49-F238E27FC236}">
                          <a16:creationId xmlns="" xmlns:a16="http://schemas.microsoft.com/office/drawing/2014/main" id="{5F7DAFB7-1CAB-4CAA-845D-83B9894383DA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Elipse 24">
                      <a:extLst>
                        <a:ext uri="{FF2B5EF4-FFF2-40B4-BE49-F238E27FC236}">
                          <a16:creationId xmlns="" xmlns:a16="http://schemas.microsoft.com/office/drawing/2014/main" id="{A314F781-1FD1-4E36-B572-21EA672DE5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6" name="Elipse 135">
                    <a:extLst>
                      <a:ext uri="{FF2B5EF4-FFF2-40B4-BE49-F238E27FC236}">
                        <a16:creationId xmlns="" xmlns:a16="http://schemas.microsoft.com/office/drawing/2014/main" id="{D01A2C3E-74F6-4C75-9C7B-CF3FC88E22B7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14" name="Retângulo de cantos arredondados 63">
              <a:extLst>
                <a:ext uri="{FF2B5EF4-FFF2-40B4-BE49-F238E27FC236}">
                  <a16:creationId xmlns="" xmlns:a16="http://schemas.microsoft.com/office/drawing/2014/main" id="{964F4AA7-188B-4800-AA38-628813E45C1E}"/>
                </a:ext>
              </a:extLst>
            </p:cNvPr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="" xmlns:a16="http://schemas.microsoft.com/office/drawing/2014/main" id="{943CF178-A9E2-4C7F-ADD0-069A03B4DA63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="" xmlns:a16="http://schemas.microsoft.com/office/drawing/2014/main" id="{714DC183-C8BE-4930-BFB5-900A5166A077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Fluxograma: Atraso 116">
              <a:extLst>
                <a:ext uri="{FF2B5EF4-FFF2-40B4-BE49-F238E27FC236}">
                  <a16:creationId xmlns="" xmlns:a16="http://schemas.microsoft.com/office/drawing/2014/main" id="{748F4C2C-8523-4B2C-9744-8B041CFB5448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0" name="Grupo 51">
            <a:extLst>
              <a:ext uri="{FF2B5EF4-FFF2-40B4-BE49-F238E27FC236}">
                <a16:creationId xmlns="" xmlns:a16="http://schemas.microsoft.com/office/drawing/2014/main" id="{3CA74876-DE3F-4AAF-A337-2BF5DD144CD0}"/>
              </a:ext>
            </a:extLst>
          </p:cNvPr>
          <p:cNvGrpSpPr/>
          <p:nvPr/>
        </p:nvGrpSpPr>
        <p:grpSpPr>
          <a:xfrm>
            <a:off x="9653703" y="3181641"/>
            <a:ext cx="2481351" cy="2968269"/>
            <a:chOff x="2101661" y="1326270"/>
            <a:chExt cx="3658370" cy="4397209"/>
          </a:xfrm>
        </p:grpSpPr>
        <p:grpSp>
          <p:nvGrpSpPr>
            <p:cNvPr id="151" name="Grupo 50">
              <a:extLst>
                <a:ext uri="{FF2B5EF4-FFF2-40B4-BE49-F238E27FC236}">
                  <a16:creationId xmlns="" xmlns:a16="http://schemas.microsoft.com/office/drawing/2014/main" id="{B8F66A8E-9A46-4C0D-824A-7400ACEA068E}"/>
                </a:ext>
              </a:extLst>
            </p:cNvPr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192" name="Elipse 43">
                <a:extLst>
                  <a:ext uri="{FF2B5EF4-FFF2-40B4-BE49-F238E27FC236}">
                    <a16:creationId xmlns="" xmlns:a16="http://schemas.microsoft.com/office/drawing/2014/main" id="{187A779B-C4B1-416A-9308-BE533E79B121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46">
                <a:extLst>
                  <a:ext uri="{FF2B5EF4-FFF2-40B4-BE49-F238E27FC236}">
                    <a16:creationId xmlns="" xmlns:a16="http://schemas.microsoft.com/office/drawing/2014/main" id="{5ED9A391-AEA0-4FA5-A884-7C85A5443ED8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52" name="Grupo 49">
              <a:extLst>
                <a:ext uri="{FF2B5EF4-FFF2-40B4-BE49-F238E27FC236}">
                  <a16:creationId xmlns="" xmlns:a16="http://schemas.microsoft.com/office/drawing/2014/main" id="{C8C14F31-D796-4B84-A3E9-A688AE6E1BCF}"/>
                </a:ext>
              </a:extLst>
            </p:cNvPr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190" name="Elipse 45">
                <a:extLst>
                  <a:ext uri="{FF2B5EF4-FFF2-40B4-BE49-F238E27FC236}">
                    <a16:creationId xmlns="" xmlns:a16="http://schemas.microsoft.com/office/drawing/2014/main" id="{2AEA729E-761F-43C2-B59C-DE796FE3C0B3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1" name="Elipse 46">
                <a:extLst>
                  <a:ext uri="{FF2B5EF4-FFF2-40B4-BE49-F238E27FC236}">
                    <a16:creationId xmlns="" xmlns:a16="http://schemas.microsoft.com/office/drawing/2014/main" id="{72A72905-16D4-449E-8717-AC03F8A5A7E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Grupo 4">
              <a:extLst>
                <a:ext uri="{FF2B5EF4-FFF2-40B4-BE49-F238E27FC236}">
                  <a16:creationId xmlns="" xmlns:a16="http://schemas.microsoft.com/office/drawing/2014/main" id="{0ADC804D-635E-4D4A-B525-0B1C9194204C}"/>
                </a:ext>
              </a:extLst>
            </p:cNvPr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185" name="Grupo 5">
                <a:extLst>
                  <a:ext uri="{FF2B5EF4-FFF2-40B4-BE49-F238E27FC236}">
                    <a16:creationId xmlns="" xmlns:a16="http://schemas.microsoft.com/office/drawing/2014/main" id="{C680EEE4-DFF1-49B2-A8D0-281F0CDFCB99}"/>
                  </a:ext>
                </a:extLst>
              </p:cNvPr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187" name="Elipse 116">
                  <a:extLst>
                    <a:ext uri="{FF2B5EF4-FFF2-40B4-BE49-F238E27FC236}">
                      <a16:creationId xmlns="" xmlns:a16="http://schemas.microsoft.com/office/drawing/2014/main" id="{783E90BC-BCF0-4CC1-A243-42EE9EE0F7A7}"/>
                    </a:ext>
                  </a:extLst>
                </p:cNvPr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8" name="Elipse 117">
                  <a:extLst>
                    <a:ext uri="{FF2B5EF4-FFF2-40B4-BE49-F238E27FC236}">
                      <a16:creationId xmlns="" xmlns:a16="http://schemas.microsoft.com/office/drawing/2014/main" id="{1AEF239F-42F2-4836-A1B0-794EF6A148D0}"/>
                    </a:ext>
                  </a:extLst>
                </p:cNvPr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17">
                  <a:extLst>
                    <a:ext uri="{FF2B5EF4-FFF2-40B4-BE49-F238E27FC236}">
                      <a16:creationId xmlns="" xmlns:a16="http://schemas.microsoft.com/office/drawing/2014/main" id="{AE91B11D-1228-4E15-91B0-E78818F3C745}"/>
                    </a:ext>
                  </a:extLst>
                </p:cNvPr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6" name="Elipse 133">
                <a:extLst>
                  <a:ext uri="{FF2B5EF4-FFF2-40B4-BE49-F238E27FC236}">
                    <a16:creationId xmlns="" xmlns:a16="http://schemas.microsoft.com/office/drawing/2014/main" id="{4D2F696D-AEDB-42A2-8B17-F06C3FA22B67}"/>
                  </a:ext>
                </a:extLst>
              </p:cNvPr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54" name="Elipse 84">
              <a:extLst>
                <a:ext uri="{FF2B5EF4-FFF2-40B4-BE49-F238E27FC236}">
                  <a16:creationId xmlns="" xmlns:a16="http://schemas.microsoft.com/office/drawing/2014/main" id="{EA8291EF-725C-4573-B8ED-89A1360136CB}"/>
                </a:ext>
              </a:extLst>
            </p:cNvPr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84">
              <a:extLst>
                <a:ext uri="{FF2B5EF4-FFF2-40B4-BE49-F238E27FC236}">
                  <a16:creationId xmlns="" xmlns:a16="http://schemas.microsoft.com/office/drawing/2014/main" id="{92C5AF7C-23B6-459F-AF4D-356DCB39D4D5}"/>
                </a:ext>
              </a:extLst>
            </p:cNvPr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88">
              <a:extLst>
                <a:ext uri="{FF2B5EF4-FFF2-40B4-BE49-F238E27FC236}">
                  <a16:creationId xmlns="" xmlns:a16="http://schemas.microsoft.com/office/drawing/2014/main" id="{B756130C-307E-47AA-8133-6D1E6CC1D1D0}"/>
                </a:ext>
              </a:extLst>
            </p:cNvPr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88">
              <a:extLst>
                <a:ext uri="{FF2B5EF4-FFF2-40B4-BE49-F238E27FC236}">
                  <a16:creationId xmlns="" xmlns:a16="http://schemas.microsoft.com/office/drawing/2014/main" id="{8398D8D6-5A01-4213-89E2-3196137FBC20}"/>
                </a:ext>
              </a:extLst>
            </p:cNvPr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8" name="Grupo 15">
              <a:extLst>
                <a:ext uri="{FF2B5EF4-FFF2-40B4-BE49-F238E27FC236}">
                  <a16:creationId xmlns="" xmlns:a16="http://schemas.microsoft.com/office/drawing/2014/main" id="{D219188F-2090-4698-AF3D-60AC82643049}"/>
                </a:ext>
              </a:extLst>
            </p:cNvPr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167" name="Fluxograma: Mesclar 6">
                <a:extLst>
                  <a:ext uri="{FF2B5EF4-FFF2-40B4-BE49-F238E27FC236}">
                    <a16:creationId xmlns="" xmlns:a16="http://schemas.microsoft.com/office/drawing/2014/main" id="{8BEBD2E4-39D0-4875-8630-6A427E0924D6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8" name="Elipse 4">
                <a:extLst>
                  <a:ext uri="{FF2B5EF4-FFF2-40B4-BE49-F238E27FC236}">
                    <a16:creationId xmlns="" xmlns:a16="http://schemas.microsoft.com/office/drawing/2014/main" id="{5046EA18-CA30-4D84-AC3F-CB494B4CF7DC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9" name="Fluxograma: Mesclar 6">
                <a:extLst>
                  <a:ext uri="{FF2B5EF4-FFF2-40B4-BE49-F238E27FC236}">
                    <a16:creationId xmlns="" xmlns:a16="http://schemas.microsoft.com/office/drawing/2014/main" id="{58B9A681-B748-4AF3-AD18-6CB174939FE3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0" name="Elipse 12">
                <a:extLst>
                  <a:ext uri="{FF2B5EF4-FFF2-40B4-BE49-F238E27FC236}">
                    <a16:creationId xmlns="" xmlns:a16="http://schemas.microsoft.com/office/drawing/2014/main" id="{DF9F3E53-AEC2-4415-AC5F-2AA30F68A951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lipse 12">
                <a:extLst>
                  <a:ext uri="{FF2B5EF4-FFF2-40B4-BE49-F238E27FC236}">
                    <a16:creationId xmlns="" xmlns:a16="http://schemas.microsoft.com/office/drawing/2014/main" id="{B60B7588-AE5C-4D10-A32E-20FDCBE49748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="" xmlns:a16="http://schemas.microsoft.com/office/drawing/2014/main" id="{40C50EF9-42D1-4C89-9621-746F3727DA44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="" xmlns:a16="http://schemas.microsoft.com/office/drawing/2014/main" id="{62E66B64-CFB6-4C2B-ABD2-03438D6F3B24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5995566-514D-40E6-BC27-B1C016259E7B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Arco 174">
                <a:extLst>
                  <a:ext uri="{FF2B5EF4-FFF2-40B4-BE49-F238E27FC236}">
                    <a16:creationId xmlns="" xmlns:a16="http://schemas.microsoft.com/office/drawing/2014/main" id="{C8F640C2-37F7-49D7-A4C5-99694851BB2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6" name="Elipse 19">
                <a:extLst>
                  <a:ext uri="{FF2B5EF4-FFF2-40B4-BE49-F238E27FC236}">
                    <a16:creationId xmlns="" xmlns:a16="http://schemas.microsoft.com/office/drawing/2014/main" id="{CF4F4BA7-B564-47AF-911C-2156AE71A523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="" xmlns:a16="http://schemas.microsoft.com/office/drawing/2014/main" id="{22A3AE64-1E80-40DB-9B33-D1D1A64DE30A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="" xmlns:a16="http://schemas.microsoft.com/office/drawing/2014/main" id="{5225BC0C-4149-4068-8218-2F387E662812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Arco 178">
                <a:extLst>
                  <a:ext uri="{FF2B5EF4-FFF2-40B4-BE49-F238E27FC236}">
                    <a16:creationId xmlns="" xmlns:a16="http://schemas.microsoft.com/office/drawing/2014/main" id="{A7F6B2B8-35C5-4647-AC72-2E040988337A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0" name="Grupo 29">
                <a:extLst>
                  <a:ext uri="{FF2B5EF4-FFF2-40B4-BE49-F238E27FC236}">
                    <a16:creationId xmlns="" xmlns:a16="http://schemas.microsoft.com/office/drawing/2014/main" id="{9EDEC3D7-FD4A-4225-9F4F-2B23643732FE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83" name="Corda 22">
                  <a:extLst>
                    <a:ext uri="{FF2B5EF4-FFF2-40B4-BE49-F238E27FC236}">
                      <a16:creationId xmlns="" xmlns:a16="http://schemas.microsoft.com/office/drawing/2014/main" id="{C56A8B70-9B40-4013-B008-2AA79062DF64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24">
                  <a:extLst>
                    <a:ext uri="{FF2B5EF4-FFF2-40B4-BE49-F238E27FC236}">
                      <a16:creationId xmlns="" xmlns:a16="http://schemas.microsoft.com/office/drawing/2014/main" id="{A763EE36-BF8D-41B6-8CDC-8C008E06C936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81" name="Elipse 180">
                <a:extLst>
                  <a:ext uri="{FF2B5EF4-FFF2-40B4-BE49-F238E27FC236}">
                    <a16:creationId xmlns="" xmlns:a16="http://schemas.microsoft.com/office/drawing/2014/main" id="{83C1A949-9D30-48BE-8AF0-24108037D8F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="" xmlns:a16="http://schemas.microsoft.com/office/drawing/2014/main" id="{00001F9C-80BD-4FFE-BB3F-93FA95246B72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9" name="Retângulo de cantos arredondados 96">
              <a:extLst>
                <a:ext uri="{FF2B5EF4-FFF2-40B4-BE49-F238E27FC236}">
                  <a16:creationId xmlns="" xmlns:a16="http://schemas.microsoft.com/office/drawing/2014/main" id="{343EEB2B-7936-4BF5-8CC2-760DA50DDD1E}"/>
                </a:ext>
              </a:extLst>
            </p:cNvPr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="" xmlns:a16="http://schemas.microsoft.com/office/drawing/2014/main" id="{86FEE661-2873-4CC7-A820-84873154B00D}"/>
                </a:ext>
              </a:extLst>
            </p:cNvPr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108">
              <a:extLst>
                <a:ext uri="{FF2B5EF4-FFF2-40B4-BE49-F238E27FC236}">
                  <a16:creationId xmlns="" xmlns:a16="http://schemas.microsoft.com/office/drawing/2014/main" id="{4E92F0F1-A20A-40DC-A32B-9F91740CF3E7}"/>
                </a:ext>
              </a:extLst>
            </p:cNvPr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="" xmlns:a16="http://schemas.microsoft.com/office/drawing/2014/main" id="{A03BAC82-AD38-4DD0-B941-72857A9DC4C4}"/>
                </a:ext>
              </a:extLst>
            </p:cNvPr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de cantos arredondados 110">
              <a:extLst>
                <a:ext uri="{FF2B5EF4-FFF2-40B4-BE49-F238E27FC236}">
                  <a16:creationId xmlns="" xmlns:a16="http://schemas.microsoft.com/office/drawing/2014/main" id="{A293F022-3E1F-458B-BE2F-20FA53641B65}"/>
                </a:ext>
              </a:extLst>
            </p:cNvPr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4" name="Fluxograma: Atraso 163">
              <a:extLst>
                <a:ext uri="{FF2B5EF4-FFF2-40B4-BE49-F238E27FC236}">
                  <a16:creationId xmlns="" xmlns:a16="http://schemas.microsoft.com/office/drawing/2014/main" id="{A664F3F9-712B-46D7-B570-1AA56365128F}"/>
                </a:ext>
              </a:extLst>
            </p:cNvPr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Atraso 105">
              <a:extLst>
                <a:ext uri="{FF2B5EF4-FFF2-40B4-BE49-F238E27FC236}">
                  <a16:creationId xmlns="" xmlns:a16="http://schemas.microsoft.com/office/drawing/2014/main" id="{24F42394-9AA7-444D-8CC8-FA5AB5E20774}"/>
                </a:ext>
              </a:extLst>
            </p:cNvPr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03">
              <a:extLst>
                <a:ext uri="{FF2B5EF4-FFF2-40B4-BE49-F238E27FC236}">
                  <a16:creationId xmlns="" xmlns:a16="http://schemas.microsoft.com/office/drawing/2014/main" id="{6D5A5881-52E1-444B-B937-F68EFD59779D}"/>
                </a:ext>
              </a:extLst>
            </p:cNvPr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4" name="Agrupar 193">
            <a:extLst>
              <a:ext uri="{FF2B5EF4-FFF2-40B4-BE49-F238E27FC236}">
                <a16:creationId xmlns="" xmlns:a16="http://schemas.microsoft.com/office/drawing/2014/main" id="{EBE1BF37-4A1E-4E36-8BEB-3AE89B8445A9}"/>
              </a:ext>
            </a:extLst>
          </p:cNvPr>
          <p:cNvGrpSpPr/>
          <p:nvPr/>
        </p:nvGrpSpPr>
        <p:grpSpPr>
          <a:xfrm>
            <a:off x="6242018" y="3316747"/>
            <a:ext cx="1964610" cy="2838580"/>
            <a:chOff x="3824013" y="1412776"/>
            <a:chExt cx="3281745" cy="4673356"/>
          </a:xfrm>
        </p:grpSpPr>
        <p:grpSp>
          <p:nvGrpSpPr>
            <p:cNvPr id="195" name="Grupo 67">
              <a:extLst>
                <a:ext uri="{FF2B5EF4-FFF2-40B4-BE49-F238E27FC236}">
                  <a16:creationId xmlns="" xmlns:a16="http://schemas.microsoft.com/office/drawing/2014/main" id="{4FDCC8F5-A771-44CD-A81F-CDDB4D589B56}"/>
                </a:ext>
              </a:extLst>
            </p:cNvPr>
            <p:cNvGrpSpPr/>
            <p:nvPr/>
          </p:nvGrpSpPr>
          <p:grpSpPr>
            <a:xfrm flipH="1">
              <a:off x="5171942" y="5243442"/>
              <a:ext cx="496449" cy="842690"/>
              <a:chOff x="7750663" y="5445224"/>
              <a:chExt cx="496449" cy="842690"/>
            </a:xfrm>
          </p:grpSpPr>
          <p:sp>
            <p:nvSpPr>
              <p:cNvPr id="226" name="Elipse 43">
                <a:extLst>
                  <a:ext uri="{FF2B5EF4-FFF2-40B4-BE49-F238E27FC236}">
                    <a16:creationId xmlns="" xmlns:a16="http://schemas.microsoft.com/office/drawing/2014/main" id="{77407FEC-1BB4-479B-9B43-31287355303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="" xmlns:a16="http://schemas.microsoft.com/office/drawing/2014/main" id="{44A826FE-26A9-463A-A8AA-5450E8D0CA3F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6" name="Grupo 66">
              <a:extLst>
                <a:ext uri="{FF2B5EF4-FFF2-40B4-BE49-F238E27FC236}">
                  <a16:creationId xmlns="" xmlns:a16="http://schemas.microsoft.com/office/drawing/2014/main" id="{C9E0F34E-D328-43B6-B714-FDDFD5C6A2B4}"/>
                </a:ext>
              </a:extLst>
            </p:cNvPr>
            <p:cNvGrpSpPr/>
            <p:nvPr/>
          </p:nvGrpSpPr>
          <p:grpSpPr>
            <a:xfrm flipH="1">
              <a:off x="5966149" y="5227274"/>
              <a:ext cx="496449" cy="842690"/>
              <a:chOff x="7750663" y="5445224"/>
              <a:chExt cx="496449" cy="842690"/>
            </a:xfrm>
          </p:grpSpPr>
          <p:sp>
            <p:nvSpPr>
              <p:cNvPr id="224" name="Elipse 43">
                <a:extLst>
                  <a:ext uri="{FF2B5EF4-FFF2-40B4-BE49-F238E27FC236}">
                    <a16:creationId xmlns="" xmlns:a16="http://schemas.microsoft.com/office/drawing/2014/main" id="{15FE5EAB-10CA-4FDD-AF56-8469F630CBC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="" xmlns:a16="http://schemas.microsoft.com/office/drawing/2014/main" id="{0C67E714-0404-4E53-8E0F-0976FA37BEE1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97" name="Elipse 54">
              <a:extLst>
                <a:ext uri="{FF2B5EF4-FFF2-40B4-BE49-F238E27FC236}">
                  <a16:creationId xmlns="" xmlns:a16="http://schemas.microsoft.com/office/drawing/2014/main" id="{7B6C1A8F-74C6-4221-A8B6-7067D9BF5A93}"/>
                </a:ext>
              </a:extLst>
            </p:cNvPr>
            <p:cNvSpPr/>
            <p:nvPr/>
          </p:nvSpPr>
          <p:spPr>
            <a:xfrm rot="2432806">
              <a:off x="3824013" y="3006300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="" xmlns:a16="http://schemas.microsoft.com/office/drawing/2014/main" id="{D1AA1AB4-1E53-47DC-83A5-4F1710FCFB07}"/>
                </a:ext>
              </a:extLst>
            </p:cNvPr>
            <p:cNvSpPr/>
            <p:nvPr/>
          </p:nvSpPr>
          <p:spPr>
            <a:xfrm>
              <a:off x="5543790" y="3021202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9" name="Grupo 82">
              <a:extLst>
                <a:ext uri="{FF2B5EF4-FFF2-40B4-BE49-F238E27FC236}">
                  <a16:creationId xmlns="" xmlns:a16="http://schemas.microsoft.com/office/drawing/2014/main" id="{35C23CDE-AA1E-4141-97DA-5F4FF0DE8679}"/>
                </a:ext>
              </a:extLst>
            </p:cNvPr>
            <p:cNvGrpSpPr/>
            <p:nvPr/>
          </p:nvGrpSpPr>
          <p:grpSpPr>
            <a:xfrm>
              <a:off x="5004048" y="1412776"/>
              <a:ext cx="1995486" cy="1832259"/>
              <a:chOff x="6374810" y="1043929"/>
              <a:chExt cx="1995486" cy="1832259"/>
            </a:xfrm>
          </p:grpSpPr>
          <p:sp>
            <p:nvSpPr>
              <p:cNvPr id="207" name="Fluxograma: Mesclar 6">
                <a:extLst>
                  <a:ext uri="{FF2B5EF4-FFF2-40B4-BE49-F238E27FC236}">
                    <a16:creationId xmlns="" xmlns:a16="http://schemas.microsoft.com/office/drawing/2014/main" id="{547A1C71-C955-49AF-8279-267C67F88B95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8" name="Elipse 4">
                <a:extLst>
                  <a:ext uri="{FF2B5EF4-FFF2-40B4-BE49-F238E27FC236}">
                    <a16:creationId xmlns="" xmlns:a16="http://schemas.microsoft.com/office/drawing/2014/main" id="{9B8FDC63-E4BA-4D2C-8ACE-5CCF4380D8C0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Fluxograma: Mesclar 6">
                <a:extLst>
                  <a:ext uri="{FF2B5EF4-FFF2-40B4-BE49-F238E27FC236}">
                    <a16:creationId xmlns="" xmlns:a16="http://schemas.microsoft.com/office/drawing/2014/main" id="{E34EEBAE-9E43-4103-8013-8E3AF964E641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0" name="Elipse 12">
                <a:extLst>
                  <a:ext uri="{FF2B5EF4-FFF2-40B4-BE49-F238E27FC236}">
                    <a16:creationId xmlns="" xmlns:a16="http://schemas.microsoft.com/office/drawing/2014/main" id="{F36A2894-6B5F-4894-AFC6-231643DE3120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lipse 12">
                <a:extLst>
                  <a:ext uri="{FF2B5EF4-FFF2-40B4-BE49-F238E27FC236}">
                    <a16:creationId xmlns="" xmlns:a16="http://schemas.microsoft.com/office/drawing/2014/main" id="{8ECA3038-3CD6-4871-9195-0C3789C35E82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="" xmlns:a16="http://schemas.microsoft.com/office/drawing/2014/main" id="{CFC30E1F-9176-4AB4-AC32-E772FEAB5A17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="" xmlns:a16="http://schemas.microsoft.com/office/drawing/2014/main" id="{778BA9D5-CCD4-44CD-9640-A2B1C276CD59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Arco 213">
                <a:extLst>
                  <a:ext uri="{FF2B5EF4-FFF2-40B4-BE49-F238E27FC236}">
                    <a16:creationId xmlns="" xmlns:a16="http://schemas.microsoft.com/office/drawing/2014/main" id="{5ECA758F-6AC9-4001-8184-E86CA6E8C512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Arco 214">
                <a:extLst>
                  <a:ext uri="{FF2B5EF4-FFF2-40B4-BE49-F238E27FC236}">
                    <a16:creationId xmlns="" xmlns:a16="http://schemas.microsoft.com/office/drawing/2014/main" id="{EDFF821E-C13C-4B2B-97FD-71D1BF0D4F6E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Elipse 19">
                <a:extLst>
                  <a:ext uri="{FF2B5EF4-FFF2-40B4-BE49-F238E27FC236}">
                    <a16:creationId xmlns="" xmlns:a16="http://schemas.microsoft.com/office/drawing/2014/main" id="{E554E473-0F46-4396-AE50-5F35BE846F0E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lipse 216">
                <a:extLst>
                  <a:ext uri="{FF2B5EF4-FFF2-40B4-BE49-F238E27FC236}">
                    <a16:creationId xmlns="" xmlns:a16="http://schemas.microsoft.com/office/drawing/2014/main" id="{98DE717D-AA99-47FD-8B33-FED378BA3C76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="" xmlns:a16="http://schemas.microsoft.com/office/drawing/2014/main" id="{2EB3F898-2B76-45D4-A72F-70E302077AEF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Arco 218">
                <a:extLst>
                  <a:ext uri="{FF2B5EF4-FFF2-40B4-BE49-F238E27FC236}">
                    <a16:creationId xmlns="" xmlns:a16="http://schemas.microsoft.com/office/drawing/2014/main" id="{C5D3C8D9-F8DA-4C73-968D-4A19F0E5AF89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="" xmlns:a16="http://schemas.microsoft.com/office/drawing/2014/main" id="{016B8F6C-0DA1-435A-A4CC-2F4B0F3B7C2F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>
                <a:extLst>
                  <a:ext uri="{FF2B5EF4-FFF2-40B4-BE49-F238E27FC236}">
                    <a16:creationId xmlns="" xmlns:a16="http://schemas.microsoft.com/office/drawing/2014/main" id="{2DA3884F-A1A7-4C36-8713-CEA54AF2C43C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Corda 80">
                <a:extLst>
                  <a:ext uri="{FF2B5EF4-FFF2-40B4-BE49-F238E27FC236}">
                    <a16:creationId xmlns="" xmlns:a16="http://schemas.microsoft.com/office/drawing/2014/main" id="{FD6AF349-4BEF-4593-A9D1-6AA0FFF6AA87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4">
                <a:extLst>
                  <a:ext uri="{FF2B5EF4-FFF2-40B4-BE49-F238E27FC236}">
                    <a16:creationId xmlns="" xmlns:a16="http://schemas.microsoft.com/office/drawing/2014/main" id="{14593350-94DE-4B9A-89D3-5B35C9E0436C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0" name="Elipse 22">
              <a:extLst>
                <a:ext uri="{FF2B5EF4-FFF2-40B4-BE49-F238E27FC236}">
                  <a16:creationId xmlns="" xmlns:a16="http://schemas.microsoft.com/office/drawing/2014/main" id="{2ACB92A4-2054-4B32-AEF7-090C2DDDCDEC}"/>
                </a:ext>
              </a:extLst>
            </p:cNvPr>
            <p:cNvSpPr/>
            <p:nvPr/>
          </p:nvSpPr>
          <p:spPr>
            <a:xfrm>
              <a:off x="4914687" y="3176987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Fluxograma: Atraso 33">
              <a:extLst>
                <a:ext uri="{FF2B5EF4-FFF2-40B4-BE49-F238E27FC236}">
                  <a16:creationId xmlns="" xmlns:a16="http://schemas.microsoft.com/office/drawing/2014/main" id="{2D4F9D56-1463-4F38-86C4-F5AF0E4CCF5D}"/>
                </a:ext>
              </a:extLst>
            </p:cNvPr>
            <p:cNvSpPr/>
            <p:nvPr/>
          </p:nvSpPr>
          <p:spPr>
            <a:xfrm rot="16200000">
              <a:off x="4710765" y="3381324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Fluxograma: Atraso 33">
              <a:extLst>
                <a:ext uri="{FF2B5EF4-FFF2-40B4-BE49-F238E27FC236}">
                  <a16:creationId xmlns="" xmlns:a16="http://schemas.microsoft.com/office/drawing/2014/main" id="{8D9252D3-DB9D-48FF-B907-2A73F8461360}"/>
                </a:ext>
              </a:extLst>
            </p:cNvPr>
            <p:cNvSpPr/>
            <p:nvPr/>
          </p:nvSpPr>
          <p:spPr>
            <a:xfrm rot="16200000">
              <a:off x="4848486" y="4735317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43">
              <a:extLst>
                <a:ext uri="{FF2B5EF4-FFF2-40B4-BE49-F238E27FC236}">
                  <a16:creationId xmlns="" xmlns:a16="http://schemas.microsoft.com/office/drawing/2014/main" id="{B7EACFAD-C06C-4EC7-B527-EE3385536FCB}"/>
                </a:ext>
              </a:extLst>
            </p:cNvPr>
            <p:cNvSpPr/>
            <p:nvPr/>
          </p:nvSpPr>
          <p:spPr>
            <a:xfrm>
              <a:off x="4958202" y="4378178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Fluxograma: Atraso 203">
              <a:extLst>
                <a:ext uri="{FF2B5EF4-FFF2-40B4-BE49-F238E27FC236}">
                  <a16:creationId xmlns="" xmlns:a16="http://schemas.microsoft.com/office/drawing/2014/main" id="{946BB1BF-DB4C-495F-B5CF-A51334A33503}"/>
                </a:ext>
              </a:extLst>
            </p:cNvPr>
            <p:cNvSpPr/>
            <p:nvPr/>
          </p:nvSpPr>
          <p:spPr>
            <a:xfrm rot="21030708">
              <a:off x="4625748" y="3344570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Forma Livre: Forma 204">
              <a:extLst>
                <a:ext uri="{FF2B5EF4-FFF2-40B4-BE49-F238E27FC236}">
                  <a16:creationId xmlns="" xmlns:a16="http://schemas.microsoft.com/office/drawing/2014/main" id="{A12C19B0-31BC-4181-A398-F7EDC59083BD}"/>
                </a:ext>
              </a:extLst>
            </p:cNvPr>
            <p:cNvSpPr/>
            <p:nvPr/>
          </p:nvSpPr>
          <p:spPr>
            <a:xfrm rot="15652987" flipH="1">
              <a:off x="6245992" y="3711331"/>
              <a:ext cx="999935" cy="719596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6" name="Fluxograma: Atraso 50">
              <a:extLst>
                <a:ext uri="{FF2B5EF4-FFF2-40B4-BE49-F238E27FC236}">
                  <a16:creationId xmlns="" xmlns:a16="http://schemas.microsoft.com/office/drawing/2014/main" id="{D6DE1945-3FA7-464A-93E8-013364E5132D}"/>
                </a:ext>
              </a:extLst>
            </p:cNvPr>
            <p:cNvSpPr/>
            <p:nvPr/>
          </p:nvSpPr>
          <p:spPr>
            <a:xfrm rot="14768769">
              <a:off x="6481369" y="3344570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="" xmlns:a16="http://schemas.microsoft.com/office/drawing/2014/main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="" xmlns:a16="http://schemas.microsoft.com/office/drawing/2014/main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="" xmlns:a16="http://schemas.microsoft.com/office/drawing/2014/main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="" xmlns:a16="http://schemas.microsoft.com/office/drawing/2014/main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A279A9A-C479-4DAC-B36A-417047BF0362}"/>
              </a:ext>
            </a:extLst>
          </p:cNvPr>
          <p:cNvSpPr txBox="1"/>
          <p:nvPr/>
        </p:nvSpPr>
        <p:spPr>
          <a:xfrm>
            <a:off x="5691436" y="671911"/>
            <a:ext cx="2941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floresta do </a:t>
            </a:r>
            <a:r>
              <a:rPr lang="pt-BR" dirty="0" err="1"/>
              <a:t>Ludit</a:t>
            </a:r>
            <a:r>
              <a:rPr lang="pt-BR" dirty="0"/>
              <a:t>, vivia uma porca que tinha três filhotes que moravam com ela.</a:t>
            </a:r>
          </a:p>
        </p:txBody>
      </p:sp>
      <p:sp>
        <p:nvSpPr>
          <p:cNvPr id="250" name="Elipse 249">
            <a:extLst>
              <a:ext uri="{FF2B5EF4-FFF2-40B4-BE49-F238E27FC236}">
                <a16:creationId xmlns="" xmlns:a16="http://schemas.microsoft.com/office/drawing/2014/main" id="{B2DE924F-BF74-40F0-A739-2D7FC060AE9D}"/>
              </a:ext>
            </a:extLst>
          </p:cNvPr>
          <p:cNvSpPr/>
          <p:nvPr/>
        </p:nvSpPr>
        <p:spPr>
          <a:xfrm>
            <a:off x="-389621" y="-35522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71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7" dur="22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8" dur="22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upo 142"/>
          <p:cNvGrpSpPr/>
          <p:nvPr/>
        </p:nvGrpSpPr>
        <p:grpSpPr>
          <a:xfrm>
            <a:off x="4469595" y="1557614"/>
            <a:ext cx="3397147" cy="3504213"/>
            <a:chOff x="4469595" y="1557614"/>
            <a:chExt cx="3397147" cy="3504213"/>
          </a:xfrm>
        </p:grpSpPr>
        <p:sp>
          <p:nvSpPr>
            <p:cNvPr id="138" name="Retângulo 137"/>
            <p:cNvSpPr/>
            <p:nvPr/>
          </p:nvSpPr>
          <p:spPr>
            <a:xfrm>
              <a:off x="4469595" y="1557614"/>
              <a:ext cx="3387513" cy="2133687"/>
            </a:xfrm>
            <a:custGeom>
              <a:avLst/>
              <a:gdLst/>
              <a:ahLst/>
              <a:cxnLst/>
              <a:rect l="l" t="t" r="r" b="b"/>
              <a:pathLst>
                <a:path w="3387513" h="2133687">
                  <a:moveTo>
                    <a:pt x="1725815" y="0"/>
                  </a:moveTo>
                  <a:lnTo>
                    <a:pt x="3387513" y="1603215"/>
                  </a:lnTo>
                  <a:lnTo>
                    <a:pt x="3387513" y="2133687"/>
                  </a:lnTo>
                  <a:lnTo>
                    <a:pt x="0" y="2133687"/>
                  </a:lnTo>
                  <a:lnTo>
                    <a:pt x="0" y="1728023"/>
                  </a:lnTo>
                  <a:close/>
                </a:path>
              </a:pathLst>
            </a:custGeom>
            <a:solidFill>
              <a:srgbClr val="7671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7" name="Grupo 136"/>
            <p:cNvGrpSpPr/>
            <p:nvPr/>
          </p:nvGrpSpPr>
          <p:grpSpPr>
            <a:xfrm>
              <a:off x="4469595" y="1773188"/>
              <a:ext cx="3397147" cy="3288639"/>
              <a:chOff x="4469595" y="1773188"/>
              <a:chExt cx="3397147" cy="3288639"/>
            </a:xfrm>
          </p:grpSpPr>
          <p:grpSp>
            <p:nvGrpSpPr>
              <p:cNvPr id="6" name="Agrupar 511">
                <a:extLst>
                  <a:ext uri="{FF2B5EF4-FFF2-40B4-BE49-F238E27FC236}">
                    <a16:creationId xmlns="" xmlns:a16="http://schemas.microsoft.com/office/drawing/2014/main" id="{D480927F-3760-4AA5-9C9C-C1352D6CC2B0}"/>
                  </a:ext>
                </a:extLst>
              </p:cNvPr>
              <p:cNvGrpSpPr/>
              <p:nvPr/>
            </p:nvGrpSpPr>
            <p:grpSpPr>
              <a:xfrm>
                <a:off x="4469595" y="3236686"/>
                <a:ext cx="3397147" cy="1825141"/>
                <a:chOff x="2460866" y="3173747"/>
                <a:chExt cx="2384766" cy="978417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" name="Forma Livre: Forma 512">
                  <a:extLst>
                    <a:ext uri="{FF2B5EF4-FFF2-40B4-BE49-F238E27FC236}">
                      <a16:creationId xmlns="" xmlns:a16="http://schemas.microsoft.com/office/drawing/2014/main" id="{6D5DE71E-AD57-4DCF-8AEF-75878AA9472F}"/>
                    </a:ext>
                  </a:extLst>
                </p:cNvPr>
                <p:cNvSpPr/>
                <p:nvPr/>
              </p:nvSpPr>
              <p:spPr>
                <a:xfrm>
                  <a:off x="2460867" y="3663553"/>
                  <a:ext cx="957973" cy="488611"/>
                </a:xfrm>
                <a:custGeom>
                  <a:avLst/>
                  <a:gdLst>
                    <a:gd name="connsiteX0" fmla="*/ 0 w 957973"/>
                    <a:gd name="connsiteY0" fmla="*/ 0 h 488611"/>
                    <a:gd name="connsiteX1" fmla="*/ 957973 w 957973"/>
                    <a:gd name="connsiteY1" fmla="*/ 0 h 488611"/>
                    <a:gd name="connsiteX2" fmla="*/ 957973 w 957973"/>
                    <a:gd name="connsiteY2" fmla="*/ 488611 h 488611"/>
                    <a:gd name="connsiteX3" fmla="*/ 0 w 957973"/>
                    <a:gd name="connsiteY3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7973" h="488611">
                      <a:moveTo>
                        <a:pt x="0" y="0"/>
                      </a:moveTo>
                      <a:lnTo>
                        <a:pt x="957973" y="0"/>
                      </a:lnTo>
                      <a:lnTo>
                        <a:pt x="957973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>
                  <a:extLst>
                    <a:ext uri="{FF2B5EF4-FFF2-40B4-BE49-F238E27FC236}">
                      <a16:creationId xmlns="" xmlns:a16="http://schemas.microsoft.com/office/drawing/2014/main" id="{75925312-E331-45B0-BF96-5E7CE32C45DA}"/>
                    </a:ext>
                  </a:extLst>
                </p:cNvPr>
                <p:cNvSpPr/>
                <p:nvPr/>
              </p:nvSpPr>
              <p:spPr>
                <a:xfrm>
                  <a:off x="246086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" name="Retângulo 8">
                  <a:extLst>
                    <a:ext uri="{FF2B5EF4-FFF2-40B4-BE49-F238E27FC236}">
                      <a16:creationId xmlns="" xmlns:a16="http://schemas.microsoft.com/office/drawing/2014/main" id="{7B42BA0B-031B-4250-9D6B-78B0E6CFC211}"/>
                    </a:ext>
                  </a:extLst>
                </p:cNvPr>
                <p:cNvSpPr/>
                <p:nvPr/>
              </p:nvSpPr>
              <p:spPr>
                <a:xfrm>
                  <a:off x="275722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" name="Retângulo 9">
                  <a:extLst>
                    <a:ext uri="{FF2B5EF4-FFF2-40B4-BE49-F238E27FC236}">
                      <a16:creationId xmlns="" xmlns:a16="http://schemas.microsoft.com/office/drawing/2014/main" id="{7617121D-DB28-48FE-AF93-1C37CB09938C}"/>
                    </a:ext>
                  </a:extLst>
                </p:cNvPr>
                <p:cNvSpPr/>
                <p:nvPr/>
              </p:nvSpPr>
              <p:spPr>
                <a:xfrm>
                  <a:off x="307089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" name="Forma Livre: Forma 516">
                  <a:extLst>
                    <a:ext uri="{FF2B5EF4-FFF2-40B4-BE49-F238E27FC236}">
                      <a16:creationId xmlns="" xmlns:a16="http://schemas.microsoft.com/office/drawing/2014/main" id="{CE3EB98E-1366-473C-AE26-22498CE0A109}"/>
                    </a:ext>
                  </a:extLst>
                </p:cNvPr>
                <p:cNvSpPr/>
                <p:nvPr/>
              </p:nvSpPr>
              <p:spPr>
                <a:xfrm>
                  <a:off x="3379018" y="3932804"/>
                  <a:ext cx="39823" cy="219360"/>
                </a:xfrm>
                <a:custGeom>
                  <a:avLst/>
                  <a:gdLst>
                    <a:gd name="connsiteX0" fmla="*/ 0 w 39823"/>
                    <a:gd name="connsiteY0" fmla="*/ 0 h 219360"/>
                    <a:gd name="connsiteX1" fmla="*/ 39823 w 39823"/>
                    <a:gd name="connsiteY1" fmla="*/ 0 h 219360"/>
                    <a:gd name="connsiteX2" fmla="*/ 39823 w 39823"/>
                    <a:gd name="connsiteY2" fmla="*/ 219360 h 219360"/>
                    <a:gd name="connsiteX3" fmla="*/ 0 w 39823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823" h="219360">
                      <a:moveTo>
                        <a:pt x="0" y="0"/>
                      </a:moveTo>
                      <a:lnTo>
                        <a:pt x="39823" y="0"/>
                      </a:lnTo>
                      <a:lnTo>
                        <a:pt x="39823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2" name="Retângulo 11">
                  <a:extLst>
                    <a:ext uri="{FF2B5EF4-FFF2-40B4-BE49-F238E27FC236}">
                      <a16:creationId xmlns="" xmlns:a16="http://schemas.microsoft.com/office/drawing/2014/main" id="{70A1A419-8E34-419C-B905-A13665FADA3B}"/>
                    </a:ext>
                  </a:extLst>
                </p:cNvPr>
                <p:cNvSpPr/>
                <p:nvPr/>
              </p:nvSpPr>
              <p:spPr>
                <a:xfrm>
                  <a:off x="2605386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="" xmlns:a16="http://schemas.microsoft.com/office/drawing/2014/main" id="{6AE1881C-01D6-4E7E-B047-28EFDDBEB8DD}"/>
                    </a:ext>
                  </a:extLst>
                </p:cNvPr>
                <p:cNvSpPr/>
                <p:nvPr/>
              </p:nvSpPr>
              <p:spPr>
                <a:xfrm>
                  <a:off x="2906411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Forma Livre: Forma 519">
                  <a:extLst>
                    <a:ext uri="{FF2B5EF4-FFF2-40B4-BE49-F238E27FC236}">
                      <a16:creationId xmlns="" xmlns:a16="http://schemas.microsoft.com/office/drawing/2014/main" id="{0BF269D1-ACC0-4C9C-A61F-37F61ECAF39F}"/>
                    </a:ext>
                  </a:extLst>
                </p:cNvPr>
                <p:cNvSpPr/>
                <p:nvPr/>
              </p:nvSpPr>
              <p:spPr>
                <a:xfrm>
                  <a:off x="3199002" y="3687901"/>
                  <a:ext cx="219838" cy="219360"/>
                </a:xfrm>
                <a:custGeom>
                  <a:avLst/>
                  <a:gdLst>
                    <a:gd name="connsiteX0" fmla="*/ 0 w 219838"/>
                    <a:gd name="connsiteY0" fmla="*/ 0 h 219360"/>
                    <a:gd name="connsiteX1" fmla="*/ 219838 w 219838"/>
                    <a:gd name="connsiteY1" fmla="*/ 0 h 219360"/>
                    <a:gd name="connsiteX2" fmla="*/ 219838 w 219838"/>
                    <a:gd name="connsiteY2" fmla="*/ 219360 h 219360"/>
                    <a:gd name="connsiteX3" fmla="*/ 0 w 219838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838" h="219360">
                      <a:moveTo>
                        <a:pt x="0" y="0"/>
                      </a:moveTo>
                      <a:lnTo>
                        <a:pt x="219838" y="0"/>
                      </a:lnTo>
                      <a:lnTo>
                        <a:pt x="219838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5" name="Retângulo 14">
                  <a:extLst>
                    <a:ext uri="{FF2B5EF4-FFF2-40B4-BE49-F238E27FC236}">
                      <a16:creationId xmlns="" xmlns:a16="http://schemas.microsoft.com/office/drawing/2014/main" id="{B496919C-E41A-4834-B750-B2EDFF40F191}"/>
                    </a:ext>
                  </a:extLst>
                </p:cNvPr>
                <p:cNvSpPr/>
                <p:nvPr/>
              </p:nvSpPr>
              <p:spPr>
                <a:xfrm>
                  <a:off x="2460867" y="3687901"/>
                  <a:ext cx="114347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Forma Livre: Forma 521">
                  <a:extLst>
                    <a:ext uri="{FF2B5EF4-FFF2-40B4-BE49-F238E27FC236}">
                      <a16:creationId xmlns="" xmlns:a16="http://schemas.microsoft.com/office/drawing/2014/main" id="{EA9C28F9-5452-4BAB-96E0-820EE56D5187}"/>
                    </a:ext>
                  </a:extLst>
                </p:cNvPr>
                <p:cNvSpPr/>
                <p:nvPr/>
              </p:nvSpPr>
              <p:spPr>
                <a:xfrm>
                  <a:off x="3924490" y="3663553"/>
                  <a:ext cx="921142" cy="488611"/>
                </a:xfrm>
                <a:custGeom>
                  <a:avLst/>
                  <a:gdLst>
                    <a:gd name="connsiteX0" fmla="*/ 0 w 921142"/>
                    <a:gd name="connsiteY0" fmla="*/ 0 h 488611"/>
                    <a:gd name="connsiteX1" fmla="*/ 921142 w 921142"/>
                    <a:gd name="connsiteY1" fmla="*/ 0 h 488611"/>
                    <a:gd name="connsiteX2" fmla="*/ 921142 w 921142"/>
                    <a:gd name="connsiteY2" fmla="*/ 488611 h 488611"/>
                    <a:gd name="connsiteX3" fmla="*/ 0 w 921142"/>
                    <a:gd name="connsiteY3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142" h="488611">
                      <a:moveTo>
                        <a:pt x="0" y="0"/>
                      </a:moveTo>
                      <a:lnTo>
                        <a:pt x="921142" y="0"/>
                      </a:lnTo>
                      <a:lnTo>
                        <a:pt x="921142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 16">
                  <a:extLst>
                    <a:ext uri="{FF2B5EF4-FFF2-40B4-BE49-F238E27FC236}">
                      <a16:creationId xmlns="" xmlns:a16="http://schemas.microsoft.com/office/drawing/2014/main" id="{973CF85E-2A6D-4F16-8DA4-B39D684D5C18}"/>
                    </a:ext>
                  </a:extLst>
                </p:cNvPr>
                <p:cNvSpPr/>
                <p:nvPr/>
              </p:nvSpPr>
              <p:spPr>
                <a:xfrm>
                  <a:off x="3924489" y="3932804"/>
                  <a:ext cx="292592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="" xmlns:a16="http://schemas.microsoft.com/office/drawing/2014/main" id="{207A9CDD-F0AB-4753-ADB1-D87D9D3EA39E}"/>
                    </a:ext>
                  </a:extLst>
                </p:cNvPr>
                <p:cNvSpPr/>
                <p:nvPr/>
              </p:nvSpPr>
              <p:spPr>
                <a:xfrm>
                  <a:off x="4259898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" name="Retângulo 18">
                  <a:extLst>
                    <a:ext uri="{FF2B5EF4-FFF2-40B4-BE49-F238E27FC236}">
                      <a16:creationId xmlns="" xmlns:a16="http://schemas.microsoft.com/office/drawing/2014/main" id="{6A3673D5-72A7-420B-8C8E-87C066D33AAF}"/>
                    </a:ext>
                  </a:extLst>
                </p:cNvPr>
                <p:cNvSpPr/>
                <p:nvPr/>
              </p:nvSpPr>
              <p:spPr>
                <a:xfrm>
                  <a:off x="4568018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Forma Livre: Forma 525">
                  <a:extLst>
                    <a:ext uri="{FF2B5EF4-FFF2-40B4-BE49-F238E27FC236}">
                      <a16:creationId xmlns="" xmlns:a16="http://schemas.microsoft.com/office/drawing/2014/main" id="{1DA50651-C830-43BA-A763-568CF9A1BC02}"/>
                    </a:ext>
                  </a:extLst>
                </p:cNvPr>
                <p:cNvSpPr/>
                <p:nvPr/>
              </p:nvSpPr>
              <p:spPr>
                <a:xfrm>
                  <a:off x="3924490" y="3687901"/>
                  <a:ext cx="140751" cy="219360"/>
                </a:xfrm>
                <a:custGeom>
                  <a:avLst/>
                  <a:gdLst>
                    <a:gd name="connsiteX0" fmla="*/ 0 w 140751"/>
                    <a:gd name="connsiteY0" fmla="*/ 0 h 219360"/>
                    <a:gd name="connsiteX1" fmla="*/ 140751 w 140751"/>
                    <a:gd name="connsiteY1" fmla="*/ 0 h 219360"/>
                    <a:gd name="connsiteX2" fmla="*/ 140751 w 140751"/>
                    <a:gd name="connsiteY2" fmla="*/ 219360 h 219360"/>
                    <a:gd name="connsiteX3" fmla="*/ 0 w 140751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751" h="219360">
                      <a:moveTo>
                        <a:pt x="0" y="0"/>
                      </a:moveTo>
                      <a:lnTo>
                        <a:pt x="140751" y="0"/>
                      </a:lnTo>
                      <a:lnTo>
                        <a:pt x="140751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Retângulo 20">
                  <a:extLst>
                    <a:ext uri="{FF2B5EF4-FFF2-40B4-BE49-F238E27FC236}">
                      <a16:creationId xmlns="" xmlns:a16="http://schemas.microsoft.com/office/drawing/2014/main" id="{8CED78E8-9FD6-47BB-B58F-7D6B28334168}"/>
                    </a:ext>
                  </a:extLst>
                </p:cNvPr>
                <p:cNvSpPr/>
                <p:nvPr/>
              </p:nvSpPr>
              <p:spPr>
                <a:xfrm>
                  <a:off x="4095413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 21">
                  <a:extLst>
                    <a:ext uri="{FF2B5EF4-FFF2-40B4-BE49-F238E27FC236}">
                      <a16:creationId xmlns="" xmlns:a16="http://schemas.microsoft.com/office/drawing/2014/main" id="{F8B3073D-2A89-4527-BBED-A35DA58813C9}"/>
                    </a:ext>
                  </a:extLst>
                </p:cNvPr>
                <p:cNvSpPr/>
                <p:nvPr/>
              </p:nvSpPr>
              <p:spPr>
                <a:xfrm>
                  <a:off x="4388004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Retângulo 22">
                  <a:extLst>
                    <a:ext uri="{FF2B5EF4-FFF2-40B4-BE49-F238E27FC236}">
                      <a16:creationId xmlns="" xmlns:a16="http://schemas.microsoft.com/office/drawing/2014/main" id="{38DFDF8E-3E13-417F-BC8E-3DEA29E657EF}"/>
                    </a:ext>
                  </a:extLst>
                </p:cNvPr>
                <p:cNvSpPr/>
                <p:nvPr/>
              </p:nvSpPr>
              <p:spPr>
                <a:xfrm>
                  <a:off x="4680594" y="3687901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" name="Forma Livre: Forma 529">
                  <a:extLst>
                    <a:ext uri="{FF2B5EF4-FFF2-40B4-BE49-F238E27FC236}">
                      <a16:creationId xmlns="" xmlns:a16="http://schemas.microsoft.com/office/drawing/2014/main" id="{84041679-8BEF-41B2-840C-0E80615749E9}"/>
                    </a:ext>
                  </a:extLst>
                </p:cNvPr>
                <p:cNvSpPr/>
                <p:nvPr/>
              </p:nvSpPr>
              <p:spPr>
                <a:xfrm>
                  <a:off x="2460867" y="3173747"/>
                  <a:ext cx="1195763" cy="488611"/>
                </a:xfrm>
                <a:custGeom>
                  <a:avLst/>
                  <a:gdLst>
                    <a:gd name="connsiteX0" fmla="*/ 0 w 1195763"/>
                    <a:gd name="connsiteY0" fmla="*/ 0 h 488611"/>
                    <a:gd name="connsiteX1" fmla="*/ 1195763 w 1195763"/>
                    <a:gd name="connsiteY1" fmla="*/ 0 h 488611"/>
                    <a:gd name="connsiteX2" fmla="*/ 1195763 w 1195763"/>
                    <a:gd name="connsiteY2" fmla="*/ 392413 h 488611"/>
                    <a:gd name="connsiteX3" fmla="*/ 957973 w 1195763"/>
                    <a:gd name="connsiteY3" fmla="*/ 392413 h 488611"/>
                    <a:gd name="connsiteX4" fmla="*/ 957973 w 1195763"/>
                    <a:gd name="connsiteY4" fmla="*/ 488611 h 488611"/>
                    <a:gd name="connsiteX5" fmla="*/ 0 w 1195763"/>
                    <a:gd name="connsiteY5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5763" h="488611">
                      <a:moveTo>
                        <a:pt x="0" y="0"/>
                      </a:moveTo>
                      <a:lnTo>
                        <a:pt x="1195763" y="0"/>
                      </a:lnTo>
                      <a:lnTo>
                        <a:pt x="1195763" y="392413"/>
                      </a:lnTo>
                      <a:lnTo>
                        <a:pt x="957973" y="392413"/>
                      </a:lnTo>
                      <a:lnTo>
                        <a:pt x="957973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24">
                  <a:extLst>
                    <a:ext uri="{FF2B5EF4-FFF2-40B4-BE49-F238E27FC236}">
                      <a16:creationId xmlns="" xmlns:a16="http://schemas.microsoft.com/office/drawing/2014/main" id="{48C5A1D9-321B-488A-B06E-D3F1DF066615}"/>
                    </a:ext>
                  </a:extLst>
                </p:cNvPr>
                <p:cNvSpPr/>
                <p:nvPr/>
              </p:nvSpPr>
              <p:spPr>
                <a:xfrm>
                  <a:off x="246086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" name="Retângulo 25">
                  <a:extLst>
                    <a:ext uri="{FF2B5EF4-FFF2-40B4-BE49-F238E27FC236}">
                      <a16:creationId xmlns="" xmlns:a16="http://schemas.microsoft.com/office/drawing/2014/main" id="{EC89661C-1A88-4491-86C9-CB79EA43DB29}"/>
                    </a:ext>
                  </a:extLst>
                </p:cNvPr>
                <p:cNvSpPr/>
                <p:nvPr/>
              </p:nvSpPr>
              <p:spPr>
                <a:xfrm>
                  <a:off x="275722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="" xmlns:a16="http://schemas.microsoft.com/office/drawing/2014/main" id="{7FB9FB89-DB10-4D11-AFD9-B2F99BF427F5}"/>
                    </a:ext>
                  </a:extLst>
                </p:cNvPr>
                <p:cNvSpPr/>
                <p:nvPr/>
              </p:nvSpPr>
              <p:spPr>
                <a:xfrm>
                  <a:off x="307089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" name="Forma Livre: Forma 533">
                  <a:extLst>
                    <a:ext uri="{FF2B5EF4-FFF2-40B4-BE49-F238E27FC236}">
                      <a16:creationId xmlns="" xmlns:a16="http://schemas.microsoft.com/office/drawing/2014/main" id="{C3C57271-C501-4B9B-B5FC-44699D0EDB47}"/>
                    </a:ext>
                  </a:extLst>
                </p:cNvPr>
                <p:cNvSpPr/>
                <p:nvPr/>
              </p:nvSpPr>
              <p:spPr>
                <a:xfrm>
                  <a:off x="3379016" y="3442998"/>
                  <a:ext cx="270853" cy="219360"/>
                </a:xfrm>
                <a:custGeom>
                  <a:avLst/>
                  <a:gdLst>
                    <a:gd name="connsiteX0" fmla="*/ 0 w 270853"/>
                    <a:gd name="connsiteY0" fmla="*/ 0 h 219360"/>
                    <a:gd name="connsiteX1" fmla="*/ 270853 w 270853"/>
                    <a:gd name="connsiteY1" fmla="*/ 0 h 219360"/>
                    <a:gd name="connsiteX2" fmla="*/ 270853 w 270853"/>
                    <a:gd name="connsiteY2" fmla="*/ 123162 h 219360"/>
                    <a:gd name="connsiteX3" fmla="*/ 39824 w 270853"/>
                    <a:gd name="connsiteY3" fmla="*/ 123162 h 219360"/>
                    <a:gd name="connsiteX4" fmla="*/ 39824 w 270853"/>
                    <a:gd name="connsiteY4" fmla="*/ 219360 h 219360"/>
                    <a:gd name="connsiteX5" fmla="*/ 0 w 270853"/>
                    <a:gd name="connsiteY5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0853" h="219360">
                      <a:moveTo>
                        <a:pt x="0" y="0"/>
                      </a:moveTo>
                      <a:lnTo>
                        <a:pt x="270853" y="0"/>
                      </a:lnTo>
                      <a:lnTo>
                        <a:pt x="270853" y="123162"/>
                      </a:lnTo>
                      <a:lnTo>
                        <a:pt x="39824" y="123162"/>
                      </a:lnTo>
                      <a:lnTo>
                        <a:pt x="39824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" name="Retângulo 28">
                  <a:extLst>
                    <a:ext uri="{FF2B5EF4-FFF2-40B4-BE49-F238E27FC236}">
                      <a16:creationId xmlns="" xmlns:a16="http://schemas.microsoft.com/office/drawing/2014/main" id="{C5ED9112-EBDF-40B1-B37F-24F0280335CF}"/>
                    </a:ext>
                  </a:extLst>
                </p:cNvPr>
                <p:cNvSpPr/>
                <p:nvPr/>
              </p:nvSpPr>
              <p:spPr>
                <a:xfrm>
                  <a:off x="2605386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0" name="Retângulo 29">
                  <a:extLst>
                    <a:ext uri="{FF2B5EF4-FFF2-40B4-BE49-F238E27FC236}">
                      <a16:creationId xmlns="" xmlns:a16="http://schemas.microsoft.com/office/drawing/2014/main" id="{1C93E30E-695C-484E-8C1C-D8554376B83B}"/>
                    </a:ext>
                  </a:extLst>
                </p:cNvPr>
                <p:cNvSpPr/>
                <p:nvPr/>
              </p:nvSpPr>
              <p:spPr>
                <a:xfrm>
                  <a:off x="2906411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1" name="Retângulo 30">
                  <a:extLst>
                    <a:ext uri="{FF2B5EF4-FFF2-40B4-BE49-F238E27FC236}">
                      <a16:creationId xmlns="" xmlns:a16="http://schemas.microsoft.com/office/drawing/2014/main" id="{5A5C70FE-3D52-4167-8F77-9CFC07382EC7}"/>
                    </a:ext>
                  </a:extLst>
                </p:cNvPr>
                <p:cNvSpPr/>
                <p:nvPr/>
              </p:nvSpPr>
              <p:spPr>
                <a:xfrm>
                  <a:off x="3199002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Retângulo 31">
                  <a:extLst>
                    <a:ext uri="{FF2B5EF4-FFF2-40B4-BE49-F238E27FC236}">
                      <a16:creationId xmlns="" xmlns:a16="http://schemas.microsoft.com/office/drawing/2014/main" id="{77BBCC26-BB2A-4CAA-83DF-DE323C3AB85D}"/>
                    </a:ext>
                  </a:extLst>
                </p:cNvPr>
                <p:cNvSpPr/>
                <p:nvPr/>
              </p:nvSpPr>
              <p:spPr>
                <a:xfrm>
                  <a:off x="3491592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="" xmlns:a16="http://schemas.microsoft.com/office/drawing/2014/main" id="{B4688B91-6A8F-4CC1-B90E-366836E6FF00}"/>
                    </a:ext>
                  </a:extLst>
                </p:cNvPr>
                <p:cNvSpPr/>
                <p:nvPr/>
              </p:nvSpPr>
              <p:spPr>
                <a:xfrm>
                  <a:off x="2460867" y="3198095"/>
                  <a:ext cx="114347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" name="Forma Livre: Forma 539">
                  <a:extLst>
                    <a:ext uri="{FF2B5EF4-FFF2-40B4-BE49-F238E27FC236}">
                      <a16:creationId xmlns="" xmlns:a16="http://schemas.microsoft.com/office/drawing/2014/main" id="{DFD99319-FB63-477D-9503-4E0963825E54}"/>
                    </a:ext>
                  </a:extLst>
                </p:cNvPr>
                <p:cNvSpPr/>
                <p:nvPr/>
              </p:nvSpPr>
              <p:spPr>
                <a:xfrm>
                  <a:off x="3649869" y="3173747"/>
                  <a:ext cx="1195763" cy="488611"/>
                </a:xfrm>
                <a:custGeom>
                  <a:avLst/>
                  <a:gdLst>
                    <a:gd name="connsiteX0" fmla="*/ 0 w 1195763"/>
                    <a:gd name="connsiteY0" fmla="*/ 0 h 488611"/>
                    <a:gd name="connsiteX1" fmla="*/ 1195763 w 1195763"/>
                    <a:gd name="connsiteY1" fmla="*/ 0 h 488611"/>
                    <a:gd name="connsiteX2" fmla="*/ 1195763 w 1195763"/>
                    <a:gd name="connsiteY2" fmla="*/ 488611 h 488611"/>
                    <a:gd name="connsiteX3" fmla="*/ 274621 w 1195763"/>
                    <a:gd name="connsiteY3" fmla="*/ 488611 h 488611"/>
                    <a:gd name="connsiteX4" fmla="*/ 274621 w 1195763"/>
                    <a:gd name="connsiteY4" fmla="*/ 392413 h 488611"/>
                    <a:gd name="connsiteX5" fmla="*/ 0 w 1195763"/>
                    <a:gd name="connsiteY5" fmla="*/ 392413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5763" h="488611">
                      <a:moveTo>
                        <a:pt x="0" y="0"/>
                      </a:moveTo>
                      <a:lnTo>
                        <a:pt x="1195763" y="0"/>
                      </a:lnTo>
                      <a:lnTo>
                        <a:pt x="1195763" y="488611"/>
                      </a:lnTo>
                      <a:lnTo>
                        <a:pt x="274621" y="488611"/>
                      </a:lnTo>
                      <a:lnTo>
                        <a:pt x="274621" y="392413"/>
                      </a:lnTo>
                      <a:lnTo>
                        <a:pt x="0" y="392413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540">
                  <a:extLst>
                    <a:ext uri="{FF2B5EF4-FFF2-40B4-BE49-F238E27FC236}">
                      <a16:creationId xmlns="" xmlns:a16="http://schemas.microsoft.com/office/drawing/2014/main" id="{4EBE54A8-926E-4173-810A-7314738D34AA}"/>
                    </a:ext>
                  </a:extLst>
                </p:cNvPr>
                <p:cNvSpPr/>
                <p:nvPr/>
              </p:nvSpPr>
              <p:spPr>
                <a:xfrm>
                  <a:off x="3682137" y="3442998"/>
                  <a:ext cx="239399" cy="122452"/>
                </a:xfrm>
                <a:custGeom>
                  <a:avLst/>
                  <a:gdLst>
                    <a:gd name="connsiteX0" fmla="*/ 0 w 239399"/>
                    <a:gd name="connsiteY0" fmla="*/ 0 h 122452"/>
                    <a:gd name="connsiteX1" fmla="*/ 239399 w 239399"/>
                    <a:gd name="connsiteY1" fmla="*/ 0 h 122452"/>
                    <a:gd name="connsiteX2" fmla="*/ 239399 w 239399"/>
                    <a:gd name="connsiteY2" fmla="*/ 122452 h 122452"/>
                    <a:gd name="connsiteX3" fmla="*/ 0 w 239399"/>
                    <a:gd name="connsiteY3" fmla="*/ 122452 h 122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399" h="122452">
                      <a:moveTo>
                        <a:pt x="0" y="0"/>
                      </a:moveTo>
                      <a:lnTo>
                        <a:pt x="239399" y="0"/>
                      </a:lnTo>
                      <a:lnTo>
                        <a:pt x="239399" y="122452"/>
                      </a:lnTo>
                      <a:lnTo>
                        <a:pt x="0" y="122452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Retângulo 35">
                  <a:extLst>
                    <a:ext uri="{FF2B5EF4-FFF2-40B4-BE49-F238E27FC236}">
                      <a16:creationId xmlns="" xmlns:a16="http://schemas.microsoft.com/office/drawing/2014/main" id="{BCD922BC-4187-4D60-A605-C81B0126B3C8}"/>
                    </a:ext>
                  </a:extLst>
                </p:cNvPr>
                <p:cNvSpPr/>
                <p:nvPr/>
              </p:nvSpPr>
              <p:spPr>
                <a:xfrm>
                  <a:off x="394704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7" name="Retângulo 36">
                  <a:extLst>
                    <a:ext uri="{FF2B5EF4-FFF2-40B4-BE49-F238E27FC236}">
                      <a16:creationId xmlns="" xmlns:a16="http://schemas.microsoft.com/office/drawing/2014/main" id="{76458E1D-05B0-4834-8C87-9C461789A3B0}"/>
                    </a:ext>
                  </a:extLst>
                </p:cNvPr>
                <p:cNvSpPr/>
                <p:nvPr/>
              </p:nvSpPr>
              <p:spPr>
                <a:xfrm>
                  <a:off x="426071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8" name="Retângulo 37">
                  <a:extLst>
                    <a:ext uri="{FF2B5EF4-FFF2-40B4-BE49-F238E27FC236}">
                      <a16:creationId xmlns="" xmlns:a16="http://schemas.microsoft.com/office/drawing/2014/main" id="{FC99F389-8E5D-429A-9D0A-1C1631D24879}"/>
                    </a:ext>
                  </a:extLst>
                </p:cNvPr>
                <p:cNvSpPr/>
                <p:nvPr/>
              </p:nvSpPr>
              <p:spPr>
                <a:xfrm>
                  <a:off x="456883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9" name="Retângulo 38">
                  <a:extLst>
                    <a:ext uri="{FF2B5EF4-FFF2-40B4-BE49-F238E27FC236}">
                      <a16:creationId xmlns="" xmlns:a16="http://schemas.microsoft.com/office/drawing/2014/main" id="{97C746F2-BDD0-42F8-AEFA-517BDC073D51}"/>
                    </a:ext>
                  </a:extLst>
                </p:cNvPr>
                <p:cNvSpPr/>
                <p:nvPr/>
              </p:nvSpPr>
              <p:spPr>
                <a:xfrm>
                  <a:off x="3795203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Retângulo 39">
                  <a:extLst>
                    <a:ext uri="{FF2B5EF4-FFF2-40B4-BE49-F238E27FC236}">
                      <a16:creationId xmlns="" xmlns:a16="http://schemas.microsoft.com/office/drawing/2014/main" id="{C968B251-C2B4-4263-A0AF-DCBE94698A80}"/>
                    </a:ext>
                  </a:extLst>
                </p:cNvPr>
                <p:cNvSpPr/>
                <p:nvPr/>
              </p:nvSpPr>
              <p:spPr>
                <a:xfrm>
                  <a:off x="4096228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1" name="Retângulo 40">
                  <a:extLst>
                    <a:ext uri="{FF2B5EF4-FFF2-40B4-BE49-F238E27FC236}">
                      <a16:creationId xmlns="" xmlns:a16="http://schemas.microsoft.com/office/drawing/2014/main" id="{FDDCF177-52C1-4828-87F1-AAEB3AB1DB55}"/>
                    </a:ext>
                  </a:extLst>
                </p:cNvPr>
                <p:cNvSpPr/>
                <p:nvPr/>
              </p:nvSpPr>
              <p:spPr>
                <a:xfrm>
                  <a:off x="4388819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2" name="Retângulo 41">
                  <a:extLst>
                    <a:ext uri="{FF2B5EF4-FFF2-40B4-BE49-F238E27FC236}">
                      <a16:creationId xmlns="" xmlns:a16="http://schemas.microsoft.com/office/drawing/2014/main" id="{F2F0A8C7-DE24-4522-89DE-7B8A1667E08F}"/>
                    </a:ext>
                  </a:extLst>
                </p:cNvPr>
                <p:cNvSpPr/>
                <p:nvPr/>
              </p:nvSpPr>
              <p:spPr>
                <a:xfrm>
                  <a:off x="4681409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3" name="Retângulo 42">
                  <a:extLst>
                    <a:ext uri="{FF2B5EF4-FFF2-40B4-BE49-F238E27FC236}">
                      <a16:creationId xmlns="" xmlns:a16="http://schemas.microsoft.com/office/drawing/2014/main" id="{11A2771F-EC1B-4E89-852A-A35D680A997A}"/>
                    </a:ext>
                  </a:extLst>
                </p:cNvPr>
                <p:cNvSpPr/>
                <p:nvPr/>
              </p:nvSpPr>
              <p:spPr>
                <a:xfrm>
                  <a:off x="3606756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54" name="Retângulo 53"/>
              <p:cNvSpPr/>
              <p:nvPr/>
            </p:nvSpPr>
            <p:spPr>
              <a:xfrm>
                <a:off x="5770950" y="3809616"/>
                <a:ext cx="820558" cy="1250656"/>
              </a:xfrm>
              <a:prstGeom prst="rect">
                <a:avLst/>
              </a:prstGeom>
              <a:solidFill>
                <a:srgbClr val="795548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="" xmlns:a16="http://schemas.microsoft.com/office/drawing/2014/main" id="{6B4E3517-3A0B-4724-9075-729DB74E305D}"/>
                  </a:ext>
                </a:extLst>
              </p:cNvPr>
              <p:cNvSpPr/>
              <p:nvPr/>
            </p:nvSpPr>
            <p:spPr>
              <a:xfrm>
                <a:off x="5832905" y="4436855"/>
                <a:ext cx="90638" cy="9930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6" name="Grupo 135"/>
              <p:cNvGrpSpPr/>
              <p:nvPr/>
            </p:nvGrpSpPr>
            <p:grpSpPr>
              <a:xfrm>
                <a:off x="4630575" y="1773188"/>
                <a:ext cx="3033618" cy="1508917"/>
                <a:chOff x="4630575" y="1773188"/>
                <a:chExt cx="3033618" cy="1508917"/>
              </a:xfrm>
            </p:grpSpPr>
            <p:sp>
              <p:nvSpPr>
                <p:cNvPr id="131" name="Retângulo 127"/>
                <p:cNvSpPr/>
                <p:nvPr/>
              </p:nvSpPr>
              <p:spPr>
                <a:xfrm flipH="1">
                  <a:off x="4630575" y="2668173"/>
                  <a:ext cx="602017" cy="5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17" h="568513">
                      <a:moveTo>
                        <a:pt x="0" y="0"/>
                      </a:moveTo>
                      <a:lnTo>
                        <a:pt x="128188" y="0"/>
                      </a:lnTo>
                      <a:lnTo>
                        <a:pt x="602017" y="447053"/>
                      </a:lnTo>
                      <a:lnTo>
                        <a:pt x="602017" y="568513"/>
                      </a:lnTo>
                      <a:lnTo>
                        <a:pt x="0" y="56851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Retângulo 127"/>
                <p:cNvSpPr/>
                <p:nvPr/>
              </p:nvSpPr>
              <p:spPr>
                <a:xfrm>
                  <a:off x="7062176" y="2713592"/>
                  <a:ext cx="602017" cy="5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17" h="568513">
                      <a:moveTo>
                        <a:pt x="0" y="0"/>
                      </a:moveTo>
                      <a:lnTo>
                        <a:pt x="128188" y="0"/>
                      </a:lnTo>
                      <a:lnTo>
                        <a:pt x="602017" y="447053"/>
                      </a:lnTo>
                      <a:lnTo>
                        <a:pt x="602017" y="568513"/>
                      </a:lnTo>
                      <a:lnTo>
                        <a:pt x="0" y="56851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Retângulo 107">
                  <a:extLst>
                    <a:ext uri="{FF2B5EF4-FFF2-40B4-BE49-F238E27FC236}">
                      <a16:creationId xmlns="" xmlns:a16="http://schemas.microsoft.com/office/drawing/2014/main" id="{879B2FF5-9240-478F-96CD-A17C7F4F75FC}"/>
                    </a:ext>
                  </a:extLst>
                </p:cNvPr>
                <p:cNvSpPr/>
                <p:nvPr/>
              </p:nvSpPr>
              <p:spPr>
                <a:xfrm>
                  <a:off x="5415981" y="1773188"/>
                  <a:ext cx="1474049" cy="73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049" h="734569">
                      <a:moveTo>
                        <a:pt x="595790" y="0"/>
                      </a:moveTo>
                      <a:lnTo>
                        <a:pt x="1026465" y="0"/>
                      </a:lnTo>
                      <a:lnTo>
                        <a:pt x="1474049" y="391944"/>
                      </a:lnTo>
                      <a:lnTo>
                        <a:pt x="1474049" y="734569"/>
                      </a:lnTo>
                      <a:lnTo>
                        <a:pt x="0" y="734569"/>
                      </a:lnTo>
                      <a:lnTo>
                        <a:pt x="0" y="56212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4" name="Agrupar 297">
                  <a:extLst>
                    <a:ext uri="{FF2B5EF4-FFF2-40B4-BE49-F238E27FC236}">
                      <a16:creationId xmlns="" xmlns:a16="http://schemas.microsoft.com/office/drawing/2014/main" id="{5E60BD34-ECF7-48FC-BD82-82272AA1365D}"/>
                    </a:ext>
                  </a:extLst>
                </p:cNvPr>
                <p:cNvGrpSpPr/>
                <p:nvPr/>
              </p:nvGrpSpPr>
              <p:grpSpPr>
                <a:xfrm>
                  <a:off x="5235011" y="2510810"/>
                  <a:ext cx="1892435" cy="734569"/>
                  <a:chOff x="4917437" y="4111512"/>
                  <a:chExt cx="3195311" cy="917475"/>
                </a:xfrm>
              </p:grpSpPr>
              <p:sp>
                <p:nvSpPr>
                  <p:cNvPr id="95" name="Retângulo 94">
                    <a:extLst>
                      <a:ext uri="{FF2B5EF4-FFF2-40B4-BE49-F238E27FC236}">
                        <a16:creationId xmlns="" xmlns:a16="http://schemas.microsoft.com/office/drawing/2014/main" id="{879B2FF5-9240-478F-96CD-A17C7F4F75F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111512"/>
                    <a:ext cx="3195308" cy="917475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95">
                    <a:extLst>
                      <a:ext uri="{FF2B5EF4-FFF2-40B4-BE49-F238E27FC236}">
                        <a16:creationId xmlns="" xmlns:a16="http://schemas.microsoft.com/office/drawing/2014/main" id="{14E52F21-79BF-4CCB-AF3D-6CDF6E021B52}"/>
                      </a:ext>
                    </a:extLst>
                  </p:cNvPr>
                  <p:cNvSpPr/>
                  <p:nvPr/>
                </p:nvSpPr>
                <p:spPr>
                  <a:xfrm>
                    <a:off x="4917437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7" name="Retângulo 96">
                    <a:extLst>
                      <a:ext uri="{FF2B5EF4-FFF2-40B4-BE49-F238E27FC236}">
                        <a16:creationId xmlns="" xmlns:a16="http://schemas.microsoft.com/office/drawing/2014/main" id="{D11E820E-EF24-4E89-A654-59528D0AA03E}"/>
                      </a:ext>
                    </a:extLst>
                  </p:cNvPr>
                  <p:cNvSpPr/>
                  <p:nvPr/>
                </p:nvSpPr>
                <p:spPr>
                  <a:xfrm>
                    <a:off x="5709368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8" name="Retângulo 97">
                    <a:extLst>
                      <a:ext uri="{FF2B5EF4-FFF2-40B4-BE49-F238E27FC236}">
                        <a16:creationId xmlns="" xmlns:a16="http://schemas.microsoft.com/office/drawing/2014/main" id="{BCEB3600-FEBA-4823-A364-DD9CF3E05171}"/>
                      </a:ext>
                    </a:extLst>
                  </p:cNvPr>
                  <p:cNvSpPr/>
                  <p:nvPr/>
                </p:nvSpPr>
                <p:spPr>
                  <a:xfrm>
                    <a:off x="6547554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="" xmlns:a16="http://schemas.microsoft.com/office/drawing/2014/main" id="{59D2577F-DE86-4434-9A6E-A36E2D197C02}"/>
                      </a:ext>
                    </a:extLst>
                  </p:cNvPr>
                  <p:cNvSpPr/>
                  <p:nvPr/>
                </p:nvSpPr>
                <p:spPr>
                  <a:xfrm>
                    <a:off x="7370909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0" name="Retângulo 99">
                    <a:extLst>
                      <a:ext uri="{FF2B5EF4-FFF2-40B4-BE49-F238E27FC236}">
                        <a16:creationId xmlns="" xmlns:a16="http://schemas.microsoft.com/office/drawing/2014/main" id="{32065158-5C44-4914-B853-3E83864C72BA}"/>
                      </a:ext>
                    </a:extLst>
                  </p:cNvPr>
                  <p:cNvSpPr/>
                  <p:nvPr/>
                </p:nvSpPr>
                <p:spPr>
                  <a:xfrm>
                    <a:off x="5303623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1" name="Retângulo 100">
                    <a:extLst>
                      <a:ext uri="{FF2B5EF4-FFF2-40B4-BE49-F238E27FC236}">
                        <a16:creationId xmlns="" xmlns:a16="http://schemas.microsoft.com/office/drawing/2014/main" id="{83E8D750-4DD4-449F-B698-003BB2FA618D}"/>
                      </a:ext>
                    </a:extLst>
                  </p:cNvPr>
                  <p:cNvSpPr/>
                  <p:nvPr/>
                </p:nvSpPr>
                <p:spPr>
                  <a:xfrm>
                    <a:off x="6108018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2" name="Retângulo 101">
                    <a:extLst>
                      <a:ext uri="{FF2B5EF4-FFF2-40B4-BE49-F238E27FC236}">
                        <a16:creationId xmlns="" xmlns:a16="http://schemas.microsoft.com/office/drawing/2014/main" id="{A04B319A-F580-4315-88D7-68669BF4B6E7}"/>
                      </a:ext>
                    </a:extLst>
                  </p:cNvPr>
                  <p:cNvSpPr/>
                  <p:nvPr/>
                </p:nvSpPr>
                <p:spPr>
                  <a:xfrm>
                    <a:off x="6889877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3" name="Retângulo 102">
                    <a:extLst>
                      <a:ext uri="{FF2B5EF4-FFF2-40B4-BE49-F238E27FC236}">
                        <a16:creationId xmlns="" xmlns:a16="http://schemas.microsoft.com/office/drawing/2014/main" id="{191F1D17-4A1D-40F0-B9AA-50D53A076CB1}"/>
                      </a:ext>
                    </a:extLst>
                  </p:cNvPr>
                  <p:cNvSpPr/>
                  <p:nvPr/>
                </p:nvSpPr>
                <p:spPr>
                  <a:xfrm>
                    <a:off x="7671736" y="4157231"/>
                    <a:ext cx="422943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4" name="Retângulo 103">
                    <a:extLst>
                      <a:ext uri="{FF2B5EF4-FFF2-40B4-BE49-F238E27FC236}">
                        <a16:creationId xmlns="" xmlns:a16="http://schemas.microsoft.com/office/drawing/2014/main" id="{78E86D3F-6CCF-4273-8B62-7A72CA19F2C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157231"/>
                    <a:ext cx="305558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10" name="Retângulo 109">
                  <a:extLst>
                    <a:ext uri="{FF2B5EF4-FFF2-40B4-BE49-F238E27FC236}">
                      <a16:creationId xmlns="" xmlns:a16="http://schemas.microsoft.com/office/drawing/2014/main" id="{D11E820E-EF24-4E89-A654-59528D0AA03E}"/>
                    </a:ext>
                  </a:extLst>
                </p:cNvPr>
                <p:cNvSpPr/>
                <p:nvPr/>
              </p:nvSpPr>
              <p:spPr>
                <a:xfrm>
                  <a:off x="5569659" y="2177975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1" name="Retângulo 110">
                  <a:extLst>
                    <a:ext uri="{FF2B5EF4-FFF2-40B4-BE49-F238E27FC236}">
                      <a16:creationId xmlns="" xmlns:a16="http://schemas.microsoft.com/office/drawing/2014/main" id="{BCEB3600-FEBA-4823-A364-DD9CF3E05171}"/>
                    </a:ext>
                  </a:extLst>
                </p:cNvPr>
                <p:cNvSpPr/>
                <p:nvPr/>
              </p:nvSpPr>
              <p:spPr>
                <a:xfrm>
                  <a:off x="6063097" y="2177976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3" name="Retângulo 112">
                  <a:extLst>
                    <a:ext uri="{FF2B5EF4-FFF2-40B4-BE49-F238E27FC236}">
                      <a16:creationId xmlns="" xmlns:a16="http://schemas.microsoft.com/office/drawing/2014/main" id="{32065158-5C44-4914-B853-3E83864C72BA}"/>
                    </a:ext>
                  </a:extLst>
                </p:cNvPr>
                <p:cNvSpPr/>
                <p:nvPr/>
              </p:nvSpPr>
              <p:spPr>
                <a:xfrm>
                  <a:off x="5594117" y="1809793"/>
                  <a:ext cx="356448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448" h="329781">
                      <a:moveTo>
                        <a:pt x="349534" y="0"/>
                      </a:moveTo>
                      <a:lnTo>
                        <a:pt x="356448" y="0"/>
                      </a:lnTo>
                      <a:lnTo>
                        <a:pt x="356448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4" name="Retângulo 113">
                  <a:extLst>
                    <a:ext uri="{FF2B5EF4-FFF2-40B4-BE49-F238E27FC236}">
                      <a16:creationId xmlns="" xmlns:a16="http://schemas.microsoft.com/office/drawing/2014/main" id="{83E8D750-4DD4-449F-B698-003BB2FA618D}"/>
                    </a:ext>
                  </a:extLst>
                </p:cNvPr>
                <p:cNvSpPr/>
                <p:nvPr/>
              </p:nvSpPr>
              <p:spPr>
                <a:xfrm>
                  <a:off x="5998315" y="1809793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5" name="Retângulo 114">
                  <a:extLst>
                    <a:ext uri="{FF2B5EF4-FFF2-40B4-BE49-F238E27FC236}">
                      <a16:creationId xmlns="" xmlns:a16="http://schemas.microsoft.com/office/drawing/2014/main" id="{A04B319A-F580-4315-88D7-68669BF4B6E7}"/>
                    </a:ext>
                  </a:extLst>
                </p:cNvPr>
                <p:cNvSpPr/>
                <p:nvPr/>
              </p:nvSpPr>
              <p:spPr>
                <a:xfrm>
                  <a:off x="6461375" y="1809793"/>
                  <a:ext cx="410353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53" h="329781">
                      <a:moveTo>
                        <a:pt x="0" y="0"/>
                      </a:moveTo>
                      <a:lnTo>
                        <a:pt x="68266" y="0"/>
                      </a:lnTo>
                      <a:lnTo>
                        <a:pt x="410353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8" name="Retângulo 117">
                  <a:extLst>
                    <a:ext uri="{FF2B5EF4-FFF2-40B4-BE49-F238E27FC236}">
                      <a16:creationId xmlns="" xmlns:a16="http://schemas.microsoft.com/office/drawing/2014/main" id="{BCEB3600-FEBA-4823-A364-DD9CF3E05171}"/>
                    </a:ext>
                  </a:extLst>
                </p:cNvPr>
                <p:cNvSpPr/>
                <p:nvPr/>
              </p:nvSpPr>
              <p:spPr>
                <a:xfrm>
                  <a:off x="6560433" y="2172580"/>
                  <a:ext cx="329597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="" xmlns:a16="http://schemas.microsoft.com/office/drawing/2014/main" id="{59D2577F-DE86-4434-9A6E-A36E2D197C02}"/>
                    </a:ext>
                  </a:extLst>
                </p:cNvPr>
                <p:cNvSpPr/>
                <p:nvPr/>
              </p:nvSpPr>
              <p:spPr>
                <a:xfrm>
                  <a:off x="7173183" y="2878094"/>
                  <a:ext cx="428656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56" h="329781">
                      <a:moveTo>
                        <a:pt x="0" y="0"/>
                      </a:moveTo>
                      <a:lnTo>
                        <a:pt x="299253" y="0"/>
                      </a:lnTo>
                      <a:lnTo>
                        <a:pt x="299253" y="163992"/>
                      </a:lnTo>
                      <a:lnTo>
                        <a:pt x="428656" y="163992"/>
                      </a:lnTo>
                      <a:lnTo>
                        <a:pt x="428656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3" name="Retângulo 132">
                  <a:extLst>
                    <a:ext uri="{FF2B5EF4-FFF2-40B4-BE49-F238E27FC236}">
                      <a16:creationId xmlns="" xmlns:a16="http://schemas.microsoft.com/office/drawing/2014/main" id="{59D2577F-DE86-4434-9A6E-A36E2D197C02}"/>
                    </a:ext>
                  </a:extLst>
                </p:cNvPr>
                <p:cNvSpPr/>
                <p:nvPr/>
              </p:nvSpPr>
              <p:spPr>
                <a:xfrm>
                  <a:off x="4723266" y="2894849"/>
                  <a:ext cx="428656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56" h="329781">
                      <a:moveTo>
                        <a:pt x="168500" y="0"/>
                      </a:moveTo>
                      <a:lnTo>
                        <a:pt x="428656" y="0"/>
                      </a:lnTo>
                      <a:lnTo>
                        <a:pt x="428656" y="329781"/>
                      </a:lnTo>
                      <a:lnTo>
                        <a:pt x="0" y="329781"/>
                      </a:lnTo>
                      <a:lnTo>
                        <a:pt x="0" y="135645"/>
                      </a:lnTo>
                      <a:lnTo>
                        <a:pt x="168500" y="135645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05" name="Forma Livre: Forma 370">
                <a:extLst>
                  <a:ext uri="{FF2B5EF4-FFF2-40B4-BE49-F238E27FC236}">
                    <a16:creationId xmlns="" xmlns:a16="http://schemas.microsoft.com/office/drawing/2014/main" id="{3A14455F-BE82-4924-9562-E0BEEEF44FFA}"/>
                  </a:ext>
                </a:extLst>
              </p:cNvPr>
              <p:cNvSpPr/>
              <p:nvPr/>
            </p:nvSpPr>
            <p:spPr>
              <a:xfrm rot="18878093">
                <a:off x="4740400" y="2081823"/>
                <a:ext cx="2881658" cy="2809756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182" name="Grupo 181"/>
          <p:cNvGrpSpPr/>
          <p:nvPr/>
        </p:nvGrpSpPr>
        <p:grpSpPr>
          <a:xfrm>
            <a:off x="8711423" y="2669008"/>
            <a:ext cx="1596881" cy="2996358"/>
            <a:chOff x="8711423" y="2669008"/>
            <a:chExt cx="1596881" cy="2996358"/>
          </a:xfrm>
        </p:grpSpPr>
        <p:sp>
          <p:nvSpPr>
            <p:cNvPr id="155" name="Elipse 54">
              <a:extLst>
                <a:ext uri="{FF2B5EF4-FFF2-40B4-BE49-F238E27FC236}">
                  <a16:creationId xmlns="" xmlns:a16="http://schemas.microsoft.com/office/drawing/2014/main" id="{B8AA5455-5317-46CA-A70B-334C6EB0B48E}"/>
                </a:ext>
              </a:extLst>
            </p:cNvPr>
            <p:cNvSpPr/>
            <p:nvPr/>
          </p:nvSpPr>
          <p:spPr>
            <a:xfrm rot="2718950" flipH="1">
              <a:off x="8753346" y="4226890"/>
              <a:ext cx="781911" cy="347885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Fluxograma: Atraso 155">
              <a:extLst>
                <a:ext uri="{FF2B5EF4-FFF2-40B4-BE49-F238E27FC236}">
                  <a16:creationId xmlns="" xmlns:a16="http://schemas.microsoft.com/office/drawing/2014/main" id="{24637A52-89BB-4868-B296-072DD81C0805}"/>
                </a:ext>
              </a:extLst>
            </p:cNvPr>
            <p:cNvSpPr/>
            <p:nvPr/>
          </p:nvSpPr>
          <p:spPr>
            <a:xfrm rot="15537743">
              <a:off x="8630819" y="3923433"/>
              <a:ext cx="468169" cy="306962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Forma Livre: Forma 260">
              <a:extLst>
                <a:ext uri="{FF2B5EF4-FFF2-40B4-BE49-F238E27FC236}">
                  <a16:creationId xmlns="" xmlns:a16="http://schemas.microsoft.com/office/drawing/2014/main" id="{EF53118B-1316-4857-BB78-2D5050CAEE6A}"/>
                </a:ext>
              </a:extLst>
            </p:cNvPr>
            <p:cNvSpPr/>
            <p:nvPr/>
          </p:nvSpPr>
          <p:spPr>
            <a:xfrm rot="3767378">
              <a:off x="9797105" y="4173873"/>
              <a:ext cx="743997" cy="278401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4" name="Fluxograma: Atraso 50">
              <a:extLst>
                <a:ext uri="{FF2B5EF4-FFF2-40B4-BE49-F238E27FC236}">
                  <a16:creationId xmlns="" xmlns:a16="http://schemas.microsoft.com/office/drawing/2014/main" id="{61321868-F823-45A8-81A7-B40058684C4C}"/>
                </a:ext>
              </a:extLst>
            </p:cNvPr>
            <p:cNvSpPr/>
            <p:nvPr/>
          </p:nvSpPr>
          <p:spPr>
            <a:xfrm rot="14768769">
              <a:off x="9772570" y="3923433"/>
              <a:ext cx="476357" cy="306962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6" name="Grupo 67">
              <a:extLst>
                <a:ext uri="{FF2B5EF4-FFF2-40B4-BE49-F238E27FC236}">
                  <a16:creationId xmlns="" xmlns:a16="http://schemas.microsoft.com/office/drawing/2014/main" id="{1325ABE4-3DDA-4785-892B-828F4263CB5F}"/>
                </a:ext>
              </a:extLst>
            </p:cNvPr>
            <p:cNvGrpSpPr/>
            <p:nvPr/>
          </p:nvGrpSpPr>
          <p:grpSpPr>
            <a:xfrm>
              <a:off x="9149126" y="5121431"/>
              <a:ext cx="305512" cy="543935"/>
              <a:chOff x="7750663" y="5445224"/>
              <a:chExt cx="496449" cy="842690"/>
            </a:xfrm>
          </p:grpSpPr>
          <p:sp>
            <p:nvSpPr>
              <p:cNvPr id="180" name="Elipse 43">
                <a:extLst>
                  <a:ext uri="{FF2B5EF4-FFF2-40B4-BE49-F238E27FC236}">
                    <a16:creationId xmlns="" xmlns:a16="http://schemas.microsoft.com/office/drawing/2014/main" id="{CACBE448-34E8-483F-A9B6-8307E6CD15A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1" name="Elipse 46">
                <a:extLst>
                  <a:ext uri="{FF2B5EF4-FFF2-40B4-BE49-F238E27FC236}">
                    <a16:creationId xmlns="" xmlns:a16="http://schemas.microsoft.com/office/drawing/2014/main" id="{63228FDD-0449-48AC-AE56-C5DAECEE94E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7" name="Grupo 66">
              <a:extLst>
                <a:ext uri="{FF2B5EF4-FFF2-40B4-BE49-F238E27FC236}">
                  <a16:creationId xmlns="" xmlns:a16="http://schemas.microsoft.com/office/drawing/2014/main" id="{417A7E60-E1DB-436B-9B7C-33ACDC224971}"/>
                </a:ext>
              </a:extLst>
            </p:cNvPr>
            <p:cNvGrpSpPr/>
            <p:nvPr/>
          </p:nvGrpSpPr>
          <p:grpSpPr>
            <a:xfrm>
              <a:off x="9623811" y="5119510"/>
              <a:ext cx="305512" cy="543935"/>
              <a:chOff x="7750663" y="5445224"/>
              <a:chExt cx="496449" cy="842690"/>
            </a:xfrm>
          </p:grpSpPr>
          <p:sp>
            <p:nvSpPr>
              <p:cNvPr id="178" name="Elipse 43">
                <a:extLst>
                  <a:ext uri="{FF2B5EF4-FFF2-40B4-BE49-F238E27FC236}">
                    <a16:creationId xmlns="" xmlns:a16="http://schemas.microsoft.com/office/drawing/2014/main" id="{8BC26330-AE7C-4D61-9C00-1CC029D4F7B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9" name="Elipse 46">
                <a:extLst>
                  <a:ext uri="{FF2B5EF4-FFF2-40B4-BE49-F238E27FC236}">
                    <a16:creationId xmlns="" xmlns:a16="http://schemas.microsoft.com/office/drawing/2014/main" id="{407C03D9-D95C-4B72-859D-8460147E10B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8" name="Retângulo 147">
              <a:extLst>
                <a:ext uri="{FF2B5EF4-FFF2-40B4-BE49-F238E27FC236}">
                  <a16:creationId xmlns="" xmlns:a16="http://schemas.microsoft.com/office/drawing/2014/main" id="{4EBBA729-7AB8-48C6-B2E8-E36E402A66EE}"/>
                </a:ext>
              </a:extLst>
            </p:cNvPr>
            <p:cNvSpPr/>
            <p:nvPr/>
          </p:nvSpPr>
          <p:spPr>
            <a:xfrm>
              <a:off x="9206687" y="3707205"/>
              <a:ext cx="406250" cy="263223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Elipse 22">
              <a:extLst>
                <a:ext uri="{FF2B5EF4-FFF2-40B4-BE49-F238E27FC236}">
                  <a16:creationId xmlns="" xmlns:a16="http://schemas.microsoft.com/office/drawing/2014/main" id="{7CFCC9AA-4DEA-4A81-9694-EA10DCFC43C3}"/>
                </a:ext>
              </a:extLst>
            </p:cNvPr>
            <p:cNvSpPr/>
            <p:nvPr/>
          </p:nvSpPr>
          <p:spPr>
            <a:xfrm>
              <a:off x="8819540" y="3807761"/>
              <a:ext cx="1242529" cy="1556815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Fluxograma: Atraso 33">
              <a:extLst>
                <a:ext uri="{FF2B5EF4-FFF2-40B4-BE49-F238E27FC236}">
                  <a16:creationId xmlns="" xmlns:a16="http://schemas.microsoft.com/office/drawing/2014/main" id="{B2584FE5-9A51-4B8C-8829-2981B0CB40FB}"/>
                </a:ext>
              </a:extLst>
            </p:cNvPr>
            <p:cNvSpPr/>
            <p:nvPr/>
          </p:nvSpPr>
          <p:spPr>
            <a:xfrm rot="16200000">
              <a:off x="8657549" y="3970021"/>
              <a:ext cx="1566479" cy="1242564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Fluxograma: Mesclar 6">
              <a:extLst>
                <a:ext uri="{FF2B5EF4-FFF2-40B4-BE49-F238E27FC236}">
                  <a16:creationId xmlns="" xmlns:a16="http://schemas.microsoft.com/office/drawing/2014/main" id="{B3430D4D-238E-4558-B6C6-8CF40158B9EA}"/>
                </a:ext>
              </a:extLst>
            </p:cNvPr>
            <p:cNvSpPr/>
            <p:nvPr/>
          </p:nvSpPr>
          <p:spPr>
            <a:xfrm rot="8853205">
              <a:off x="8874532" y="2669008"/>
              <a:ext cx="339879" cy="56803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8" name="Elipse 4">
              <a:extLst>
                <a:ext uri="{FF2B5EF4-FFF2-40B4-BE49-F238E27FC236}">
                  <a16:creationId xmlns="" xmlns:a16="http://schemas.microsoft.com/office/drawing/2014/main" id="{DF39FB15-D21E-4399-A74A-5B0BC0E9FF58}"/>
                </a:ext>
              </a:extLst>
            </p:cNvPr>
            <p:cNvSpPr/>
            <p:nvPr/>
          </p:nvSpPr>
          <p:spPr>
            <a:xfrm>
              <a:off x="8925133" y="2968557"/>
              <a:ext cx="901873" cy="883127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Mesclar 6">
              <a:extLst>
                <a:ext uri="{FF2B5EF4-FFF2-40B4-BE49-F238E27FC236}">
                  <a16:creationId xmlns="" xmlns:a16="http://schemas.microsoft.com/office/drawing/2014/main" id="{B2565F5F-A765-4CEE-9A46-D67F642EA1FE}"/>
                </a:ext>
              </a:extLst>
            </p:cNvPr>
            <p:cNvSpPr/>
            <p:nvPr/>
          </p:nvSpPr>
          <p:spPr>
            <a:xfrm rot="14804630">
              <a:off x="9655153" y="2848391"/>
              <a:ext cx="353220" cy="54156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29294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Agrupar 390">
            <a:extLst>
              <a:ext uri="{FF2B5EF4-FFF2-40B4-BE49-F238E27FC236}">
                <a16:creationId xmlns="" xmlns:a16="http://schemas.microsoft.com/office/drawing/2014/main" id="{A88F7093-8C38-4E14-8BC2-FDA20D2C31EF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392" name="Retângulo 6">
              <a:extLst>
                <a:ext uri="{FF2B5EF4-FFF2-40B4-BE49-F238E27FC236}">
                  <a16:creationId xmlns="" xmlns:a16="http://schemas.microsoft.com/office/drawing/2014/main" id="{70D586D2-22A8-4258-86C7-E62FA843187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3" name="Cloud 8">
              <a:extLst>
                <a:ext uri="{FF2B5EF4-FFF2-40B4-BE49-F238E27FC236}">
                  <a16:creationId xmlns="" xmlns:a16="http://schemas.microsoft.com/office/drawing/2014/main" id="{49C4C1D1-E5AD-4670-A33C-FF37DC64473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Cloud 36">
              <a:extLst>
                <a:ext uri="{FF2B5EF4-FFF2-40B4-BE49-F238E27FC236}">
                  <a16:creationId xmlns="" xmlns:a16="http://schemas.microsoft.com/office/drawing/2014/main" id="{E7F77CAC-1A09-44FB-96D2-E67420592256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Cloud 38">
              <a:extLst>
                <a:ext uri="{FF2B5EF4-FFF2-40B4-BE49-F238E27FC236}">
                  <a16:creationId xmlns="" xmlns:a16="http://schemas.microsoft.com/office/drawing/2014/main" id="{C6A764EC-B8F7-4D07-A544-57E2990F925C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Cloud 37">
              <a:extLst>
                <a:ext uri="{FF2B5EF4-FFF2-40B4-BE49-F238E27FC236}">
                  <a16:creationId xmlns="" xmlns:a16="http://schemas.microsoft.com/office/drawing/2014/main" id="{57D8C0C8-9E09-4790-BA05-5D5156644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8" name="Cloud 39">
            <a:extLst>
              <a:ext uri="{FF2B5EF4-FFF2-40B4-BE49-F238E27FC236}">
                <a16:creationId xmlns="" xmlns:a16="http://schemas.microsoft.com/office/drawing/2014/main" id="{E7CF8A89-BE0D-43BC-890A-4EAEE44B65CA}"/>
              </a:ext>
            </a:extLst>
          </p:cNvPr>
          <p:cNvSpPr/>
          <p:nvPr/>
        </p:nvSpPr>
        <p:spPr>
          <a:xfrm rot="382890">
            <a:off x="9967025" y="4079581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7" name="Agrupar 396">
            <a:extLst>
              <a:ext uri="{FF2B5EF4-FFF2-40B4-BE49-F238E27FC236}">
                <a16:creationId xmlns="" xmlns:a16="http://schemas.microsoft.com/office/drawing/2014/main" id="{6073E6CE-E2B0-4E95-B37F-D75BBA7591CD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398" name="Retângulo 6">
              <a:extLst>
                <a:ext uri="{FF2B5EF4-FFF2-40B4-BE49-F238E27FC236}">
                  <a16:creationId xmlns="" xmlns:a16="http://schemas.microsoft.com/office/drawing/2014/main" id="{73CE0AE1-0BD9-4A9F-B875-B972AB42304B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9" name="Cloud 8">
              <a:extLst>
                <a:ext uri="{FF2B5EF4-FFF2-40B4-BE49-F238E27FC236}">
                  <a16:creationId xmlns="" xmlns:a16="http://schemas.microsoft.com/office/drawing/2014/main" id="{AA4120FF-B39C-4561-A0C4-D58D9BDA9D7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0" name="Cloud 36">
              <a:extLst>
                <a:ext uri="{FF2B5EF4-FFF2-40B4-BE49-F238E27FC236}">
                  <a16:creationId xmlns="" xmlns:a16="http://schemas.microsoft.com/office/drawing/2014/main" id="{DDEE94B5-5DB1-489F-A7E5-3E5471820039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Cloud 38">
              <a:extLst>
                <a:ext uri="{FF2B5EF4-FFF2-40B4-BE49-F238E27FC236}">
                  <a16:creationId xmlns="" xmlns:a16="http://schemas.microsoft.com/office/drawing/2014/main" id="{ABA22A4C-0F4B-47ED-9E56-6B454B2ADA19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Cloud 37">
              <a:extLst>
                <a:ext uri="{FF2B5EF4-FFF2-40B4-BE49-F238E27FC236}">
                  <a16:creationId xmlns="" xmlns:a16="http://schemas.microsoft.com/office/drawing/2014/main" id="{17F77C60-8D50-4905-B6C9-29CA3224F35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="" xmlns:a16="http://schemas.microsoft.com/office/drawing/2014/main" id="{79608CB5-6F8A-4AF8-8FBF-727C28AE8FD8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384" name="Retângulo 6">
              <a:extLst>
                <a:ext uri="{FF2B5EF4-FFF2-40B4-BE49-F238E27FC236}">
                  <a16:creationId xmlns="" xmlns:a16="http://schemas.microsoft.com/office/drawing/2014/main" id="{AC006106-1C2E-4605-B01C-E158DC1B468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5" name="Cloud 8">
              <a:extLst>
                <a:ext uri="{FF2B5EF4-FFF2-40B4-BE49-F238E27FC236}">
                  <a16:creationId xmlns="" xmlns:a16="http://schemas.microsoft.com/office/drawing/2014/main" id="{C6A14C74-6B9E-4735-8204-58D5AE5C4C32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Cloud 36">
              <a:extLst>
                <a:ext uri="{FF2B5EF4-FFF2-40B4-BE49-F238E27FC236}">
                  <a16:creationId xmlns="" xmlns:a16="http://schemas.microsoft.com/office/drawing/2014/main" id="{EED93414-654E-44D5-85F7-285F6DCC37D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Cloud 38">
              <a:extLst>
                <a:ext uri="{FF2B5EF4-FFF2-40B4-BE49-F238E27FC236}">
                  <a16:creationId xmlns="" xmlns:a16="http://schemas.microsoft.com/office/drawing/2014/main" id="{0693F230-0EC5-40BD-A53A-10869902598A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Cloud 37">
              <a:extLst>
                <a:ext uri="{FF2B5EF4-FFF2-40B4-BE49-F238E27FC236}">
                  <a16:creationId xmlns="" xmlns:a16="http://schemas.microsoft.com/office/drawing/2014/main" id="{FB61CEF3-ECD1-4125-A6E1-E1BCCCC4F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="" xmlns:a16="http://schemas.microsoft.com/office/drawing/2014/main" id="{88359F65-614C-4309-B08E-56CB0F286AEC}"/>
              </a:ext>
            </a:extLst>
          </p:cNvPr>
          <p:cNvSpPr/>
          <p:nvPr/>
        </p:nvSpPr>
        <p:spPr>
          <a:xfrm>
            <a:off x="-350929" y="4303711"/>
            <a:ext cx="12725858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="" xmlns:a16="http://schemas.microsoft.com/office/drawing/2014/main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="" xmlns:a16="http://schemas.microsoft.com/office/drawing/2014/main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="" xmlns:a16="http://schemas.microsoft.com/office/drawing/2014/main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="" xmlns:a16="http://schemas.microsoft.com/office/drawing/2014/main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="" xmlns:a16="http://schemas.microsoft.com/office/drawing/2014/main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="" xmlns:a16="http://schemas.microsoft.com/office/drawing/2014/main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="" xmlns:a16="http://schemas.microsoft.com/office/drawing/2014/main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="" xmlns:a16="http://schemas.microsoft.com/office/drawing/2014/main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="" xmlns:a16="http://schemas.microsoft.com/office/drawing/2014/main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="" xmlns:a16="http://schemas.microsoft.com/office/drawing/2014/main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="" xmlns:a16="http://schemas.microsoft.com/office/drawing/2014/main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="" xmlns:a16="http://schemas.microsoft.com/office/drawing/2014/main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="" xmlns:a16="http://schemas.microsoft.com/office/drawing/2014/main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="" xmlns:a16="http://schemas.microsoft.com/office/drawing/2014/main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="" xmlns:a16="http://schemas.microsoft.com/office/drawing/2014/main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="" xmlns:a16="http://schemas.microsoft.com/office/drawing/2014/main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="" xmlns:a16="http://schemas.microsoft.com/office/drawing/2014/main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="" xmlns:a16="http://schemas.microsoft.com/office/drawing/2014/main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="" xmlns:a16="http://schemas.microsoft.com/office/drawing/2014/main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="" xmlns:a16="http://schemas.microsoft.com/office/drawing/2014/main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="" xmlns:a16="http://schemas.microsoft.com/office/drawing/2014/main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="" xmlns:a16="http://schemas.microsoft.com/office/drawing/2014/main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="" xmlns:a16="http://schemas.microsoft.com/office/drawing/2014/main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="" xmlns:a16="http://schemas.microsoft.com/office/drawing/2014/main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="" xmlns:a16="http://schemas.microsoft.com/office/drawing/2014/main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="" xmlns:a16="http://schemas.microsoft.com/office/drawing/2014/main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="" xmlns:a16="http://schemas.microsoft.com/office/drawing/2014/main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="" xmlns:a16="http://schemas.microsoft.com/office/drawing/2014/main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="" xmlns:a16="http://schemas.microsoft.com/office/drawing/2014/main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="" xmlns:a16="http://schemas.microsoft.com/office/drawing/2014/main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="" xmlns:a16="http://schemas.microsoft.com/office/drawing/2014/main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="" xmlns:a16="http://schemas.microsoft.com/office/drawing/2014/main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="" xmlns:a16="http://schemas.microsoft.com/office/drawing/2014/main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="" xmlns:a16="http://schemas.microsoft.com/office/drawing/2014/main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="" xmlns:a16="http://schemas.microsoft.com/office/drawing/2014/main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="" xmlns:a16="http://schemas.microsoft.com/office/drawing/2014/main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="" xmlns:a16="http://schemas.microsoft.com/office/drawing/2014/main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="" xmlns:a16="http://schemas.microsoft.com/office/drawing/2014/main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="" xmlns:a16="http://schemas.microsoft.com/office/drawing/2014/main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="" xmlns:a16="http://schemas.microsoft.com/office/drawing/2014/main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="" xmlns:a16="http://schemas.microsoft.com/office/drawing/2014/main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="" xmlns:a16="http://schemas.microsoft.com/office/drawing/2014/main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="" xmlns:a16="http://schemas.microsoft.com/office/drawing/2014/main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6" name="Agrupar 265">
            <a:extLst>
              <a:ext uri="{FF2B5EF4-FFF2-40B4-BE49-F238E27FC236}">
                <a16:creationId xmlns="" xmlns:a16="http://schemas.microsoft.com/office/drawing/2014/main" id="{27416C44-2F77-4CB8-9AD7-C0139DB9DA59}"/>
              </a:ext>
            </a:extLst>
          </p:cNvPr>
          <p:cNvGrpSpPr/>
          <p:nvPr/>
        </p:nvGrpSpPr>
        <p:grpSpPr>
          <a:xfrm>
            <a:off x="1090624" y="3026553"/>
            <a:ext cx="2261658" cy="3890218"/>
            <a:chOff x="278817" y="533636"/>
            <a:chExt cx="3521892" cy="5926291"/>
          </a:xfrm>
        </p:grpSpPr>
        <p:sp>
          <p:nvSpPr>
            <p:cNvPr id="267" name="Fluxograma: Mesclar 6">
              <a:extLst>
                <a:ext uri="{FF2B5EF4-FFF2-40B4-BE49-F238E27FC236}">
                  <a16:creationId xmlns="" xmlns:a16="http://schemas.microsoft.com/office/drawing/2014/main" id="{B377CFB3-3108-4E23-B6E7-719B415A20C8}"/>
                </a:ext>
              </a:extLst>
            </p:cNvPr>
            <p:cNvSpPr/>
            <p:nvPr/>
          </p:nvSpPr>
          <p:spPr>
            <a:xfrm rot="8853205">
              <a:off x="1278825" y="53363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8" name="Agrupar 267">
              <a:extLst>
                <a:ext uri="{FF2B5EF4-FFF2-40B4-BE49-F238E27FC236}">
                  <a16:creationId xmlns="" xmlns:a16="http://schemas.microsoft.com/office/drawing/2014/main" id="{027AF59F-E77B-4BE9-92FC-B26E774CD88D}"/>
                </a:ext>
              </a:extLst>
            </p:cNvPr>
            <p:cNvGrpSpPr/>
            <p:nvPr/>
          </p:nvGrpSpPr>
          <p:grpSpPr>
            <a:xfrm>
              <a:off x="278817" y="795677"/>
              <a:ext cx="3521892" cy="5664250"/>
              <a:chOff x="278817" y="795677"/>
              <a:chExt cx="3521892" cy="5664250"/>
            </a:xfrm>
          </p:grpSpPr>
          <p:sp>
            <p:nvSpPr>
              <p:cNvPr id="269" name="Forma Livre: Forma 268">
                <a:extLst>
                  <a:ext uri="{FF2B5EF4-FFF2-40B4-BE49-F238E27FC236}">
                    <a16:creationId xmlns="" xmlns:a16="http://schemas.microsoft.com/office/drawing/2014/main" id="{F3C69BA7-CCA7-4094-A3F7-3C7FEDBCC507}"/>
                  </a:ext>
                </a:extLst>
              </p:cNvPr>
              <p:cNvSpPr/>
              <p:nvPr/>
            </p:nvSpPr>
            <p:spPr>
              <a:xfrm rot="19418604" flipH="1">
                <a:off x="2891957" y="2155262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70" name="Retângulo: Cantos Arredondados 269">
                <a:extLst>
                  <a:ext uri="{FF2B5EF4-FFF2-40B4-BE49-F238E27FC236}">
                    <a16:creationId xmlns="" xmlns:a16="http://schemas.microsoft.com/office/drawing/2014/main" id="{DD64985A-D1C5-4BED-A358-7F63DF054768}"/>
                  </a:ext>
                </a:extLst>
              </p:cNvPr>
              <p:cNvSpPr/>
              <p:nvPr/>
            </p:nvSpPr>
            <p:spPr>
              <a:xfrm rot="19466641">
                <a:off x="2566195" y="2577679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>
                <a:extLst>
                  <a:ext uri="{FF2B5EF4-FFF2-40B4-BE49-F238E27FC236}">
                    <a16:creationId xmlns="" xmlns:a16="http://schemas.microsoft.com/office/drawing/2014/main" id="{A4695171-86D4-4A68-A26D-EF4D09A3B545}"/>
                  </a:ext>
                </a:extLst>
              </p:cNvPr>
              <p:cNvSpPr/>
              <p:nvPr/>
            </p:nvSpPr>
            <p:spPr>
              <a:xfrm>
                <a:off x="1854999" y="2093849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Forma Livre: Forma 271">
                <a:extLst>
                  <a:ext uri="{FF2B5EF4-FFF2-40B4-BE49-F238E27FC236}">
                    <a16:creationId xmlns="" xmlns:a16="http://schemas.microsoft.com/office/drawing/2014/main" id="{469BDA1C-DB07-4831-9CC9-87848FF6ADEF}"/>
                  </a:ext>
                </a:extLst>
              </p:cNvPr>
              <p:cNvSpPr/>
              <p:nvPr/>
            </p:nvSpPr>
            <p:spPr>
              <a:xfrm>
                <a:off x="527018" y="2313911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3" name="Elipse 4">
                <a:extLst>
                  <a:ext uri="{FF2B5EF4-FFF2-40B4-BE49-F238E27FC236}">
                    <a16:creationId xmlns="" xmlns:a16="http://schemas.microsoft.com/office/drawing/2014/main" id="{A0DC6E42-7FEC-4BAC-9960-76344D748D36}"/>
                  </a:ext>
                </a:extLst>
              </p:cNvPr>
              <p:cNvSpPr/>
              <p:nvPr/>
            </p:nvSpPr>
            <p:spPr>
              <a:xfrm>
                <a:off x="1369202" y="988151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Fluxograma: Mesclar 6">
                <a:extLst>
                  <a:ext uri="{FF2B5EF4-FFF2-40B4-BE49-F238E27FC236}">
                    <a16:creationId xmlns="" xmlns:a16="http://schemas.microsoft.com/office/drawing/2014/main" id="{840EE8D8-5CC9-4F0D-A96A-9F63440C4D6F}"/>
                  </a:ext>
                </a:extLst>
              </p:cNvPr>
              <p:cNvSpPr/>
              <p:nvPr/>
            </p:nvSpPr>
            <p:spPr>
              <a:xfrm rot="14804630">
                <a:off x="2650374" y="7669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5" name="Elipse 12">
                <a:extLst>
                  <a:ext uri="{FF2B5EF4-FFF2-40B4-BE49-F238E27FC236}">
                    <a16:creationId xmlns="" xmlns:a16="http://schemas.microsoft.com/office/drawing/2014/main" id="{645F333B-CB32-4241-99E7-CE731BA5F1D4}"/>
                  </a:ext>
                </a:extLst>
              </p:cNvPr>
              <p:cNvSpPr/>
              <p:nvPr/>
            </p:nvSpPr>
            <p:spPr>
              <a:xfrm>
                <a:off x="1751817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="" xmlns:a16="http://schemas.microsoft.com/office/drawing/2014/main" id="{9C2F1B4C-025D-4F17-8265-D07EC4D3C563}"/>
                  </a:ext>
                </a:extLst>
              </p:cNvPr>
              <p:cNvSpPr/>
              <p:nvPr/>
            </p:nvSpPr>
            <p:spPr>
              <a:xfrm>
                <a:off x="2288689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>
                <a:extLst>
                  <a:ext uri="{FF2B5EF4-FFF2-40B4-BE49-F238E27FC236}">
                    <a16:creationId xmlns="" xmlns:a16="http://schemas.microsoft.com/office/drawing/2014/main" id="{8CB10A17-F98D-43B4-A59A-947813FBB69B}"/>
                  </a:ext>
                </a:extLst>
              </p:cNvPr>
              <p:cNvSpPr/>
              <p:nvPr/>
            </p:nvSpPr>
            <p:spPr>
              <a:xfrm>
                <a:off x="1851077" y="1485244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="" xmlns:a16="http://schemas.microsoft.com/office/drawing/2014/main" id="{4C68882A-BD4B-46B7-B9FC-58861D6F7BDF}"/>
                  </a:ext>
                </a:extLst>
              </p:cNvPr>
              <p:cNvSpPr/>
              <p:nvPr/>
            </p:nvSpPr>
            <p:spPr>
              <a:xfrm>
                <a:off x="2371104" y="14811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Arco 278">
                <a:extLst>
                  <a:ext uri="{FF2B5EF4-FFF2-40B4-BE49-F238E27FC236}">
                    <a16:creationId xmlns="" xmlns:a16="http://schemas.microsoft.com/office/drawing/2014/main" id="{D578A672-FA7B-4BCF-9344-7DBDC7B85B4C}"/>
                  </a:ext>
                </a:extLst>
              </p:cNvPr>
              <p:cNvSpPr/>
              <p:nvPr/>
            </p:nvSpPr>
            <p:spPr>
              <a:xfrm rot="18528476">
                <a:off x="1702843" y="121268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="" xmlns:a16="http://schemas.microsoft.com/office/drawing/2014/main" id="{82656B40-873B-4647-8C1B-4DC828F9BE19}"/>
                  </a:ext>
                </a:extLst>
              </p:cNvPr>
              <p:cNvSpPr/>
              <p:nvPr/>
            </p:nvSpPr>
            <p:spPr>
              <a:xfrm rot="20637606">
                <a:off x="2257620" y="121268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="" xmlns:a16="http://schemas.microsoft.com/office/drawing/2014/main" id="{E2011F3F-9F0E-4CF3-AE36-24F97DD9DDC1}"/>
                  </a:ext>
                </a:extLst>
              </p:cNvPr>
              <p:cNvSpPr/>
              <p:nvPr/>
            </p:nvSpPr>
            <p:spPr>
              <a:xfrm rot="20219682">
                <a:off x="2707138" y="114777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Elipse 281">
                <a:extLst>
                  <a:ext uri="{FF2B5EF4-FFF2-40B4-BE49-F238E27FC236}">
                    <a16:creationId xmlns="" xmlns:a16="http://schemas.microsoft.com/office/drawing/2014/main" id="{01B5C56A-9409-4D0B-9D83-6A823CB44F9D}"/>
                  </a:ext>
                </a:extLst>
              </p:cNvPr>
              <p:cNvSpPr/>
              <p:nvPr/>
            </p:nvSpPr>
            <p:spPr>
              <a:xfrm rot="3218186">
                <a:off x="1414051" y="928384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3" name="Grupo 1">
                <a:extLst>
                  <a:ext uri="{FF2B5EF4-FFF2-40B4-BE49-F238E27FC236}">
                    <a16:creationId xmlns="" xmlns:a16="http://schemas.microsoft.com/office/drawing/2014/main" id="{46349AC6-3F09-4B57-9A62-1EED5441FBC4}"/>
                  </a:ext>
                </a:extLst>
              </p:cNvPr>
              <p:cNvGrpSpPr/>
              <p:nvPr/>
            </p:nvGrpSpPr>
            <p:grpSpPr>
              <a:xfrm>
                <a:off x="2141576" y="1632108"/>
                <a:ext cx="357713" cy="252013"/>
                <a:chOff x="6206681" y="1860595"/>
                <a:chExt cx="357713" cy="252013"/>
              </a:xfrm>
            </p:grpSpPr>
            <p:sp>
              <p:nvSpPr>
                <p:cNvPr id="299" name="Elipse 19">
                  <a:extLst>
                    <a:ext uri="{FF2B5EF4-FFF2-40B4-BE49-F238E27FC236}">
                      <a16:creationId xmlns="" xmlns:a16="http://schemas.microsoft.com/office/drawing/2014/main" id="{108FD7C8-EA25-4DD7-AA6A-81CF164960B5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Elipse 299">
                  <a:extLst>
                    <a:ext uri="{FF2B5EF4-FFF2-40B4-BE49-F238E27FC236}">
                      <a16:creationId xmlns="" xmlns:a16="http://schemas.microsoft.com/office/drawing/2014/main" id="{073CC5DB-7180-4668-9E96-8715F5F3B049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Elipse 300">
                  <a:extLst>
                    <a:ext uri="{FF2B5EF4-FFF2-40B4-BE49-F238E27FC236}">
                      <a16:creationId xmlns="" xmlns:a16="http://schemas.microsoft.com/office/drawing/2014/main" id="{8E443FFA-8A2D-4B64-8E93-871EC9FE045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4" name="Retângulo de cantos arredondados 1027">
                <a:extLst>
                  <a:ext uri="{FF2B5EF4-FFF2-40B4-BE49-F238E27FC236}">
                    <a16:creationId xmlns="" xmlns:a16="http://schemas.microsoft.com/office/drawing/2014/main" id="{D8CF322C-0E25-45F6-9A2D-8E6ACDFA8BEE}"/>
                  </a:ext>
                </a:extLst>
              </p:cNvPr>
              <p:cNvSpPr/>
              <p:nvPr/>
            </p:nvSpPr>
            <p:spPr>
              <a:xfrm>
                <a:off x="842115" y="3453520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="" xmlns:a16="http://schemas.microsoft.com/office/drawing/2014/main" id="{1DBF0524-1A44-4C6F-A504-9CFADF2EB447}"/>
                  </a:ext>
                </a:extLst>
              </p:cNvPr>
              <p:cNvGrpSpPr/>
              <p:nvPr/>
            </p:nvGrpSpPr>
            <p:grpSpPr>
              <a:xfrm>
                <a:off x="1370182" y="4811244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7" name="Forma Livre: Forma 296">
                  <a:extLst>
                    <a:ext uri="{FF2B5EF4-FFF2-40B4-BE49-F238E27FC236}">
                      <a16:creationId xmlns="" xmlns:a16="http://schemas.microsoft.com/office/drawing/2014/main" id="{1C56B45A-26E6-4FF1-A212-33DAD87DA6E5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>
                  <a:extLst>
                    <a:ext uri="{FF2B5EF4-FFF2-40B4-BE49-F238E27FC236}">
                      <a16:creationId xmlns="" xmlns:a16="http://schemas.microsoft.com/office/drawing/2014/main" id="{2171A232-2AE8-45C0-8F7D-D3BCF38AE334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Retângulo 285">
                <a:extLst>
                  <a:ext uri="{FF2B5EF4-FFF2-40B4-BE49-F238E27FC236}">
                    <a16:creationId xmlns="" xmlns:a16="http://schemas.microsoft.com/office/drawing/2014/main" id="{548F38CD-2C86-444A-989D-4A372B91CD98}"/>
                  </a:ext>
                </a:extLst>
              </p:cNvPr>
              <p:cNvSpPr/>
              <p:nvPr/>
            </p:nvSpPr>
            <p:spPr>
              <a:xfrm flipH="1">
                <a:off x="2516121" y="2306851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orma Livre: Forma 286">
                <a:extLst>
                  <a:ext uri="{FF2B5EF4-FFF2-40B4-BE49-F238E27FC236}">
                    <a16:creationId xmlns="" xmlns:a16="http://schemas.microsoft.com/office/drawing/2014/main" id="{014FD004-8E27-467A-9BF5-D8B7C5336690}"/>
                  </a:ext>
                </a:extLst>
              </p:cNvPr>
              <p:cNvSpPr/>
              <p:nvPr/>
            </p:nvSpPr>
            <p:spPr>
              <a:xfrm>
                <a:off x="1300967" y="3392578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Retângulo 287">
                <a:extLst>
                  <a:ext uri="{FF2B5EF4-FFF2-40B4-BE49-F238E27FC236}">
                    <a16:creationId xmlns="" xmlns:a16="http://schemas.microsoft.com/office/drawing/2014/main" id="{432B179B-BAB8-4E26-95AF-A4E7A5521D75}"/>
                  </a:ext>
                </a:extLst>
              </p:cNvPr>
              <p:cNvSpPr/>
              <p:nvPr/>
            </p:nvSpPr>
            <p:spPr>
              <a:xfrm flipH="1">
                <a:off x="1792204" y="2297748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288">
                <a:extLst>
                  <a:ext uri="{FF2B5EF4-FFF2-40B4-BE49-F238E27FC236}">
                    <a16:creationId xmlns="" xmlns:a16="http://schemas.microsoft.com/office/drawing/2014/main" id="{86CB8AF0-7C66-43D9-B8A6-854E4A933D34}"/>
                  </a:ext>
                </a:extLst>
              </p:cNvPr>
              <p:cNvSpPr/>
              <p:nvPr/>
            </p:nvSpPr>
            <p:spPr>
              <a:xfrm rot="2347328">
                <a:off x="1759325" y="3489721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90" name="Forma Livre: Forma 289">
                <a:extLst>
                  <a:ext uri="{FF2B5EF4-FFF2-40B4-BE49-F238E27FC236}">
                    <a16:creationId xmlns="" xmlns:a16="http://schemas.microsoft.com/office/drawing/2014/main" id="{1F9E9F4A-ED84-4523-AF66-9F633586BE8C}"/>
                  </a:ext>
                </a:extLst>
              </p:cNvPr>
              <p:cNvSpPr/>
              <p:nvPr/>
            </p:nvSpPr>
            <p:spPr>
              <a:xfrm rot="19045118">
                <a:off x="1231173" y="2370719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91" name="Forma Livre: Forma 290">
                <a:extLst>
                  <a:ext uri="{FF2B5EF4-FFF2-40B4-BE49-F238E27FC236}">
                    <a16:creationId xmlns="" xmlns:a16="http://schemas.microsoft.com/office/drawing/2014/main" id="{374A0376-67E9-4F59-BAE8-CB900F0F7C12}"/>
                  </a:ext>
                </a:extLst>
              </p:cNvPr>
              <p:cNvSpPr/>
              <p:nvPr/>
            </p:nvSpPr>
            <p:spPr>
              <a:xfrm rot="613217" flipV="1">
                <a:off x="1879563" y="1958158"/>
                <a:ext cx="551614" cy="156623"/>
              </a:xfrm>
              <a:custGeom>
                <a:avLst/>
                <a:gdLst>
                  <a:gd name="connsiteX0" fmla="*/ 762438 w 762438"/>
                  <a:gd name="connsiteY0" fmla="*/ 0 h 222164"/>
                  <a:gd name="connsiteX1" fmla="*/ 762438 w 762438"/>
                  <a:gd name="connsiteY1" fmla="*/ 56191 h 222164"/>
                  <a:gd name="connsiteX2" fmla="*/ 679090 w 762438"/>
                  <a:gd name="connsiteY2" fmla="*/ 119750 h 222164"/>
                  <a:gd name="connsiteX3" fmla="*/ 365047 w 762438"/>
                  <a:gd name="connsiteY3" fmla="*/ 222128 h 222164"/>
                  <a:gd name="connsiteX4" fmla="*/ 33507 w 762438"/>
                  <a:gd name="connsiteY4" fmla="*/ 99423 h 222164"/>
                  <a:gd name="connsiteX5" fmla="*/ 0 w 762438"/>
                  <a:gd name="connsiteY5" fmla="*/ 70369 h 222164"/>
                  <a:gd name="connsiteX6" fmla="*/ 0 w 762438"/>
                  <a:gd name="connsiteY6" fmla="*/ 18368 h 222164"/>
                  <a:gd name="connsiteX7" fmla="*/ 31896 w 762438"/>
                  <a:gd name="connsiteY7" fmla="*/ 32159 h 222164"/>
                  <a:gd name="connsiteX8" fmla="*/ 368829 w 762438"/>
                  <a:gd name="connsiteY8" fmla="*/ 85724 h 222164"/>
                  <a:gd name="connsiteX9" fmla="*/ 670295 w 762438"/>
                  <a:gd name="connsiteY9" fmla="*/ 41087 h 222164"/>
                  <a:gd name="connsiteX10" fmla="*/ 755235 w 762438"/>
                  <a:gd name="connsiteY10" fmla="*/ 3938 h 22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438" h="222164">
                    <a:moveTo>
                      <a:pt x="762438" y="0"/>
                    </a:moveTo>
                    <a:lnTo>
                      <a:pt x="762438" y="56191"/>
                    </a:lnTo>
                    <a:lnTo>
                      <a:pt x="679090" y="119750"/>
                    </a:lnTo>
                    <a:cubicBezTo>
                      <a:pt x="585464" y="180268"/>
                      <a:pt x="480119" y="223612"/>
                      <a:pt x="365047" y="222128"/>
                    </a:cubicBezTo>
                    <a:cubicBezTo>
                      <a:pt x="232443" y="220419"/>
                      <a:pt x="125003" y="169319"/>
                      <a:pt x="33507" y="99423"/>
                    </a:cubicBezTo>
                    <a:lnTo>
                      <a:pt x="0" y="70369"/>
                    </a:lnTo>
                    <a:lnTo>
                      <a:pt x="0" y="18368"/>
                    </a:lnTo>
                    <a:lnTo>
                      <a:pt x="31896" y="32159"/>
                    </a:lnTo>
                    <a:cubicBezTo>
                      <a:pt x="119267" y="60343"/>
                      <a:pt x="266862" y="91675"/>
                      <a:pt x="368829" y="85724"/>
                    </a:cubicBezTo>
                    <a:cubicBezTo>
                      <a:pt x="470795" y="79773"/>
                      <a:pt x="577963" y="69655"/>
                      <a:pt x="670295" y="41087"/>
                    </a:cubicBezTo>
                    <a:cubicBezTo>
                      <a:pt x="693378" y="33945"/>
                      <a:pt x="723605" y="20100"/>
                      <a:pt x="755235" y="393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="" xmlns:a16="http://schemas.microsoft.com/office/drawing/2014/main" id="{BA713ECA-23A6-46C3-85F5-E9D270F2DE2B}"/>
                  </a:ext>
                </a:extLst>
              </p:cNvPr>
              <p:cNvSpPr/>
              <p:nvPr/>
            </p:nvSpPr>
            <p:spPr>
              <a:xfrm rot="819543">
                <a:off x="1467223" y="1702092"/>
                <a:ext cx="369968" cy="318644"/>
              </a:xfrm>
              <a:prstGeom prst="arc">
                <a:avLst>
                  <a:gd name="adj1" fmla="val 16200000"/>
                  <a:gd name="adj2" fmla="val 1806592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3" name="Lágrima 292">
                <a:extLst>
                  <a:ext uri="{FF2B5EF4-FFF2-40B4-BE49-F238E27FC236}">
                    <a16:creationId xmlns="" xmlns:a16="http://schemas.microsoft.com/office/drawing/2014/main" id="{05C673BA-C1CD-4918-83DE-440905A712E0}"/>
                  </a:ext>
                </a:extLst>
              </p:cNvPr>
              <p:cNvSpPr/>
              <p:nvPr/>
            </p:nvSpPr>
            <p:spPr>
              <a:xfrm>
                <a:off x="1585222" y="1361552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Lágrima 293">
                <a:extLst>
                  <a:ext uri="{FF2B5EF4-FFF2-40B4-BE49-F238E27FC236}">
                    <a16:creationId xmlns="" xmlns:a16="http://schemas.microsoft.com/office/drawing/2014/main" id="{EF948F36-5CD0-4C85-BD98-688F2FF0193F}"/>
                  </a:ext>
                </a:extLst>
              </p:cNvPr>
              <p:cNvSpPr/>
              <p:nvPr/>
            </p:nvSpPr>
            <p:spPr>
              <a:xfrm>
                <a:off x="1450367" y="1540841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 294">
                <a:extLst>
                  <a:ext uri="{FF2B5EF4-FFF2-40B4-BE49-F238E27FC236}">
                    <a16:creationId xmlns="" xmlns:a16="http://schemas.microsoft.com/office/drawing/2014/main" id="{52E21BB1-CCD3-41F0-B1B3-0D5AC934B08C}"/>
                  </a:ext>
                </a:extLst>
              </p:cNvPr>
              <p:cNvSpPr/>
              <p:nvPr/>
            </p:nvSpPr>
            <p:spPr>
              <a:xfrm rot="2209951" flipH="1">
                <a:off x="2281622" y="934802"/>
                <a:ext cx="49205" cy="549857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="" xmlns:a16="http://schemas.microsoft.com/office/drawing/2014/main" id="{C7704188-5AAE-4C10-A061-C2F1B302D6F5}"/>
                  </a:ext>
                </a:extLst>
              </p:cNvPr>
              <p:cNvSpPr/>
              <p:nvPr/>
            </p:nvSpPr>
            <p:spPr>
              <a:xfrm rot="2333005">
                <a:off x="278817" y="5523667"/>
                <a:ext cx="620766" cy="9362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02" name="Agrupar 301">
            <a:extLst>
              <a:ext uri="{FF2B5EF4-FFF2-40B4-BE49-F238E27FC236}">
                <a16:creationId xmlns="" xmlns:a16="http://schemas.microsoft.com/office/drawing/2014/main" id="{2D7DBE38-D738-4634-B2B7-CE549151CBCC}"/>
              </a:ext>
            </a:extLst>
          </p:cNvPr>
          <p:cNvGrpSpPr/>
          <p:nvPr/>
        </p:nvGrpSpPr>
        <p:grpSpPr>
          <a:xfrm>
            <a:off x="10497166" y="3037473"/>
            <a:ext cx="1112251" cy="1883910"/>
            <a:chOff x="7918698" y="1095904"/>
            <a:chExt cx="2684894" cy="4400736"/>
          </a:xfrm>
        </p:grpSpPr>
        <p:sp>
          <p:nvSpPr>
            <p:cNvPr id="303" name="Retângulo de cantos arredondados 110">
              <a:extLst>
                <a:ext uri="{FF2B5EF4-FFF2-40B4-BE49-F238E27FC236}">
                  <a16:creationId xmlns="" xmlns:a16="http://schemas.microsoft.com/office/drawing/2014/main" id="{D533FF4B-D356-433E-808F-D5AC60C81137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4" name="Grupo 50">
              <a:extLst>
                <a:ext uri="{FF2B5EF4-FFF2-40B4-BE49-F238E27FC236}">
                  <a16:creationId xmlns="" xmlns:a16="http://schemas.microsoft.com/office/drawing/2014/main" id="{ED0C536E-217D-4F76-96E9-D57B45025DD5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338" name="Elipse 43">
                <a:extLst>
                  <a:ext uri="{FF2B5EF4-FFF2-40B4-BE49-F238E27FC236}">
                    <a16:creationId xmlns="" xmlns:a16="http://schemas.microsoft.com/office/drawing/2014/main" id="{74ECF1F0-16A7-4A30-876A-1F527EB19A4E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9" name="Elipse 46">
                <a:extLst>
                  <a:ext uri="{FF2B5EF4-FFF2-40B4-BE49-F238E27FC236}">
                    <a16:creationId xmlns="" xmlns:a16="http://schemas.microsoft.com/office/drawing/2014/main" id="{EE4715B1-D20D-4EFB-84D3-22D5928DC029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5" name="Grupo 49">
              <a:extLst>
                <a:ext uri="{FF2B5EF4-FFF2-40B4-BE49-F238E27FC236}">
                  <a16:creationId xmlns="" xmlns:a16="http://schemas.microsoft.com/office/drawing/2014/main" id="{B9301D51-2C82-4D51-AEAD-EBEF0F8AFF62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336" name="Elipse 45">
                <a:extLst>
                  <a:ext uri="{FF2B5EF4-FFF2-40B4-BE49-F238E27FC236}">
                    <a16:creationId xmlns="" xmlns:a16="http://schemas.microsoft.com/office/drawing/2014/main" id="{6E09A82A-902B-40DF-BBA9-85DBCCEA9B9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7" name="Elipse 46">
                <a:extLst>
                  <a:ext uri="{FF2B5EF4-FFF2-40B4-BE49-F238E27FC236}">
                    <a16:creationId xmlns="" xmlns:a16="http://schemas.microsoft.com/office/drawing/2014/main" id="{C49F60D2-070D-4D28-892E-D2C59D8353B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6" name="Elipse 84">
              <a:extLst>
                <a:ext uri="{FF2B5EF4-FFF2-40B4-BE49-F238E27FC236}">
                  <a16:creationId xmlns="" xmlns:a16="http://schemas.microsoft.com/office/drawing/2014/main" id="{06ABC5D1-3ECC-45BD-96C1-03002B7FC705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Elipse 84">
              <a:extLst>
                <a:ext uri="{FF2B5EF4-FFF2-40B4-BE49-F238E27FC236}">
                  <a16:creationId xmlns="" xmlns:a16="http://schemas.microsoft.com/office/drawing/2014/main" id="{BE123479-EC73-4245-A28A-9FD8935E61E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88">
              <a:extLst>
                <a:ext uri="{FF2B5EF4-FFF2-40B4-BE49-F238E27FC236}">
                  <a16:creationId xmlns="" xmlns:a16="http://schemas.microsoft.com/office/drawing/2014/main" id="{8E964AAC-E345-445F-9170-4BF88D8AE69A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Retângulo 88">
              <a:extLst>
                <a:ext uri="{FF2B5EF4-FFF2-40B4-BE49-F238E27FC236}">
                  <a16:creationId xmlns="" xmlns:a16="http://schemas.microsoft.com/office/drawing/2014/main" id="{2CCB93CC-A074-4D34-BDEE-5065321B397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Retângulo de cantos arredondados 96">
              <a:extLst>
                <a:ext uri="{FF2B5EF4-FFF2-40B4-BE49-F238E27FC236}">
                  <a16:creationId xmlns="" xmlns:a16="http://schemas.microsoft.com/office/drawing/2014/main" id="{FA4D7673-2084-4C28-853C-5952021C316D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="" xmlns:a16="http://schemas.microsoft.com/office/drawing/2014/main" id="{CDECD417-7CE0-4124-93DF-C55D25033A9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Elipse 108">
              <a:extLst>
                <a:ext uri="{FF2B5EF4-FFF2-40B4-BE49-F238E27FC236}">
                  <a16:creationId xmlns="" xmlns:a16="http://schemas.microsoft.com/office/drawing/2014/main" id="{31778A58-59EC-497F-A612-3779437295E7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103">
              <a:extLst>
                <a:ext uri="{FF2B5EF4-FFF2-40B4-BE49-F238E27FC236}">
                  <a16:creationId xmlns="" xmlns:a16="http://schemas.microsoft.com/office/drawing/2014/main" id="{376BFDA2-9B6F-47D7-9478-66C591081F69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4" name="Grupo 15">
              <a:extLst>
                <a:ext uri="{FF2B5EF4-FFF2-40B4-BE49-F238E27FC236}">
                  <a16:creationId xmlns="" xmlns:a16="http://schemas.microsoft.com/office/drawing/2014/main" id="{5386933E-9665-4C3D-A267-3F089A6F5B65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318" name="Fluxograma: Mesclar 6">
                <a:extLst>
                  <a:ext uri="{FF2B5EF4-FFF2-40B4-BE49-F238E27FC236}">
                    <a16:creationId xmlns="" xmlns:a16="http://schemas.microsoft.com/office/drawing/2014/main" id="{EAD8897B-A1F1-41F8-80BA-C0DFBF3DED31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9" name="Elipse 4">
                <a:extLst>
                  <a:ext uri="{FF2B5EF4-FFF2-40B4-BE49-F238E27FC236}">
                    <a16:creationId xmlns="" xmlns:a16="http://schemas.microsoft.com/office/drawing/2014/main" id="{1061E29F-25BC-4AB0-8AF0-E4D2F114DF3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0" name="Fluxograma: Mesclar 6">
                <a:extLst>
                  <a:ext uri="{FF2B5EF4-FFF2-40B4-BE49-F238E27FC236}">
                    <a16:creationId xmlns="" xmlns:a16="http://schemas.microsoft.com/office/drawing/2014/main" id="{D705AF89-EED8-4F35-8A7B-C26A58754E6A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Elipse 12">
                <a:extLst>
                  <a:ext uri="{FF2B5EF4-FFF2-40B4-BE49-F238E27FC236}">
                    <a16:creationId xmlns="" xmlns:a16="http://schemas.microsoft.com/office/drawing/2014/main" id="{8971428B-6873-49CD-A9F1-33677F489CCB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12">
                <a:extLst>
                  <a:ext uri="{FF2B5EF4-FFF2-40B4-BE49-F238E27FC236}">
                    <a16:creationId xmlns="" xmlns:a16="http://schemas.microsoft.com/office/drawing/2014/main" id="{E203D94F-E6EF-469C-8D00-30A55FF7EC09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="" xmlns:a16="http://schemas.microsoft.com/office/drawing/2014/main" id="{3EF43CD2-971B-4843-B9DC-BB00C4A02E3A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="" xmlns:a16="http://schemas.microsoft.com/office/drawing/2014/main" id="{C87FE27F-35FB-4785-95E0-3121E3EDDD40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Arco 324">
                <a:extLst>
                  <a:ext uri="{FF2B5EF4-FFF2-40B4-BE49-F238E27FC236}">
                    <a16:creationId xmlns="" xmlns:a16="http://schemas.microsoft.com/office/drawing/2014/main" id="{26F18FC3-856E-4996-962E-A354F76190C5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Arco 325">
                <a:extLst>
                  <a:ext uri="{FF2B5EF4-FFF2-40B4-BE49-F238E27FC236}">
                    <a16:creationId xmlns="" xmlns:a16="http://schemas.microsoft.com/office/drawing/2014/main" id="{A3823CA6-27C2-451A-A522-81ED0147E67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7" name="Elipse 19">
                <a:extLst>
                  <a:ext uri="{FF2B5EF4-FFF2-40B4-BE49-F238E27FC236}">
                    <a16:creationId xmlns="" xmlns:a16="http://schemas.microsoft.com/office/drawing/2014/main" id="{56AAFBC8-621F-4800-B7CE-52BA4C1B435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Elipse 327">
                <a:extLst>
                  <a:ext uri="{FF2B5EF4-FFF2-40B4-BE49-F238E27FC236}">
                    <a16:creationId xmlns="" xmlns:a16="http://schemas.microsoft.com/office/drawing/2014/main" id="{7545BDBE-912C-4158-9A34-8382ABED2340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328">
                <a:extLst>
                  <a:ext uri="{FF2B5EF4-FFF2-40B4-BE49-F238E27FC236}">
                    <a16:creationId xmlns="" xmlns:a16="http://schemas.microsoft.com/office/drawing/2014/main" id="{8BF3C9AA-ABEC-48CF-AC1A-7B6537CA58B4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Arco 329">
                <a:extLst>
                  <a:ext uri="{FF2B5EF4-FFF2-40B4-BE49-F238E27FC236}">
                    <a16:creationId xmlns="" xmlns:a16="http://schemas.microsoft.com/office/drawing/2014/main" id="{33D5DE35-FC2B-4BCE-830D-88B602BA8420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1" name="Grupo 29">
                <a:extLst>
                  <a:ext uri="{FF2B5EF4-FFF2-40B4-BE49-F238E27FC236}">
                    <a16:creationId xmlns="" xmlns:a16="http://schemas.microsoft.com/office/drawing/2014/main" id="{326C8BCF-863C-4A9B-A2BA-1E7AB9BD771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4" name="Corda 22">
                  <a:extLst>
                    <a:ext uri="{FF2B5EF4-FFF2-40B4-BE49-F238E27FC236}">
                      <a16:creationId xmlns="" xmlns:a16="http://schemas.microsoft.com/office/drawing/2014/main" id="{64A00660-5068-4A39-8076-F84BF72494C3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5" name="Elipse 24">
                  <a:extLst>
                    <a:ext uri="{FF2B5EF4-FFF2-40B4-BE49-F238E27FC236}">
                      <a16:creationId xmlns="" xmlns:a16="http://schemas.microsoft.com/office/drawing/2014/main" id="{FCBEBEB5-4B25-402A-A719-9F3F94922F72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32" name="Elipse 331">
                <a:extLst>
                  <a:ext uri="{FF2B5EF4-FFF2-40B4-BE49-F238E27FC236}">
                    <a16:creationId xmlns="" xmlns:a16="http://schemas.microsoft.com/office/drawing/2014/main" id="{C9B5BDC0-21D1-44FE-9DBA-D01E3553F8B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="" xmlns:a16="http://schemas.microsoft.com/office/drawing/2014/main" id="{12491F1E-5A69-49F0-8E59-15944B0CC93B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5" name="Retângulo de cantos arredondados 110">
              <a:extLst>
                <a:ext uri="{FF2B5EF4-FFF2-40B4-BE49-F238E27FC236}">
                  <a16:creationId xmlns="" xmlns:a16="http://schemas.microsoft.com/office/drawing/2014/main" id="{762AA617-B17C-4FEA-BA62-2439A15BCE51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Fluxograma: Atraso 315">
              <a:extLst>
                <a:ext uri="{FF2B5EF4-FFF2-40B4-BE49-F238E27FC236}">
                  <a16:creationId xmlns="" xmlns:a16="http://schemas.microsoft.com/office/drawing/2014/main" id="{3E2CD639-1268-48C3-A99B-7AA0B8F66798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Fluxograma: Atraso 105">
              <a:extLst>
                <a:ext uri="{FF2B5EF4-FFF2-40B4-BE49-F238E27FC236}">
                  <a16:creationId xmlns="" xmlns:a16="http://schemas.microsoft.com/office/drawing/2014/main" id="{A8AF94B0-F15C-4D6C-BFB0-3F2D3BBBA0CC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0" name="Agrupar 339">
            <a:extLst>
              <a:ext uri="{FF2B5EF4-FFF2-40B4-BE49-F238E27FC236}">
                <a16:creationId xmlns="" xmlns:a16="http://schemas.microsoft.com/office/drawing/2014/main" id="{7D37A0A6-D1C4-445A-A1CB-3BCAC6A81B76}"/>
              </a:ext>
            </a:extLst>
          </p:cNvPr>
          <p:cNvGrpSpPr/>
          <p:nvPr/>
        </p:nvGrpSpPr>
        <p:grpSpPr>
          <a:xfrm>
            <a:off x="8626834" y="3265081"/>
            <a:ext cx="994718" cy="1623371"/>
            <a:chOff x="2367783" y="1121862"/>
            <a:chExt cx="2401179" cy="3792129"/>
          </a:xfrm>
        </p:grpSpPr>
        <p:sp>
          <p:nvSpPr>
            <p:cNvPr id="341" name="Forma Livre: Forma 340">
              <a:extLst>
                <a:ext uri="{FF2B5EF4-FFF2-40B4-BE49-F238E27FC236}">
                  <a16:creationId xmlns="" xmlns:a16="http://schemas.microsoft.com/office/drawing/2014/main" id="{A70FC607-C481-4722-9FA1-02E76130F686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2" name="Agrupar 341">
              <a:extLst>
                <a:ext uri="{FF2B5EF4-FFF2-40B4-BE49-F238E27FC236}">
                  <a16:creationId xmlns="" xmlns:a16="http://schemas.microsoft.com/office/drawing/2014/main" id="{6A958DCB-8C39-4FB3-9142-D329AE779F2A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377" name="Elipse 43">
                <a:extLst>
                  <a:ext uri="{FF2B5EF4-FFF2-40B4-BE49-F238E27FC236}">
                    <a16:creationId xmlns="" xmlns:a16="http://schemas.microsoft.com/office/drawing/2014/main" id="{355BAA48-2602-4476-8D8B-961B818D73E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8" name="Elipse 46">
                <a:extLst>
                  <a:ext uri="{FF2B5EF4-FFF2-40B4-BE49-F238E27FC236}">
                    <a16:creationId xmlns="" xmlns:a16="http://schemas.microsoft.com/office/drawing/2014/main" id="{9F8D7F18-8F8E-4660-B2A0-31ED231A5F4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3" name="Agrupar 342">
              <a:extLst>
                <a:ext uri="{FF2B5EF4-FFF2-40B4-BE49-F238E27FC236}">
                  <a16:creationId xmlns="" xmlns:a16="http://schemas.microsoft.com/office/drawing/2014/main" id="{49832747-79E0-465F-BD16-00256A3FC717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375" name="Elipse 43">
                <a:extLst>
                  <a:ext uri="{FF2B5EF4-FFF2-40B4-BE49-F238E27FC236}">
                    <a16:creationId xmlns="" xmlns:a16="http://schemas.microsoft.com/office/drawing/2014/main" id="{F8A09E77-5F3E-4CFA-85C4-E051CA6140F2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Elipse 46">
                <a:extLst>
                  <a:ext uri="{FF2B5EF4-FFF2-40B4-BE49-F238E27FC236}">
                    <a16:creationId xmlns="" xmlns:a16="http://schemas.microsoft.com/office/drawing/2014/main" id="{07D7A779-F1DB-4646-8D96-F3865BCE5D0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4" name="Elipse 84">
              <a:extLst>
                <a:ext uri="{FF2B5EF4-FFF2-40B4-BE49-F238E27FC236}">
                  <a16:creationId xmlns="" xmlns:a16="http://schemas.microsoft.com/office/drawing/2014/main" id="{2F07D2D9-73EA-425D-B73A-35307C26F4A9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 59">
              <a:extLst>
                <a:ext uri="{FF2B5EF4-FFF2-40B4-BE49-F238E27FC236}">
                  <a16:creationId xmlns="" xmlns:a16="http://schemas.microsoft.com/office/drawing/2014/main" id="{5DF587BC-F41D-4A56-8569-DABF80675A3F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6" name="Agrupar 345">
              <a:extLst>
                <a:ext uri="{FF2B5EF4-FFF2-40B4-BE49-F238E27FC236}">
                  <a16:creationId xmlns="" xmlns:a16="http://schemas.microsoft.com/office/drawing/2014/main" id="{9AFEC51C-B2EB-4DF7-AF0B-36BEDFD0FEA7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351" name="Fluxograma: Mesclar 6">
                <a:extLst>
                  <a:ext uri="{FF2B5EF4-FFF2-40B4-BE49-F238E27FC236}">
                    <a16:creationId xmlns="" xmlns:a16="http://schemas.microsoft.com/office/drawing/2014/main" id="{D5C9B4C7-F76F-4720-8891-1E6C50CFB35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">
                <a:extLst>
                  <a:ext uri="{FF2B5EF4-FFF2-40B4-BE49-F238E27FC236}">
                    <a16:creationId xmlns="" xmlns:a16="http://schemas.microsoft.com/office/drawing/2014/main" id="{803C1C8A-4809-4A54-836A-0D2F4EFD37A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Fluxograma: Mesclar 6">
                <a:extLst>
                  <a:ext uri="{FF2B5EF4-FFF2-40B4-BE49-F238E27FC236}">
                    <a16:creationId xmlns="" xmlns:a16="http://schemas.microsoft.com/office/drawing/2014/main" id="{1B4AAA33-1FE6-4717-9E7E-406624534421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4" name="Elipse 12">
                <a:extLst>
                  <a:ext uri="{FF2B5EF4-FFF2-40B4-BE49-F238E27FC236}">
                    <a16:creationId xmlns="" xmlns:a16="http://schemas.microsoft.com/office/drawing/2014/main" id="{FE5727D9-AE89-4018-BFA0-CE98C3266727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Elipse 12">
                <a:extLst>
                  <a:ext uri="{FF2B5EF4-FFF2-40B4-BE49-F238E27FC236}">
                    <a16:creationId xmlns="" xmlns:a16="http://schemas.microsoft.com/office/drawing/2014/main" id="{F6D76BA4-B016-4E0D-9D67-1B04F66EF478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6" name="Elipse 355">
                <a:extLst>
                  <a:ext uri="{FF2B5EF4-FFF2-40B4-BE49-F238E27FC236}">
                    <a16:creationId xmlns="" xmlns:a16="http://schemas.microsoft.com/office/drawing/2014/main" id="{D59C8DA8-B9D8-4BC0-A77D-E0D74F18DA16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7" name="Arco 356">
                <a:extLst>
                  <a:ext uri="{FF2B5EF4-FFF2-40B4-BE49-F238E27FC236}">
                    <a16:creationId xmlns="" xmlns:a16="http://schemas.microsoft.com/office/drawing/2014/main" id="{01902E78-1A15-43E1-AEE1-39F87E2E5D21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Arco 357">
                <a:extLst>
                  <a:ext uri="{FF2B5EF4-FFF2-40B4-BE49-F238E27FC236}">
                    <a16:creationId xmlns="" xmlns:a16="http://schemas.microsoft.com/office/drawing/2014/main" id="{0D643B32-C9AF-4A15-8ABE-56E9A3F53CD0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9" name="Grupo 12">
                <a:extLst>
                  <a:ext uri="{FF2B5EF4-FFF2-40B4-BE49-F238E27FC236}">
                    <a16:creationId xmlns="" xmlns:a16="http://schemas.microsoft.com/office/drawing/2014/main" id="{021731C7-D914-4C1D-A3AC-43589D1F3D65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372" name="Elipse 19">
                  <a:extLst>
                    <a:ext uri="{FF2B5EF4-FFF2-40B4-BE49-F238E27FC236}">
                      <a16:creationId xmlns="" xmlns:a16="http://schemas.microsoft.com/office/drawing/2014/main" id="{E8B5B927-2A0C-4A06-BF15-FA05DA87583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3" name="Elipse 372">
                  <a:extLst>
                    <a:ext uri="{FF2B5EF4-FFF2-40B4-BE49-F238E27FC236}">
                      <a16:creationId xmlns="" xmlns:a16="http://schemas.microsoft.com/office/drawing/2014/main" id="{B09FD1BC-18C6-41E5-9D61-B2531244A9C4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4" name="Elipse 373">
                  <a:extLst>
                    <a:ext uri="{FF2B5EF4-FFF2-40B4-BE49-F238E27FC236}">
                      <a16:creationId xmlns="" xmlns:a16="http://schemas.microsoft.com/office/drawing/2014/main" id="{948D6505-6C05-45D2-8977-12A04A935D5D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0" name="Elipse 359">
                <a:extLst>
                  <a:ext uri="{FF2B5EF4-FFF2-40B4-BE49-F238E27FC236}">
                    <a16:creationId xmlns="" xmlns:a16="http://schemas.microsoft.com/office/drawing/2014/main" id="{2448379C-9C83-4B6D-9DB3-D728418E2D78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1" name="Elipse 360">
                <a:extLst>
                  <a:ext uri="{FF2B5EF4-FFF2-40B4-BE49-F238E27FC236}">
                    <a16:creationId xmlns="" xmlns:a16="http://schemas.microsoft.com/office/drawing/2014/main" id="{B2B2E8D3-FA33-4DB5-8338-2692E60BD3EC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="" xmlns:a16="http://schemas.microsoft.com/office/drawing/2014/main" id="{7431A158-32BE-4C8D-852C-9A30F011EDC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3" name="Elipse 362">
                <a:extLst>
                  <a:ext uri="{FF2B5EF4-FFF2-40B4-BE49-F238E27FC236}">
                    <a16:creationId xmlns="" xmlns:a16="http://schemas.microsoft.com/office/drawing/2014/main" id="{53F09839-AFC9-43B5-86AD-FD25543ED894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4" name="Grupo 17">
                <a:extLst>
                  <a:ext uri="{FF2B5EF4-FFF2-40B4-BE49-F238E27FC236}">
                    <a16:creationId xmlns="" xmlns:a16="http://schemas.microsoft.com/office/drawing/2014/main" id="{3574D031-D5F6-4C06-B401-DD1DC726959F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365" name="Arco 364">
                  <a:extLst>
                    <a:ext uri="{FF2B5EF4-FFF2-40B4-BE49-F238E27FC236}">
                      <a16:creationId xmlns="" xmlns:a16="http://schemas.microsoft.com/office/drawing/2014/main" id="{5088CDBD-2396-4D32-9FEE-C74CF952BF65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6" name="Grupo 19">
                  <a:extLst>
                    <a:ext uri="{FF2B5EF4-FFF2-40B4-BE49-F238E27FC236}">
                      <a16:creationId xmlns="" xmlns:a16="http://schemas.microsoft.com/office/drawing/2014/main" id="{B55D0048-670B-44C1-9A4C-9B9A7D773888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367" name="Arco 366">
                    <a:extLst>
                      <a:ext uri="{FF2B5EF4-FFF2-40B4-BE49-F238E27FC236}">
                        <a16:creationId xmlns="" xmlns:a16="http://schemas.microsoft.com/office/drawing/2014/main" id="{93A6542B-70AD-49F9-9BE5-EF6841B0B9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8" name="Grupo 21">
                    <a:extLst>
                      <a:ext uri="{FF2B5EF4-FFF2-40B4-BE49-F238E27FC236}">
                        <a16:creationId xmlns="" xmlns:a16="http://schemas.microsoft.com/office/drawing/2014/main" id="{F2F598AD-6813-4672-BD0A-9F4958BEA56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70" name="Corda 22">
                      <a:extLst>
                        <a:ext uri="{FF2B5EF4-FFF2-40B4-BE49-F238E27FC236}">
                          <a16:creationId xmlns="" xmlns:a16="http://schemas.microsoft.com/office/drawing/2014/main" id="{55B7C224-B36B-4497-89E4-CF2D1931E599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Elipse 24">
                      <a:extLst>
                        <a:ext uri="{FF2B5EF4-FFF2-40B4-BE49-F238E27FC236}">
                          <a16:creationId xmlns="" xmlns:a16="http://schemas.microsoft.com/office/drawing/2014/main" id="{A331ECFD-9402-48A9-BBBC-9F425621A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9" name="Elipse 368">
                    <a:extLst>
                      <a:ext uri="{FF2B5EF4-FFF2-40B4-BE49-F238E27FC236}">
                        <a16:creationId xmlns="" xmlns:a16="http://schemas.microsoft.com/office/drawing/2014/main" id="{62DE8235-171E-4C92-854F-1320AD4AB14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47" name="Retângulo de cantos arredondados 63">
              <a:extLst>
                <a:ext uri="{FF2B5EF4-FFF2-40B4-BE49-F238E27FC236}">
                  <a16:creationId xmlns="" xmlns:a16="http://schemas.microsoft.com/office/drawing/2014/main" id="{110BFE11-9750-4460-AC88-E95ED6FC0C56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8" name="Retângulo 347">
              <a:extLst>
                <a:ext uri="{FF2B5EF4-FFF2-40B4-BE49-F238E27FC236}">
                  <a16:creationId xmlns="" xmlns:a16="http://schemas.microsoft.com/office/drawing/2014/main" id="{29B35126-D294-4494-A13A-04DC336032DB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9" name="Forma Livre: Forma 348">
              <a:extLst>
                <a:ext uri="{FF2B5EF4-FFF2-40B4-BE49-F238E27FC236}">
                  <a16:creationId xmlns="" xmlns:a16="http://schemas.microsoft.com/office/drawing/2014/main" id="{FF841DE7-6345-40F9-8F3E-089C376A559A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0" name="Fluxograma: Atraso 349">
              <a:extLst>
                <a:ext uri="{FF2B5EF4-FFF2-40B4-BE49-F238E27FC236}">
                  <a16:creationId xmlns="" xmlns:a16="http://schemas.microsoft.com/office/drawing/2014/main" id="{1AE37C45-65C8-4C27-A922-F1E335E60B2C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9" name="Grupo 154">
            <a:extLst>
              <a:ext uri="{FF2B5EF4-FFF2-40B4-BE49-F238E27FC236}">
                <a16:creationId xmlns="" xmlns:a16="http://schemas.microsoft.com/office/drawing/2014/main" id="{11E84CD6-0577-4975-8A21-0A3C575B6D13}"/>
              </a:ext>
            </a:extLst>
          </p:cNvPr>
          <p:cNvGrpSpPr/>
          <p:nvPr/>
        </p:nvGrpSpPr>
        <p:grpSpPr>
          <a:xfrm>
            <a:off x="9946455" y="2601765"/>
            <a:ext cx="520611" cy="499421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80" name="Elipse 379">
              <a:extLst>
                <a:ext uri="{FF2B5EF4-FFF2-40B4-BE49-F238E27FC236}">
                  <a16:creationId xmlns="" xmlns:a16="http://schemas.microsoft.com/office/drawing/2014/main" id="{B66E6759-09BD-4F82-8E3A-F871BD56436C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Lua 380">
              <a:extLst>
                <a:ext uri="{FF2B5EF4-FFF2-40B4-BE49-F238E27FC236}">
                  <a16:creationId xmlns="" xmlns:a16="http://schemas.microsoft.com/office/drawing/2014/main" id="{162A52B5-36E3-49C0-B2C6-D3B0F71D04AB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2" name="Lua 381">
              <a:extLst>
                <a:ext uri="{FF2B5EF4-FFF2-40B4-BE49-F238E27FC236}">
                  <a16:creationId xmlns="" xmlns:a16="http://schemas.microsoft.com/office/drawing/2014/main" id="{E8743139-A0B0-4CE4-BD90-2B8A9B91F904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3" name="Elipse 382">
              <a:extLst>
                <a:ext uri="{FF2B5EF4-FFF2-40B4-BE49-F238E27FC236}">
                  <a16:creationId xmlns="" xmlns:a16="http://schemas.microsoft.com/office/drawing/2014/main" id="{C9D31012-C71D-488C-A41E-765276645215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F945BF1A-D009-4582-95A2-08AEABC0E496}"/>
              </a:ext>
            </a:extLst>
          </p:cNvPr>
          <p:cNvSpPr txBox="1"/>
          <p:nvPr/>
        </p:nvSpPr>
        <p:spPr>
          <a:xfrm>
            <a:off x="5727356" y="703702"/>
            <a:ext cx="270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Dois dos três porquinhos não ajudavam a mãe a cuidar da casa e viviam brincando pela floresta.</a:t>
            </a:r>
          </a:p>
        </p:txBody>
      </p:sp>
      <p:sp>
        <p:nvSpPr>
          <p:cNvPr id="184" name="Elipse 183">
            <a:extLst>
              <a:ext uri="{FF2B5EF4-FFF2-40B4-BE49-F238E27FC236}">
                <a16:creationId xmlns="" xmlns:a16="http://schemas.microsoft.com/office/drawing/2014/main" id="{CD0D131D-C5E1-4AA9-9C2D-8D9CB5BE704B}"/>
              </a:ext>
            </a:extLst>
          </p:cNvPr>
          <p:cNvSpPr/>
          <p:nvPr/>
        </p:nvSpPr>
        <p:spPr>
          <a:xfrm>
            <a:off x="-498521" y="-335212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46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13" dur="22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14" dur="22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8" grpId="0" animBg="1"/>
          <p:bldP spid="18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2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25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8" grpId="0" animBg="1"/>
          <p:bldP spid="18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AFFE0891-BF8E-4686-8211-2DF7CE88C91A}"/>
              </a:ext>
            </a:extLst>
          </p:cNvPr>
          <p:cNvSpPr txBox="1"/>
          <p:nvPr/>
        </p:nvSpPr>
        <p:spPr>
          <a:xfrm>
            <a:off x="7270377" y="457200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dia, a mãe decidiu que era a hora de eles viverem sozinhos e os porquinhos começaram a construir suas casas.</a:t>
            </a:r>
          </a:p>
          <a:p>
            <a:endParaRPr lang="pt-BR" dirty="0"/>
          </a:p>
        </p:txBody>
      </p:sp>
      <p:sp>
        <p:nvSpPr>
          <p:cNvPr id="125" name="Retângulo 42">
            <a:extLst>
              <a:ext uri="{FF2B5EF4-FFF2-40B4-BE49-F238E27FC236}">
                <a16:creationId xmlns="" xmlns:a16="http://schemas.microsoft.com/office/drawing/2014/main" id="{E28BC6C4-BF29-4C44-9BF2-853EA5FAED2D}"/>
              </a:ext>
            </a:extLst>
          </p:cNvPr>
          <p:cNvSpPr/>
          <p:nvPr/>
        </p:nvSpPr>
        <p:spPr>
          <a:xfrm>
            <a:off x="-258972" y="4353063"/>
            <a:ext cx="12603372" cy="2597972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7" name="Agrupar 136">
            <a:extLst>
              <a:ext uri="{FF2B5EF4-FFF2-40B4-BE49-F238E27FC236}">
                <a16:creationId xmlns="" xmlns:a16="http://schemas.microsoft.com/office/drawing/2014/main" id="{41D149D9-8938-4C57-ACC7-AA5BD6AF749B}"/>
              </a:ext>
            </a:extLst>
          </p:cNvPr>
          <p:cNvGrpSpPr/>
          <p:nvPr/>
        </p:nvGrpSpPr>
        <p:grpSpPr>
          <a:xfrm>
            <a:off x="4228895" y="3026163"/>
            <a:ext cx="2064659" cy="3292868"/>
            <a:chOff x="4132157" y="1885484"/>
            <a:chExt cx="2773443" cy="4397209"/>
          </a:xfrm>
        </p:grpSpPr>
        <p:grpSp>
          <p:nvGrpSpPr>
            <p:cNvPr id="138" name="Grupo 59">
              <a:extLst>
                <a:ext uri="{FF2B5EF4-FFF2-40B4-BE49-F238E27FC236}">
                  <a16:creationId xmlns="" xmlns:a16="http://schemas.microsoft.com/office/drawing/2014/main" id="{F8BAE8D3-9CEF-4556-BA2A-21391E77F1D2}"/>
                </a:ext>
              </a:extLst>
            </p:cNvPr>
            <p:cNvGrpSpPr/>
            <p:nvPr/>
          </p:nvGrpSpPr>
          <p:grpSpPr>
            <a:xfrm rot="16908141">
              <a:off x="5792447" y="5114628"/>
              <a:ext cx="1536819" cy="615875"/>
              <a:chOff x="1766763" y="3933428"/>
              <a:chExt cx="1386540" cy="476076"/>
            </a:xfrm>
          </p:grpSpPr>
          <p:sp>
            <p:nvSpPr>
              <p:cNvPr id="181" name="Triângulo isósceles 89">
                <a:extLst>
                  <a:ext uri="{FF2B5EF4-FFF2-40B4-BE49-F238E27FC236}">
                    <a16:creationId xmlns="" xmlns:a16="http://schemas.microsoft.com/office/drawing/2014/main" id="{CBC928D7-72FE-485B-BA49-4AB8CA23CDF0}"/>
                  </a:ext>
                </a:extLst>
              </p:cNvPr>
              <p:cNvSpPr/>
              <p:nvPr/>
            </p:nvSpPr>
            <p:spPr>
              <a:xfrm rot="10800000">
                <a:off x="1910780" y="4077072"/>
                <a:ext cx="1184824" cy="33243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 de cantos arredondados 61">
                <a:extLst>
                  <a:ext uri="{FF2B5EF4-FFF2-40B4-BE49-F238E27FC236}">
                    <a16:creationId xmlns="" xmlns:a16="http://schemas.microsoft.com/office/drawing/2014/main" id="{8834C2DC-B85F-4CFB-96AE-E706C299ECA8}"/>
                  </a:ext>
                </a:extLst>
              </p:cNvPr>
              <p:cNvSpPr/>
              <p:nvPr/>
            </p:nvSpPr>
            <p:spPr>
              <a:xfrm>
                <a:off x="1766763" y="3942953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62">
                <a:extLst>
                  <a:ext uri="{FF2B5EF4-FFF2-40B4-BE49-F238E27FC236}">
                    <a16:creationId xmlns="" xmlns:a16="http://schemas.microsoft.com/office/drawing/2014/main" id="{90308413-77D1-49EE-8E7D-45A9FF077D6D}"/>
                  </a:ext>
                </a:extLst>
              </p:cNvPr>
              <p:cNvSpPr/>
              <p:nvPr/>
            </p:nvSpPr>
            <p:spPr>
              <a:xfrm>
                <a:off x="3009287" y="3933428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Retângulo de cantos arredondados 110">
              <a:extLst>
                <a:ext uri="{FF2B5EF4-FFF2-40B4-BE49-F238E27FC236}">
                  <a16:creationId xmlns="" xmlns:a16="http://schemas.microsoft.com/office/drawing/2014/main" id="{3BCAE50F-F8DF-4CC1-844D-240A29524099}"/>
                </a:ext>
              </a:extLst>
            </p:cNvPr>
            <p:cNvSpPr/>
            <p:nvPr/>
          </p:nvSpPr>
          <p:spPr>
            <a:xfrm rot="2348430">
              <a:off x="5559273" y="404364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0" name="Grupo 50">
              <a:extLst>
                <a:ext uri="{FF2B5EF4-FFF2-40B4-BE49-F238E27FC236}">
                  <a16:creationId xmlns="" xmlns:a16="http://schemas.microsoft.com/office/drawing/2014/main" id="{45CC2677-F585-48E4-837A-4AA6BEDF34F8}"/>
                </a:ext>
              </a:extLst>
            </p:cNvPr>
            <p:cNvGrpSpPr/>
            <p:nvPr/>
          </p:nvGrpSpPr>
          <p:grpSpPr>
            <a:xfrm>
              <a:off x="5336897" y="5304208"/>
              <a:ext cx="573117" cy="963569"/>
              <a:chOff x="4571829" y="4664133"/>
              <a:chExt cx="573117" cy="963569"/>
            </a:xfrm>
          </p:grpSpPr>
          <p:sp>
            <p:nvSpPr>
              <p:cNvPr id="179" name="Elipse 43">
                <a:extLst>
                  <a:ext uri="{FF2B5EF4-FFF2-40B4-BE49-F238E27FC236}">
                    <a16:creationId xmlns="" xmlns:a16="http://schemas.microsoft.com/office/drawing/2014/main" id="{66A8BA69-E298-4922-AC12-8C2D97FC5998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0" name="Elipse 46">
                <a:extLst>
                  <a:ext uri="{FF2B5EF4-FFF2-40B4-BE49-F238E27FC236}">
                    <a16:creationId xmlns="" xmlns:a16="http://schemas.microsoft.com/office/drawing/2014/main" id="{2C386FA2-8B55-46E0-A3CB-ABEBA77DFF90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1" name="Grupo 49">
              <a:extLst>
                <a:ext uri="{FF2B5EF4-FFF2-40B4-BE49-F238E27FC236}">
                  <a16:creationId xmlns="" xmlns:a16="http://schemas.microsoft.com/office/drawing/2014/main" id="{A00E417D-2A31-4BB3-974F-8ED618EB0D73}"/>
                </a:ext>
              </a:extLst>
            </p:cNvPr>
            <p:cNvGrpSpPr/>
            <p:nvPr/>
          </p:nvGrpSpPr>
          <p:grpSpPr>
            <a:xfrm>
              <a:off x="4775683" y="5322528"/>
              <a:ext cx="561214" cy="960165"/>
              <a:chOff x="3939504" y="4711061"/>
              <a:chExt cx="561214" cy="960165"/>
            </a:xfrm>
          </p:grpSpPr>
          <p:sp>
            <p:nvSpPr>
              <p:cNvPr id="177" name="Elipse 45">
                <a:extLst>
                  <a:ext uri="{FF2B5EF4-FFF2-40B4-BE49-F238E27FC236}">
                    <a16:creationId xmlns="" xmlns:a16="http://schemas.microsoft.com/office/drawing/2014/main" id="{0306824E-472C-4493-96A5-9FE45BCF9E2A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8" name="Elipse 46">
                <a:extLst>
                  <a:ext uri="{FF2B5EF4-FFF2-40B4-BE49-F238E27FC236}">
                    <a16:creationId xmlns="" xmlns:a16="http://schemas.microsoft.com/office/drawing/2014/main" id="{AFAE1BF2-10CD-4CAB-9928-27C409D7437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2" name="Elipse 84">
              <a:extLst>
                <a:ext uri="{FF2B5EF4-FFF2-40B4-BE49-F238E27FC236}">
                  <a16:creationId xmlns="" xmlns:a16="http://schemas.microsoft.com/office/drawing/2014/main" id="{F1A209E4-DE95-4A4A-BF3A-19EA0A7E926D}"/>
                </a:ext>
              </a:extLst>
            </p:cNvPr>
            <p:cNvSpPr/>
            <p:nvPr/>
          </p:nvSpPr>
          <p:spPr>
            <a:xfrm>
              <a:off x="4142577" y="3329023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84">
              <a:extLst>
                <a:ext uri="{FF2B5EF4-FFF2-40B4-BE49-F238E27FC236}">
                  <a16:creationId xmlns="" xmlns:a16="http://schemas.microsoft.com/office/drawing/2014/main" id="{1E919AD7-CD0F-47AD-B258-70AC974927BF}"/>
                </a:ext>
              </a:extLst>
            </p:cNvPr>
            <p:cNvSpPr/>
            <p:nvPr/>
          </p:nvSpPr>
          <p:spPr>
            <a:xfrm>
              <a:off x="4132157" y="3696229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88">
              <a:extLst>
                <a:ext uri="{FF2B5EF4-FFF2-40B4-BE49-F238E27FC236}">
                  <a16:creationId xmlns="" xmlns:a16="http://schemas.microsoft.com/office/drawing/2014/main" id="{510521EE-23F7-4533-9FDB-E0ED84E92C95}"/>
                </a:ext>
              </a:extLst>
            </p:cNvPr>
            <p:cNvSpPr/>
            <p:nvPr/>
          </p:nvSpPr>
          <p:spPr>
            <a:xfrm rot="1498162">
              <a:off x="4666138" y="3593955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88">
              <a:extLst>
                <a:ext uri="{FF2B5EF4-FFF2-40B4-BE49-F238E27FC236}">
                  <a16:creationId xmlns="" xmlns:a16="http://schemas.microsoft.com/office/drawing/2014/main" id="{277D4985-0876-47EC-940B-CD256277AB9B}"/>
                </a:ext>
              </a:extLst>
            </p:cNvPr>
            <p:cNvSpPr/>
            <p:nvPr/>
          </p:nvSpPr>
          <p:spPr>
            <a:xfrm rot="20101838" flipH="1">
              <a:off x="5304111" y="3567065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de cantos arredondados 96">
              <a:extLst>
                <a:ext uri="{FF2B5EF4-FFF2-40B4-BE49-F238E27FC236}">
                  <a16:creationId xmlns="" xmlns:a16="http://schemas.microsoft.com/office/drawing/2014/main" id="{D263603C-8387-40F3-8A96-79FCE9B7403C}"/>
                </a:ext>
              </a:extLst>
            </p:cNvPr>
            <p:cNvSpPr/>
            <p:nvPr/>
          </p:nvSpPr>
          <p:spPr>
            <a:xfrm>
              <a:off x="4146944" y="4987538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="" xmlns:a16="http://schemas.microsoft.com/office/drawing/2014/main" id="{3BF1A24B-FC1D-4960-BE4E-7C6515CC31A4}"/>
                </a:ext>
              </a:extLst>
            </p:cNvPr>
            <p:cNvSpPr/>
            <p:nvPr/>
          </p:nvSpPr>
          <p:spPr>
            <a:xfrm>
              <a:off x="4142577" y="4945678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08">
              <a:extLst>
                <a:ext uri="{FF2B5EF4-FFF2-40B4-BE49-F238E27FC236}">
                  <a16:creationId xmlns="" xmlns:a16="http://schemas.microsoft.com/office/drawing/2014/main" id="{CF57C410-48A2-4E81-A7DD-CFE95BB4D7B6}"/>
                </a:ext>
              </a:extLst>
            </p:cNvPr>
            <p:cNvSpPr/>
            <p:nvPr/>
          </p:nvSpPr>
          <p:spPr>
            <a:xfrm>
              <a:off x="4656981" y="4157725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03">
              <a:extLst>
                <a:ext uri="{FF2B5EF4-FFF2-40B4-BE49-F238E27FC236}">
                  <a16:creationId xmlns="" xmlns:a16="http://schemas.microsoft.com/office/drawing/2014/main" id="{55D26BB5-72B5-41B3-8E54-B0460860F0E1}"/>
                </a:ext>
              </a:extLst>
            </p:cNvPr>
            <p:cNvSpPr/>
            <p:nvPr/>
          </p:nvSpPr>
          <p:spPr>
            <a:xfrm>
              <a:off x="4848283" y="4834139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="" xmlns:a16="http://schemas.microsoft.com/office/drawing/2014/main" id="{923D56C3-3EA4-4335-B844-1BB2E56EB222}"/>
                </a:ext>
              </a:extLst>
            </p:cNvPr>
            <p:cNvSpPr/>
            <p:nvPr/>
          </p:nvSpPr>
          <p:spPr>
            <a:xfrm rot="4173925">
              <a:off x="4703445" y="3763706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="" xmlns:a16="http://schemas.microsoft.com/office/drawing/2014/main" id="{C199744D-CB03-47B2-B4D3-A3E341226850}"/>
                </a:ext>
              </a:extLst>
            </p:cNvPr>
            <p:cNvSpPr/>
            <p:nvPr/>
          </p:nvSpPr>
          <p:spPr>
            <a:xfrm rot="4173925">
              <a:off x="4994617" y="3834105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de cantos arredondados 110">
              <a:extLst>
                <a:ext uri="{FF2B5EF4-FFF2-40B4-BE49-F238E27FC236}">
                  <a16:creationId xmlns="" xmlns:a16="http://schemas.microsoft.com/office/drawing/2014/main" id="{B7BF57E4-5DFB-4B75-B595-D3B7D68D6455}"/>
                </a:ext>
              </a:extLst>
            </p:cNvPr>
            <p:cNvSpPr/>
            <p:nvPr/>
          </p:nvSpPr>
          <p:spPr>
            <a:xfrm rot="2348430">
              <a:off x="4450995" y="4247547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Fluxograma: Atraso 152">
              <a:extLst>
                <a:ext uri="{FF2B5EF4-FFF2-40B4-BE49-F238E27FC236}">
                  <a16:creationId xmlns="" xmlns:a16="http://schemas.microsoft.com/office/drawing/2014/main" id="{85FDCA95-30D4-4452-828B-8C89726510C2}"/>
                </a:ext>
              </a:extLst>
            </p:cNvPr>
            <p:cNvSpPr/>
            <p:nvPr/>
          </p:nvSpPr>
          <p:spPr>
            <a:xfrm rot="13919949">
              <a:off x="4338331" y="3773348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Fluxograma: Atraso 105">
              <a:extLst>
                <a:ext uri="{FF2B5EF4-FFF2-40B4-BE49-F238E27FC236}">
                  <a16:creationId xmlns="" xmlns:a16="http://schemas.microsoft.com/office/drawing/2014/main" id="{17F87DE4-29B9-4A59-936E-FC5006D794A7}"/>
                </a:ext>
              </a:extLst>
            </p:cNvPr>
            <p:cNvSpPr/>
            <p:nvPr/>
          </p:nvSpPr>
          <p:spPr>
            <a:xfrm rot="13919949">
              <a:off x="4306113" y="3869009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="" xmlns:a16="http://schemas.microsoft.com/office/drawing/2014/main" id="{F224A1FE-993A-45D5-A039-1D87FD21818F}"/>
                </a:ext>
              </a:extLst>
            </p:cNvPr>
            <p:cNvGrpSpPr/>
            <p:nvPr/>
          </p:nvGrpSpPr>
          <p:grpSpPr>
            <a:xfrm>
              <a:off x="4435725" y="1885484"/>
              <a:ext cx="2031477" cy="1832259"/>
              <a:chOff x="4435725" y="1885484"/>
              <a:chExt cx="2031477" cy="1832259"/>
            </a:xfrm>
          </p:grpSpPr>
          <p:sp>
            <p:nvSpPr>
              <p:cNvPr id="156" name="Fluxograma: Mesclar 6">
                <a:extLst>
                  <a:ext uri="{FF2B5EF4-FFF2-40B4-BE49-F238E27FC236}">
                    <a16:creationId xmlns="" xmlns:a16="http://schemas.microsoft.com/office/drawing/2014/main" id="{1F619482-FA89-4D3D-A6B2-FB5C6460C705}"/>
                  </a:ext>
                </a:extLst>
              </p:cNvPr>
              <p:cNvSpPr/>
              <p:nvPr/>
            </p:nvSpPr>
            <p:spPr>
              <a:xfrm rot="8853205">
                <a:off x="4435725" y="188548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Elipse 4">
                <a:extLst>
                  <a:ext uri="{FF2B5EF4-FFF2-40B4-BE49-F238E27FC236}">
                    <a16:creationId xmlns="" xmlns:a16="http://schemas.microsoft.com/office/drawing/2014/main" id="{60146A01-2E1C-481C-8E78-30EE3B3B9FB0}"/>
                  </a:ext>
                </a:extLst>
              </p:cNvPr>
              <p:cNvSpPr/>
              <p:nvPr/>
            </p:nvSpPr>
            <p:spPr>
              <a:xfrm>
                <a:off x="4517950" y="234956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8" name="Fluxograma: Mesclar 6">
                <a:extLst>
                  <a:ext uri="{FF2B5EF4-FFF2-40B4-BE49-F238E27FC236}">
                    <a16:creationId xmlns="" xmlns:a16="http://schemas.microsoft.com/office/drawing/2014/main" id="{97EDF91E-C73E-4B78-9327-B139515E9F05}"/>
                  </a:ext>
                </a:extLst>
              </p:cNvPr>
              <p:cNvSpPr/>
              <p:nvPr/>
            </p:nvSpPr>
            <p:spPr>
              <a:xfrm rot="15421268">
                <a:off x="5753577" y="219758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9" name="Elipse 12">
                <a:extLst>
                  <a:ext uri="{FF2B5EF4-FFF2-40B4-BE49-F238E27FC236}">
                    <a16:creationId xmlns="" xmlns:a16="http://schemas.microsoft.com/office/drawing/2014/main" id="{A9CB66C1-17E6-4A7E-98DF-699E7D1D1B8B}"/>
                  </a:ext>
                </a:extLst>
              </p:cNvPr>
              <p:cNvSpPr/>
              <p:nvPr/>
            </p:nvSpPr>
            <p:spPr>
              <a:xfrm>
                <a:off x="488074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Elipse 12">
                <a:extLst>
                  <a:ext uri="{FF2B5EF4-FFF2-40B4-BE49-F238E27FC236}">
                    <a16:creationId xmlns="" xmlns:a16="http://schemas.microsoft.com/office/drawing/2014/main" id="{45A8E7DE-5768-4970-A916-1D41AE74A656}"/>
                  </a:ext>
                </a:extLst>
              </p:cNvPr>
              <p:cNvSpPr/>
              <p:nvPr/>
            </p:nvSpPr>
            <p:spPr>
              <a:xfrm>
                <a:off x="535590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="" xmlns:a16="http://schemas.microsoft.com/office/drawing/2014/main" id="{698D7830-F61C-4E5C-9D2A-F9DFDB3F7664}"/>
                  </a:ext>
                </a:extLst>
              </p:cNvPr>
              <p:cNvSpPr/>
              <p:nvPr/>
            </p:nvSpPr>
            <p:spPr>
              <a:xfrm>
                <a:off x="4958380" y="286303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="" xmlns:a16="http://schemas.microsoft.com/office/drawing/2014/main" id="{A244A122-8F21-4EEF-8E4E-6122F7F81F58}"/>
                  </a:ext>
                </a:extLst>
              </p:cNvPr>
              <p:cNvSpPr/>
              <p:nvPr/>
            </p:nvSpPr>
            <p:spPr>
              <a:xfrm>
                <a:off x="5428416" y="2866348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Arco 162">
                <a:extLst>
                  <a:ext uri="{FF2B5EF4-FFF2-40B4-BE49-F238E27FC236}">
                    <a16:creationId xmlns="" xmlns:a16="http://schemas.microsoft.com/office/drawing/2014/main" id="{3F2549F9-6C34-481C-ADB5-48F3E0D0CF0F}"/>
                  </a:ext>
                </a:extLst>
              </p:cNvPr>
              <p:cNvSpPr/>
              <p:nvPr/>
            </p:nvSpPr>
            <p:spPr>
              <a:xfrm rot="17066183">
                <a:off x="4744764" y="259032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co 163">
                <a:extLst>
                  <a:ext uri="{FF2B5EF4-FFF2-40B4-BE49-F238E27FC236}">
                    <a16:creationId xmlns="" xmlns:a16="http://schemas.microsoft.com/office/drawing/2014/main" id="{85718B31-95AC-4FA1-AAEF-0EF7C11DE408}"/>
                  </a:ext>
                </a:extLst>
              </p:cNvPr>
              <p:cNvSpPr/>
              <p:nvPr/>
            </p:nvSpPr>
            <p:spPr>
              <a:xfrm>
                <a:off x="5355901" y="257767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5" name="Agrupar 164">
                <a:extLst>
                  <a:ext uri="{FF2B5EF4-FFF2-40B4-BE49-F238E27FC236}">
                    <a16:creationId xmlns="" xmlns:a16="http://schemas.microsoft.com/office/drawing/2014/main" id="{36C669D8-32F8-4152-AF48-2A31118633C3}"/>
                  </a:ext>
                </a:extLst>
              </p:cNvPr>
              <p:cNvGrpSpPr/>
              <p:nvPr/>
            </p:nvGrpSpPr>
            <p:grpSpPr>
              <a:xfrm>
                <a:off x="5204654" y="3014695"/>
                <a:ext cx="357713" cy="252013"/>
                <a:chOff x="4846959" y="3004275"/>
                <a:chExt cx="357713" cy="252013"/>
              </a:xfrm>
            </p:grpSpPr>
            <p:sp>
              <p:nvSpPr>
                <p:cNvPr id="174" name="Elipse 19">
                  <a:extLst>
                    <a:ext uri="{FF2B5EF4-FFF2-40B4-BE49-F238E27FC236}">
                      <a16:creationId xmlns="" xmlns:a16="http://schemas.microsoft.com/office/drawing/2014/main" id="{83AFF4CA-64B7-48F7-9F86-39C84E9D0C0A}"/>
                    </a:ext>
                  </a:extLst>
                </p:cNvPr>
                <p:cNvSpPr/>
                <p:nvPr/>
              </p:nvSpPr>
              <p:spPr>
                <a:xfrm>
                  <a:off x="4846959" y="300427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="" xmlns:a16="http://schemas.microsoft.com/office/drawing/2014/main" id="{79511DCB-5D65-437F-992C-8D3099C1B03D}"/>
                    </a:ext>
                  </a:extLst>
                </p:cNvPr>
                <p:cNvSpPr/>
                <p:nvPr/>
              </p:nvSpPr>
              <p:spPr>
                <a:xfrm>
                  <a:off x="4929748" y="3130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Elipse 175">
                  <a:extLst>
                    <a:ext uri="{FF2B5EF4-FFF2-40B4-BE49-F238E27FC236}">
                      <a16:creationId xmlns="" xmlns:a16="http://schemas.microsoft.com/office/drawing/2014/main" id="{045786ED-247D-4C3B-B663-7E6095E147F5}"/>
                    </a:ext>
                  </a:extLst>
                </p:cNvPr>
                <p:cNvSpPr/>
                <p:nvPr/>
              </p:nvSpPr>
              <p:spPr>
                <a:xfrm>
                  <a:off x="5082148" y="31416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6" name="Arco 165">
                <a:extLst>
                  <a:ext uri="{FF2B5EF4-FFF2-40B4-BE49-F238E27FC236}">
                    <a16:creationId xmlns="" xmlns:a16="http://schemas.microsoft.com/office/drawing/2014/main" id="{CCEBB8D0-29D8-4111-9272-32477B27F35B}"/>
                  </a:ext>
                </a:extLst>
              </p:cNvPr>
              <p:cNvSpPr/>
              <p:nvPr/>
            </p:nvSpPr>
            <p:spPr>
              <a:xfrm rot="8641175">
                <a:off x="4838079" y="293064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7" name="Grupo 29">
                <a:extLst>
                  <a:ext uri="{FF2B5EF4-FFF2-40B4-BE49-F238E27FC236}">
                    <a16:creationId xmlns="" xmlns:a16="http://schemas.microsoft.com/office/drawing/2014/main" id="{B233C21A-88A8-4006-A620-0F776B20F5F2}"/>
                  </a:ext>
                </a:extLst>
              </p:cNvPr>
              <p:cNvGrpSpPr/>
              <p:nvPr/>
            </p:nvGrpSpPr>
            <p:grpSpPr>
              <a:xfrm rot="715512">
                <a:off x="4948239" y="3300125"/>
                <a:ext cx="540711" cy="242252"/>
                <a:chOff x="4494690" y="3256042"/>
                <a:chExt cx="540711" cy="319236"/>
              </a:xfrm>
            </p:grpSpPr>
            <p:sp>
              <p:nvSpPr>
                <p:cNvPr id="172" name="Corda 22">
                  <a:extLst>
                    <a:ext uri="{FF2B5EF4-FFF2-40B4-BE49-F238E27FC236}">
                      <a16:creationId xmlns="" xmlns:a16="http://schemas.microsoft.com/office/drawing/2014/main" id="{91E2282D-9CBF-4083-A465-BB35C471A647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24">
                  <a:extLst>
                    <a:ext uri="{FF2B5EF4-FFF2-40B4-BE49-F238E27FC236}">
                      <a16:creationId xmlns="" xmlns:a16="http://schemas.microsoft.com/office/drawing/2014/main" id="{02748AF1-3151-47FC-BB6C-40E0E48E159B}"/>
                    </a:ext>
                  </a:extLst>
                </p:cNvPr>
                <p:cNvSpPr/>
                <p:nvPr/>
              </p:nvSpPr>
              <p:spPr>
                <a:xfrm>
                  <a:off x="4593722" y="3451518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68" name="Elipse 167">
                <a:extLst>
                  <a:ext uri="{FF2B5EF4-FFF2-40B4-BE49-F238E27FC236}">
                    <a16:creationId xmlns="" xmlns:a16="http://schemas.microsoft.com/office/drawing/2014/main" id="{D7E18C53-B1F1-4BE3-A2A5-8F424D1903E6}"/>
                  </a:ext>
                </a:extLst>
              </p:cNvPr>
              <p:cNvSpPr/>
              <p:nvPr/>
            </p:nvSpPr>
            <p:spPr>
              <a:xfrm rot="21249917">
                <a:off x="5831035" y="257767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="" xmlns:a16="http://schemas.microsoft.com/office/drawing/2014/main" id="{B1FF95F7-67AB-43B3-9F87-33FDB1C7CCBD}"/>
                  </a:ext>
                </a:extLst>
              </p:cNvPr>
              <p:cNvSpPr/>
              <p:nvPr/>
            </p:nvSpPr>
            <p:spPr>
              <a:xfrm rot="3218186">
                <a:off x="4551368" y="228023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Lágrima 169">
                <a:extLst>
                  <a:ext uri="{FF2B5EF4-FFF2-40B4-BE49-F238E27FC236}">
                    <a16:creationId xmlns="" xmlns:a16="http://schemas.microsoft.com/office/drawing/2014/main" id="{24A3DE4C-FCFC-43BD-B218-3E3531DA32B2}"/>
                  </a:ext>
                </a:extLst>
              </p:cNvPr>
              <p:cNvSpPr/>
              <p:nvPr/>
            </p:nvSpPr>
            <p:spPr>
              <a:xfrm>
                <a:off x="4669539" y="2788379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Lágrima 170">
                <a:extLst>
                  <a:ext uri="{FF2B5EF4-FFF2-40B4-BE49-F238E27FC236}">
                    <a16:creationId xmlns="" xmlns:a16="http://schemas.microsoft.com/office/drawing/2014/main" id="{65141E95-D521-4A70-A639-932954949633}"/>
                  </a:ext>
                </a:extLst>
              </p:cNvPr>
              <p:cNvSpPr/>
              <p:nvPr/>
            </p:nvSpPr>
            <p:spPr>
              <a:xfrm>
                <a:off x="4534684" y="2967668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184" name="Agrupar 183">
            <a:extLst>
              <a:ext uri="{FF2B5EF4-FFF2-40B4-BE49-F238E27FC236}">
                <a16:creationId xmlns="" xmlns:a16="http://schemas.microsoft.com/office/drawing/2014/main" id="{33B59E2E-9410-4589-B7BC-A42722B62EC6}"/>
              </a:ext>
            </a:extLst>
          </p:cNvPr>
          <p:cNvGrpSpPr/>
          <p:nvPr/>
        </p:nvGrpSpPr>
        <p:grpSpPr>
          <a:xfrm>
            <a:off x="6501590" y="2477055"/>
            <a:ext cx="1759485" cy="2675601"/>
            <a:chOff x="3657629" y="1358174"/>
            <a:chExt cx="2362970" cy="3682513"/>
          </a:xfrm>
        </p:grpSpPr>
        <p:sp>
          <p:nvSpPr>
            <p:cNvPr id="185" name="Forma Livre: Forma 184">
              <a:extLst>
                <a:ext uri="{FF2B5EF4-FFF2-40B4-BE49-F238E27FC236}">
                  <a16:creationId xmlns="" xmlns:a16="http://schemas.microsoft.com/office/drawing/2014/main" id="{2CADB5AF-32C1-4272-A1AB-32DDDB47AAE2}"/>
                </a:ext>
              </a:extLst>
            </p:cNvPr>
            <p:cNvSpPr/>
            <p:nvPr/>
          </p:nvSpPr>
          <p:spPr>
            <a:xfrm rot="19647779">
              <a:off x="5445653" y="305627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6" name="Agrupar 185">
              <a:extLst>
                <a:ext uri="{FF2B5EF4-FFF2-40B4-BE49-F238E27FC236}">
                  <a16:creationId xmlns="" xmlns:a16="http://schemas.microsoft.com/office/drawing/2014/main" id="{D90BC7DD-395F-4766-9C60-2453D3576F87}"/>
                </a:ext>
              </a:extLst>
            </p:cNvPr>
            <p:cNvGrpSpPr/>
            <p:nvPr/>
          </p:nvGrpSpPr>
          <p:grpSpPr>
            <a:xfrm>
              <a:off x="4263870" y="4197997"/>
              <a:ext cx="496449" cy="842690"/>
              <a:chOff x="6596009" y="4399452"/>
              <a:chExt cx="573117" cy="963569"/>
            </a:xfrm>
          </p:grpSpPr>
          <p:sp>
            <p:nvSpPr>
              <p:cNvPr id="226" name="Elipse 43">
                <a:extLst>
                  <a:ext uri="{FF2B5EF4-FFF2-40B4-BE49-F238E27FC236}">
                    <a16:creationId xmlns="" xmlns:a16="http://schemas.microsoft.com/office/drawing/2014/main" id="{72CDC282-DA47-422A-87F2-5146A1245BE4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="" xmlns:a16="http://schemas.microsoft.com/office/drawing/2014/main" id="{71A51087-6A19-427A-AA49-42CD310D6150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87" name="Agrupar 186">
              <a:extLst>
                <a:ext uri="{FF2B5EF4-FFF2-40B4-BE49-F238E27FC236}">
                  <a16:creationId xmlns="" xmlns:a16="http://schemas.microsoft.com/office/drawing/2014/main" id="{2CA89132-71A3-44BC-8E93-903FBB3E6B99}"/>
                </a:ext>
              </a:extLst>
            </p:cNvPr>
            <p:cNvGrpSpPr/>
            <p:nvPr/>
          </p:nvGrpSpPr>
          <p:grpSpPr>
            <a:xfrm>
              <a:off x="4790049" y="4197997"/>
              <a:ext cx="496449" cy="842690"/>
              <a:chOff x="6596009" y="4399452"/>
              <a:chExt cx="573117" cy="963569"/>
            </a:xfrm>
          </p:grpSpPr>
          <p:sp>
            <p:nvSpPr>
              <p:cNvPr id="224" name="Elipse 43">
                <a:extLst>
                  <a:ext uri="{FF2B5EF4-FFF2-40B4-BE49-F238E27FC236}">
                    <a16:creationId xmlns="" xmlns:a16="http://schemas.microsoft.com/office/drawing/2014/main" id="{E57C088C-2A86-4670-9DBA-ACC257529B41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="" xmlns:a16="http://schemas.microsoft.com/office/drawing/2014/main" id="{F48FF8B6-2158-459D-AA1A-4D6D189DD4E9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88" name="Elipse 84">
              <a:extLst>
                <a:ext uri="{FF2B5EF4-FFF2-40B4-BE49-F238E27FC236}">
                  <a16:creationId xmlns="" xmlns:a16="http://schemas.microsoft.com/office/drawing/2014/main" id="{4058CAFB-613C-454B-A51B-91FCB68E07AD}"/>
                </a:ext>
              </a:extLst>
            </p:cNvPr>
            <p:cNvSpPr/>
            <p:nvPr/>
          </p:nvSpPr>
          <p:spPr>
            <a:xfrm>
              <a:off x="3759367" y="2496448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59">
              <a:extLst>
                <a:ext uri="{FF2B5EF4-FFF2-40B4-BE49-F238E27FC236}">
                  <a16:creationId xmlns="" xmlns:a16="http://schemas.microsoft.com/office/drawing/2014/main" id="{34446636-9FF6-4220-B153-93A99A162CB4}"/>
                </a:ext>
              </a:extLst>
            </p:cNvPr>
            <p:cNvSpPr/>
            <p:nvPr/>
          </p:nvSpPr>
          <p:spPr>
            <a:xfrm rot="19439266" flipH="1">
              <a:off x="3657629" y="2735633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de cantos arredondados 63">
              <a:extLst>
                <a:ext uri="{FF2B5EF4-FFF2-40B4-BE49-F238E27FC236}">
                  <a16:creationId xmlns="" xmlns:a16="http://schemas.microsoft.com/office/drawing/2014/main" id="{7ED63E9C-6457-4E2B-AF8B-6BC2D003F2AC}"/>
                </a:ext>
              </a:extLst>
            </p:cNvPr>
            <p:cNvSpPr/>
            <p:nvPr/>
          </p:nvSpPr>
          <p:spPr>
            <a:xfrm>
              <a:off x="4767345" y="3296055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="" xmlns:a16="http://schemas.microsoft.com/office/drawing/2014/main" id="{DDEA1E6D-9F1F-4675-8F05-4552A3D0F970}"/>
                </a:ext>
              </a:extLst>
            </p:cNvPr>
            <p:cNvSpPr/>
            <p:nvPr/>
          </p:nvSpPr>
          <p:spPr>
            <a:xfrm>
              <a:off x="4778962" y="3307468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2" name="Grupo 63">
              <a:extLst>
                <a:ext uri="{FF2B5EF4-FFF2-40B4-BE49-F238E27FC236}">
                  <a16:creationId xmlns="" xmlns:a16="http://schemas.microsoft.com/office/drawing/2014/main" id="{80753CA4-6985-4D19-BA74-636014C8B069}"/>
                </a:ext>
              </a:extLst>
            </p:cNvPr>
            <p:cNvGrpSpPr/>
            <p:nvPr/>
          </p:nvGrpSpPr>
          <p:grpSpPr>
            <a:xfrm>
              <a:off x="4328202" y="3045530"/>
              <a:ext cx="912604" cy="1434114"/>
              <a:chOff x="2363869" y="5173187"/>
              <a:chExt cx="702898" cy="1104570"/>
            </a:xfrm>
          </p:grpSpPr>
          <p:sp>
            <p:nvSpPr>
              <p:cNvPr id="221" name="Retângulo de cantos arredondados 64">
                <a:extLst>
                  <a:ext uri="{FF2B5EF4-FFF2-40B4-BE49-F238E27FC236}">
                    <a16:creationId xmlns="" xmlns:a16="http://schemas.microsoft.com/office/drawing/2014/main" id="{61CF1B93-B5C2-448B-AEBC-7569CF56D373}"/>
                  </a:ext>
                </a:extLst>
              </p:cNvPr>
              <p:cNvSpPr/>
              <p:nvPr/>
            </p:nvSpPr>
            <p:spPr>
              <a:xfrm rot="2414448">
                <a:off x="2363869" y="5173187"/>
                <a:ext cx="200488" cy="110457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de cantos arredondados 65">
                <a:extLst>
                  <a:ext uri="{FF2B5EF4-FFF2-40B4-BE49-F238E27FC236}">
                    <a16:creationId xmlns="" xmlns:a16="http://schemas.microsoft.com/office/drawing/2014/main" id="{ACCBC38B-E24F-4F3C-A328-14637F50620D}"/>
                  </a:ext>
                </a:extLst>
              </p:cNvPr>
              <p:cNvSpPr/>
              <p:nvPr/>
            </p:nvSpPr>
            <p:spPr>
              <a:xfrm rot="2414448">
                <a:off x="2558650" y="5368619"/>
                <a:ext cx="228106" cy="22231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Triângulo isósceles 222">
                <a:extLst>
                  <a:ext uri="{FF2B5EF4-FFF2-40B4-BE49-F238E27FC236}">
                    <a16:creationId xmlns="" xmlns:a16="http://schemas.microsoft.com/office/drawing/2014/main" id="{F7BACF42-545B-4C06-B84D-7FADB5E1B649}"/>
                  </a:ext>
                </a:extLst>
              </p:cNvPr>
              <p:cNvSpPr/>
              <p:nvPr/>
            </p:nvSpPr>
            <p:spPr>
              <a:xfrm rot="18520100">
                <a:off x="2641257" y="5347432"/>
                <a:ext cx="346963" cy="50405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3" name="Forma Livre: Forma 192">
              <a:extLst>
                <a:ext uri="{FF2B5EF4-FFF2-40B4-BE49-F238E27FC236}">
                  <a16:creationId xmlns="" xmlns:a16="http://schemas.microsoft.com/office/drawing/2014/main" id="{3267FEE9-CA14-4365-8CEA-8BEA9EDFE372}"/>
                </a:ext>
              </a:extLst>
            </p:cNvPr>
            <p:cNvSpPr/>
            <p:nvPr/>
          </p:nvSpPr>
          <p:spPr>
            <a:xfrm rot="1220148">
              <a:off x="3899696" y="3207106"/>
              <a:ext cx="666769" cy="70145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Fluxograma: Atraso 193">
              <a:extLst>
                <a:ext uri="{FF2B5EF4-FFF2-40B4-BE49-F238E27FC236}">
                  <a16:creationId xmlns="" xmlns:a16="http://schemas.microsoft.com/office/drawing/2014/main" id="{D26F0D38-F444-4284-9C46-2D27FFB43380}"/>
                </a:ext>
              </a:extLst>
            </p:cNvPr>
            <p:cNvSpPr/>
            <p:nvPr/>
          </p:nvSpPr>
          <p:spPr>
            <a:xfrm rot="17751845">
              <a:off x="3919689" y="2934163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5" name="Agrupar 194">
              <a:extLst>
                <a:ext uri="{FF2B5EF4-FFF2-40B4-BE49-F238E27FC236}">
                  <a16:creationId xmlns="" xmlns:a16="http://schemas.microsoft.com/office/drawing/2014/main" id="{F4342ECD-2178-4B65-80CA-F9F57C9158B2}"/>
                </a:ext>
              </a:extLst>
            </p:cNvPr>
            <p:cNvGrpSpPr/>
            <p:nvPr/>
          </p:nvGrpSpPr>
          <p:grpSpPr>
            <a:xfrm>
              <a:off x="4153229" y="1358174"/>
              <a:ext cx="1711168" cy="1602404"/>
              <a:chOff x="4153229" y="1358174"/>
              <a:chExt cx="1711168" cy="1602404"/>
            </a:xfrm>
          </p:grpSpPr>
          <p:sp>
            <p:nvSpPr>
              <p:cNvPr id="196" name="Elipse 4">
                <a:extLst>
                  <a:ext uri="{FF2B5EF4-FFF2-40B4-BE49-F238E27FC236}">
                    <a16:creationId xmlns="" xmlns:a16="http://schemas.microsoft.com/office/drawing/2014/main" id="{51347CC6-BE08-40B3-A263-CC197CA7D603}"/>
                  </a:ext>
                </a:extLst>
              </p:cNvPr>
              <p:cNvSpPr/>
              <p:nvPr/>
            </p:nvSpPr>
            <p:spPr>
              <a:xfrm>
                <a:off x="4224454" y="1764032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7" name="Agrupar 196">
                <a:extLst>
                  <a:ext uri="{FF2B5EF4-FFF2-40B4-BE49-F238E27FC236}">
                    <a16:creationId xmlns="" xmlns:a16="http://schemas.microsoft.com/office/drawing/2014/main" id="{92CB5FE9-4F78-44F8-89E3-FA5F0581951F}"/>
                  </a:ext>
                </a:extLst>
              </p:cNvPr>
              <p:cNvGrpSpPr/>
              <p:nvPr/>
            </p:nvGrpSpPr>
            <p:grpSpPr>
              <a:xfrm>
                <a:off x="4153229" y="1358174"/>
                <a:ext cx="1711168" cy="1424086"/>
                <a:chOff x="4153229" y="1358174"/>
                <a:chExt cx="1711168" cy="1424086"/>
              </a:xfrm>
            </p:grpSpPr>
            <p:sp>
              <p:nvSpPr>
                <p:cNvPr id="198" name="Fluxograma: Mesclar 6">
                  <a:extLst>
                    <a:ext uri="{FF2B5EF4-FFF2-40B4-BE49-F238E27FC236}">
                      <a16:creationId xmlns="" xmlns:a16="http://schemas.microsoft.com/office/drawing/2014/main" id="{2EBE0F8B-AEE0-4F37-A54E-5CB55DB1114C}"/>
                    </a:ext>
                  </a:extLst>
                </p:cNvPr>
                <p:cNvSpPr/>
                <p:nvPr/>
              </p:nvSpPr>
              <p:spPr>
                <a:xfrm rot="8853205">
                  <a:off x="4153229" y="1358174"/>
                  <a:ext cx="478411" cy="76962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9" name="Fluxograma: Mesclar 6">
                  <a:extLst>
                    <a:ext uri="{FF2B5EF4-FFF2-40B4-BE49-F238E27FC236}">
                      <a16:creationId xmlns="" xmlns:a16="http://schemas.microsoft.com/office/drawing/2014/main" id="{70019DED-D779-4E95-B6AE-1CE3F76E1FDE}"/>
                    </a:ext>
                  </a:extLst>
                </p:cNvPr>
                <p:cNvSpPr/>
                <p:nvPr/>
              </p:nvSpPr>
              <p:spPr>
                <a:xfrm rot="14231539">
                  <a:off x="5243958" y="1483410"/>
                  <a:ext cx="478577" cy="76230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0" name="Elipse 12">
                  <a:extLst>
                    <a:ext uri="{FF2B5EF4-FFF2-40B4-BE49-F238E27FC236}">
                      <a16:creationId xmlns="" xmlns:a16="http://schemas.microsoft.com/office/drawing/2014/main" id="{89A8C13A-4F18-42F8-BA01-B622EA77EEDA}"/>
                    </a:ext>
                  </a:extLst>
                </p:cNvPr>
                <p:cNvSpPr/>
                <p:nvPr/>
              </p:nvSpPr>
              <p:spPr>
                <a:xfrm>
                  <a:off x="4538713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Elipse 12">
                  <a:extLst>
                    <a:ext uri="{FF2B5EF4-FFF2-40B4-BE49-F238E27FC236}">
                      <a16:creationId xmlns="" xmlns:a16="http://schemas.microsoft.com/office/drawing/2014/main" id="{0CC90472-3492-4E05-B7AF-6396AE4A8412}"/>
                    </a:ext>
                  </a:extLst>
                </p:cNvPr>
                <p:cNvSpPr/>
                <p:nvPr/>
              </p:nvSpPr>
              <p:spPr>
                <a:xfrm>
                  <a:off x="4950309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Elipse 201">
                  <a:extLst>
                    <a:ext uri="{FF2B5EF4-FFF2-40B4-BE49-F238E27FC236}">
                      <a16:creationId xmlns="" xmlns:a16="http://schemas.microsoft.com/office/drawing/2014/main" id="{F9F977CE-201B-4DF6-9219-8ED1700C0850}"/>
                    </a:ext>
                  </a:extLst>
                </p:cNvPr>
                <p:cNvSpPr/>
                <p:nvPr/>
              </p:nvSpPr>
              <p:spPr>
                <a:xfrm>
                  <a:off x="4641966" y="222451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Arco 202">
                  <a:extLst>
                    <a:ext uri="{FF2B5EF4-FFF2-40B4-BE49-F238E27FC236}">
                      <a16:creationId xmlns="" xmlns:a16="http://schemas.microsoft.com/office/drawing/2014/main" id="{0F8834A7-DAA7-411C-AD0F-5B3B6FF0EAFB}"/>
                    </a:ext>
                  </a:extLst>
                </p:cNvPr>
                <p:cNvSpPr/>
                <p:nvPr/>
              </p:nvSpPr>
              <p:spPr>
                <a:xfrm rot="17066183">
                  <a:off x="4419387" y="1975920"/>
                  <a:ext cx="323556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Arco 203">
                  <a:extLst>
                    <a:ext uri="{FF2B5EF4-FFF2-40B4-BE49-F238E27FC236}">
                      <a16:creationId xmlns="" xmlns:a16="http://schemas.microsoft.com/office/drawing/2014/main" id="{A0C90170-2141-4F74-953D-ED159B88C0DF}"/>
                    </a:ext>
                  </a:extLst>
                </p:cNvPr>
                <p:cNvSpPr/>
                <p:nvPr/>
              </p:nvSpPr>
              <p:spPr>
                <a:xfrm>
                  <a:off x="4950309" y="1963532"/>
                  <a:ext cx="320476" cy="27867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5" name="Grupo 12">
                  <a:extLst>
                    <a:ext uri="{FF2B5EF4-FFF2-40B4-BE49-F238E27FC236}">
                      <a16:creationId xmlns="" xmlns:a16="http://schemas.microsoft.com/office/drawing/2014/main" id="{835A9058-7A97-456D-9D10-DF195C6D361C}"/>
                    </a:ext>
                  </a:extLst>
                </p:cNvPr>
                <p:cNvGrpSpPr/>
                <p:nvPr/>
              </p:nvGrpSpPr>
              <p:grpSpPr>
                <a:xfrm>
                  <a:off x="4773038" y="2312606"/>
                  <a:ext cx="309860" cy="220398"/>
                  <a:chOff x="5250104" y="4008057"/>
                  <a:chExt cx="357713" cy="252013"/>
                </a:xfrm>
              </p:grpSpPr>
              <p:sp>
                <p:nvSpPr>
                  <p:cNvPr id="218" name="Elipse 19">
                    <a:extLst>
                      <a:ext uri="{FF2B5EF4-FFF2-40B4-BE49-F238E27FC236}">
                        <a16:creationId xmlns="" xmlns:a16="http://schemas.microsoft.com/office/drawing/2014/main" id="{E061110C-9F11-4DF0-90D8-04F6D79436F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Elipse 218">
                    <a:extLst>
                      <a:ext uri="{FF2B5EF4-FFF2-40B4-BE49-F238E27FC236}">
                        <a16:creationId xmlns="" xmlns:a16="http://schemas.microsoft.com/office/drawing/2014/main" id="{C0CED88E-14AC-47ED-A80F-DCBB4A9A02C7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Elipse 219">
                    <a:extLst>
                      <a:ext uri="{FF2B5EF4-FFF2-40B4-BE49-F238E27FC236}">
                        <a16:creationId xmlns="" xmlns:a16="http://schemas.microsoft.com/office/drawing/2014/main" id="{D824270E-4AF1-4C7A-AC31-56DCD57B4016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6" name="Elipse 205">
                  <a:extLst>
                    <a:ext uri="{FF2B5EF4-FFF2-40B4-BE49-F238E27FC236}">
                      <a16:creationId xmlns="" xmlns:a16="http://schemas.microsoft.com/office/drawing/2014/main" id="{8C5C9AD3-E8E1-4E19-93E4-972EAD6BCE76}"/>
                    </a:ext>
                  </a:extLst>
                </p:cNvPr>
                <p:cNvSpPr/>
                <p:nvPr/>
              </p:nvSpPr>
              <p:spPr>
                <a:xfrm rot="19487469">
                  <a:off x="5329083" y="1813295"/>
                  <a:ext cx="308326" cy="7917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Elipse 206">
                  <a:extLst>
                    <a:ext uri="{FF2B5EF4-FFF2-40B4-BE49-F238E27FC236}">
                      <a16:creationId xmlns="" xmlns:a16="http://schemas.microsoft.com/office/drawing/2014/main" id="{91CE3C4D-8670-439F-9917-F4F9BF127DE2}"/>
                    </a:ext>
                  </a:extLst>
                </p:cNvPr>
                <p:cNvSpPr/>
                <p:nvPr/>
              </p:nvSpPr>
              <p:spPr>
                <a:xfrm rot="3218186">
                  <a:off x="4251920" y="1703779"/>
                  <a:ext cx="311289" cy="7841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>
                  <a:extLst>
                    <a:ext uri="{FF2B5EF4-FFF2-40B4-BE49-F238E27FC236}">
                      <a16:creationId xmlns="" xmlns:a16="http://schemas.microsoft.com/office/drawing/2014/main" id="{865AE5AE-A3B9-4901-9183-4F41016672E1}"/>
                    </a:ext>
                  </a:extLst>
                </p:cNvPr>
                <p:cNvSpPr/>
                <p:nvPr/>
              </p:nvSpPr>
              <p:spPr>
                <a:xfrm>
                  <a:off x="5064211" y="222664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9" name="Elipse 208">
                  <a:extLst>
                    <a:ext uri="{FF2B5EF4-FFF2-40B4-BE49-F238E27FC236}">
                      <a16:creationId xmlns="" xmlns:a16="http://schemas.microsoft.com/office/drawing/2014/main" id="{F89E5EB2-3DD6-4F42-9BE7-F3E3EDD0BC06}"/>
                    </a:ext>
                  </a:extLst>
                </p:cNvPr>
                <p:cNvSpPr/>
                <p:nvPr/>
              </p:nvSpPr>
              <p:spPr>
                <a:xfrm rot="21249917">
                  <a:off x="5071705" y="2450110"/>
                  <a:ext cx="190433" cy="181564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Arco 209">
                  <a:extLst>
                    <a:ext uri="{FF2B5EF4-FFF2-40B4-BE49-F238E27FC236}">
                      <a16:creationId xmlns="" xmlns:a16="http://schemas.microsoft.com/office/drawing/2014/main" id="{B22854B3-C28D-4A9F-B520-058059617A29}"/>
                    </a:ext>
                  </a:extLst>
                </p:cNvPr>
                <p:cNvSpPr/>
                <p:nvPr/>
              </p:nvSpPr>
              <p:spPr>
                <a:xfrm rot="7975701">
                  <a:off x="4465395" y="2314161"/>
                  <a:ext cx="249887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19">
                  <a:extLst>
                    <a:ext uri="{FF2B5EF4-FFF2-40B4-BE49-F238E27FC236}">
                      <a16:creationId xmlns="" xmlns:a16="http://schemas.microsoft.com/office/drawing/2014/main" id="{DA728571-778E-4FAC-8983-CD8F8F2C8EF1}"/>
                    </a:ext>
                  </a:extLst>
                </p:cNvPr>
                <p:cNvGrpSpPr/>
                <p:nvPr/>
              </p:nvGrpSpPr>
              <p:grpSpPr>
                <a:xfrm>
                  <a:off x="4433373" y="2491742"/>
                  <a:ext cx="628077" cy="290518"/>
                  <a:chOff x="5199136" y="4127593"/>
                  <a:chExt cx="725073" cy="430124"/>
                </a:xfrm>
              </p:grpSpPr>
              <p:grpSp>
                <p:nvGrpSpPr>
                  <p:cNvPr id="214" name="Grupo 21">
                    <a:extLst>
                      <a:ext uri="{FF2B5EF4-FFF2-40B4-BE49-F238E27FC236}">
                        <a16:creationId xmlns="" xmlns:a16="http://schemas.microsoft.com/office/drawing/2014/main" id="{62F49D4D-2574-4706-887E-AECA55A7BFFE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216" name="Corda 22">
                      <a:extLst>
                        <a:ext uri="{FF2B5EF4-FFF2-40B4-BE49-F238E27FC236}">
                          <a16:creationId xmlns="" xmlns:a16="http://schemas.microsoft.com/office/drawing/2014/main" id="{A3591B43-DF7C-4B76-8893-CEE82B8B7773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7" name="Elipse 24">
                      <a:extLst>
                        <a:ext uri="{FF2B5EF4-FFF2-40B4-BE49-F238E27FC236}">
                          <a16:creationId xmlns="" xmlns:a16="http://schemas.microsoft.com/office/drawing/2014/main" id="{702073AB-B346-47F9-8847-C6EAAA0E3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5" name="Elipse 214">
                    <a:extLst>
                      <a:ext uri="{FF2B5EF4-FFF2-40B4-BE49-F238E27FC236}">
                        <a16:creationId xmlns="" xmlns:a16="http://schemas.microsoft.com/office/drawing/2014/main" id="{2E7307C3-E808-45E6-ACA0-F2370DCA3E8A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2" name="Lágrima 211">
                  <a:extLst>
                    <a:ext uri="{FF2B5EF4-FFF2-40B4-BE49-F238E27FC236}">
                      <a16:creationId xmlns="" xmlns:a16="http://schemas.microsoft.com/office/drawing/2014/main" id="{A8C63D8B-E8D6-47CC-A93E-0839D521175D}"/>
                    </a:ext>
                  </a:extLst>
                </p:cNvPr>
                <p:cNvSpPr/>
                <p:nvPr/>
              </p:nvSpPr>
              <p:spPr>
                <a:xfrm rot="15430964">
                  <a:off x="5348958" y="2293624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3" name="Lágrima 212">
                  <a:extLst>
                    <a:ext uri="{FF2B5EF4-FFF2-40B4-BE49-F238E27FC236}">
                      <a16:creationId xmlns="" xmlns:a16="http://schemas.microsoft.com/office/drawing/2014/main" id="{54A2CAB4-1E38-45BF-BAB8-83E735669251}"/>
                    </a:ext>
                  </a:extLst>
                </p:cNvPr>
                <p:cNvSpPr/>
                <p:nvPr/>
              </p:nvSpPr>
              <p:spPr>
                <a:xfrm rot="15430964">
                  <a:off x="5301246" y="2097413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69" name="Agrupar 268">
            <a:extLst>
              <a:ext uri="{FF2B5EF4-FFF2-40B4-BE49-F238E27FC236}">
                <a16:creationId xmlns="" xmlns:a16="http://schemas.microsoft.com/office/drawing/2014/main" id="{79170554-015C-45B3-814A-B4379C9EADD7}"/>
              </a:ext>
            </a:extLst>
          </p:cNvPr>
          <p:cNvGrpSpPr/>
          <p:nvPr/>
        </p:nvGrpSpPr>
        <p:grpSpPr>
          <a:xfrm>
            <a:off x="8743245" y="2799709"/>
            <a:ext cx="1871894" cy="3417250"/>
            <a:chOff x="6592435" y="1280460"/>
            <a:chExt cx="2594885" cy="4642104"/>
          </a:xfrm>
        </p:grpSpPr>
        <p:sp>
          <p:nvSpPr>
            <p:cNvPr id="270" name="Forma Livre: Forma 269">
              <a:extLst>
                <a:ext uri="{FF2B5EF4-FFF2-40B4-BE49-F238E27FC236}">
                  <a16:creationId xmlns="" xmlns:a16="http://schemas.microsoft.com/office/drawing/2014/main" id="{F2A2E43D-77BD-4F57-B31C-1C3A89D1A836}"/>
                </a:ext>
              </a:extLst>
            </p:cNvPr>
            <p:cNvSpPr/>
            <p:nvPr/>
          </p:nvSpPr>
          <p:spPr>
            <a:xfrm rot="3767378">
              <a:off x="8384806" y="3601329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271" name="Grupo 67">
              <a:extLst>
                <a:ext uri="{FF2B5EF4-FFF2-40B4-BE49-F238E27FC236}">
                  <a16:creationId xmlns="" xmlns:a16="http://schemas.microsoft.com/office/drawing/2014/main" id="{330C2FF2-C874-4F49-AA50-70490B25299B}"/>
                </a:ext>
              </a:extLst>
            </p:cNvPr>
            <p:cNvGrpSpPr/>
            <p:nvPr/>
          </p:nvGrpSpPr>
          <p:grpSpPr>
            <a:xfrm>
              <a:off x="7303690" y="5079874"/>
              <a:ext cx="496449" cy="842690"/>
              <a:chOff x="7750663" y="5445224"/>
              <a:chExt cx="496449" cy="842690"/>
            </a:xfrm>
          </p:grpSpPr>
          <p:sp>
            <p:nvSpPr>
              <p:cNvPr id="308" name="Elipse 43">
                <a:extLst>
                  <a:ext uri="{FF2B5EF4-FFF2-40B4-BE49-F238E27FC236}">
                    <a16:creationId xmlns="" xmlns:a16="http://schemas.microsoft.com/office/drawing/2014/main" id="{95413567-FB9E-4E8B-BD29-9869DB7D6309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9" name="Elipse 46">
                <a:extLst>
                  <a:ext uri="{FF2B5EF4-FFF2-40B4-BE49-F238E27FC236}">
                    <a16:creationId xmlns="" xmlns:a16="http://schemas.microsoft.com/office/drawing/2014/main" id="{049F62F7-F9AE-4CE4-89CB-5E66C36FF86E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72" name="Grupo 66">
              <a:extLst>
                <a:ext uri="{FF2B5EF4-FFF2-40B4-BE49-F238E27FC236}">
                  <a16:creationId xmlns="" xmlns:a16="http://schemas.microsoft.com/office/drawing/2014/main" id="{E69BF058-4A17-4A74-BFF1-556E3362EA9E}"/>
                </a:ext>
              </a:extLst>
            </p:cNvPr>
            <p:cNvGrpSpPr/>
            <p:nvPr/>
          </p:nvGrpSpPr>
          <p:grpSpPr>
            <a:xfrm>
              <a:off x="8075040" y="5076897"/>
              <a:ext cx="496449" cy="842690"/>
              <a:chOff x="7750663" y="5445224"/>
              <a:chExt cx="496449" cy="842690"/>
            </a:xfrm>
          </p:grpSpPr>
          <p:sp>
            <p:nvSpPr>
              <p:cNvPr id="306" name="Elipse 43">
                <a:extLst>
                  <a:ext uri="{FF2B5EF4-FFF2-40B4-BE49-F238E27FC236}">
                    <a16:creationId xmlns="" xmlns:a16="http://schemas.microsoft.com/office/drawing/2014/main" id="{ED207BFD-27FA-4B71-B995-690F143D3CF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7" name="Elipse 46">
                <a:extLst>
                  <a:ext uri="{FF2B5EF4-FFF2-40B4-BE49-F238E27FC236}">
                    <a16:creationId xmlns="" xmlns:a16="http://schemas.microsoft.com/office/drawing/2014/main" id="{9A13288F-59DC-4795-A05A-2B4163FD98BC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73" name="Retângulo 272">
              <a:extLst>
                <a:ext uri="{FF2B5EF4-FFF2-40B4-BE49-F238E27FC236}">
                  <a16:creationId xmlns="" xmlns:a16="http://schemas.microsoft.com/office/drawing/2014/main" id="{DD7DDB8B-B858-4AB3-84F9-65EFD6350000}"/>
                </a:ext>
              </a:extLst>
            </p:cNvPr>
            <p:cNvSpPr/>
            <p:nvPr/>
          </p:nvSpPr>
          <p:spPr>
            <a:xfrm>
              <a:off x="7397225" y="2888886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Elipse 22">
              <a:extLst>
                <a:ext uri="{FF2B5EF4-FFF2-40B4-BE49-F238E27FC236}">
                  <a16:creationId xmlns="" xmlns:a16="http://schemas.microsoft.com/office/drawing/2014/main" id="{F45C2FBD-AE71-4AFF-9BCC-87393DA5A975}"/>
                </a:ext>
              </a:extLst>
            </p:cNvPr>
            <p:cNvSpPr/>
            <p:nvPr/>
          </p:nvSpPr>
          <p:spPr>
            <a:xfrm>
              <a:off x="6768122" y="3044671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Fluxograma: Atraso 33">
              <a:extLst>
                <a:ext uri="{FF2B5EF4-FFF2-40B4-BE49-F238E27FC236}">
                  <a16:creationId xmlns="" xmlns:a16="http://schemas.microsoft.com/office/drawing/2014/main" id="{9456232D-DC0E-47B8-824E-E2C84CBE883B}"/>
                </a:ext>
              </a:extLst>
            </p:cNvPr>
            <p:cNvSpPr/>
            <p:nvPr/>
          </p:nvSpPr>
          <p:spPr>
            <a:xfrm rot="16200000">
              <a:off x="6564200" y="3249008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Fluxograma: Atraso 33">
              <a:extLst>
                <a:ext uri="{FF2B5EF4-FFF2-40B4-BE49-F238E27FC236}">
                  <a16:creationId xmlns="" xmlns:a16="http://schemas.microsoft.com/office/drawing/2014/main" id="{F9F81B93-5636-4F04-BE57-F4865180B233}"/>
                </a:ext>
              </a:extLst>
            </p:cNvPr>
            <p:cNvSpPr/>
            <p:nvPr/>
          </p:nvSpPr>
          <p:spPr>
            <a:xfrm rot="16200000">
              <a:off x="6701921" y="4603001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Elipse 43">
              <a:extLst>
                <a:ext uri="{FF2B5EF4-FFF2-40B4-BE49-F238E27FC236}">
                  <a16:creationId xmlns="" xmlns:a16="http://schemas.microsoft.com/office/drawing/2014/main" id="{BF77607D-C296-46E8-B65C-07177AAD5E02}"/>
                </a:ext>
              </a:extLst>
            </p:cNvPr>
            <p:cNvSpPr/>
            <p:nvPr/>
          </p:nvSpPr>
          <p:spPr>
            <a:xfrm>
              <a:off x="6811637" y="4245862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8" name="Agrupar 277">
              <a:extLst>
                <a:ext uri="{FF2B5EF4-FFF2-40B4-BE49-F238E27FC236}">
                  <a16:creationId xmlns="" xmlns:a16="http://schemas.microsoft.com/office/drawing/2014/main" id="{ED23C672-13E2-4BB7-BA6E-898B05819B2E}"/>
                </a:ext>
              </a:extLst>
            </p:cNvPr>
            <p:cNvGrpSpPr/>
            <p:nvPr/>
          </p:nvGrpSpPr>
          <p:grpSpPr>
            <a:xfrm>
              <a:off x="6857483" y="1280460"/>
              <a:ext cx="1995486" cy="1832259"/>
              <a:chOff x="6857483" y="1280460"/>
              <a:chExt cx="1995486" cy="1832259"/>
            </a:xfrm>
          </p:grpSpPr>
          <p:sp>
            <p:nvSpPr>
              <p:cNvPr id="285" name="Fluxograma: Mesclar 6">
                <a:extLst>
                  <a:ext uri="{FF2B5EF4-FFF2-40B4-BE49-F238E27FC236}">
                    <a16:creationId xmlns="" xmlns:a16="http://schemas.microsoft.com/office/drawing/2014/main" id="{16FA8D6F-4343-4F12-A55E-6987226AA0AB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6" name="Elipse 4">
                <a:extLst>
                  <a:ext uri="{FF2B5EF4-FFF2-40B4-BE49-F238E27FC236}">
                    <a16:creationId xmlns="" xmlns:a16="http://schemas.microsoft.com/office/drawing/2014/main" id="{566DC385-DF8B-4704-AE18-F660BC765FB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luxograma: Mesclar 6">
                <a:extLst>
                  <a:ext uri="{FF2B5EF4-FFF2-40B4-BE49-F238E27FC236}">
                    <a16:creationId xmlns="" xmlns:a16="http://schemas.microsoft.com/office/drawing/2014/main" id="{FD7C880C-2677-41FD-8D0B-1559FB88DC26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Elipse 12">
                <a:extLst>
                  <a:ext uri="{FF2B5EF4-FFF2-40B4-BE49-F238E27FC236}">
                    <a16:creationId xmlns="" xmlns:a16="http://schemas.microsoft.com/office/drawing/2014/main" id="{CDB4FCBE-ECDA-4DD3-8DC9-D6B373206522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Elipse 12">
                <a:extLst>
                  <a:ext uri="{FF2B5EF4-FFF2-40B4-BE49-F238E27FC236}">
                    <a16:creationId xmlns="" xmlns:a16="http://schemas.microsoft.com/office/drawing/2014/main" id="{E9A35810-9A61-4CA9-BAAE-8237F1F4507D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0" name="Elipse 289">
                <a:extLst>
                  <a:ext uri="{FF2B5EF4-FFF2-40B4-BE49-F238E27FC236}">
                    <a16:creationId xmlns="" xmlns:a16="http://schemas.microsoft.com/office/drawing/2014/main" id="{CB51A26F-CE54-4AA7-8438-166E7154F1A4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1" name="Elipse 290">
                <a:extLst>
                  <a:ext uri="{FF2B5EF4-FFF2-40B4-BE49-F238E27FC236}">
                    <a16:creationId xmlns="" xmlns:a16="http://schemas.microsoft.com/office/drawing/2014/main" id="{13851045-EAC6-4476-B79D-3B003650655F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="" xmlns:a16="http://schemas.microsoft.com/office/drawing/2014/main" id="{6F9DF4D2-7341-44C7-82A9-A38D3231087E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3" name="Agrupar 292">
                <a:extLst>
                  <a:ext uri="{FF2B5EF4-FFF2-40B4-BE49-F238E27FC236}">
                    <a16:creationId xmlns="" xmlns:a16="http://schemas.microsoft.com/office/drawing/2014/main" id="{7C8F77F7-08DB-458F-A524-CC432AE60BE4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303" name="Elipse 19">
                  <a:extLst>
                    <a:ext uri="{FF2B5EF4-FFF2-40B4-BE49-F238E27FC236}">
                      <a16:creationId xmlns="" xmlns:a16="http://schemas.microsoft.com/office/drawing/2014/main" id="{FCC6A247-42C7-4501-A53E-696FC7586118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Elipse 303">
                  <a:extLst>
                    <a:ext uri="{FF2B5EF4-FFF2-40B4-BE49-F238E27FC236}">
                      <a16:creationId xmlns="" xmlns:a16="http://schemas.microsoft.com/office/drawing/2014/main" id="{2E1E048C-3C71-4DB6-8F36-BC49122D3CA7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Elipse 304">
                  <a:extLst>
                    <a:ext uri="{FF2B5EF4-FFF2-40B4-BE49-F238E27FC236}">
                      <a16:creationId xmlns="" xmlns:a16="http://schemas.microsoft.com/office/drawing/2014/main" id="{761CEEBC-7914-4151-B414-717BC58597F8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4" name="Arco 293">
                <a:extLst>
                  <a:ext uri="{FF2B5EF4-FFF2-40B4-BE49-F238E27FC236}">
                    <a16:creationId xmlns="" xmlns:a16="http://schemas.microsoft.com/office/drawing/2014/main" id="{2AA6AED1-70CE-4FD2-900D-744EF24807FF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Elipse 294">
                <a:extLst>
                  <a:ext uri="{FF2B5EF4-FFF2-40B4-BE49-F238E27FC236}">
                    <a16:creationId xmlns="" xmlns:a16="http://schemas.microsoft.com/office/drawing/2014/main" id="{3D042829-C6F3-4174-A467-68E9AD92AE0F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Elipse 295">
                <a:extLst>
                  <a:ext uri="{FF2B5EF4-FFF2-40B4-BE49-F238E27FC236}">
                    <a16:creationId xmlns="" xmlns:a16="http://schemas.microsoft.com/office/drawing/2014/main" id="{10699097-4010-443C-80FB-C44E944CD37F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7" name="Agrupar 296">
                <a:extLst>
                  <a:ext uri="{FF2B5EF4-FFF2-40B4-BE49-F238E27FC236}">
                    <a16:creationId xmlns="" xmlns:a16="http://schemas.microsoft.com/office/drawing/2014/main" id="{D86BB305-9442-4C96-A8AE-EE1E5D50240C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301" name="Corda 80">
                  <a:extLst>
                    <a:ext uri="{FF2B5EF4-FFF2-40B4-BE49-F238E27FC236}">
                      <a16:creationId xmlns="" xmlns:a16="http://schemas.microsoft.com/office/drawing/2014/main" id="{6F438A85-5FED-4153-8792-C412ACE80F6E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Elipse 24">
                  <a:extLst>
                    <a:ext uri="{FF2B5EF4-FFF2-40B4-BE49-F238E27FC236}">
                      <a16:creationId xmlns="" xmlns:a16="http://schemas.microsoft.com/office/drawing/2014/main" id="{5629EB14-0440-472B-9B43-A234EC630E1F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8" name="Lágrima 297">
                <a:extLst>
                  <a:ext uri="{FF2B5EF4-FFF2-40B4-BE49-F238E27FC236}">
                    <a16:creationId xmlns="" xmlns:a16="http://schemas.microsoft.com/office/drawing/2014/main" id="{0BBA826A-CE00-4ACB-87A8-68D83A1668C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9" name="Lágrima 298">
                <a:extLst>
                  <a:ext uri="{FF2B5EF4-FFF2-40B4-BE49-F238E27FC236}">
                    <a16:creationId xmlns="" xmlns:a16="http://schemas.microsoft.com/office/drawing/2014/main" id="{89C5BA7C-CF92-4D06-8E00-926008140328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0" name="Arco 299">
                <a:extLst>
                  <a:ext uri="{FF2B5EF4-FFF2-40B4-BE49-F238E27FC236}">
                    <a16:creationId xmlns="" xmlns:a16="http://schemas.microsoft.com/office/drawing/2014/main" id="{6546162F-6BC3-49B3-AF4E-0A78538D7695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9" name="Grupo 56">
              <a:extLst>
                <a:ext uri="{FF2B5EF4-FFF2-40B4-BE49-F238E27FC236}">
                  <a16:creationId xmlns="" xmlns:a16="http://schemas.microsoft.com/office/drawing/2014/main" id="{89507D95-3FA4-46C9-87B0-5EB88AE5D018}"/>
                </a:ext>
              </a:extLst>
            </p:cNvPr>
            <p:cNvGrpSpPr/>
            <p:nvPr/>
          </p:nvGrpSpPr>
          <p:grpSpPr>
            <a:xfrm rot="10519859" flipV="1">
              <a:off x="7505381" y="4095705"/>
              <a:ext cx="1623807" cy="693665"/>
              <a:chOff x="5631676" y="4461611"/>
              <a:chExt cx="1150460" cy="566044"/>
            </a:xfrm>
          </p:grpSpPr>
          <p:sp>
            <p:nvSpPr>
              <p:cNvPr id="283" name="Triângulo isósceles 89">
                <a:extLst>
                  <a:ext uri="{FF2B5EF4-FFF2-40B4-BE49-F238E27FC236}">
                    <a16:creationId xmlns="" xmlns:a16="http://schemas.microsoft.com/office/drawing/2014/main" id="{09EFE9B4-39D8-4BC7-AC9B-066EFFBC0C42}"/>
                  </a:ext>
                </a:extLst>
              </p:cNvPr>
              <p:cNvSpPr/>
              <p:nvPr/>
            </p:nvSpPr>
            <p:spPr>
              <a:xfrm rot="9538386">
                <a:off x="5631676" y="4740833"/>
                <a:ext cx="915462" cy="28682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 2065">
                <a:extLst>
                  <a:ext uri="{FF2B5EF4-FFF2-40B4-BE49-F238E27FC236}">
                    <a16:creationId xmlns="" xmlns:a16="http://schemas.microsoft.com/office/drawing/2014/main" id="{AD8BDAB5-9B0C-45FA-A645-42699F30F98B}"/>
                  </a:ext>
                </a:extLst>
              </p:cNvPr>
              <p:cNvSpPr/>
              <p:nvPr/>
            </p:nvSpPr>
            <p:spPr>
              <a:xfrm rot="20055026">
                <a:off x="6460740" y="4461611"/>
                <a:ext cx="321396" cy="233441"/>
              </a:xfrm>
              <a:custGeom>
                <a:avLst/>
                <a:gdLst/>
                <a:ahLst/>
                <a:cxnLst/>
                <a:rect l="l" t="t" r="r" b="b"/>
                <a:pathLst>
                  <a:path w="321396" h="233441">
                    <a:moveTo>
                      <a:pt x="255865" y="46264"/>
                    </a:moveTo>
                    <a:lnTo>
                      <a:pt x="67511" y="46264"/>
                    </a:lnTo>
                    <a:lnTo>
                      <a:pt x="67511" y="183072"/>
                    </a:lnTo>
                    <a:lnTo>
                      <a:pt x="255865" y="183072"/>
                    </a:lnTo>
                    <a:close/>
                    <a:moveTo>
                      <a:pt x="321396" y="0"/>
                    </a:moveTo>
                    <a:lnTo>
                      <a:pt x="321396" y="233441"/>
                    </a:lnTo>
                    <a:lnTo>
                      <a:pt x="0" y="2334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80" name="Fluxograma: Atraso 50">
              <a:extLst>
                <a:ext uri="{FF2B5EF4-FFF2-40B4-BE49-F238E27FC236}">
                  <a16:creationId xmlns="" xmlns:a16="http://schemas.microsoft.com/office/drawing/2014/main" id="{F15E3685-6BCD-4DAD-AB21-4E65FD782245}"/>
                </a:ext>
              </a:extLst>
            </p:cNvPr>
            <p:cNvSpPr/>
            <p:nvPr/>
          </p:nvSpPr>
          <p:spPr>
            <a:xfrm rot="14768769">
              <a:off x="8334804" y="3212254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Elipse 54">
              <a:extLst>
                <a:ext uri="{FF2B5EF4-FFF2-40B4-BE49-F238E27FC236}">
                  <a16:creationId xmlns="" xmlns:a16="http://schemas.microsoft.com/office/drawing/2014/main" id="{B57602BB-AC86-426D-85F5-692260E2438D}"/>
                </a:ext>
              </a:extLst>
            </p:cNvPr>
            <p:cNvSpPr/>
            <p:nvPr/>
          </p:nvSpPr>
          <p:spPr>
            <a:xfrm rot="2718950" flipH="1">
              <a:off x="6690163" y="3680835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Fluxograma: Atraso 281">
              <a:extLst>
                <a:ext uri="{FF2B5EF4-FFF2-40B4-BE49-F238E27FC236}">
                  <a16:creationId xmlns="" xmlns:a16="http://schemas.microsoft.com/office/drawing/2014/main" id="{AC16ADB8-2337-427C-9026-B09ADB3A1C2E}"/>
                </a:ext>
              </a:extLst>
            </p:cNvPr>
            <p:cNvSpPr/>
            <p:nvPr/>
          </p:nvSpPr>
          <p:spPr>
            <a:xfrm rot="15537743">
              <a:off x="6479182" y="3212255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3" name="Grupo 2057">
            <a:extLst>
              <a:ext uri="{FF2B5EF4-FFF2-40B4-BE49-F238E27FC236}">
                <a16:creationId xmlns="" xmlns:a16="http://schemas.microsoft.com/office/drawing/2014/main" id="{2A7BB582-D9FF-4B89-AC64-63FE4DDABDEE}"/>
              </a:ext>
            </a:extLst>
          </p:cNvPr>
          <p:cNvGrpSpPr/>
          <p:nvPr/>
        </p:nvGrpSpPr>
        <p:grpSpPr>
          <a:xfrm>
            <a:off x="-3582861" y="-120664"/>
            <a:ext cx="6415273" cy="6014751"/>
            <a:chOff x="-131606" y="-1369991"/>
            <a:chExt cx="7367191" cy="8077933"/>
          </a:xfrm>
        </p:grpSpPr>
        <p:sp>
          <p:nvSpPr>
            <p:cNvPr id="354" name="Retângulo 353">
              <a:extLst>
                <a:ext uri="{FF2B5EF4-FFF2-40B4-BE49-F238E27FC236}">
                  <a16:creationId xmlns="" xmlns:a16="http://schemas.microsoft.com/office/drawing/2014/main" id="{E975A698-6FD5-46CC-8A12-4279997F49E0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5" name="Triângulo isósceles 354">
              <a:extLst>
                <a:ext uri="{FF2B5EF4-FFF2-40B4-BE49-F238E27FC236}">
                  <a16:creationId xmlns="" xmlns:a16="http://schemas.microsoft.com/office/drawing/2014/main" id="{9FB5DC38-B5BE-4425-8F64-AB2A6B2DA9D3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6" name="AutoShape 4" descr="Resultado de imagem para casa de madeira flat design">
              <a:extLst>
                <a:ext uri="{FF2B5EF4-FFF2-40B4-BE49-F238E27FC236}">
                  <a16:creationId xmlns="" xmlns:a16="http://schemas.microsoft.com/office/drawing/2014/main" id="{CF86C6ED-3F0F-45D5-8A4E-3C7B5005F7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7" name="Retângulo 356">
              <a:extLst>
                <a:ext uri="{FF2B5EF4-FFF2-40B4-BE49-F238E27FC236}">
                  <a16:creationId xmlns="" xmlns:a16="http://schemas.microsoft.com/office/drawing/2014/main" id="{33F73C76-1F06-4A31-93C9-3D8710869DDB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8" name="Retângulo de cantos arredondados 2048">
              <a:extLst>
                <a:ext uri="{FF2B5EF4-FFF2-40B4-BE49-F238E27FC236}">
                  <a16:creationId xmlns="" xmlns:a16="http://schemas.microsoft.com/office/drawing/2014/main" id="{8F6FD8EF-9B0E-4A86-AB0E-85DDF4FBF33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9" name="Retângulo de cantos arredondados 39">
              <a:extLst>
                <a:ext uri="{FF2B5EF4-FFF2-40B4-BE49-F238E27FC236}">
                  <a16:creationId xmlns="" xmlns:a16="http://schemas.microsoft.com/office/drawing/2014/main" id="{034DE4F6-43F7-4F27-BC71-6301B3324A6E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0" name="Retângulo de cantos arredondados 40">
              <a:extLst>
                <a:ext uri="{FF2B5EF4-FFF2-40B4-BE49-F238E27FC236}">
                  <a16:creationId xmlns="" xmlns:a16="http://schemas.microsoft.com/office/drawing/2014/main" id="{03502FC5-A5DA-40DE-9E70-381956FE11BC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1" name="Retângulo de cantos arredondados 41">
              <a:extLst>
                <a:ext uri="{FF2B5EF4-FFF2-40B4-BE49-F238E27FC236}">
                  <a16:creationId xmlns="" xmlns:a16="http://schemas.microsoft.com/office/drawing/2014/main" id="{4496BC61-7B6F-40DA-8B6F-5395B3110447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2" name="Grupo 29">
              <a:extLst>
                <a:ext uri="{FF2B5EF4-FFF2-40B4-BE49-F238E27FC236}">
                  <a16:creationId xmlns="" xmlns:a16="http://schemas.microsoft.com/office/drawing/2014/main" id="{83CEB4AD-D85B-4578-8969-725670479571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390" name="Retângulo 23">
                <a:extLst>
                  <a:ext uri="{FF2B5EF4-FFF2-40B4-BE49-F238E27FC236}">
                    <a16:creationId xmlns="" xmlns:a16="http://schemas.microsoft.com/office/drawing/2014/main" id="{D0711F98-9C1B-4C0D-A747-774F3DDDBE50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1" name="Retângulo 15">
                <a:extLst>
                  <a:ext uri="{FF2B5EF4-FFF2-40B4-BE49-F238E27FC236}">
                    <a16:creationId xmlns="" xmlns:a16="http://schemas.microsoft.com/office/drawing/2014/main" id="{609D6166-91C2-4FC5-B1A8-5D62838767E2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3" name="Grupo 28">
              <a:extLst>
                <a:ext uri="{FF2B5EF4-FFF2-40B4-BE49-F238E27FC236}">
                  <a16:creationId xmlns="" xmlns:a16="http://schemas.microsoft.com/office/drawing/2014/main" id="{A968AAC0-3DA3-4A56-91ED-0F6D8CF4D5BB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384" name="Grupo 12">
                <a:extLst>
                  <a:ext uri="{FF2B5EF4-FFF2-40B4-BE49-F238E27FC236}">
                    <a16:creationId xmlns="" xmlns:a16="http://schemas.microsoft.com/office/drawing/2014/main" id="{43106D46-DFDE-4C8E-94C8-622C654931B2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8" name="Retângulo 387">
                  <a:extLst>
                    <a:ext uri="{FF2B5EF4-FFF2-40B4-BE49-F238E27FC236}">
                      <a16:creationId xmlns="" xmlns:a16="http://schemas.microsoft.com/office/drawing/2014/main" id="{01C91684-93BE-438A-82C0-C3BC718484F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 de cantos arredondados 11">
                  <a:extLst>
                    <a:ext uri="{FF2B5EF4-FFF2-40B4-BE49-F238E27FC236}">
                      <a16:creationId xmlns="" xmlns:a16="http://schemas.microsoft.com/office/drawing/2014/main" id="{93F25088-EF79-48B8-B1DE-3C9CF5326A49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5" name="Grupo 20">
                <a:extLst>
                  <a:ext uri="{FF2B5EF4-FFF2-40B4-BE49-F238E27FC236}">
                    <a16:creationId xmlns="" xmlns:a16="http://schemas.microsoft.com/office/drawing/2014/main" id="{011D5DA9-6317-45BE-9827-9E54FE9B027A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6" name="Retângulo 385">
                  <a:extLst>
                    <a:ext uri="{FF2B5EF4-FFF2-40B4-BE49-F238E27FC236}">
                      <a16:creationId xmlns="" xmlns:a16="http://schemas.microsoft.com/office/drawing/2014/main" id="{902F7E4E-8288-4ADE-900C-87C4159F24FC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Retângulo de cantos arredondados 22">
                  <a:extLst>
                    <a:ext uri="{FF2B5EF4-FFF2-40B4-BE49-F238E27FC236}">
                      <a16:creationId xmlns="" xmlns:a16="http://schemas.microsoft.com/office/drawing/2014/main" id="{CAFBF1B4-3293-4C51-BFB0-A05348FAF092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64" name="Grupo 2050">
              <a:extLst>
                <a:ext uri="{FF2B5EF4-FFF2-40B4-BE49-F238E27FC236}">
                  <a16:creationId xmlns="" xmlns:a16="http://schemas.microsoft.com/office/drawing/2014/main" id="{BFFD9046-52E2-4827-9563-8183B306A91C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381" name="Retângulo 380">
                <a:extLst>
                  <a:ext uri="{FF2B5EF4-FFF2-40B4-BE49-F238E27FC236}">
                    <a16:creationId xmlns="" xmlns:a16="http://schemas.microsoft.com/office/drawing/2014/main" id="{CD61305D-3A49-4E84-93CF-024AEF5CACCD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2" name="Retângulo 381">
                <a:extLst>
                  <a:ext uri="{FF2B5EF4-FFF2-40B4-BE49-F238E27FC236}">
                    <a16:creationId xmlns="" xmlns:a16="http://schemas.microsoft.com/office/drawing/2014/main" id="{6B6290C6-586B-485A-930B-5F7EB7CE1EFE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3" name="Retângulo 382">
                <a:extLst>
                  <a:ext uri="{FF2B5EF4-FFF2-40B4-BE49-F238E27FC236}">
                    <a16:creationId xmlns="" xmlns:a16="http://schemas.microsoft.com/office/drawing/2014/main" id="{D6224DFE-C339-4D3D-B70E-A53333BDB29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5" name="Retângulo de cantos arredondados 2051">
              <a:extLst>
                <a:ext uri="{FF2B5EF4-FFF2-40B4-BE49-F238E27FC236}">
                  <a16:creationId xmlns="" xmlns:a16="http://schemas.microsoft.com/office/drawing/2014/main" id="{A885BC17-397A-4B32-A4DE-1E2614081D45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6" name="Retângulo de cantos arredondados 44">
              <a:extLst>
                <a:ext uri="{FF2B5EF4-FFF2-40B4-BE49-F238E27FC236}">
                  <a16:creationId xmlns="" xmlns:a16="http://schemas.microsoft.com/office/drawing/2014/main" id="{B39548E0-DFAA-4C38-A258-22204B73167C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7" name="Retângulo de cantos arredondados 45">
              <a:extLst>
                <a:ext uri="{FF2B5EF4-FFF2-40B4-BE49-F238E27FC236}">
                  <a16:creationId xmlns="" xmlns:a16="http://schemas.microsoft.com/office/drawing/2014/main" id="{22BACA2F-A8DF-4A14-A0B8-EA968D26C787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8" name="Retângulo de cantos arredondados 46">
              <a:extLst>
                <a:ext uri="{FF2B5EF4-FFF2-40B4-BE49-F238E27FC236}">
                  <a16:creationId xmlns="" xmlns:a16="http://schemas.microsoft.com/office/drawing/2014/main" id="{A059EE77-351A-498E-BF63-447162A2D07D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9" name="Retângulo de cantos arredondados 47">
              <a:extLst>
                <a:ext uri="{FF2B5EF4-FFF2-40B4-BE49-F238E27FC236}">
                  <a16:creationId xmlns="" xmlns:a16="http://schemas.microsoft.com/office/drawing/2014/main" id="{E6AD979D-6A91-4E90-A73A-1805C232F4D7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0" name="Retângulo de cantos arredondados 48">
              <a:extLst>
                <a:ext uri="{FF2B5EF4-FFF2-40B4-BE49-F238E27FC236}">
                  <a16:creationId xmlns="" xmlns:a16="http://schemas.microsoft.com/office/drawing/2014/main" id="{C6566111-885F-4F3D-8066-AC948F31C66D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1" name="Retângulo 370">
              <a:extLst>
                <a:ext uri="{FF2B5EF4-FFF2-40B4-BE49-F238E27FC236}">
                  <a16:creationId xmlns="" xmlns:a16="http://schemas.microsoft.com/office/drawing/2014/main" id="{C92E17F3-7FC3-4F64-87BC-F89A4B996214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Retângulo de cantos arredondados 49">
              <a:extLst>
                <a:ext uri="{FF2B5EF4-FFF2-40B4-BE49-F238E27FC236}">
                  <a16:creationId xmlns="" xmlns:a16="http://schemas.microsoft.com/office/drawing/2014/main" id="{4522DA7F-738A-4FD7-A132-B999DA07BAD1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Retângulo de cantos arredondados 51">
              <a:extLst>
                <a:ext uri="{FF2B5EF4-FFF2-40B4-BE49-F238E27FC236}">
                  <a16:creationId xmlns="" xmlns:a16="http://schemas.microsoft.com/office/drawing/2014/main" id="{C0CCDC63-767F-461A-A67E-3BECB2BACF14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Retângulo 373">
              <a:extLst>
                <a:ext uri="{FF2B5EF4-FFF2-40B4-BE49-F238E27FC236}">
                  <a16:creationId xmlns="" xmlns:a16="http://schemas.microsoft.com/office/drawing/2014/main" id="{3D026EC2-546A-4BE3-98FE-492358273827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5" name="Retângulo 374">
              <a:extLst>
                <a:ext uri="{FF2B5EF4-FFF2-40B4-BE49-F238E27FC236}">
                  <a16:creationId xmlns="" xmlns:a16="http://schemas.microsoft.com/office/drawing/2014/main" id="{36815C57-9BB0-4CB7-9F0A-A3840548CA2A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6" name="Retângulo 375">
              <a:extLst>
                <a:ext uri="{FF2B5EF4-FFF2-40B4-BE49-F238E27FC236}">
                  <a16:creationId xmlns="" xmlns:a16="http://schemas.microsoft.com/office/drawing/2014/main" id="{7AEB7DE2-AB78-4827-BCBD-20B6201A080D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Retângulo 376">
              <a:extLst>
                <a:ext uri="{FF2B5EF4-FFF2-40B4-BE49-F238E27FC236}">
                  <a16:creationId xmlns="" xmlns:a16="http://schemas.microsoft.com/office/drawing/2014/main" id="{D7083F17-7EC6-4E2F-B579-DCD4D0A82331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Retângulo de cantos arredondados 57">
              <a:extLst>
                <a:ext uri="{FF2B5EF4-FFF2-40B4-BE49-F238E27FC236}">
                  <a16:creationId xmlns="" xmlns:a16="http://schemas.microsoft.com/office/drawing/2014/main" id="{84C7528B-963E-47D6-998C-96CE07A13720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Retângulo de cantos arredondados 58">
              <a:extLst>
                <a:ext uri="{FF2B5EF4-FFF2-40B4-BE49-F238E27FC236}">
                  <a16:creationId xmlns="" xmlns:a16="http://schemas.microsoft.com/office/drawing/2014/main" id="{E2D6F552-C05A-4D89-8EFD-B6FC8FD060B6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Elipse 379">
              <a:extLst>
                <a:ext uri="{FF2B5EF4-FFF2-40B4-BE49-F238E27FC236}">
                  <a16:creationId xmlns="" xmlns:a16="http://schemas.microsoft.com/office/drawing/2014/main" id="{8E3718EA-24C9-42DA-9941-9D488E9DED84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0" name="Agrupar 309">
            <a:extLst>
              <a:ext uri="{FF2B5EF4-FFF2-40B4-BE49-F238E27FC236}">
                <a16:creationId xmlns="" xmlns:a16="http://schemas.microsoft.com/office/drawing/2014/main" id="{C98B4ECC-1650-49EE-9E85-1B044C862758}"/>
              </a:ext>
            </a:extLst>
          </p:cNvPr>
          <p:cNvGrpSpPr/>
          <p:nvPr/>
        </p:nvGrpSpPr>
        <p:grpSpPr>
          <a:xfrm>
            <a:off x="325964" y="1356550"/>
            <a:ext cx="3924882" cy="4824798"/>
            <a:chOff x="6248502" y="97520"/>
            <a:chExt cx="4703000" cy="5795252"/>
          </a:xfrm>
        </p:grpSpPr>
        <p:grpSp>
          <p:nvGrpSpPr>
            <p:cNvPr id="311" name="Agrupar 310">
              <a:extLst>
                <a:ext uri="{FF2B5EF4-FFF2-40B4-BE49-F238E27FC236}">
                  <a16:creationId xmlns="" xmlns:a16="http://schemas.microsoft.com/office/drawing/2014/main" id="{BF3B3524-00E6-4AB6-AB9B-56B60B9E0777}"/>
                </a:ext>
              </a:extLst>
            </p:cNvPr>
            <p:cNvGrpSpPr/>
            <p:nvPr/>
          </p:nvGrpSpPr>
          <p:grpSpPr>
            <a:xfrm>
              <a:off x="6248502" y="274620"/>
              <a:ext cx="3273691" cy="5618152"/>
              <a:chOff x="6248502" y="274620"/>
              <a:chExt cx="3273691" cy="561815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="" xmlns:a16="http://schemas.microsoft.com/office/drawing/2014/main" id="{74C31009-22C2-48F6-A87F-8171DDD97EAF}"/>
                  </a:ext>
                </a:extLst>
              </p:cNvPr>
              <p:cNvSpPr/>
              <p:nvPr/>
            </p:nvSpPr>
            <p:spPr>
              <a:xfrm rot="975460" flipH="1">
                <a:off x="8661801" y="2329175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23" name="Retângulo: Cantos Arredondados 322">
                <a:extLst>
                  <a:ext uri="{FF2B5EF4-FFF2-40B4-BE49-F238E27FC236}">
                    <a16:creationId xmlns="" xmlns:a16="http://schemas.microsoft.com/office/drawing/2014/main" id="{036A30F1-1E93-4AFC-A293-310FBADB68A7}"/>
                  </a:ext>
                </a:extLst>
              </p:cNvPr>
              <p:cNvSpPr/>
              <p:nvPr/>
            </p:nvSpPr>
            <p:spPr>
              <a:xfrm rot="1023497">
                <a:off x="8239415" y="2404237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 323">
                <a:extLst>
                  <a:ext uri="{FF2B5EF4-FFF2-40B4-BE49-F238E27FC236}">
                    <a16:creationId xmlns="" xmlns:a16="http://schemas.microsoft.com/office/drawing/2014/main" id="{7CD220E9-1FA3-437D-B944-2EEB191FA63E}"/>
                  </a:ext>
                </a:extLst>
              </p:cNvPr>
              <p:cNvSpPr/>
              <p:nvPr/>
            </p:nvSpPr>
            <p:spPr>
              <a:xfrm>
                <a:off x="7576483" y="1834833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Forma Livre: Forma 324">
                <a:extLst>
                  <a:ext uri="{FF2B5EF4-FFF2-40B4-BE49-F238E27FC236}">
                    <a16:creationId xmlns="" xmlns:a16="http://schemas.microsoft.com/office/drawing/2014/main" id="{6E320C8B-9A5D-4452-8559-D438D6AB10B4}"/>
                  </a:ext>
                </a:extLst>
              </p:cNvPr>
              <p:cNvSpPr/>
              <p:nvPr/>
            </p:nvSpPr>
            <p:spPr>
              <a:xfrm>
                <a:off x="6248502" y="2054895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Retângulo de cantos arredondados 1027">
                <a:extLst>
                  <a:ext uri="{FF2B5EF4-FFF2-40B4-BE49-F238E27FC236}">
                    <a16:creationId xmlns="" xmlns:a16="http://schemas.microsoft.com/office/drawing/2014/main" id="{1DD062C1-7B12-4DA3-BC40-A22C5C408E30}"/>
                  </a:ext>
                </a:extLst>
              </p:cNvPr>
              <p:cNvSpPr/>
              <p:nvPr/>
            </p:nvSpPr>
            <p:spPr>
              <a:xfrm>
                <a:off x="6563599" y="3194504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7" name="Agrupar 326">
                <a:extLst>
                  <a:ext uri="{FF2B5EF4-FFF2-40B4-BE49-F238E27FC236}">
                    <a16:creationId xmlns="" xmlns:a16="http://schemas.microsoft.com/office/drawing/2014/main" id="{5FBD843A-6B88-4C29-AE03-DD92F5AEBEF3}"/>
                  </a:ext>
                </a:extLst>
              </p:cNvPr>
              <p:cNvGrpSpPr/>
              <p:nvPr/>
            </p:nvGrpSpPr>
            <p:grpSpPr>
              <a:xfrm>
                <a:off x="7091666" y="4552228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51" name="Forma Livre: Forma 350">
                  <a:extLst>
                    <a:ext uri="{FF2B5EF4-FFF2-40B4-BE49-F238E27FC236}">
                      <a16:creationId xmlns="" xmlns:a16="http://schemas.microsoft.com/office/drawing/2014/main" id="{5251B852-099B-4BAA-8D39-0A69F361B977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2" name="Triângulo isósceles 351">
                  <a:extLst>
                    <a:ext uri="{FF2B5EF4-FFF2-40B4-BE49-F238E27FC236}">
                      <a16:creationId xmlns="" xmlns:a16="http://schemas.microsoft.com/office/drawing/2014/main" id="{D3CE7470-C18E-4876-B0D4-496AFD8EAD34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8" name="Retângulo 327">
                <a:extLst>
                  <a:ext uri="{FF2B5EF4-FFF2-40B4-BE49-F238E27FC236}">
                    <a16:creationId xmlns="" xmlns:a16="http://schemas.microsoft.com/office/drawing/2014/main" id="{0E90B7D1-CE4A-41A6-B008-F801496414A9}"/>
                  </a:ext>
                </a:extLst>
              </p:cNvPr>
              <p:cNvSpPr/>
              <p:nvPr/>
            </p:nvSpPr>
            <p:spPr>
              <a:xfrm flipH="1">
                <a:off x="8237605" y="2047835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Forma Livre: Forma 328">
                <a:extLst>
                  <a:ext uri="{FF2B5EF4-FFF2-40B4-BE49-F238E27FC236}">
                    <a16:creationId xmlns="" xmlns:a16="http://schemas.microsoft.com/office/drawing/2014/main" id="{73B13C8B-F764-4C41-B9F8-050876DB8893}"/>
                  </a:ext>
                </a:extLst>
              </p:cNvPr>
              <p:cNvSpPr/>
              <p:nvPr/>
            </p:nvSpPr>
            <p:spPr>
              <a:xfrm>
                <a:off x="7022451" y="3133562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0" name="Retângulo 329">
                <a:extLst>
                  <a:ext uri="{FF2B5EF4-FFF2-40B4-BE49-F238E27FC236}">
                    <a16:creationId xmlns="" xmlns:a16="http://schemas.microsoft.com/office/drawing/2014/main" id="{C1D73495-0BA5-46EE-B08F-8A51F7964F4E}"/>
                  </a:ext>
                </a:extLst>
              </p:cNvPr>
              <p:cNvSpPr/>
              <p:nvPr/>
            </p:nvSpPr>
            <p:spPr>
              <a:xfrm flipH="1">
                <a:off x="7513688" y="2038732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Forma Livre: Forma 330">
                <a:extLst>
                  <a:ext uri="{FF2B5EF4-FFF2-40B4-BE49-F238E27FC236}">
                    <a16:creationId xmlns="" xmlns:a16="http://schemas.microsoft.com/office/drawing/2014/main" id="{A0D18BF2-56A4-48BB-8E43-632D5B944820}"/>
                  </a:ext>
                </a:extLst>
              </p:cNvPr>
              <p:cNvSpPr/>
              <p:nvPr/>
            </p:nvSpPr>
            <p:spPr>
              <a:xfrm rot="2347328">
                <a:off x="7704369" y="3094840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32" name="Forma Livre: Forma 331">
                <a:extLst>
                  <a:ext uri="{FF2B5EF4-FFF2-40B4-BE49-F238E27FC236}">
                    <a16:creationId xmlns="" xmlns:a16="http://schemas.microsoft.com/office/drawing/2014/main" id="{144A3D7A-5C3D-44CA-BC68-ED8C05DD5C63}"/>
                  </a:ext>
                </a:extLst>
              </p:cNvPr>
              <p:cNvSpPr/>
              <p:nvPr/>
            </p:nvSpPr>
            <p:spPr>
              <a:xfrm rot="18133570">
                <a:off x="7061222" y="2083198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333" name="Agrupar 332">
                <a:extLst>
                  <a:ext uri="{FF2B5EF4-FFF2-40B4-BE49-F238E27FC236}">
                    <a16:creationId xmlns="" xmlns:a16="http://schemas.microsoft.com/office/drawing/2014/main" id="{614F6B74-DDC7-4293-B0B9-187FE287C5C8}"/>
                  </a:ext>
                </a:extLst>
              </p:cNvPr>
              <p:cNvGrpSpPr/>
              <p:nvPr/>
            </p:nvGrpSpPr>
            <p:grpSpPr>
              <a:xfrm>
                <a:off x="7000309" y="274620"/>
                <a:ext cx="2085174" cy="1822698"/>
                <a:chOff x="7000309" y="274620"/>
                <a:chExt cx="2085174" cy="1822698"/>
              </a:xfrm>
            </p:grpSpPr>
            <p:sp>
              <p:nvSpPr>
                <p:cNvPr id="334" name="Fluxograma: Mesclar 6">
                  <a:extLst>
                    <a:ext uri="{FF2B5EF4-FFF2-40B4-BE49-F238E27FC236}">
                      <a16:creationId xmlns="" xmlns:a16="http://schemas.microsoft.com/office/drawing/2014/main" id="{D4108423-A468-4256-AF90-0D18C8B23C72}"/>
                    </a:ext>
                  </a:extLst>
                </p:cNvPr>
                <p:cNvSpPr/>
                <p:nvPr/>
              </p:nvSpPr>
              <p:spPr>
                <a:xfrm rot="8853205">
                  <a:off x="7000309" y="274620"/>
                  <a:ext cx="552294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5" name="Elipse 4">
                  <a:extLst>
                    <a:ext uri="{FF2B5EF4-FFF2-40B4-BE49-F238E27FC236}">
                      <a16:creationId xmlns="" xmlns:a16="http://schemas.microsoft.com/office/drawing/2014/main" id="{CB574526-23F8-439C-B7A4-F195A5178738}"/>
                    </a:ext>
                  </a:extLst>
                </p:cNvPr>
                <p:cNvSpPr/>
                <p:nvPr/>
              </p:nvSpPr>
              <p:spPr>
                <a:xfrm>
                  <a:off x="7090686" y="729135"/>
                  <a:ext cx="1547054" cy="1368183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6" name="Fluxograma: Mesclar 6">
                  <a:extLst>
                    <a:ext uri="{FF2B5EF4-FFF2-40B4-BE49-F238E27FC236}">
                      <a16:creationId xmlns="" xmlns:a16="http://schemas.microsoft.com/office/drawing/2014/main" id="{556FC17D-DBA0-4953-8591-79C6F391297E}"/>
                    </a:ext>
                  </a:extLst>
                </p:cNvPr>
                <p:cNvSpPr/>
                <p:nvPr/>
              </p:nvSpPr>
              <p:spPr>
                <a:xfrm rot="14804630">
                  <a:off x="8371858" y="507962"/>
                  <a:ext cx="547226" cy="88002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37" name="Elipse 12">
                  <a:extLst>
                    <a:ext uri="{FF2B5EF4-FFF2-40B4-BE49-F238E27FC236}">
                      <a16:creationId xmlns="" xmlns:a16="http://schemas.microsoft.com/office/drawing/2014/main" id="{B189FBDD-5E3D-47BA-9211-6D5B3AFA0829}"/>
                    </a:ext>
                  </a:extLst>
                </p:cNvPr>
                <p:cNvSpPr/>
                <p:nvPr/>
              </p:nvSpPr>
              <p:spPr>
                <a:xfrm>
                  <a:off x="7473301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8" name="Elipse 12">
                  <a:extLst>
                    <a:ext uri="{FF2B5EF4-FFF2-40B4-BE49-F238E27FC236}">
                      <a16:creationId xmlns="" xmlns:a16="http://schemas.microsoft.com/office/drawing/2014/main" id="{04267E5D-96BD-4991-B359-5BE638641063}"/>
                    </a:ext>
                  </a:extLst>
                </p:cNvPr>
                <p:cNvSpPr/>
                <p:nvPr/>
              </p:nvSpPr>
              <p:spPr>
                <a:xfrm>
                  <a:off x="8010173" y="1033277"/>
                  <a:ext cx="290150" cy="365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9" name="Elipse 338">
                  <a:extLst>
                    <a:ext uri="{FF2B5EF4-FFF2-40B4-BE49-F238E27FC236}">
                      <a16:creationId xmlns="" xmlns:a16="http://schemas.microsoft.com/office/drawing/2014/main" id="{4E5AA707-4933-4063-A83C-B0266AEAF90D}"/>
                    </a:ext>
                  </a:extLst>
                </p:cNvPr>
                <p:cNvSpPr/>
                <p:nvPr/>
              </p:nvSpPr>
              <p:spPr>
                <a:xfrm>
                  <a:off x="7572561" y="1226228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0" name="Elipse 339">
                  <a:extLst>
                    <a:ext uri="{FF2B5EF4-FFF2-40B4-BE49-F238E27FC236}">
                      <a16:creationId xmlns="" xmlns:a16="http://schemas.microsoft.com/office/drawing/2014/main" id="{ED0CD615-47AC-472D-8B98-F851E4A23695}"/>
                    </a:ext>
                  </a:extLst>
                </p:cNvPr>
                <p:cNvSpPr/>
                <p:nvPr/>
              </p:nvSpPr>
              <p:spPr>
                <a:xfrm>
                  <a:off x="8092588" y="1222090"/>
                  <a:ext cx="145075" cy="1580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1" name="Arco 340">
                  <a:extLst>
                    <a:ext uri="{FF2B5EF4-FFF2-40B4-BE49-F238E27FC236}">
                      <a16:creationId xmlns="" xmlns:a16="http://schemas.microsoft.com/office/drawing/2014/main" id="{35E34A8C-DE5F-494D-AEE4-08347BAE9C09}"/>
                    </a:ext>
                  </a:extLst>
                </p:cNvPr>
                <p:cNvSpPr/>
                <p:nvPr/>
              </p:nvSpPr>
              <p:spPr>
                <a:xfrm rot="18528476">
                  <a:off x="7424327" y="953671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2" name="Arco 341">
                  <a:extLst>
                    <a:ext uri="{FF2B5EF4-FFF2-40B4-BE49-F238E27FC236}">
                      <a16:creationId xmlns="" xmlns:a16="http://schemas.microsoft.com/office/drawing/2014/main" id="{B3B0F133-4A27-4FB2-9853-03A7BC3872C9}"/>
                    </a:ext>
                  </a:extLst>
                </p:cNvPr>
                <p:cNvSpPr/>
                <p:nvPr/>
              </p:nvSpPr>
              <p:spPr>
                <a:xfrm rot="20637606">
                  <a:off x="7979104" y="953672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3" name="Elipse 342">
                  <a:extLst>
                    <a:ext uri="{FF2B5EF4-FFF2-40B4-BE49-F238E27FC236}">
                      <a16:creationId xmlns="" xmlns:a16="http://schemas.microsoft.com/office/drawing/2014/main" id="{E5AAA04C-C867-45E7-AFA2-2599783E8797}"/>
                    </a:ext>
                  </a:extLst>
                </p:cNvPr>
                <p:cNvSpPr/>
                <p:nvPr/>
              </p:nvSpPr>
              <p:spPr>
                <a:xfrm rot="20219682">
                  <a:off x="8428622" y="888763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4" name="Elipse 343">
                  <a:extLst>
                    <a:ext uri="{FF2B5EF4-FFF2-40B4-BE49-F238E27FC236}">
                      <a16:creationId xmlns="" xmlns:a16="http://schemas.microsoft.com/office/drawing/2014/main" id="{20C3419D-AC22-4F79-B47E-428CE5C2747F}"/>
                    </a:ext>
                  </a:extLst>
                </p:cNvPr>
                <p:cNvSpPr/>
                <p:nvPr/>
              </p:nvSpPr>
              <p:spPr>
                <a:xfrm rot="3218186">
                  <a:off x="7135535" y="669368"/>
                  <a:ext cx="355942" cy="9052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5" name="Grupo 1">
                  <a:extLst>
                    <a:ext uri="{FF2B5EF4-FFF2-40B4-BE49-F238E27FC236}">
                      <a16:creationId xmlns="" xmlns:a16="http://schemas.microsoft.com/office/drawing/2014/main" id="{3C3710E0-9488-41DF-981E-6A94549ACF4D}"/>
                    </a:ext>
                  </a:extLst>
                </p:cNvPr>
                <p:cNvGrpSpPr/>
                <p:nvPr/>
              </p:nvGrpSpPr>
              <p:grpSpPr>
                <a:xfrm>
                  <a:off x="7803122" y="1355499"/>
                  <a:ext cx="357713" cy="252013"/>
                  <a:chOff x="6206681" y="1860595"/>
                  <a:chExt cx="357713" cy="252013"/>
                </a:xfrm>
              </p:grpSpPr>
              <p:sp>
                <p:nvSpPr>
                  <p:cNvPr id="348" name="Elipse 19">
                    <a:extLst>
                      <a:ext uri="{FF2B5EF4-FFF2-40B4-BE49-F238E27FC236}">
                        <a16:creationId xmlns="" xmlns:a16="http://schemas.microsoft.com/office/drawing/2014/main" id="{0F2936CB-66F9-4DBE-A20C-A3A6AC4F3B8F}"/>
                      </a:ext>
                    </a:extLst>
                  </p:cNvPr>
                  <p:cNvSpPr/>
                  <p:nvPr/>
                </p:nvSpPr>
                <p:spPr>
                  <a:xfrm>
                    <a:off x="6206681" y="186059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9" name="Elipse 348">
                    <a:extLst>
                      <a:ext uri="{FF2B5EF4-FFF2-40B4-BE49-F238E27FC236}">
                        <a16:creationId xmlns="" xmlns:a16="http://schemas.microsoft.com/office/drawing/2014/main" id="{60BDF239-3221-4E43-9F18-F15D55B70A51}"/>
                      </a:ext>
                    </a:extLst>
                  </p:cNvPr>
                  <p:cNvSpPr/>
                  <p:nvPr/>
                </p:nvSpPr>
                <p:spPr>
                  <a:xfrm>
                    <a:off x="6289470" y="198660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Elipse 349">
                    <a:extLst>
                      <a:ext uri="{FF2B5EF4-FFF2-40B4-BE49-F238E27FC236}">
                        <a16:creationId xmlns="" xmlns:a16="http://schemas.microsoft.com/office/drawing/2014/main" id="{2EACE02B-5E63-47CB-A28C-5F5E26C533B8}"/>
                      </a:ext>
                    </a:extLst>
                  </p:cNvPr>
                  <p:cNvSpPr/>
                  <p:nvPr/>
                </p:nvSpPr>
                <p:spPr>
                  <a:xfrm>
                    <a:off x="6441870" y="199796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46" name="Arco 345">
                  <a:extLst>
                    <a:ext uri="{FF2B5EF4-FFF2-40B4-BE49-F238E27FC236}">
                      <a16:creationId xmlns="" xmlns:a16="http://schemas.microsoft.com/office/drawing/2014/main" id="{5FD1074E-7C64-463A-9595-F3F9734BAA76}"/>
                    </a:ext>
                  </a:extLst>
                </p:cNvPr>
                <p:cNvSpPr/>
                <p:nvPr/>
              </p:nvSpPr>
              <p:spPr>
                <a:xfrm rot="819543">
                  <a:off x="7188707" y="1443076"/>
                  <a:ext cx="369968" cy="318644"/>
                </a:xfrm>
                <a:prstGeom prst="arc">
                  <a:avLst>
                    <a:gd name="adj1" fmla="val 16200000"/>
                    <a:gd name="adj2" fmla="val 1806592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7" name="Forma Livre: Forma 346">
                  <a:extLst>
                    <a:ext uri="{FF2B5EF4-FFF2-40B4-BE49-F238E27FC236}">
                      <a16:creationId xmlns="" xmlns:a16="http://schemas.microsoft.com/office/drawing/2014/main" id="{B3586A69-D87E-4C2F-8292-4100B735458A}"/>
                    </a:ext>
                  </a:extLst>
                </p:cNvPr>
                <p:cNvSpPr/>
                <p:nvPr/>
              </p:nvSpPr>
              <p:spPr>
                <a:xfrm rot="11471467" flipV="1">
                  <a:off x="7581487" y="1695771"/>
                  <a:ext cx="551614" cy="149939"/>
                </a:xfrm>
                <a:custGeom>
                  <a:avLst/>
                  <a:gdLst>
                    <a:gd name="connsiteX0" fmla="*/ 762438 w 762438"/>
                    <a:gd name="connsiteY0" fmla="*/ 0 h 222164"/>
                    <a:gd name="connsiteX1" fmla="*/ 762438 w 762438"/>
                    <a:gd name="connsiteY1" fmla="*/ 56191 h 222164"/>
                    <a:gd name="connsiteX2" fmla="*/ 679090 w 762438"/>
                    <a:gd name="connsiteY2" fmla="*/ 119750 h 222164"/>
                    <a:gd name="connsiteX3" fmla="*/ 365047 w 762438"/>
                    <a:gd name="connsiteY3" fmla="*/ 222128 h 222164"/>
                    <a:gd name="connsiteX4" fmla="*/ 33507 w 762438"/>
                    <a:gd name="connsiteY4" fmla="*/ 99423 h 222164"/>
                    <a:gd name="connsiteX5" fmla="*/ 0 w 762438"/>
                    <a:gd name="connsiteY5" fmla="*/ 70369 h 222164"/>
                    <a:gd name="connsiteX6" fmla="*/ 0 w 762438"/>
                    <a:gd name="connsiteY6" fmla="*/ 18368 h 222164"/>
                    <a:gd name="connsiteX7" fmla="*/ 31896 w 762438"/>
                    <a:gd name="connsiteY7" fmla="*/ 32159 h 222164"/>
                    <a:gd name="connsiteX8" fmla="*/ 368829 w 762438"/>
                    <a:gd name="connsiteY8" fmla="*/ 85724 h 222164"/>
                    <a:gd name="connsiteX9" fmla="*/ 670295 w 762438"/>
                    <a:gd name="connsiteY9" fmla="*/ 41087 h 222164"/>
                    <a:gd name="connsiteX10" fmla="*/ 755235 w 762438"/>
                    <a:gd name="connsiteY10" fmla="*/ 3938 h 222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2438" h="222164">
                      <a:moveTo>
                        <a:pt x="762438" y="0"/>
                      </a:moveTo>
                      <a:lnTo>
                        <a:pt x="762438" y="56191"/>
                      </a:lnTo>
                      <a:lnTo>
                        <a:pt x="679090" y="119750"/>
                      </a:lnTo>
                      <a:cubicBezTo>
                        <a:pt x="585464" y="180268"/>
                        <a:pt x="480119" y="223612"/>
                        <a:pt x="365047" y="222128"/>
                      </a:cubicBezTo>
                      <a:cubicBezTo>
                        <a:pt x="232443" y="220419"/>
                        <a:pt x="125003" y="169319"/>
                        <a:pt x="33507" y="99423"/>
                      </a:cubicBezTo>
                      <a:lnTo>
                        <a:pt x="0" y="70369"/>
                      </a:lnTo>
                      <a:lnTo>
                        <a:pt x="0" y="18368"/>
                      </a:lnTo>
                      <a:lnTo>
                        <a:pt x="31896" y="32159"/>
                      </a:lnTo>
                      <a:cubicBezTo>
                        <a:pt x="119267" y="60343"/>
                        <a:pt x="266862" y="91675"/>
                        <a:pt x="368829" y="85724"/>
                      </a:cubicBezTo>
                      <a:cubicBezTo>
                        <a:pt x="470795" y="79773"/>
                        <a:pt x="577963" y="69655"/>
                        <a:pt x="670295" y="41087"/>
                      </a:cubicBezTo>
                      <a:cubicBezTo>
                        <a:pt x="693378" y="33945"/>
                        <a:pt x="723605" y="20100"/>
                        <a:pt x="755235" y="393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12" name="Agrupar 311">
              <a:extLst>
                <a:ext uri="{FF2B5EF4-FFF2-40B4-BE49-F238E27FC236}">
                  <a16:creationId xmlns="" xmlns:a16="http://schemas.microsoft.com/office/drawing/2014/main" id="{B4F28B18-7B07-4742-BF9E-64A29B10421C}"/>
                </a:ext>
              </a:extLst>
            </p:cNvPr>
            <p:cNvGrpSpPr/>
            <p:nvPr/>
          </p:nvGrpSpPr>
          <p:grpSpPr>
            <a:xfrm>
              <a:off x="9196960" y="97520"/>
              <a:ext cx="1754542" cy="1641593"/>
              <a:chOff x="9120736" y="-180641"/>
              <a:chExt cx="1754542" cy="1641593"/>
            </a:xfrm>
          </p:grpSpPr>
          <p:sp>
            <p:nvSpPr>
              <p:cNvPr id="313" name="Balão de Fala: Oval 312">
                <a:extLst>
                  <a:ext uri="{FF2B5EF4-FFF2-40B4-BE49-F238E27FC236}">
                    <a16:creationId xmlns="" xmlns:a16="http://schemas.microsoft.com/office/drawing/2014/main" id="{7D8AFC7B-BE18-4F1E-82B3-E13289DC0D0A}"/>
                  </a:ext>
                </a:extLst>
              </p:cNvPr>
              <p:cNvSpPr/>
              <p:nvPr/>
            </p:nvSpPr>
            <p:spPr>
              <a:xfrm rot="2300599">
                <a:off x="9120736" y="-180641"/>
                <a:ext cx="1754542" cy="1641593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4" name="Agrupar 313">
                <a:extLst>
                  <a:ext uri="{FF2B5EF4-FFF2-40B4-BE49-F238E27FC236}">
                    <a16:creationId xmlns="" xmlns:a16="http://schemas.microsoft.com/office/drawing/2014/main" id="{190FE773-879D-4CAE-90CF-FB24B724AD2A}"/>
                  </a:ext>
                </a:extLst>
              </p:cNvPr>
              <p:cNvGrpSpPr/>
              <p:nvPr/>
            </p:nvGrpSpPr>
            <p:grpSpPr>
              <a:xfrm>
                <a:off x="9370665" y="-6650"/>
                <a:ext cx="1181188" cy="1093025"/>
                <a:chOff x="9459918" y="190858"/>
                <a:chExt cx="1181188" cy="1093025"/>
              </a:xfrm>
            </p:grpSpPr>
            <p:sp>
              <p:nvSpPr>
                <p:cNvPr id="315" name="Retângulo 314">
                  <a:extLst>
                    <a:ext uri="{FF2B5EF4-FFF2-40B4-BE49-F238E27FC236}">
                      <a16:creationId xmlns="" xmlns:a16="http://schemas.microsoft.com/office/drawing/2014/main" id="{0E0EF258-37BA-4F2B-A501-1471239CDA7F}"/>
                    </a:ext>
                  </a:extLst>
                </p:cNvPr>
                <p:cNvSpPr/>
                <p:nvPr/>
              </p:nvSpPr>
              <p:spPr>
                <a:xfrm>
                  <a:off x="9634218" y="695792"/>
                  <a:ext cx="832587" cy="5880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>
                  <a:extLst>
                    <a:ext uri="{FF2B5EF4-FFF2-40B4-BE49-F238E27FC236}">
                      <a16:creationId xmlns="" xmlns:a16="http://schemas.microsoft.com/office/drawing/2014/main" id="{97C3A10C-F347-4D0B-A5D2-BDC378562810}"/>
                    </a:ext>
                  </a:extLst>
                </p:cNvPr>
                <p:cNvSpPr/>
                <p:nvPr/>
              </p:nvSpPr>
              <p:spPr>
                <a:xfrm>
                  <a:off x="9459918" y="190858"/>
                  <a:ext cx="1181188" cy="538277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7" name="Retângulo 316">
                  <a:extLst>
                    <a:ext uri="{FF2B5EF4-FFF2-40B4-BE49-F238E27FC236}">
                      <a16:creationId xmlns="" xmlns:a16="http://schemas.microsoft.com/office/drawing/2014/main" id="{D3E20679-A60A-4E22-A292-BECFB04534D1}"/>
                    </a:ext>
                  </a:extLst>
                </p:cNvPr>
                <p:cNvSpPr/>
                <p:nvPr/>
              </p:nvSpPr>
              <p:spPr>
                <a:xfrm>
                  <a:off x="9968753" y="1009767"/>
                  <a:ext cx="289269" cy="261845"/>
                </a:xfrm>
                <a:prstGeom prst="rect">
                  <a:avLst/>
                </a:prstGeom>
                <a:solidFill>
                  <a:srgbClr val="6C4222"/>
                </a:solidFill>
                <a:ln>
                  <a:solidFill>
                    <a:srgbClr val="CA88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18" name="Agrupar 317">
                  <a:extLst>
                    <a:ext uri="{FF2B5EF4-FFF2-40B4-BE49-F238E27FC236}">
                      <a16:creationId xmlns="" xmlns:a16="http://schemas.microsoft.com/office/drawing/2014/main" id="{00ACFA69-6757-4B40-A7AB-CF8CE8CC0B32}"/>
                    </a:ext>
                  </a:extLst>
                </p:cNvPr>
                <p:cNvGrpSpPr/>
                <p:nvPr/>
              </p:nvGrpSpPr>
              <p:grpSpPr>
                <a:xfrm>
                  <a:off x="9714363" y="795867"/>
                  <a:ext cx="234846" cy="174688"/>
                  <a:chOff x="9714363" y="795867"/>
                  <a:chExt cx="234846" cy="174688"/>
                </a:xfrm>
              </p:grpSpPr>
              <p:sp>
                <p:nvSpPr>
                  <p:cNvPr id="319" name="Retângulo 318">
                    <a:extLst>
                      <a:ext uri="{FF2B5EF4-FFF2-40B4-BE49-F238E27FC236}">
                        <a16:creationId xmlns="" xmlns:a16="http://schemas.microsoft.com/office/drawing/2014/main" id="{C5BCF8A8-53CF-4AA7-A399-228A6B530D24}"/>
                      </a:ext>
                    </a:extLst>
                  </p:cNvPr>
                  <p:cNvSpPr/>
                  <p:nvPr/>
                </p:nvSpPr>
                <p:spPr>
                  <a:xfrm>
                    <a:off x="9714363" y="795867"/>
                    <a:ext cx="234846" cy="174688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0" name="Retângulo 319">
                    <a:extLst>
                      <a:ext uri="{FF2B5EF4-FFF2-40B4-BE49-F238E27FC236}">
                        <a16:creationId xmlns="" xmlns:a16="http://schemas.microsoft.com/office/drawing/2014/main" id="{FB00B7A6-0217-40D5-8E83-5D58CC633FA4}"/>
                      </a:ext>
                    </a:extLst>
                  </p:cNvPr>
                  <p:cNvSpPr/>
                  <p:nvPr/>
                </p:nvSpPr>
                <p:spPr>
                  <a:xfrm>
                    <a:off x="9808926" y="803701"/>
                    <a:ext cx="45719" cy="16419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Retângulo 320">
                    <a:extLst>
                      <a:ext uri="{FF2B5EF4-FFF2-40B4-BE49-F238E27FC236}">
                        <a16:creationId xmlns="" xmlns:a16="http://schemas.microsoft.com/office/drawing/2014/main" id="{429333AC-0ACC-408C-9450-2BC23CED3C0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9808926" y="768479"/>
                    <a:ext cx="45719" cy="23484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sp>
        <p:nvSpPr>
          <p:cNvPr id="228" name="Elipse 227">
            <a:extLst>
              <a:ext uri="{FF2B5EF4-FFF2-40B4-BE49-F238E27FC236}">
                <a16:creationId xmlns="" xmlns:a16="http://schemas.microsoft.com/office/drawing/2014/main" id="{AA790FB6-749D-4AB8-A8B6-A9F043871DF0}"/>
              </a:ext>
            </a:extLst>
          </p:cNvPr>
          <p:cNvSpPr/>
          <p:nvPr/>
        </p:nvSpPr>
        <p:spPr>
          <a:xfrm>
            <a:off x="10600630" y="-496524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0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7" dur="22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8" dur="22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8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42">
            <a:extLst>
              <a:ext uri="{FF2B5EF4-FFF2-40B4-BE49-F238E27FC236}">
                <a16:creationId xmlns="" xmlns:a16="http://schemas.microsoft.com/office/drawing/2014/main" id="{74F956A4-5577-435F-89A3-A89AB9B817B7}"/>
              </a:ext>
            </a:extLst>
          </p:cNvPr>
          <p:cNvSpPr/>
          <p:nvPr/>
        </p:nvSpPr>
        <p:spPr>
          <a:xfrm>
            <a:off x="-258972" y="3784135"/>
            <a:ext cx="12603372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51AB87D2-012A-4EB1-8866-C0B373216B0C}"/>
              </a:ext>
            </a:extLst>
          </p:cNvPr>
          <p:cNvSpPr txBox="1"/>
          <p:nvPr/>
        </p:nvSpPr>
        <p:spPr>
          <a:xfrm>
            <a:off x="7812911" y="312517"/>
            <a:ext cx="4027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porquinho mais novo era muito preguiçoso e resolveu construir a sua casa de palha. O irmão do meio, resolveu construir uma casa de madeira. O terceiro porquinho, o mais velho de todos, e que sempre ajudava sua mãe, resolveu construir uma casa de tijolos.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="" xmlns:a16="http://schemas.microsoft.com/office/drawing/2014/main" id="{0C737854-87B2-47E0-B394-6B0A66911739}"/>
              </a:ext>
            </a:extLst>
          </p:cNvPr>
          <p:cNvGrpSpPr/>
          <p:nvPr/>
        </p:nvGrpSpPr>
        <p:grpSpPr>
          <a:xfrm>
            <a:off x="-121920" y="4069607"/>
            <a:ext cx="2344574" cy="2961683"/>
            <a:chOff x="855826" y="-66124"/>
            <a:chExt cx="3625629" cy="4470527"/>
          </a:xfrm>
        </p:grpSpPr>
        <p:grpSp>
          <p:nvGrpSpPr>
            <p:cNvPr id="49" name="Agrupar 48">
              <a:extLst>
                <a:ext uri="{FF2B5EF4-FFF2-40B4-BE49-F238E27FC236}">
                  <a16:creationId xmlns="" xmlns:a16="http://schemas.microsoft.com/office/drawing/2014/main" id="{3370163E-97CD-4E77-B536-2DCE1E39ECEF}"/>
                </a:ext>
              </a:extLst>
            </p:cNvPr>
            <p:cNvGrpSpPr/>
            <p:nvPr/>
          </p:nvGrpSpPr>
          <p:grpSpPr>
            <a:xfrm rot="21183334">
              <a:off x="2233527" y="-66124"/>
              <a:ext cx="2247928" cy="3151794"/>
              <a:chOff x="6957926" y="242446"/>
              <a:chExt cx="2247928" cy="3151794"/>
            </a:xfrm>
          </p:grpSpPr>
          <p:sp>
            <p:nvSpPr>
              <p:cNvPr id="51" name="Forma Livre: Forma 50">
                <a:extLst>
                  <a:ext uri="{FF2B5EF4-FFF2-40B4-BE49-F238E27FC236}">
                    <a16:creationId xmlns="" xmlns:a16="http://schemas.microsoft.com/office/drawing/2014/main" id="{1A00A04F-AC6D-4934-902D-41006D562354}"/>
                  </a:ext>
                </a:extLst>
              </p:cNvPr>
              <p:cNvSpPr/>
              <p:nvPr/>
            </p:nvSpPr>
            <p:spPr>
              <a:xfrm rot="19112049">
                <a:off x="8609540" y="1727297"/>
                <a:ext cx="544782" cy="945324"/>
              </a:xfrm>
              <a:custGeom>
                <a:avLst/>
                <a:gdLst>
                  <a:gd name="connsiteX0" fmla="*/ 192989 w 663737"/>
                  <a:gd name="connsiteY0" fmla="*/ 13733 h 1142114"/>
                  <a:gd name="connsiteX1" fmla="*/ 321306 w 663737"/>
                  <a:gd name="connsiteY1" fmla="*/ 432048 h 1142114"/>
                  <a:gd name="connsiteX2" fmla="*/ 368389 w 663737"/>
                  <a:gd name="connsiteY2" fmla="*/ 737288 h 1142114"/>
                  <a:gd name="connsiteX3" fmla="*/ 367359 w 663737"/>
                  <a:gd name="connsiteY3" fmla="*/ 764338 h 1142114"/>
                  <a:gd name="connsiteX4" fmla="*/ 436171 w 663737"/>
                  <a:gd name="connsiteY4" fmla="*/ 775079 h 1142114"/>
                  <a:gd name="connsiteX5" fmla="*/ 524240 w 663737"/>
                  <a:gd name="connsiteY5" fmla="*/ 816260 h 1142114"/>
                  <a:gd name="connsiteX6" fmla="*/ 646439 w 663737"/>
                  <a:gd name="connsiteY6" fmla="*/ 1085160 h 1142114"/>
                  <a:gd name="connsiteX7" fmla="*/ 351086 w 663737"/>
                  <a:gd name="connsiteY7" fmla="*/ 1087670 h 1142114"/>
                  <a:gd name="connsiteX8" fmla="*/ 276625 w 663737"/>
                  <a:gd name="connsiteY8" fmla="*/ 1025160 h 1142114"/>
                  <a:gd name="connsiteX9" fmla="*/ 252644 w 663737"/>
                  <a:gd name="connsiteY9" fmla="*/ 989335 h 1142114"/>
                  <a:gd name="connsiteX10" fmla="*/ 241518 w 663737"/>
                  <a:gd name="connsiteY10" fmla="*/ 974930 h 1142114"/>
                  <a:gd name="connsiteX11" fmla="*/ 2314 w 663737"/>
                  <a:gd name="connsiteY11" fmla="*/ 432048 h 1142114"/>
                  <a:gd name="connsiteX12" fmla="*/ 161810 w 663737"/>
                  <a:gd name="connsiteY12" fmla="*/ 0 h 1142114"/>
                  <a:gd name="connsiteX13" fmla="*/ 192989 w 663737"/>
                  <a:gd name="connsiteY13" fmla="*/ 13733 h 114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3737" h="1142114">
                    <a:moveTo>
                      <a:pt x="192989" y="13733"/>
                    </a:moveTo>
                    <a:cubicBezTo>
                      <a:pt x="261490" y="75495"/>
                      <a:pt x="300730" y="328983"/>
                      <a:pt x="321306" y="432048"/>
                    </a:cubicBezTo>
                    <a:cubicBezTo>
                      <a:pt x="338942" y="520390"/>
                      <a:pt x="366784" y="648417"/>
                      <a:pt x="368389" y="737288"/>
                    </a:cubicBezTo>
                    <a:lnTo>
                      <a:pt x="367359" y="764338"/>
                    </a:lnTo>
                    <a:lnTo>
                      <a:pt x="436171" y="775079"/>
                    </a:lnTo>
                    <a:cubicBezTo>
                      <a:pt x="465530" y="784147"/>
                      <a:pt x="495414" y="797870"/>
                      <a:pt x="524240" y="816260"/>
                    </a:cubicBezTo>
                    <a:cubicBezTo>
                      <a:pt x="639544" y="889822"/>
                      <a:pt x="694254" y="1010212"/>
                      <a:pt x="646439" y="1085160"/>
                    </a:cubicBezTo>
                    <a:cubicBezTo>
                      <a:pt x="598624" y="1160107"/>
                      <a:pt x="466390" y="1161232"/>
                      <a:pt x="351086" y="1087670"/>
                    </a:cubicBezTo>
                    <a:cubicBezTo>
                      <a:pt x="322260" y="1069279"/>
                      <a:pt x="297221" y="1047962"/>
                      <a:pt x="276625" y="1025160"/>
                    </a:cubicBezTo>
                    <a:lnTo>
                      <a:pt x="252644" y="989335"/>
                    </a:lnTo>
                    <a:lnTo>
                      <a:pt x="241518" y="974930"/>
                    </a:lnTo>
                    <a:cubicBezTo>
                      <a:pt x="165070" y="863907"/>
                      <a:pt x="17999" y="579484"/>
                      <a:pt x="2314" y="432048"/>
                    </a:cubicBezTo>
                    <a:cubicBezTo>
                      <a:pt x="-15612" y="263550"/>
                      <a:pt x="73723" y="0"/>
                      <a:pt x="161810" y="0"/>
                    </a:cubicBezTo>
                    <a:cubicBezTo>
                      <a:pt x="172821" y="0"/>
                      <a:pt x="183204" y="4910"/>
                      <a:pt x="192989" y="13733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2" name="Agrupar 51">
                <a:extLst>
                  <a:ext uri="{FF2B5EF4-FFF2-40B4-BE49-F238E27FC236}">
                    <a16:creationId xmlns="" xmlns:a16="http://schemas.microsoft.com/office/drawing/2014/main" id="{1876ED06-6E16-4968-B8A5-863DEFD721A8}"/>
                  </a:ext>
                </a:extLst>
              </p:cNvPr>
              <p:cNvGrpSpPr/>
              <p:nvPr/>
            </p:nvGrpSpPr>
            <p:grpSpPr>
              <a:xfrm rot="18502615">
                <a:off x="8546453" y="2318601"/>
                <a:ext cx="470400" cy="797547"/>
                <a:chOff x="6596012" y="4399446"/>
                <a:chExt cx="573114" cy="963573"/>
              </a:xfrm>
            </p:grpSpPr>
            <p:sp>
              <p:nvSpPr>
                <p:cNvPr id="83" name="Elipse 43">
                  <a:extLst>
                    <a:ext uri="{FF2B5EF4-FFF2-40B4-BE49-F238E27FC236}">
                      <a16:creationId xmlns="" xmlns:a16="http://schemas.microsoft.com/office/drawing/2014/main" id="{6500FC14-D640-4E2B-841A-1015A3272179}"/>
                    </a:ext>
                  </a:extLst>
                </p:cNvPr>
                <p:cNvSpPr/>
                <p:nvPr/>
              </p:nvSpPr>
              <p:spPr>
                <a:xfrm>
                  <a:off x="6596012" y="4399446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4" name="Elipse 46">
                  <a:extLst>
                    <a:ext uri="{FF2B5EF4-FFF2-40B4-BE49-F238E27FC236}">
                      <a16:creationId xmlns="" xmlns:a16="http://schemas.microsoft.com/office/drawing/2014/main" id="{108EDBB2-4607-4D38-8F22-F4E4A2FBBFB7}"/>
                    </a:ext>
                  </a:extLst>
                </p:cNvPr>
                <p:cNvSpPr/>
                <p:nvPr/>
              </p:nvSpPr>
              <p:spPr>
                <a:xfrm>
                  <a:off x="6618480" y="5036948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3" name="Agrupar 52">
                <a:extLst>
                  <a:ext uri="{FF2B5EF4-FFF2-40B4-BE49-F238E27FC236}">
                    <a16:creationId xmlns="" xmlns:a16="http://schemas.microsoft.com/office/drawing/2014/main" id="{6FA1A27E-7CA4-439F-8E13-CFDD0CC23F0D}"/>
                  </a:ext>
                </a:extLst>
              </p:cNvPr>
              <p:cNvGrpSpPr/>
              <p:nvPr/>
            </p:nvGrpSpPr>
            <p:grpSpPr>
              <a:xfrm rot="18166741">
                <a:off x="8571880" y="2703602"/>
                <a:ext cx="470400" cy="797548"/>
                <a:chOff x="6596013" y="4399445"/>
                <a:chExt cx="573114" cy="963575"/>
              </a:xfrm>
            </p:grpSpPr>
            <p:sp>
              <p:nvSpPr>
                <p:cNvPr id="81" name="Elipse 43">
                  <a:extLst>
                    <a:ext uri="{FF2B5EF4-FFF2-40B4-BE49-F238E27FC236}">
                      <a16:creationId xmlns="" xmlns:a16="http://schemas.microsoft.com/office/drawing/2014/main" id="{664CE66F-8D84-4897-A6D8-6CFFD798C87F}"/>
                    </a:ext>
                  </a:extLst>
                </p:cNvPr>
                <p:cNvSpPr/>
                <p:nvPr/>
              </p:nvSpPr>
              <p:spPr>
                <a:xfrm>
                  <a:off x="6596013" y="4399445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2" name="Elipse 46">
                  <a:extLst>
                    <a:ext uri="{FF2B5EF4-FFF2-40B4-BE49-F238E27FC236}">
                      <a16:creationId xmlns="" xmlns:a16="http://schemas.microsoft.com/office/drawing/2014/main" id="{B7A4DF46-5073-4C47-8282-CF221D4AC64D}"/>
                    </a:ext>
                  </a:extLst>
                </p:cNvPr>
                <p:cNvSpPr/>
                <p:nvPr/>
              </p:nvSpPr>
              <p:spPr>
                <a:xfrm>
                  <a:off x="6618481" y="5036949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54" name="Forma Livre: Forma 53">
                <a:extLst>
                  <a:ext uri="{FF2B5EF4-FFF2-40B4-BE49-F238E27FC236}">
                    <a16:creationId xmlns="" xmlns:a16="http://schemas.microsoft.com/office/drawing/2014/main" id="{CC4A225B-D7E9-40D5-A5DA-F7A473B7BE6A}"/>
                  </a:ext>
                </a:extLst>
              </p:cNvPr>
              <p:cNvSpPr/>
              <p:nvPr/>
            </p:nvSpPr>
            <p:spPr>
              <a:xfrm rot="21064270">
                <a:off x="7022807" y="1351418"/>
                <a:ext cx="1791664" cy="2008467"/>
              </a:xfrm>
              <a:custGeom>
                <a:avLst/>
                <a:gdLst>
                  <a:gd name="connsiteX0" fmla="*/ 947604 w 1791664"/>
                  <a:gd name="connsiteY0" fmla="*/ 5586 h 2008467"/>
                  <a:gd name="connsiteX1" fmla="*/ 1412689 w 1791664"/>
                  <a:gd name="connsiteY1" fmla="*/ 345220 h 2008467"/>
                  <a:gd name="connsiteX2" fmla="*/ 1692813 w 1791664"/>
                  <a:gd name="connsiteY2" fmla="*/ 794565 h 2008467"/>
                  <a:gd name="connsiteX3" fmla="*/ 1783994 w 1791664"/>
                  <a:gd name="connsiteY3" fmla="*/ 1289943 h 2008467"/>
                  <a:gd name="connsiteX4" fmla="*/ 1456920 w 1791664"/>
                  <a:gd name="connsiteY4" fmla="*/ 1789020 h 2008467"/>
                  <a:gd name="connsiteX5" fmla="*/ 1031196 w 1791664"/>
                  <a:gd name="connsiteY5" fmla="*/ 2004857 h 2008467"/>
                  <a:gd name="connsiteX6" fmla="*/ 1012504 w 1791664"/>
                  <a:gd name="connsiteY6" fmla="*/ 2008467 h 2008467"/>
                  <a:gd name="connsiteX7" fmla="*/ 1028982 w 1791664"/>
                  <a:gd name="connsiteY7" fmla="*/ 1903589 h 2008467"/>
                  <a:gd name="connsiteX8" fmla="*/ 138967 w 1791664"/>
                  <a:gd name="connsiteY8" fmla="*/ 1763757 h 2008467"/>
                  <a:gd name="connsiteX9" fmla="*/ 115339 w 1791664"/>
                  <a:gd name="connsiteY9" fmla="*/ 1734227 h 2008467"/>
                  <a:gd name="connsiteX10" fmla="*/ 28402 w 1791664"/>
                  <a:gd name="connsiteY10" fmla="*/ 1533032 h 2008467"/>
                  <a:gd name="connsiteX11" fmla="*/ 26808 w 1791664"/>
                  <a:gd name="connsiteY11" fmla="*/ 1045021 h 2008467"/>
                  <a:gd name="connsiteX12" fmla="*/ 130013 w 1791664"/>
                  <a:gd name="connsiteY12" fmla="*/ 794566 h 2008467"/>
                  <a:gd name="connsiteX13" fmla="*/ 277446 w 1791664"/>
                  <a:gd name="connsiteY13" fmla="*/ 558843 h 2008467"/>
                  <a:gd name="connsiteX14" fmla="*/ 373281 w 1791664"/>
                  <a:gd name="connsiteY14" fmla="*/ 440982 h 2008467"/>
                  <a:gd name="connsiteX15" fmla="*/ 880398 w 1791664"/>
                  <a:gd name="connsiteY15" fmla="*/ 795 h 2008467"/>
                  <a:gd name="connsiteX16" fmla="*/ 947604 w 1791664"/>
                  <a:gd name="connsiteY16" fmla="*/ 5586 h 200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91664" h="2008467">
                    <a:moveTo>
                      <a:pt x="947604" y="5586"/>
                    </a:moveTo>
                    <a:cubicBezTo>
                      <a:pt x="1108973" y="40361"/>
                      <a:pt x="1297437" y="229462"/>
                      <a:pt x="1412689" y="345220"/>
                    </a:cubicBezTo>
                    <a:cubicBezTo>
                      <a:pt x="1544406" y="477515"/>
                      <a:pt x="1622330" y="619924"/>
                      <a:pt x="1692813" y="794565"/>
                    </a:cubicBezTo>
                    <a:cubicBezTo>
                      <a:pt x="1763297" y="969207"/>
                      <a:pt x="1811023" y="1114379"/>
                      <a:pt x="1783994" y="1289943"/>
                    </a:cubicBezTo>
                    <a:cubicBezTo>
                      <a:pt x="1756964" y="1465506"/>
                      <a:pt x="1614890" y="1672380"/>
                      <a:pt x="1456920" y="1789020"/>
                    </a:cubicBezTo>
                    <a:cubicBezTo>
                      <a:pt x="1338441" y="1876501"/>
                      <a:pt x="1183962" y="1960883"/>
                      <a:pt x="1031196" y="2004857"/>
                    </a:cubicBezTo>
                    <a:lnTo>
                      <a:pt x="1012504" y="2008467"/>
                    </a:lnTo>
                    <a:lnTo>
                      <a:pt x="1028982" y="1903589"/>
                    </a:lnTo>
                    <a:lnTo>
                      <a:pt x="138967" y="1763757"/>
                    </a:lnTo>
                    <a:lnTo>
                      <a:pt x="115339" y="1734227"/>
                    </a:lnTo>
                    <a:cubicBezTo>
                      <a:pt x="76050" y="1672533"/>
                      <a:pt x="49288" y="1603626"/>
                      <a:pt x="28402" y="1533032"/>
                    </a:cubicBezTo>
                    <a:cubicBezTo>
                      <a:pt x="-13371" y="1391845"/>
                      <a:pt x="-4871" y="1235623"/>
                      <a:pt x="26808" y="1045021"/>
                    </a:cubicBezTo>
                    <a:cubicBezTo>
                      <a:pt x="57258" y="908438"/>
                      <a:pt x="66125" y="871913"/>
                      <a:pt x="130013" y="794566"/>
                    </a:cubicBezTo>
                    <a:cubicBezTo>
                      <a:pt x="166871" y="713537"/>
                      <a:pt x="236902" y="617774"/>
                      <a:pt x="277446" y="558843"/>
                    </a:cubicBezTo>
                    <a:cubicBezTo>
                      <a:pt x="317991" y="499912"/>
                      <a:pt x="267874" y="533990"/>
                      <a:pt x="373281" y="440982"/>
                    </a:cubicBezTo>
                    <a:cubicBezTo>
                      <a:pt x="478687" y="347974"/>
                      <a:pt x="707163" y="16756"/>
                      <a:pt x="880398" y="795"/>
                    </a:cubicBezTo>
                    <a:cubicBezTo>
                      <a:pt x="902052" y="-1200"/>
                      <a:pt x="924552" y="619"/>
                      <a:pt x="947604" y="5586"/>
                    </a:cubicBezTo>
                    <a:close/>
                  </a:path>
                </a:pathLst>
              </a:custGeom>
              <a:solidFill>
                <a:srgbClr val="F8D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="" xmlns:a16="http://schemas.microsoft.com/office/drawing/2014/main" id="{57ACF929-E0C4-46F2-BA29-B968AB96DDB5}"/>
                  </a:ext>
                </a:extLst>
              </p:cNvPr>
              <p:cNvSpPr/>
              <p:nvPr/>
            </p:nvSpPr>
            <p:spPr>
              <a:xfrm rot="18903536" flipH="1">
                <a:off x="6957926" y="1565881"/>
                <a:ext cx="1873385" cy="1828359"/>
              </a:xfrm>
              <a:custGeom>
                <a:avLst/>
                <a:gdLst>
                  <a:gd name="connsiteX0" fmla="*/ 530196 w 1873385"/>
                  <a:gd name="connsiteY0" fmla="*/ 0 h 1828359"/>
                  <a:gd name="connsiteX1" fmla="*/ 498627 w 1873385"/>
                  <a:gd name="connsiteY1" fmla="*/ 482214 h 1828359"/>
                  <a:gd name="connsiteX2" fmla="*/ 26317 w 1873385"/>
                  <a:gd name="connsiteY2" fmla="*/ 836873 h 1828359"/>
                  <a:gd name="connsiteX3" fmla="*/ 16809 w 1873385"/>
                  <a:gd name="connsiteY3" fmla="*/ 795960 h 1828359"/>
                  <a:gd name="connsiteX4" fmla="*/ 13546 w 1873385"/>
                  <a:gd name="connsiteY4" fmla="*/ 798410 h 1828359"/>
                  <a:gd name="connsiteX5" fmla="*/ 13546 w 1873385"/>
                  <a:gd name="connsiteY5" fmla="*/ 639902 h 1828359"/>
                  <a:gd name="connsiteX6" fmla="*/ 48167 w 1873385"/>
                  <a:gd name="connsiteY6" fmla="*/ 1175251 h 1828359"/>
                  <a:gd name="connsiteX7" fmla="*/ 79283 w 1873385"/>
                  <a:gd name="connsiteY7" fmla="*/ 1295148 h 1828359"/>
                  <a:gd name="connsiteX8" fmla="*/ 254653 w 1873385"/>
                  <a:gd name="connsiteY8" fmla="*/ 1614865 h 1828359"/>
                  <a:gd name="connsiteX9" fmla="*/ 812075 w 1873385"/>
                  <a:gd name="connsiteY9" fmla="*/ 1828359 h 1828359"/>
                  <a:gd name="connsiteX10" fmla="*/ 1284716 w 1873385"/>
                  <a:gd name="connsiteY10" fmla="*/ 1746803 h 1828359"/>
                  <a:gd name="connsiteX11" fmla="*/ 1323318 w 1873385"/>
                  <a:gd name="connsiteY11" fmla="*/ 1730218 h 1828359"/>
                  <a:gd name="connsiteX12" fmla="*/ 1232564 w 1873385"/>
                  <a:gd name="connsiteY12" fmla="*/ 1639277 h 1828359"/>
                  <a:gd name="connsiteX13" fmla="*/ 1871524 w 1873385"/>
                  <a:gd name="connsiteY13" fmla="*/ 1001629 h 1828359"/>
                  <a:gd name="connsiteX14" fmla="*/ 1873385 w 1873385"/>
                  <a:gd name="connsiteY14" fmla="*/ 974509 h 1828359"/>
                  <a:gd name="connsiteX15" fmla="*/ 1833150 w 1873385"/>
                  <a:gd name="connsiteY15" fmla="*/ 765828 h 1828359"/>
                  <a:gd name="connsiteX16" fmla="*/ 1622356 w 1873385"/>
                  <a:gd name="connsiteY16" fmla="*/ 439594 h 1828359"/>
                  <a:gd name="connsiteX17" fmla="*/ 1462271 w 1873385"/>
                  <a:gd name="connsiteY17" fmla="*/ 643040 h 1828359"/>
                  <a:gd name="connsiteX18" fmla="*/ 647585 w 1873385"/>
                  <a:gd name="connsiteY18" fmla="*/ 470467 h 1828359"/>
                  <a:gd name="connsiteX19" fmla="*/ 613182 w 1873385"/>
                  <a:gd name="connsiteY19" fmla="*/ 414389 h 1828359"/>
                  <a:gd name="connsiteX20" fmla="*/ 672022 w 1873385"/>
                  <a:gd name="connsiteY20" fmla="*/ 25628 h 1828359"/>
                  <a:gd name="connsiteX21" fmla="*/ 530196 w 1873385"/>
                  <a:gd name="connsiteY21" fmla="*/ 0 h 182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73385" h="1828359">
                    <a:moveTo>
                      <a:pt x="530196" y="0"/>
                    </a:moveTo>
                    <a:cubicBezTo>
                      <a:pt x="465854" y="137378"/>
                      <a:pt x="450884" y="310148"/>
                      <a:pt x="498627" y="482214"/>
                    </a:cubicBezTo>
                    <a:lnTo>
                      <a:pt x="26317" y="836873"/>
                    </a:lnTo>
                    <a:lnTo>
                      <a:pt x="16809" y="795960"/>
                    </a:lnTo>
                    <a:lnTo>
                      <a:pt x="13546" y="798410"/>
                    </a:lnTo>
                    <a:lnTo>
                      <a:pt x="13546" y="639902"/>
                    </a:lnTo>
                    <a:cubicBezTo>
                      <a:pt x="-15220" y="826567"/>
                      <a:pt x="4406" y="990149"/>
                      <a:pt x="48167" y="1175251"/>
                    </a:cubicBezTo>
                    <a:lnTo>
                      <a:pt x="79283" y="1295148"/>
                    </a:lnTo>
                    <a:cubicBezTo>
                      <a:pt x="115655" y="1417158"/>
                      <a:pt x="164506" y="1521407"/>
                      <a:pt x="254653" y="1614865"/>
                    </a:cubicBezTo>
                    <a:cubicBezTo>
                      <a:pt x="379034" y="1743813"/>
                      <a:pt x="615384" y="1828336"/>
                      <a:pt x="812075" y="1828359"/>
                    </a:cubicBezTo>
                    <a:cubicBezTo>
                      <a:pt x="959593" y="1828379"/>
                      <a:pt x="1134631" y="1803809"/>
                      <a:pt x="1284716" y="1746803"/>
                    </a:cubicBezTo>
                    <a:lnTo>
                      <a:pt x="1323318" y="1730218"/>
                    </a:lnTo>
                    <a:lnTo>
                      <a:pt x="1232564" y="1639277"/>
                    </a:lnTo>
                    <a:lnTo>
                      <a:pt x="1871524" y="1001629"/>
                    </a:lnTo>
                    <a:lnTo>
                      <a:pt x="1873385" y="974509"/>
                    </a:lnTo>
                    <a:cubicBezTo>
                      <a:pt x="1871008" y="903266"/>
                      <a:pt x="1855195" y="833549"/>
                      <a:pt x="1833150" y="765828"/>
                    </a:cubicBezTo>
                    <a:cubicBezTo>
                      <a:pt x="1793774" y="650779"/>
                      <a:pt x="1721722" y="547607"/>
                      <a:pt x="1622356" y="439594"/>
                    </a:cubicBezTo>
                    <a:cubicBezTo>
                      <a:pt x="1588444" y="519585"/>
                      <a:pt x="1533906" y="589250"/>
                      <a:pt x="1462271" y="643040"/>
                    </a:cubicBezTo>
                    <a:cubicBezTo>
                      <a:pt x="1211752" y="831155"/>
                      <a:pt x="847005" y="753892"/>
                      <a:pt x="647585" y="470467"/>
                    </a:cubicBezTo>
                    <a:lnTo>
                      <a:pt x="613182" y="414389"/>
                    </a:lnTo>
                    <a:cubicBezTo>
                      <a:pt x="594323" y="273369"/>
                      <a:pt x="616129" y="136876"/>
                      <a:pt x="672022" y="25628"/>
                    </a:cubicBezTo>
                    <a:cubicBezTo>
                      <a:pt x="625745" y="15557"/>
                      <a:pt x="577567" y="6101"/>
                      <a:pt x="53019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 de cantos arredondados 63">
                <a:extLst>
                  <a:ext uri="{FF2B5EF4-FFF2-40B4-BE49-F238E27FC236}">
                    <a16:creationId xmlns="" xmlns:a16="http://schemas.microsoft.com/office/drawing/2014/main" id="{23CADF5F-8020-447B-B5DD-A13851DDC976}"/>
                  </a:ext>
                </a:extLst>
              </p:cNvPr>
              <p:cNvSpPr/>
              <p:nvPr/>
            </p:nvSpPr>
            <p:spPr>
              <a:xfrm rot="21064270">
                <a:off x="7964254" y="2046691"/>
                <a:ext cx="648546" cy="36614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  <a:effectLst>
                <a:outerShdw blurRad="50800" dist="38100" dir="8100000" sx="96000" sy="96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="" xmlns:a16="http://schemas.microsoft.com/office/drawing/2014/main" id="{B612EA18-39B2-425D-A58D-AF426AA99295}"/>
                  </a:ext>
                </a:extLst>
              </p:cNvPr>
              <p:cNvSpPr/>
              <p:nvPr/>
            </p:nvSpPr>
            <p:spPr>
              <a:xfrm rot="21064270">
                <a:off x="7951460" y="2059351"/>
                <a:ext cx="626531" cy="37842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: Forma 57">
                <a:extLst>
                  <a:ext uri="{FF2B5EF4-FFF2-40B4-BE49-F238E27FC236}">
                    <a16:creationId xmlns="" xmlns:a16="http://schemas.microsoft.com/office/drawing/2014/main" id="{3CFDA7A1-8FE9-44F3-9E92-4CE7FFCDF9AB}"/>
                  </a:ext>
                </a:extLst>
              </p:cNvPr>
              <p:cNvSpPr/>
              <p:nvPr/>
            </p:nvSpPr>
            <p:spPr>
              <a:xfrm rot="684418">
                <a:off x="7162229" y="2090624"/>
                <a:ext cx="631787" cy="663878"/>
              </a:xfrm>
              <a:custGeom>
                <a:avLst/>
                <a:gdLst>
                  <a:gd name="connsiteX0" fmla="*/ 24930 w 769740"/>
                  <a:gd name="connsiteY0" fmla="*/ 0 h 802079"/>
                  <a:gd name="connsiteX1" fmla="*/ 321444 w 769740"/>
                  <a:gd name="connsiteY1" fmla="*/ 21336 h 802079"/>
                  <a:gd name="connsiteX2" fmla="*/ 329678 w 769740"/>
                  <a:gd name="connsiteY2" fmla="*/ 76039 h 802079"/>
                  <a:gd name="connsiteX3" fmla="*/ 304529 w 769740"/>
                  <a:gd name="connsiteY3" fmla="*/ 321124 h 802079"/>
                  <a:gd name="connsiteX4" fmla="*/ 300551 w 769740"/>
                  <a:gd name="connsiteY4" fmla="*/ 524987 h 802079"/>
                  <a:gd name="connsiteX5" fmla="*/ 459138 w 769740"/>
                  <a:gd name="connsiteY5" fmla="*/ 549234 h 802079"/>
                  <a:gd name="connsiteX6" fmla="*/ 471338 w 769740"/>
                  <a:gd name="connsiteY6" fmla="*/ 549392 h 802079"/>
                  <a:gd name="connsiteX7" fmla="*/ 485210 w 769740"/>
                  <a:gd name="connsiteY7" fmla="*/ 533176 h 802079"/>
                  <a:gd name="connsiteX8" fmla="*/ 545710 w 769740"/>
                  <a:gd name="connsiteY8" fmla="*/ 498521 h 802079"/>
                  <a:gd name="connsiteX9" fmla="*/ 762103 w 769740"/>
                  <a:gd name="connsiteY9" fmla="*/ 573986 h 802079"/>
                  <a:gd name="connsiteX10" fmla="*/ 647160 w 769740"/>
                  <a:gd name="connsiteY10" fmla="*/ 772250 h 802079"/>
                  <a:gd name="connsiteX11" fmla="*/ 515158 w 769740"/>
                  <a:gd name="connsiteY11" fmla="*/ 775580 h 802079"/>
                  <a:gd name="connsiteX12" fmla="*/ 506289 w 769740"/>
                  <a:gd name="connsiteY12" fmla="*/ 770368 h 802079"/>
                  <a:gd name="connsiteX13" fmla="*/ 478780 w 769740"/>
                  <a:gd name="connsiteY13" fmla="*/ 780470 h 802079"/>
                  <a:gd name="connsiteX14" fmla="*/ 266171 w 769740"/>
                  <a:gd name="connsiteY14" fmla="*/ 797571 h 802079"/>
                  <a:gd name="connsiteX15" fmla="*/ 256485 w 769740"/>
                  <a:gd name="connsiteY15" fmla="*/ 795045 h 802079"/>
                  <a:gd name="connsiteX16" fmla="*/ 235611 w 769740"/>
                  <a:gd name="connsiteY16" fmla="*/ 794921 h 802079"/>
                  <a:gd name="connsiteX17" fmla="*/ 110636 w 769740"/>
                  <a:gd name="connsiteY17" fmla="*/ 741378 h 802079"/>
                  <a:gd name="connsiteX18" fmla="*/ 100449 w 769740"/>
                  <a:gd name="connsiteY18" fmla="*/ 726862 h 802079"/>
                  <a:gd name="connsiteX19" fmla="*/ 88157 w 769740"/>
                  <a:gd name="connsiteY19" fmla="*/ 715291 h 802079"/>
                  <a:gd name="connsiteX20" fmla="*/ 0 w 769740"/>
                  <a:gd name="connsiteY20" fmla="*/ 316860 h 802079"/>
                  <a:gd name="connsiteX21" fmla="*/ 13484 w 769740"/>
                  <a:gd name="connsiteY21" fmla="*/ 76039 h 8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69740" h="802079">
                    <a:moveTo>
                      <a:pt x="24930" y="0"/>
                    </a:moveTo>
                    <a:lnTo>
                      <a:pt x="321444" y="21336"/>
                    </a:lnTo>
                    <a:lnTo>
                      <a:pt x="329678" y="76039"/>
                    </a:lnTo>
                    <a:cubicBezTo>
                      <a:pt x="338361" y="150057"/>
                      <a:pt x="309384" y="246299"/>
                      <a:pt x="304529" y="321124"/>
                    </a:cubicBezTo>
                    <a:cubicBezTo>
                      <a:pt x="299675" y="395949"/>
                      <a:pt x="256740" y="484035"/>
                      <a:pt x="300551" y="524987"/>
                    </a:cubicBezTo>
                    <a:cubicBezTo>
                      <a:pt x="322457" y="545463"/>
                      <a:pt x="391772" y="548258"/>
                      <a:pt x="459138" y="549234"/>
                    </a:cubicBezTo>
                    <a:lnTo>
                      <a:pt x="471338" y="549392"/>
                    </a:lnTo>
                    <a:lnTo>
                      <a:pt x="485210" y="533176"/>
                    </a:lnTo>
                    <a:cubicBezTo>
                      <a:pt x="502464" y="518905"/>
                      <a:pt x="522836" y="506999"/>
                      <a:pt x="545710" y="498521"/>
                    </a:cubicBezTo>
                    <a:cubicBezTo>
                      <a:pt x="637206" y="464611"/>
                      <a:pt x="734088" y="498397"/>
                      <a:pt x="762103" y="573986"/>
                    </a:cubicBezTo>
                    <a:cubicBezTo>
                      <a:pt x="790117" y="649574"/>
                      <a:pt x="738656" y="738340"/>
                      <a:pt x="647160" y="772250"/>
                    </a:cubicBezTo>
                    <a:cubicBezTo>
                      <a:pt x="601412" y="789206"/>
                      <a:pt x="554317" y="789237"/>
                      <a:pt x="515158" y="775580"/>
                    </a:cubicBezTo>
                    <a:lnTo>
                      <a:pt x="506289" y="770368"/>
                    </a:lnTo>
                    <a:lnTo>
                      <a:pt x="478780" y="780470"/>
                    </a:lnTo>
                    <a:cubicBezTo>
                      <a:pt x="418641" y="797592"/>
                      <a:pt x="333800" y="808778"/>
                      <a:pt x="266171" y="797571"/>
                    </a:cubicBezTo>
                    <a:lnTo>
                      <a:pt x="256485" y="795045"/>
                    </a:lnTo>
                    <a:lnTo>
                      <a:pt x="235611" y="794921"/>
                    </a:lnTo>
                    <a:cubicBezTo>
                      <a:pt x="181263" y="788022"/>
                      <a:pt x="136247" y="768736"/>
                      <a:pt x="110636" y="741378"/>
                    </a:cubicBezTo>
                    <a:lnTo>
                      <a:pt x="100449" y="726862"/>
                    </a:lnTo>
                    <a:lnTo>
                      <a:pt x="88157" y="715291"/>
                    </a:lnTo>
                    <a:cubicBezTo>
                      <a:pt x="37155" y="653220"/>
                      <a:pt x="0" y="530418"/>
                      <a:pt x="0" y="316860"/>
                    </a:cubicBezTo>
                    <a:cubicBezTo>
                      <a:pt x="0" y="231437"/>
                      <a:pt x="4801" y="150058"/>
                      <a:pt x="13484" y="760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luxograma: Atraso 58">
                <a:extLst>
                  <a:ext uri="{FF2B5EF4-FFF2-40B4-BE49-F238E27FC236}">
                    <a16:creationId xmlns="" xmlns:a16="http://schemas.microsoft.com/office/drawing/2014/main" id="{A3C6261B-87DF-4528-BABF-9583A592F6B2}"/>
                  </a:ext>
                </a:extLst>
              </p:cNvPr>
              <p:cNvSpPr/>
              <p:nvPr/>
            </p:nvSpPr>
            <p:spPr>
              <a:xfrm rot="17216115">
                <a:off x="7122080" y="1842927"/>
                <a:ext cx="513564" cy="409408"/>
              </a:xfrm>
              <a:prstGeom prst="flowChartDelay">
                <a:avLst/>
              </a:prstGeom>
              <a:solidFill>
                <a:srgbClr val="F8DA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4">
                <a:extLst>
                  <a:ext uri="{FF2B5EF4-FFF2-40B4-BE49-F238E27FC236}">
                    <a16:creationId xmlns="" xmlns:a16="http://schemas.microsoft.com/office/drawing/2014/main" id="{20C035EB-39D2-4ED5-8668-D3BFCC11ED0E}"/>
                  </a:ext>
                </a:extLst>
              </p:cNvPr>
              <p:cNvSpPr/>
              <p:nvPr/>
            </p:nvSpPr>
            <p:spPr>
              <a:xfrm rot="21064270">
                <a:off x="7297812" y="643773"/>
                <a:ext cx="1202868" cy="1132440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Agrupar 60">
                <a:extLst>
                  <a:ext uri="{FF2B5EF4-FFF2-40B4-BE49-F238E27FC236}">
                    <a16:creationId xmlns="" xmlns:a16="http://schemas.microsoft.com/office/drawing/2014/main" id="{D4EA86F2-607A-4982-A13D-946D1097F9E1}"/>
                  </a:ext>
                </a:extLst>
              </p:cNvPr>
              <p:cNvGrpSpPr/>
              <p:nvPr/>
            </p:nvGrpSpPr>
            <p:grpSpPr>
              <a:xfrm>
                <a:off x="6966608" y="242446"/>
                <a:ext cx="1453207" cy="1378291"/>
                <a:chOff x="6966608" y="242446"/>
                <a:chExt cx="1453207" cy="1378291"/>
              </a:xfrm>
            </p:grpSpPr>
            <p:sp>
              <p:nvSpPr>
                <p:cNvPr id="62" name="Fluxograma: Mesclar 6">
                  <a:extLst>
                    <a:ext uri="{FF2B5EF4-FFF2-40B4-BE49-F238E27FC236}">
                      <a16:creationId xmlns="" xmlns:a16="http://schemas.microsoft.com/office/drawing/2014/main" id="{BCE5654A-E071-48A6-8725-A94B172F0D1A}"/>
                    </a:ext>
                  </a:extLst>
                </p:cNvPr>
                <p:cNvSpPr/>
                <p:nvPr/>
              </p:nvSpPr>
              <p:spPr>
                <a:xfrm rot="7309313">
                  <a:off x="7104149" y="395878"/>
                  <a:ext cx="453311" cy="728394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Fluxograma: Mesclar 6">
                  <a:extLst>
                    <a:ext uri="{FF2B5EF4-FFF2-40B4-BE49-F238E27FC236}">
                      <a16:creationId xmlns="" xmlns:a16="http://schemas.microsoft.com/office/drawing/2014/main" id="{A665E234-62D4-492E-BE38-98E1D9E3F3D4}"/>
                    </a:ext>
                  </a:extLst>
                </p:cNvPr>
                <p:cNvSpPr/>
                <p:nvPr/>
              </p:nvSpPr>
              <p:spPr>
                <a:xfrm rot="11481264">
                  <a:off x="7966878" y="242446"/>
                  <a:ext cx="452937" cy="72230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Elipse 12">
                  <a:extLst>
                    <a:ext uri="{FF2B5EF4-FFF2-40B4-BE49-F238E27FC236}">
                      <a16:creationId xmlns="" xmlns:a16="http://schemas.microsoft.com/office/drawing/2014/main" id="{AE194BEA-E8C7-4B0C-BE4D-D863F589F403}"/>
                    </a:ext>
                  </a:extLst>
                </p:cNvPr>
                <p:cNvSpPr/>
                <p:nvPr/>
              </p:nvSpPr>
              <p:spPr>
                <a:xfrm rot="21064270">
                  <a:off x="7574347" y="937996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12">
                  <a:extLst>
                    <a:ext uri="{FF2B5EF4-FFF2-40B4-BE49-F238E27FC236}">
                      <a16:creationId xmlns="" xmlns:a16="http://schemas.microsoft.com/office/drawing/2014/main" id="{1613BAEA-86A2-42AA-B5D4-A6BB9699CA46}"/>
                    </a:ext>
                  </a:extLst>
                </p:cNvPr>
                <p:cNvSpPr/>
                <p:nvPr/>
              </p:nvSpPr>
              <p:spPr>
                <a:xfrm rot="21064270">
                  <a:off x="7959622" y="877465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co 65">
                  <a:extLst>
                    <a:ext uri="{FF2B5EF4-FFF2-40B4-BE49-F238E27FC236}">
                      <a16:creationId xmlns="" xmlns:a16="http://schemas.microsoft.com/office/drawing/2014/main" id="{B75DCAB3-EEE3-445E-823C-A1A2A72A0D1A}"/>
                    </a:ext>
                  </a:extLst>
                </p:cNvPr>
                <p:cNvSpPr/>
                <p:nvPr/>
              </p:nvSpPr>
              <p:spPr>
                <a:xfrm rot="16530453">
                  <a:off x="7449406" y="887892"/>
                  <a:ext cx="306221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Arco 66">
                  <a:extLst>
                    <a:ext uri="{FF2B5EF4-FFF2-40B4-BE49-F238E27FC236}">
                      <a16:creationId xmlns="" xmlns:a16="http://schemas.microsoft.com/office/drawing/2014/main" id="{776EDD2C-8E5D-424D-9548-B09632D8130B}"/>
                    </a:ext>
                  </a:extLst>
                </p:cNvPr>
                <p:cNvSpPr/>
                <p:nvPr/>
              </p:nvSpPr>
              <p:spPr>
                <a:xfrm rot="21064270">
                  <a:off x="7944589" y="798595"/>
                  <a:ext cx="303662" cy="26374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8" name="Grupo 12">
                  <a:extLst>
                    <a:ext uri="{FF2B5EF4-FFF2-40B4-BE49-F238E27FC236}">
                      <a16:creationId xmlns="" xmlns:a16="http://schemas.microsoft.com/office/drawing/2014/main" id="{64F778BB-A43C-4379-9D5F-63BE89A9F6E1}"/>
                    </a:ext>
                  </a:extLst>
                </p:cNvPr>
                <p:cNvGrpSpPr/>
                <p:nvPr/>
              </p:nvGrpSpPr>
              <p:grpSpPr>
                <a:xfrm rot="21064270">
                  <a:off x="7825712" y="1152148"/>
                  <a:ext cx="293603" cy="208590"/>
                  <a:chOff x="5250104" y="4008057"/>
                  <a:chExt cx="357713" cy="252013"/>
                </a:xfrm>
              </p:grpSpPr>
              <p:sp>
                <p:nvSpPr>
                  <p:cNvPr id="78" name="Elipse 19">
                    <a:extLst>
                      <a:ext uri="{FF2B5EF4-FFF2-40B4-BE49-F238E27FC236}">
                        <a16:creationId xmlns="" xmlns:a16="http://schemas.microsoft.com/office/drawing/2014/main" id="{3458342B-A745-478F-9191-E3AD637F50D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>
                    <a:extLst>
                      <a:ext uri="{FF2B5EF4-FFF2-40B4-BE49-F238E27FC236}">
                        <a16:creationId xmlns="" xmlns:a16="http://schemas.microsoft.com/office/drawing/2014/main" id="{9F095696-5684-46C4-A5AA-9B3163CF862A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>
                    <a:extLst>
                      <a:ext uri="{FF2B5EF4-FFF2-40B4-BE49-F238E27FC236}">
                        <a16:creationId xmlns="" xmlns:a16="http://schemas.microsoft.com/office/drawing/2014/main" id="{0ADB288B-3921-4654-863D-6DC6D7E1EE54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Elipse 68">
                  <a:extLst>
                    <a:ext uri="{FF2B5EF4-FFF2-40B4-BE49-F238E27FC236}">
                      <a16:creationId xmlns="" xmlns:a16="http://schemas.microsoft.com/office/drawing/2014/main" id="{EA243EE1-D492-4B6A-A729-8A8FE426760D}"/>
                    </a:ext>
                  </a:extLst>
                </p:cNvPr>
                <p:cNvSpPr/>
                <p:nvPr/>
              </p:nvSpPr>
              <p:spPr>
                <a:xfrm rot="16029209">
                  <a:off x="8059999" y="562985"/>
                  <a:ext cx="292150" cy="74928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="" xmlns:a16="http://schemas.microsoft.com/office/drawing/2014/main" id="{7851F961-B124-4379-9B9A-6AAF95E4731F}"/>
                    </a:ext>
                  </a:extLst>
                </p:cNvPr>
                <p:cNvSpPr/>
                <p:nvPr/>
              </p:nvSpPr>
              <p:spPr>
                <a:xfrm rot="1531538">
                  <a:off x="7181879" y="682438"/>
                  <a:ext cx="294612" cy="74303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="" xmlns:a16="http://schemas.microsoft.com/office/drawing/2014/main" id="{2FDB34D1-C26B-4153-88ED-47494E233EA6}"/>
                    </a:ext>
                  </a:extLst>
                </p:cNvPr>
                <p:cNvSpPr/>
                <p:nvPr/>
              </p:nvSpPr>
              <p:spPr>
                <a:xfrm rot="20714187">
                  <a:off x="8123311" y="1245789"/>
                  <a:ext cx="180442" cy="171837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Arco 71">
                  <a:extLst>
                    <a:ext uri="{FF2B5EF4-FFF2-40B4-BE49-F238E27FC236}">
                      <a16:creationId xmlns="" xmlns:a16="http://schemas.microsoft.com/office/drawing/2014/main" id="{76C68670-9F0A-47C1-BCE8-C4C664E3C204}"/>
                    </a:ext>
                  </a:extLst>
                </p:cNvPr>
                <p:cNvSpPr/>
                <p:nvPr/>
              </p:nvSpPr>
              <p:spPr>
                <a:xfrm rot="7439971">
                  <a:off x="7542538" y="1202783"/>
                  <a:ext cx="236499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3" name="Grupo 19">
                  <a:extLst>
                    <a:ext uri="{FF2B5EF4-FFF2-40B4-BE49-F238E27FC236}">
                      <a16:creationId xmlns="" xmlns:a16="http://schemas.microsoft.com/office/drawing/2014/main" id="{069B2CE2-A57F-425B-9DAD-A589ADDFD7C9}"/>
                    </a:ext>
                  </a:extLst>
                </p:cNvPr>
                <p:cNvGrpSpPr/>
                <p:nvPr/>
              </p:nvGrpSpPr>
              <p:grpSpPr>
                <a:xfrm rot="21064270">
                  <a:off x="7537404" y="1345784"/>
                  <a:ext cx="595125" cy="274953"/>
                  <a:chOff x="5199136" y="4127593"/>
                  <a:chExt cx="725073" cy="430124"/>
                </a:xfrm>
              </p:grpSpPr>
              <p:grpSp>
                <p:nvGrpSpPr>
                  <p:cNvPr id="74" name="Grupo 21">
                    <a:extLst>
                      <a:ext uri="{FF2B5EF4-FFF2-40B4-BE49-F238E27FC236}">
                        <a16:creationId xmlns="" xmlns:a16="http://schemas.microsoft.com/office/drawing/2014/main" id="{462BAF14-5DDF-4E55-813A-95F2F0B4804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76" name="Corda 22">
                      <a:extLst>
                        <a:ext uri="{FF2B5EF4-FFF2-40B4-BE49-F238E27FC236}">
                          <a16:creationId xmlns="" xmlns:a16="http://schemas.microsoft.com/office/drawing/2014/main" id="{0A8589B1-8E30-4C23-AF8B-8998B6549E58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" name="Elipse 24">
                      <a:extLst>
                        <a:ext uri="{FF2B5EF4-FFF2-40B4-BE49-F238E27FC236}">
                          <a16:creationId xmlns="" xmlns:a16="http://schemas.microsoft.com/office/drawing/2014/main" id="{D04A9524-FADD-422D-BA91-0D9303FE7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5" name="Elipse 74">
                    <a:extLst>
                      <a:ext uri="{FF2B5EF4-FFF2-40B4-BE49-F238E27FC236}">
                        <a16:creationId xmlns="" xmlns:a16="http://schemas.microsoft.com/office/drawing/2014/main" id="{810F51D7-9A6C-44C9-8F06-8E6379FB8AA8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0" name="Forma Livre: Forma 49">
              <a:extLst>
                <a:ext uri="{FF2B5EF4-FFF2-40B4-BE49-F238E27FC236}">
                  <a16:creationId xmlns="" xmlns:a16="http://schemas.microsoft.com/office/drawing/2014/main" id="{30951054-7C0B-47E7-AA06-5AF9A3434F3A}"/>
                </a:ext>
              </a:extLst>
            </p:cNvPr>
            <p:cNvSpPr/>
            <p:nvPr/>
          </p:nvSpPr>
          <p:spPr>
            <a:xfrm rot="20880170" flipH="1">
              <a:off x="855826" y="443754"/>
              <a:ext cx="3321382" cy="3960649"/>
            </a:xfrm>
            <a:custGeom>
              <a:avLst/>
              <a:gdLst>
                <a:gd name="connsiteX0" fmla="*/ 1812068 w 3321382"/>
                <a:gd name="connsiteY0" fmla="*/ 2569089 h 3960649"/>
                <a:gd name="connsiteX1" fmla="*/ 2287714 w 3321382"/>
                <a:gd name="connsiteY1" fmla="*/ 3387062 h 3960649"/>
                <a:gd name="connsiteX2" fmla="*/ 1981026 w 3321382"/>
                <a:gd name="connsiteY2" fmla="*/ 3487965 h 3960649"/>
                <a:gd name="connsiteX3" fmla="*/ 1615043 w 3321382"/>
                <a:gd name="connsiteY3" fmla="*/ 3580244 h 3960649"/>
                <a:gd name="connsiteX4" fmla="*/ 925679 w 3321382"/>
                <a:gd name="connsiteY4" fmla="*/ 3681870 h 3960649"/>
                <a:gd name="connsiteX5" fmla="*/ 789855 w 3321382"/>
                <a:gd name="connsiteY5" fmla="*/ 3687962 h 3960649"/>
                <a:gd name="connsiteX6" fmla="*/ 784647 w 3321382"/>
                <a:gd name="connsiteY6" fmla="*/ 2790167 h 3960649"/>
                <a:gd name="connsiteX7" fmla="*/ 1914192 w 3321382"/>
                <a:gd name="connsiteY7" fmla="*/ 491875 h 3960649"/>
                <a:gd name="connsiteX8" fmla="*/ 1917214 w 3321382"/>
                <a:gd name="connsiteY8" fmla="*/ 499031 h 3960649"/>
                <a:gd name="connsiteX9" fmla="*/ 1917212 w 3321382"/>
                <a:gd name="connsiteY9" fmla="*/ 491875 h 3960649"/>
                <a:gd name="connsiteX10" fmla="*/ 1908689 w 3321382"/>
                <a:gd name="connsiteY10" fmla="*/ 0 h 3960649"/>
                <a:gd name="connsiteX11" fmla="*/ 1651018 w 3321382"/>
                <a:gd name="connsiteY11" fmla="*/ 201050 h 3960649"/>
                <a:gd name="connsiteX12" fmla="*/ 1653989 w 3321382"/>
                <a:gd name="connsiteY12" fmla="*/ 621306 h 3960649"/>
                <a:gd name="connsiteX13" fmla="*/ 1649174 w 3321382"/>
                <a:gd name="connsiteY13" fmla="*/ 623390 h 3960649"/>
                <a:gd name="connsiteX14" fmla="*/ 1649174 w 3321382"/>
                <a:gd name="connsiteY14" fmla="*/ 2390957 h 3960649"/>
                <a:gd name="connsiteX15" fmla="*/ 613977 w 3321382"/>
                <a:gd name="connsiteY15" fmla="*/ 2613710 h 3960649"/>
                <a:gd name="connsiteX16" fmla="*/ 615644 w 3321382"/>
                <a:gd name="connsiteY16" fmla="*/ 2621656 h 3960649"/>
                <a:gd name="connsiteX17" fmla="*/ 575954 w 3321382"/>
                <a:gd name="connsiteY17" fmla="*/ 2621893 h 3960649"/>
                <a:gd name="connsiteX18" fmla="*/ 582187 w 3321382"/>
                <a:gd name="connsiteY18" fmla="*/ 3696391 h 3960649"/>
                <a:gd name="connsiteX19" fmla="*/ 276722 w 3321382"/>
                <a:gd name="connsiteY19" fmla="*/ 3688643 h 3960649"/>
                <a:gd name="connsiteX20" fmla="*/ 46706 w 3321382"/>
                <a:gd name="connsiteY20" fmla="*/ 3667473 h 3960649"/>
                <a:gd name="connsiteX21" fmla="*/ 0 w 3321382"/>
                <a:gd name="connsiteY21" fmla="*/ 3917767 h 3960649"/>
                <a:gd name="connsiteX22" fmla="*/ 249714 w 3321382"/>
                <a:gd name="connsiteY22" fmla="*/ 3946428 h 3960649"/>
                <a:gd name="connsiteX23" fmla="*/ 1670385 w 3321382"/>
                <a:gd name="connsiteY23" fmla="*/ 3843949 h 3960649"/>
                <a:gd name="connsiteX24" fmla="*/ 3231190 w 3321382"/>
                <a:gd name="connsiteY24" fmla="*/ 3220538 h 3960649"/>
                <a:gd name="connsiteX25" fmla="*/ 3321382 w 3321382"/>
                <a:gd name="connsiteY25" fmla="*/ 3158148 h 3960649"/>
                <a:gd name="connsiteX26" fmla="*/ 3132533 w 3321382"/>
                <a:gd name="connsiteY26" fmla="*/ 2982629 h 3960649"/>
                <a:gd name="connsiteX27" fmla="*/ 2954101 w 3321382"/>
                <a:gd name="connsiteY27" fmla="*/ 3088888 h 3960649"/>
                <a:gd name="connsiteX28" fmla="*/ 2653066 w 3321382"/>
                <a:gd name="connsiteY28" fmla="*/ 3240094 h 3960649"/>
                <a:gd name="connsiteX29" fmla="*/ 2483788 w 3321382"/>
                <a:gd name="connsiteY29" fmla="*/ 3309721 h 3960649"/>
                <a:gd name="connsiteX30" fmla="*/ 1922963 w 3321382"/>
                <a:gd name="connsiteY30" fmla="*/ 2345263 h 3960649"/>
                <a:gd name="connsiteX31" fmla="*/ 1920309 w 3321382"/>
                <a:gd name="connsiteY31" fmla="*/ 2332615 h 3960649"/>
                <a:gd name="connsiteX32" fmla="*/ 1917212 w 3321382"/>
                <a:gd name="connsiteY32" fmla="*/ 2333282 h 3960649"/>
                <a:gd name="connsiteX33" fmla="*/ 1917212 w 3321382"/>
                <a:gd name="connsiteY33" fmla="*/ 1301180 h 3960649"/>
                <a:gd name="connsiteX34" fmla="*/ 1917885 w 3321382"/>
                <a:gd name="connsiteY34" fmla="*/ 1301175 h 3960649"/>
                <a:gd name="connsiteX35" fmla="*/ 1917212 w 3321382"/>
                <a:gd name="connsiteY35" fmla="*/ 1205923 h 3960649"/>
                <a:gd name="connsiteX36" fmla="*/ 1917212 w 3321382"/>
                <a:gd name="connsiteY36" fmla="*/ 507390 h 3960649"/>
                <a:gd name="connsiteX37" fmla="*/ 1912290 w 3321382"/>
                <a:gd name="connsiteY37" fmla="*/ 509520 h 396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321382" h="3960649">
                  <a:moveTo>
                    <a:pt x="1812068" y="2569089"/>
                  </a:moveTo>
                  <a:lnTo>
                    <a:pt x="2287714" y="3387062"/>
                  </a:lnTo>
                  <a:lnTo>
                    <a:pt x="1981026" y="3487965"/>
                  </a:lnTo>
                  <a:cubicBezTo>
                    <a:pt x="1862081" y="3522486"/>
                    <a:pt x="1739948" y="3553367"/>
                    <a:pt x="1615043" y="3580244"/>
                  </a:cubicBezTo>
                  <a:cubicBezTo>
                    <a:pt x="1380845" y="3630639"/>
                    <a:pt x="1149894" y="3664159"/>
                    <a:pt x="925679" y="3681870"/>
                  </a:cubicBezTo>
                  <a:lnTo>
                    <a:pt x="789855" y="3687962"/>
                  </a:lnTo>
                  <a:lnTo>
                    <a:pt x="784647" y="2790167"/>
                  </a:lnTo>
                  <a:close/>
                  <a:moveTo>
                    <a:pt x="1914192" y="491875"/>
                  </a:moveTo>
                  <a:lnTo>
                    <a:pt x="1917214" y="499031"/>
                  </a:lnTo>
                  <a:lnTo>
                    <a:pt x="1917212" y="491875"/>
                  </a:lnTo>
                  <a:close/>
                  <a:moveTo>
                    <a:pt x="1908689" y="0"/>
                  </a:moveTo>
                  <a:lnTo>
                    <a:pt x="1651018" y="201050"/>
                  </a:lnTo>
                  <a:lnTo>
                    <a:pt x="1653989" y="621306"/>
                  </a:lnTo>
                  <a:lnTo>
                    <a:pt x="1649174" y="623390"/>
                  </a:lnTo>
                  <a:lnTo>
                    <a:pt x="1649174" y="2390957"/>
                  </a:lnTo>
                  <a:lnTo>
                    <a:pt x="613977" y="2613710"/>
                  </a:lnTo>
                  <a:lnTo>
                    <a:pt x="615644" y="2621656"/>
                  </a:lnTo>
                  <a:lnTo>
                    <a:pt x="575954" y="2621893"/>
                  </a:lnTo>
                  <a:lnTo>
                    <a:pt x="582187" y="3696391"/>
                  </a:lnTo>
                  <a:lnTo>
                    <a:pt x="276722" y="3688643"/>
                  </a:lnTo>
                  <a:lnTo>
                    <a:pt x="46706" y="3667473"/>
                  </a:lnTo>
                  <a:lnTo>
                    <a:pt x="0" y="3917767"/>
                  </a:lnTo>
                  <a:lnTo>
                    <a:pt x="249714" y="3946428"/>
                  </a:lnTo>
                  <a:cubicBezTo>
                    <a:pt x="685922" y="3982167"/>
                    <a:pt x="1170764" y="3951457"/>
                    <a:pt x="1670385" y="3843949"/>
                  </a:cubicBezTo>
                  <a:cubicBezTo>
                    <a:pt x="2269931" y="3714940"/>
                    <a:pt x="2805622" y="3493660"/>
                    <a:pt x="3231190" y="3220538"/>
                  </a:cubicBezTo>
                  <a:lnTo>
                    <a:pt x="3321382" y="3158148"/>
                  </a:lnTo>
                  <a:lnTo>
                    <a:pt x="3132533" y="2982629"/>
                  </a:lnTo>
                  <a:lnTo>
                    <a:pt x="2954101" y="3088888"/>
                  </a:lnTo>
                  <a:cubicBezTo>
                    <a:pt x="2858062" y="3141954"/>
                    <a:pt x="2757578" y="3192478"/>
                    <a:pt x="2653066" y="3240094"/>
                  </a:cubicBezTo>
                  <a:lnTo>
                    <a:pt x="2483788" y="3309721"/>
                  </a:lnTo>
                  <a:lnTo>
                    <a:pt x="1922963" y="2345263"/>
                  </a:lnTo>
                  <a:lnTo>
                    <a:pt x="1920309" y="2332615"/>
                  </a:lnTo>
                  <a:lnTo>
                    <a:pt x="1917212" y="2333282"/>
                  </a:lnTo>
                  <a:lnTo>
                    <a:pt x="1917212" y="1301180"/>
                  </a:lnTo>
                  <a:lnTo>
                    <a:pt x="1917885" y="1301175"/>
                  </a:lnTo>
                  <a:lnTo>
                    <a:pt x="1917212" y="1205923"/>
                  </a:lnTo>
                  <a:lnTo>
                    <a:pt x="1917212" y="507390"/>
                  </a:lnTo>
                  <a:lnTo>
                    <a:pt x="1912290" y="509520"/>
                  </a:lnTo>
                  <a:close/>
                </a:path>
              </a:pathLst>
            </a:custGeom>
            <a:solidFill>
              <a:srgbClr val="6C4222"/>
            </a:solidFill>
            <a:ln>
              <a:solidFill>
                <a:srgbClr val="CA8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1" name="Agrupar 230">
            <a:extLst>
              <a:ext uri="{FF2B5EF4-FFF2-40B4-BE49-F238E27FC236}">
                <a16:creationId xmlns="" xmlns:a16="http://schemas.microsoft.com/office/drawing/2014/main" id="{F3EC3178-E9BB-4B2B-B0AD-F0C710D33165}"/>
              </a:ext>
            </a:extLst>
          </p:cNvPr>
          <p:cNvGrpSpPr/>
          <p:nvPr/>
        </p:nvGrpSpPr>
        <p:grpSpPr>
          <a:xfrm>
            <a:off x="5546705" y="4033119"/>
            <a:ext cx="1751479" cy="741466"/>
            <a:chOff x="4917440" y="3706100"/>
            <a:chExt cx="3045460" cy="1329784"/>
          </a:xfrm>
        </p:grpSpPr>
        <p:grpSp>
          <p:nvGrpSpPr>
            <p:cNvPr id="232" name="Agrupar 231">
              <a:extLst>
                <a:ext uri="{FF2B5EF4-FFF2-40B4-BE49-F238E27FC236}">
                  <a16:creationId xmlns="" xmlns:a16="http://schemas.microsoft.com/office/drawing/2014/main" id="{8BB72FF6-ECDF-4D32-9239-AECA918AA3D8}"/>
                </a:ext>
              </a:extLst>
            </p:cNvPr>
            <p:cNvGrpSpPr/>
            <p:nvPr/>
          </p:nvGrpSpPr>
          <p:grpSpPr>
            <a:xfrm>
              <a:off x="4917440" y="4363874"/>
              <a:ext cx="1522730" cy="672010"/>
              <a:chOff x="4917440" y="4363874"/>
              <a:chExt cx="1522730" cy="672010"/>
            </a:xfrm>
          </p:grpSpPr>
          <p:sp>
            <p:nvSpPr>
              <p:cNvPr id="253" name="Retângulo 252">
                <a:extLst>
                  <a:ext uri="{FF2B5EF4-FFF2-40B4-BE49-F238E27FC236}">
                    <a16:creationId xmlns="" xmlns:a16="http://schemas.microsoft.com/office/drawing/2014/main" id="{C91324DD-2EF3-43BB-B5E2-3D5EA5C4FB28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 253">
                <a:extLst>
                  <a:ext uri="{FF2B5EF4-FFF2-40B4-BE49-F238E27FC236}">
                    <a16:creationId xmlns="" xmlns:a16="http://schemas.microsoft.com/office/drawing/2014/main" id="{D18BE305-21E4-426B-A2A2-A962F3AABB7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 254">
                <a:extLst>
                  <a:ext uri="{FF2B5EF4-FFF2-40B4-BE49-F238E27FC236}">
                    <a16:creationId xmlns="" xmlns:a16="http://schemas.microsoft.com/office/drawing/2014/main" id="{AABC2D20-F628-40E3-993F-BE2F1F7CAFA9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3" name="Agrupar 232">
              <a:extLst>
                <a:ext uri="{FF2B5EF4-FFF2-40B4-BE49-F238E27FC236}">
                  <a16:creationId xmlns="" xmlns:a16="http://schemas.microsoft.com/office/drawing/2014/main" id="{465F2D76-AE89-41BA-BE4C-30072D5025A1}"/>
                </a:ext>
              </a:extLst>
            </p:cNvPr>
            <p:cNvGrpSpPr/>
            <p:nvPr/>
          </p:nvGrpSpPr>
          <p:grpSpPr>
            <a:xfrm>
              <a:off x="6440170" y="4363874"/>
              <a:ext cx="1522730" cy="672010"/>
              <a:chOff x="4917440" y="4363874"/>
              <a:chExt cx="1522730" cy="672010"/>
            </a:xfrm>
          </p:grpSpPr>
          <p:sp>
            <p:nvSpPr>
              <p:cNvPr id="250" name="Retângulo 249">
                <a:extLst>
                  <a:ext uri="{FF2B5EF4-FFF2-40B4-BE49-F238E27FC236}">
                    <a16:creationId xmlns="" xmlns:a16="http://schemas.microsoft.com/office/drawing/2014/main" id="{DB1C0849-962C-4E7F-941D-0A03721B264D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="" xmlns:a16="http://schemas.microsoft.com/office/drawing/2014/main" id="{4A6FA05B-6F4A-4832-8ECA-67C21C136106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Retângulo 251">
                <a:extLst>
                  <a:ext uri="{FF2B5EF4-FFF2-40B4-BE49-F238E27FC236}">
                    <a16:creationId xmlns="" xmlns:a16="http://schemas.microsoft.com/office/drawing/2014/main" id="{C3872AC6-26BC-4EFB-93BE-C7826286FC0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4" name="Agrupar 233">
              <a:extLst>
                <a:ext uri="{FF2B5EF4-FFF2-40B4-BE49-F238E27FC236}">
                  <a16:creationId xmlns="" xmlns:a16="http://schemas.microsoft.com/office/drawing/2014/main" id="{5F170FE6-46A6-4124-BC87-5F1C0287E654}"/>
                </a:ext>
              </a:extLst>
            </p:cNvPr>
            <p:cNvGrpSpPr/>
            <p:nvPr/>
          </p:nvGrpSpPr>
          <p:grpSpPr>
            <a:xfrm>
              <a:off x="6440170" y="3706100"/>
              <a:ext cx="1522730" cy="672010"/>
              <a:chOff x="4917440" y="4363874"/>
              <a:chExt cx="1522730" cy="672010"/>
            </a:xfrm>
          </p:grpSpPr>
          <p:sp>
            <p:nvSpPr>
              <p:cNvPr id="247" name="Retângulo 246">
                <a:extLst>
                  <a:ext uri="{FF2B5EF4-FFF2-40B4-BE49-F238E27FC236}">
                    <a16:creationId xmlns="" xmlns:a16="http://schemas.microsoft.com/office/drawing/2014/main" id="{3BF185F1-DCA4-4AF4-B2B1-50D802F846A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247">
                <a:extLst>
                  <a:ext uri="{FF2B5EF4-FFF2-40B4-BE49-F238E27FC236}">
                    <a16:creationId xmlns="" xmlns:a16="http://schemas.microsoft.com/office/drawing/2014/main" id="{155C01B9-C06D-444C-9157-CAD4328B2D43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>
                <a:extLst>
                  <a:ext uri="{FF2B5EF4-FFF2-40B4-BE49-F238E27FC236}">
                    <a16:creationId xmlns="" xmlns:a16="http://schemas.microsoft.com/office/drawing/2014/main" id="{7337F991-8875-49C1-B191-0B561FAC56F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5" name="Agrupar 234">
              <a:extLst>
                <a:ext uri="{FF2B5EF4-FFF2-40B4-BE49-F238E27FC236}">
                  <a16:creationId xmlns="" xmlns:a16="http://schemas.microsoft.com/office/drawing/2014/main" id="{10A12ECC-063D-4BCB-8E38-995795963157}"/>
                </a:ext>
              </a:extLst>
            </p:cNvPr>
            <p:cNvGrpSpPr/>
            <p:nvPr/>
          </p:nvGrpSpPr>
          <p:grpSpPr>
            <a:xfrm>
              <a:off x="4917440" y="3706100"/>
              <a:ext cx="1522730" cy="672010"/>
              <a:chOff x="4917440" y="4363874"/>
              <a:chExt cx="1522730" cy="672010"/>
            </a:xfrm>
          </p:grpSpPr>
          <p:sp>
            <p:nvSpPr>
              <p:cNvPr id="244" name="Retângulo 243">
                <a:extLst>
                  <a:ext uri="{FF2B5EF4-FFF2-40B4-BE49-F238E27FC236}">
                    <a16:creationId xmlns="" xmlns:a16="http://schemas.microsoft.com/office/drawing/2014/main" id="{7A218DCC-5811-4EEC-B3C7-30FDA5A0588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 244">
                <a:extLst>
                  <a:ext uri="{FF2B5EF4-FFF2-40B4-BE49-F238E27FC236}">
                    <a16:creationId xmlns="" xmlns:a16="http://schemas.microsoft.com/office/drawing/2014/main" id="{618093DB-23ED-49C8-98C6-A1C8DE1BCB6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245">
                <a:extLst>
                  <a:ext uri="{FF2B5EF4-FFF2-40B4-BE49-F238E27FC236}">
                    <a16:creationId xmlns="" xmlns:a16="http://schemas.microsoft.com/office/drawing/2014/main" id="{2FCD5718-19A6-4AD7-99B1-115A3CD60722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6" name="Elipse 235">
              <a:extLst>
                <a:ext uri="{FF2B5EF4-FFF2-40B4-BE49-F238E27FC236}">
                  <a16:creationId xmlns="" xmlns:a16="http://schemas.microsoft.com/office/drawing/2014/main" id="{81DDD859-D97F-4ECF-9946-8BBDE5EC578F}"/>
                </a:ext>
              </a:extLst>
            </p:cNvPr>
            <p:cNvSpPr/>
            <p:nvPr/>
          </p:nvSpPr>
          <p:spPr>
            <a:xfrm>
              <a:off x="6096000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>
              <a:extLst>
                <a:ext uri="{FF2B5EF4-FFF2-40B4-BE49-F238E27FC236}">
                  <a16:creationId xmlns="" xmlns:a16="http://schemas.microsoft.com/office/drawing/2014/main" id="{9311637F-7CAD-444F-8988-72F1D47BDE0D}"/>
                </a:ext>
              </a:extLst>
            </p:cNvPr>
            <p:cNvSpPr/>
            <p:nvPr/>
          </p:nvSpPr>
          <p:spPr>
            <a:xfrm>
              <a:off x="5019040" y="424410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>
              <a:extLst>
                <a:ext uri="{FF2B5EF4-FFF2-40B4-BE49-F238E27FC236}">
                  <a16:creationId xmlns="" xmlns:a16="http://schemas.microsoft.com/office/drawing/2014/main" id="{40E4609F-9B10-4D42-B6E2-DF24F2F96ED7}"/>
                </a:ext>
              </a:extLst>
            </p:cNvPr>
            <p:cNvSpPr/>
            <p:nvPr/>
          </p:nvSpPr>
          <p:spPr>
            <a:xfrm>
              <a:off x="5019040" y="4610862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>
              <a:extLst>
                <a:ext uri="{FF2B5EF4-FFF2-40B4-BE49-F238E27FC236}">
                  <a16:creationId xmlns="" xmlns:a16="http://schemas.microsoft.com/office/drawing/2014/main" id="{30248E22-5D68-4DDD-AEBB-DDC3577F2496}"/>
                </a:ext>
              </a:extLst>
            </p:cNvPr>
            <p:cNvSpPr/>
            <p:nvPr/>
          </p:nvSpPr>
          <p:spPr>
            <a:xfrm>
              <a:off x="6096000" y="4646611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>
              <a:extLst>
                <a:ext uri="{FF2B5EF4-FFF2-40B4-BE49-F238E27FC236}">
                  <a16:creationId xmlns="" xmlns:a16="http://schemas.microsoft.com/office/drawing/2014/main" id="{B25400A2-9BAD-4E39-952A-1381EB49CA00}"/>
                </a:ext>
              </a:extLst>
            </p:cNvPr>
            <p:cNvSpPr/>
            <p:nvPr/>
          </p:nvSpPr>
          <p:spPr>
            <a:xfrm>
              <a:off x="6513195" y="4637777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240">
              <a:extLst>
                <a:ext uri="{FF2B5EF4-FFF2-40B4-BE49-F238E27FC236}">
                  <a16:creationId xmlns="" xmlns:a16="http://schemas.microsoft.com/office/drawing/2014/main" id="{A794BC21-D4A5-42FA-A57E-6CB856AE0EC5}"/>
                </a:ext>
              </a:extLst>
            </p:cNvPr>
            <p:cNvSpPr/>
            <p:nvPr/>
          </p:nvSpPr>
          <p:spPr>
            <a:xfrm>
              <a:off x="6536054" y="4244103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>
              <a:extLst>
                <a:ext uri="{FF2B5EF4-FFF2-40B4-BE49-F238E27FC236}">
                  <a16:creationId xmlns="" xmlns:a16="http://schemas.microsoft.com/office/drawing/2014/main" id="{0D4FC346-8B95-4359-AA3B-7695533C2E66}"/>
                </a:ext>
              </a:extLst>
            </p:cNvPr>
            <p:cNvSpPr/>
            <p:nvPr/>
          </p:nvSpPr>
          <p:spPr>
            <a:xfrm>
              <a:off x="7673341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>
              <a:extLst>
                <a:ext uri="{FF2B5EF4-FFF2-40B4-BE49-F238E27FC236}">
                  <a16:creationId xmlns="" xmlns:a16="http://schemas.microsoft.com/office/drawing/2014/main" id="{2A236BF8-79E3-4777-8758-E9390F89D51E}"/>
                </a:ext>
              </a:extLst>
            </p:cNvPr>
            <p:cNvSpPr/>
            <p:nvPr/>
          </p:nvSpPr>
          <p:spPr>
            <a:xfrm>
              <a:off x="7673341" y="4618650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6" name="Elipse 255">
            <a:extLst>
              <a:ext uri="{FF2B5EF4-FFF2-40B4-BE49-F238E27FC236}">
                <a16:creationId xmlns="" xmlns:a16="http://schemas.microsoft.com/office/drawing/2014/main" id="{9413CA80-6F6D-4B17-A9F4-0DD47F5FD779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57" name="Agrupar 256">
            <a:extLst>
              <a:ext uri="{FF2B5EF4-FFF2-40B4-BE49-F238E27FC236}">
                <a16:creationId xmlns="" xmlns:a16="http://schemas.microsoft.com/office/drawing/2014/main" id="{06FE60F5-DC61-4468-8458-5B1238FA342A}"/>
              </a:ext>
            </a:extLst>
          </p:cNvPr>
          <p:cNvGrpSpPr/>
          <p:nvPr/>
        </p:nvGrpSpPr>
        <p:grpSpPr>
          <a:xfrm>
            <a:off x="10088608" y="4747104"/>
            <a:ext cx="1191178" cy="569003"/>
            <a:chOff x="5638800" y="1482223"/>
            <a:chExt cx="2275650" cy="848730"/>
          </a:xfrm>
        </p:grpSpPr>
        <p:sp>
          <p:nvSpPr>
            <p:cNvPr id="258" name="Retângulo: Cantos Arredondados 257">
              <a:extLst>
                <a:ext uri="{FF2B5EF4-FFF2-40B4-BE49-F238E27FC236}">
                  <a16:creationId xmlns="" xmlns:a16="http://schemas.microsoft.com/office/drawing/2014/main" id="{8C169819-E141-4287-B815-284695852FFF}"/>
                </a:ext>
              </a:extLst>
            </p:cNvPr>
            <p:cNvSpPr/>
            <p:nvPr/>
          </p:nvSpPr>
          <p:spPr>
            <a:xfrm>
              <a:off x="5638800" y="1647138"/>
              <a:ext cx="2275650" cy="683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9" name="Elipse 258">
              <a:extLst>
                <a:ext uri="{FF2B5EF4-FFF2-40B4-BE49-F238E27FC236}">
                  <a16:creationId xmlns="" xmlns:a16="http://schemas.microsoft.com/office/drawing/2014/main" id="{60EA1C09-7788-4CD7-8767-0481576ABDC4}"/>
                </a:ext>
              </a:extLst>
            </p:cNvPr>
            <p:cNvSpPr/>
            <p:nvPr/>
          </p:nvSpPr>
          <p:spPr>
            <a:xfrm>
              <a:off x="5638800" y="1482223"/>
              <a:ext cx="2275649" cy="4528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60" name="Agrupar 259">
            <a:extLst>
              <a:ext uri="{FF2B5EF4-FFF2-40B4-BE49-F238E27FC236}">
                <a16:creationId xmlns="" xmlns:a16="http://schemas.microsoft.com/office/drawing/2014/main" id="{20B07AC7-579E-4D78-AD78-24B90F11D58F}"/>
              </a:ext>
            </a:extLst>
          </p:cNvPr>
          <p:cNvGrpSpPr/>
          <p:nvPr/>
        </p:nvGrpSpPr>
        <p:grpSpPr>
          <a:xfrm>
            <a:off x="8261741" y="2748630"/>
            <a:ext cx="1596880" cy="2996358"/>
            <a:chOff x="1884490" y="566742"/>
            <a:chExt cx="2594885" cy="4642104"/>
          </a:xfrm>
        </p:grpSpPr>
        <p:sp>
          <p:nvSpPr>
            <p:cNvPr id="261" name="Forma Livre: Forma 260">
              <a:extLst>
                <a:ext uri="{FF2B5EF4-FFF2-40B4-BE49-F238E27FC236}">
                  <a16:creationId xmlns="" xmlns:a16="http://schemas.microsoft.com/office/drawing/2014/main" id="{EF53118B-1316-4857-BB78-2D5050CAEE6A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262" name="Grupo 67">
              <a:extLst>
                <a:ext uri="{FF2B5EF4-FFF2-40B4-BE49-F238E27FC236}">
                  <a16:creationId xmlns="" xmlns:a16="http://schemas.microsoft.com/office/drawing/2014/main" id="{1325ABE4-3DDA-4785-892B-828F4263CB5F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296" name="Elipse 43">
                <a:extLst>
                  <a:ext uri="{FF2B5EF4-FFF2-40B4-BE49-F238E27FC236}">
                    <a16:creationId xmlns="" xmlns:a16="http://schemas.microsoft.com/office/drawing/2014/main" id="{CACBE448-34E8-483F-A9B6-8307E6CD15A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7" name="Elipse 46">
                <a:extLst>
                  <a:ext uri="{FF2B5EF4-FFF2-40B4-BE49-F238E27FC236}">
                    <a16:creationId xmlns="" xmlns:a16="http://schemas.microsoft.com/office/drawing/2014/main" id="{63228FDD-0449-48AC-AE56-C5DAECEE94E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3" name="Grupo 66">
              <a:extLst>
                <a:ext uri="{FF2B5EF4-FFF2-40B4-BE49-F238E27FC236}">
                  <a16:creationId xmlns="" xmlns:a16="http://schemas.microsoft.com/office/drawing/2014/main" id="{417A7E60-E1DB-436B-9B7C-33ACDC224971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294" name="Elipse 43">
                <a:extLst>
                  <a:ext uri="{FF2B5EF4-FFF2-40B4-BE49-F238E27FC236}">
                    <a16:creationId xmlns="" xmlns:a16="http://schemas.microsoft.com/office/drawing/2014/main" id="{8BC26330-AE7C-4D61-9C00-1CC029D4F7B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5" name="Elipse 46">
                <a:extLst>
                  <a:ext uri="{FF2B5EF4-FFF2-40B4-BE49-F238E27FC236}">
                    <a16:creationId xmlns="" xmlns:a16="http://schemas.microsoft.com/office/drawing/2014/main" id="{407C03D9-D95C-4B72-859D-8460147E10B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64" name="Retângulo 263">
              <a:extLst>
                <a:ext uri="{FF2B5EF4-FFF2-40B4-BE49-F238E27FC236}">
                  <a16:creationId xmlns="" xmlns:a16="http://schemas.microsoft.com/office/drawing/2014/main" id="{4EBBA729-7AB8-48C6-B2E8-E36E402A66EE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Elipse 22">
              <a:extLst>
                <a:ext uri="{FF2B5EF4-FFF2-40B4-BE49-F238E27FC236}">
                  <a16:creationId xmlns="" xmlns:a16="http://schemas.microsoft.com/office/drawing/2014/main" id="{7CFCC9AA-4DEA-4A81-9694-EA10DCFC43C3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Fluxograma: Atraso 33">
              <a:extLst>
                <a:ext uri="{FF2B5EF4-FFF2-40B4-BE49-F238E27FC236}">
                  <a16:creationId xmlns="" xmlns:a16="http://schemas.microsoft.com/office/drawing/2014/main" id="{B2584FE5-9A51-4B8C-8829-2981B0CB40FB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Fluxograma: Atraso 33">
              <a:extLst>
                <a:ext uri="{FF2B5EF4-FFF2-40B4-BE49-F238E27FC236}">
                  <a16:creationId xmlns="" xmlns:a16="http://schemas.microsoft.com/office/drawing/2014/main" id="{77A2DE54-BFD1-453C-951E-D362161947C1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Elipse 43">
              <a:extLst>
                <a:ext uri="{FF2B5EF4-FFF2-40B4-BE49-F238E27FC236}">
                  <a16:creationId xmlns="" xmlns:a16="http://schemas.microsoft.com/office/drawing/2014/main" id="{43284BB0-600A-4B2B-8A82-4F55C4B18EB4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9" name="Agrupar 268">
              <a:extLst>
                <a:ext uri="{FF2B5EF4-FFF2-40B4-BE49-F238E27FC236}">
                  <a16:creationId xmlns="" xmlns:a16="http://schemas.microsoft.com/office/drawing/2014/main" id="{4E63B4E2-37EB-4089-9EA7-5560BC7CD39E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273" name="Fluxograma: Mesclar 6">
                <a:extLst>
                  <a:ext uri="{FF2B5EF4-FFF2-40B4-BE49-F238E27FC236}">
                    <a16:creationId xmlns="" xmlns:a16="http://schemas.microsoft.com/office/drawing/2014/main" id="{B3430D4D-238E-4558-B6C6-8CF40158B9EA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4" name="Elipse 4">
                <a:extLst>
                  <a:ext uri="{FF2B5EF4-FFF2-40B4-BE49-F238E27FC236}">
                    <a16:creationId xmlns="" xmlns:a16="http://schemas.microsoft.com/office/drawing/2014/main" id="{DF39FB15-D21E-4399-A74A-5B0BC0E9FF5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5" name="Fluxograma: Mesclar 6">
                <a:extLst>
                  <a:ext uri="{FF2B5EF4-FFF2-40B4-BE49-F238E27FC236}">
                    <a16:creationId xmlns="" xmlns:a16="http://schemas.microsoft.com/office/drawing/2014/main" id="{B2565F5F-A765-4CEE-9A46-D67F642EA1FE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="" xmlns:a16="http://schemas.microsoft.com/office/drawing/2014/main" id="{40DC62FA-4A70-49A4-B9BD-A97FAC349FA8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12">
                <a:extLst>
                  <a:ext uri="{FF2B5EF4-FFF2-40B4-BE49-F238E27FC236}">
                    <a16:creationId xmlns="" xmlns:a16="http://schemas.microsoft.com/office/drawing/2014/main" id="{B36C743E-1B7F-4B9C-BF2D-01156026E703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="" xmlns:a16="http://schemas.microsoft.com/office/drawing/2014/main" id="{CB8A0D6C-B628-402B-BB5B-A7047C121C26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Elipse 278">
                <a:extLst>
                  <a:ext uri="{FF2B5EF4-FFF2-40B4-BE49-F238E27FC236}">
                    <a16:creationId xmlns="" xmlns:a16="http://schemas.microsoft.com/office/drawing/2014/main" id="{0B72C90C-B178-4C73-A3EF-8D0C94825B03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="" xmlns:a16="http://schemas.microsoft.com/office/drawing/2014/main" id="{D90A00B9-A585-49F5-B63B-14412D1EBAB1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1" name="Agrupar 280">
                <a:extLst>
                  <a:ext uri="{FF2B5EF4-FFF2-40B4-BE49-F238E27FC236}">
                    <a16:creationId xmlns="" xmlns:a16="http://schemas.microsoft.com/office/drawing/2014/main" id="{101B7E86-BD47-4B8F-993C-146D604A5C2D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291" name="Elipse 19">
                  <a:extLst>
                    <a:ext uri="{FF2B5EF4-FFF2-40B4-BE49-F238E27FC236}">
                      <a16:creationId xmlns="" xmlns:a16="http://schemas.microsoft.com/office/drawing/2014/main" id="{5FCEC83A-5178-4D64-B6A0-6F7E4BC23846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Elipse 291">
                  <a:extLst>
                    <a:ext uri="{FF2B5EF4-FFF2-40B4-BE49-F238E27FC236}">
                      <a16:creationId xmlns="" xmlns:a16="http://schemas.microsoft.com/office/drawing/2014/main" id="{7766C995-1EB3-48B6-86E1-A29E36585979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Elipse 292">
                  <a:extLst>
                    <a:ext uri="{FF2B5EF4-FFF2-40B4-BE49-F238E27FC236}">
                      <a16:creationId xmlns="" xmlns:a16="http://schemas.microsoft.com/office/drawing/2014/main" id="{EBA1D0A0-A006-40CC-9833-E8B31E7EA426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2" name="Arco 281">
                <a:extLst>
                  <a:ext uri="{FF2B5EF4-FFF2-40B4-BE49-F238E27FC236}">
                    <a16:creationId xmlns="" xmlns:a16="http://schemas.microsoft.com/office/drawing/2014/main" id="{51DCA6CF-2706-4412-8614-22C706EBD431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3" name="Elipse 282">
                <a:extLst>
                  <a:ext uri="{FF2B5EF4-FFF2-40B4-BE49-F238E27FC236}">
                    <a16:creationId xmlns="" xmlns:a16="http://schemas.microsoft.com/office/drawing/2014/main" id="{0418A127-07F4-4F9A-8A66-963EAE90FCF5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4" name="Elipse 283">
                <a:extLst>
                  <a:ext uri="{FF2B5EF4-FFF2-40B4-BE49-F238E27FC236}">
                    <a16:creationId xmlns="" xmlns:a16="http://schemas.microsoft.com/office/drawing/2014/main" id="{BD231000-4ED1-45FC-AC24-A56FBD257184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="" xmlns:a16="http://schemas.microsoft.com/office/drawing/2014/main" id="{F3ABEC63-2F16-4523-ACCF-2364A18FF5C3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289" name="Corda 80">
                  <a:extLst>
                    <a:ext uri="{FF2B5EF4-FFF2-40B4-BE49-F238E27FC236}">
                      <a16:creationId xmlns="" xmlns:a16="http://schemas.microsoft.com/office/drawing/2014/main" id="{0D704E78-A3A5-4AC3-B693-D52D2C5AC719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Elipse 24">
                  <a:extLst>
                    <a:ext uri="{FF2B5EF4-FFF2-40B4-BE49-F238E27FC236}">
                      <a16:creationId xmlns="" xmlns:a16="http://schemas.microsoft.com/office/drawing/2014/main" id="{2D83A218-D896-47C4-B036-3BFA97B8F930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Lágrima 285">
                <a:extLst>
                  <a:ext uri="{FF2B5EF4-FFF2-40B4-BE49-F238E27FC236}">
                    <a16:creationId xmlns="" xmlns:a16="http://schemas.microsoft.com/office/drawing/2014/main" id="{C8D5C241-1E91-43F5-A981-D7620BAF8A2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7" name="Lágrima 286">
                <a:extLst>
                  <a:ext uri="{FF2B5EF4-FFF2-40B4-BE49-F238E27FC236}">
                    <a16:creationId xmlns="" xmlns:a16="http://schemas.microsoft.com/office/drawing/2014/main" id="{FD1E086B-0189-4224-B1E7-E7B53800B3CE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Arco 287">
                <a:extLst>
                  <a:ext uri="{FF2B5EF4-FFF2-40B4-BE49-F238E27FC236}">
                    <a16:creationId xmlns="" xmlns:a16="http://schemas.microsoft.com/office/drawing/2014/main" id="{C5DCC6AE-43B3-45CD-8A19-BC124449FDB6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0" name="Fluxograma: Atraso 50">
              <a:extLst>
                <a:ext uri="{FF2B5EF4-FFF2-40B4-BE49-F238E27FC236}">
                  <a16:creationId xmlns="" xmlns:a16="http://schemas.microsoft.com/office/drawing/2014/main" id="{61321868-F823-45A8-81A7-B40058684C4C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Elipse 54">
              <a:extLst>
                <a:ext uri="{FF2B5EF4-FFF2-40B4-BE49-F238E27FC236}">
                  <a16:creationId xmlns="" xmlns:a16="http://schemas.microsoft.com/office/drawing/2014/main" id="{B8AA5455-5317-46CA-A70B-334C6EB0B48E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Fluxograma: Atraso 271">
              <a:extLst>
                <a:ext uri="{FF2B5EF4-FFF2-40B4-BE49-F238E27FC236}">
                  <a16:creationId xmlns="" xmlns:a16="http://schemas.microsoft.com/office/drawing/2014/main" id="{24637A52-89BB-4868-B296-072DD81C0805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8" name="Agrupar 297">
            <a:extLst>
              <a:ext uri="{FF2B5EF4-FFF2-40B4-BE49-F238E27FC236}">
                <a16:creationId xmlns="" xmlns:a16="http://schemas.microsoft.com/office/drawing/2014/main" id="{5E60BD34-ECF7-48FC-BD82-82272AA1365D}"/>
              </a:ext>
            </a:extLst>
          </p:cNvPr>
          <p:cNvGrpSpPr/>
          <p:nvPr/>
        </p:nvGrpSpPr>
        <p:grpSpPr>
          <a:xfrm>
            <a:off x="9169154" y="5854111"/>
            <a:ext cx="1892435" cy="734569"/>
            <a:chOff x="4917437" y="4111512"/>
            <a:chExt cx="3195311" cy="917475"/>
          </a:xfrm>
        </p:grpSpPr>
        <p:sp>
          <p:nvSpPr>
            <p:cNvPr id="299" name="Retângulo 298">
              <a:extLst>
                <a:ext uri="{FF2B5EF4-FFF2-40B4-BE49-F238E27FC236}">
                  <a16:creationId xmlns="" xmlns:a16="http://schemas.microsoft.com/office/drawing/2014/main" id="{879B2FF5-9240-478F-96CD-A17C7F4F75FC}"/>
                </a:ext>
              </a:extLst>
            </p:cNvPr>
            <p:cNvSpPr/>
            <p:nvPr/>
          </p:nvSpPr>
          <p:spPr>
            <a:xfrm>
              <a:off x="4917440" y="4111512"/>
              <a:ext cx="3195308" cy="9174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0" name="Retângulo 299">
              <a:extLst>
                <a:ext uri="{FF2B5EF4-FFF2-40B4-BE49-F238E27FC236}">
                  <a16:creationId xmlns="" xmlns:a16="http://schemas.microsoft.com/office/drawing/2014/main" id="{14E52F21-79BF-4CCB-AF3D-6CDF6E021B52}"/>
                </a:ext>
              </a:extLst>
            </p:cNvPr>
            <p:cNvSpPr/>
            <p:nvPr/>
          </p:nvSpPr>
          <p:spPr>
            <a:xfrm>
              <a:off x="4917437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1" name="Retângulo 300">
              <a:extLst>
                <a:ext uri="{FF2B5EF4-FFF2-40B4-BE49-F238E27FC236}">
                  <a16:creationId xmlns="" xmlns:a16="http://schemas.microsoft.com/office/drawing/2014/main" id="{D11E820E-EF24-4E89-A654-59528D0AA03E}"/>
                </a:ext>
              </a:extLst>
            </p:cNvPr>
            <p:cNvSpPr/>
            <p:nvPr/>
          </p:nvSpPr>
          <p:spPr>
            <a:xfrm>
              <a:off x="5709368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2" name="Retângulo 301">
              <a:extLst>
                <a:ext uri="{FF2B5EF4-FFF2-40B4-BE49-F238E27FC236}">
                  <a16:creationId xmlns="" xmlns:a16="http://schemas.microsoft.com/office/drawing/2014/main" id="{BCEB3600-FEBA-4823-A364-DD9CF3E05171}"/>
                </a:ext>
              </a:extLst>
            </p:cNvPr>
            <p:cNvSpPr/>
            <p:nvPr/>
          </p:nvSpPr>
          <p:spPr>
            <a:xfrm>
              <a:off x="6547554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3" name="Retângulo 302">
              <a:extLst>
                <a:ext uri="{FF2B5EF4-FFF2-40B4-BE49-F238E27FC236}">
                  <a16:creationId xmlns="" xmlns:a16="http://schemas.microsoft.com/office/drawing/2014/main" id="{59D2577F-DE86-4434-9A6E-A36E2D197C02}"/>
                </a:ext>
              </a:extLst>
            </p:cNvPr>
            <p:cNvSpPr/>
            <p:nvPr/>
          </p:nvSpPr>
          <p:spPr>
            <a:xfrm>
              <a:off x="7370909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4" name="Retângulo 303">
              <a:extLst>
                <a:ext uri="{FF2B5EF4-FFF2-40B4-BE49-F238E27FC236}">
                  <a16:creationId xmlns="" xmlns:a16="http://schemas.microsoft.com/office/drawing/2014/main" id="{32065158-5C44-4914-B853-3E83864C72BA}"/>
                </a:ext>
              </a:extLst>
            </p:cNvPr>
            <p:cNvSpPr/>
            <p:nvPr/>
          </p:nvSpPr>
          <p:spPr>
            <a:xfrm>
              <a:off x="5303623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5" name="Retângulo 304">
              <a:extLst>
                <a:ext uri="{FF2B5EF4-FFF2-40B4-BE49-F238E27FC236}">
                  <a16:creationId xmlns="" xmlns:a16="http://schemas.microsoft.com/office/drawing/2014/main" id="{83E8D750-4DD4-449F-B698-003BB2FA618D}"/>
                </a:ext>
              </a:extLst>
            </p:cNvPr>
            <p:cNvSpPr/>
            <p:nvPr/>
          </p:nvSpPr>
          <p:spPr>
            <a:xfrm>
              <a:off x="6108018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6" name="Retângulo 305">
              <a:extLst>
                <a:ext uri="{FF2B5EF4-FFF2-40B4-BE49-F238E27FC236}">
                  <a16:creationId xmlns="" xmlns:a16="http://schemas.microsoft.com/office/drawing/2014/main" id="{A04B319A-F580-4315-88D7-68669BF4B6E7}"/>
                </a:ext>
              </a:extLst>
            </p:cNvPr>
            <p:cNvSpPr/>
            <p:nvPr/>
          </p:nvSpPr>
          <p:spPr>
            <a:xfrm>
              <a:off x="6889877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7" name="Retângulo 306">
              <a:extLst>
                <a:ext uri="{FF2B5EF4-FFF2-40B4-BE49-F238E27FC236}">
                  <a16:creationId xmlns="" xmlns:a16="http://schemas.microsoft.com/office/drawing/2014/main" id="{191F1D17-4A1D-40F0-B9AA-50D53A076CB1}"/>
                </a:ext>
              </a:extLst>
            </p:cNvPr>
            <p:cNvSpPr/>
            <p:nvPr/>
          </p:nvSpPr>
          <p:spPr>
            <a:xfrm>
              <a:off x="7671736" y="4157231"/>
              <a:ext cx="422943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307">
              <a:extLst>
                <a:ext uri="{FF2B5EF4-FFF2-40B4-BE49-F238E27FC236}">
                  <a16:creationId xmlns="" xmlns:a16="http://schemas.microsoft.com/office/drawing/2014/main" id="{78E86D3F-6CCF-4273-8B62-7A72CA19F2C6}"/>
                </a:ext>
              </a:extLst>
            </p:cNvPr>
            <p:cNvSpPr/>
            <p:nvPr/>
          </p:nvSpPr>
          <p:spPr>
            <a:xfrm>
              <a:off x="4917440" y="4157231"/>
              <a:ext cx="305558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09" name="Agrupar 308">
            <a:extLst>
              <a:ext uri="{FF2B5EF4-FFF2-40B4-BE49-F238E27FC236}">
                <a16:creationId xmlns="" xmlns:a16="http://schemas.microsoft.com/office/drawing/2014/main" id="{C123D7F0-89F3-46D1-A678-9046C7ABE9A6}"/>
              </a:ext>
            </a:extLst>
          </p:cNvPr>
          <p:cNvGrpSpPr/>
          <p:nvPr/>
        </p:nvGrpSpPr>
        <p:grpSpPr>
          <a:xfrm>
            <a:off x="10528765" y="4725064"/>
            <a:ext cx="1711610" cy="948135"/>
            <a:chOff x="8355462" y="4401876"/>
            <a:chExt cx="2964601" cy="1675134"/>
          </a:xfrm>
        </p:grpSpPr>
        <p:sp>
          <p:nvSpPr>
            <p:cNvPr id="310" name="Retângulo 309">
              <a:extLst>
                <a:ext uri="{FF2B5EF4-FFF2-40B4-BE49-F238E27FC236}">
                  <a16:creationId xmlns="" xmlns:a16="http://schemas.microsoft.com/office/drawing/2014/main" id="{3F6CD6C4-2760-4E47-9CBA-5D95DA330BDF}"/>
                </a:ext>
              </a:extLst>
            </p:cNvPr>
            <p:cNvSpPr/>
            <p:nvPr/>
          </p:nvSpPr>
          <p:spPr>
            <a:xfrm>
              <a:off x="8355462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="" xmlns:a16="http://schemas.microsoft.com/office/drawing/2014/main" id="{02528BA7-6391-485A-8A8D-5C3D4E40F1F9}"/>
                </a:ext>
              </a:extLst>
            </p:cNvPr>
            <p:cNvSpPr/>
            <p:nvPr/>
          </p:nvSpPr>
          <p:spPr>
            <a:xfrm>
              <a:off x="9097301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2" name="Retângulo 311">
              <a:extLst>
                <a:ext uri="{FF2B5EF4-FFF2-40B4-BE49-F238E27FC236}">
                  <a16:creationId xmlns="" xmlns:a16="http://schemas.microsoft.com/office/drawing/2014/main" id="{145BD772-BD99-4FDC-B919-C86C73B61865}"/>
                </a:ext>
              </a:extLst>
            </p:cNvPr>
            <p:cNvSpPr/>
            <p:nvPr/>
          </p:nvSpPr>
          <p:spPr>
            <a:xfrm>
              <a:off x="9846797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312">
              <a:extLst>
                <a:ext uri="{FF2B5EF4-FFF2-40B4-BE49-F238E27FC236}">
                  <a16:creationId xmlns="" xmlns:a16="http://schemas.microsoft.com/office/drawing/2014/main" id="{D4C0ACF8-D1CE-44CA-8D05-AE23564DD6B4}"/>
                </a:ext>
              </a:extLst>
            </p:cNvPr>
            <p:cNvSpPr/>
            <p:nvPr/>
          </p:nvSpPr>
          <p:spPr>
            <a:xfrm>
              <a:off x="8608908" y="525060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4" name="Retângulo 313">
              <a:extLst>
                <a:ext uri="{FF2B5EF4-FFF2-40B4-BE49-F238E27FC236}">
                  <a16:creationId xmlns="" xmlns:a16="http://schemas.microsoft.com/office/drawing/2014/main" id="{B9D0BEC9-6F14-4145-AD02-C00779152078}"/>
                </a:ext>
              </a:extLst>
            </p:cNvPr>
            <p:cNvSpPr/>
            <p:nvPr/>
          </p:nvSpPr>
          <p:spPr>
            <a:xfrm>
              <a:off x="9358404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5" name="Retângulo 314">
              <a:extLst>
                <a:ext uri="{FF2B5EF4-FFF2-40B4-BE49-F238E27FC236}">
                  <a16:creationId xmlns="" xmlns:a16="http://schemas.microsoft.com/office/drawing/2014/main" id="{6EF83A7A-1073-4A4F-A206-AEA643766141}"/>
                </a:ext>
              </a:extLst>
            </p:cNvPr>
            <p:cNvSpPr/>
            <p:nvPr/>
          </p:nvSpPr>
          <p:spPr>
            <a:xfrm>
              <a:off x="10107900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Retângulo 315">
              <a:extLst>
                <a:ext uri="{FF2B5EF4-FFF2-40B4-BE49-F238E27FC236}">
                  <a16:creationId xmlns="" xmlns:a16="http://schemas.microsoft.com/office/drawing/2014/main" id="{30D51439-75DD-4654-96B6-70AAA3A469BA}"/>
                </a:ext>
              </a:extLst>
            </p:cNvPr>
            <p:cNvSpPr/>
            <p:nvPr/>
          </p:nvSpPr>
          <p:spPr>
            <a:xfrm>
              <a:off x="10596293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7" name="Retângulo 316">
              <a:extLst>
                <a:ext uri="{FF2B5EF4-FFF2-40B4-BE49-F238E27FC236}">
                  <a16:creationId xmlns="" xmlns:a16="http://schemas.microsoft.com/office/drawing/2014/main" id="{21A4BEEE-8709-4AE3-B9EC-F88DF6202876}"/>
                </a:ext>
              </a:extLst>
            </p:cNvPr>
            <p:cNvSpPr/>
            <p:nvPr/>
          </p:nvSpPr>
          <p:spPr>
            <a:xfrm>
              <a:off x="8754640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8" name="Retângulo 317">
              <a:extLst>
                <a:ext uri="{FF2B5EF4-FFF2-40B4-BE49-F238E27FC236}">
                  <a16:creationId xmlns="" xmlns:a16="http://schemas.microsoft.com/office/drawing/2014/main" id="{A0507AE9-00F0-44FD-A6E6-30E11EABB66B}"/>
                </a:ext>
              </a:extLst>
            </p:cNvPr>
            <p:cNvSpPr/>
            <p:nvPr/>
          </p:nvSpPr>
          <p:spPr>
            <a:xfrm>
              <a:off x="9515679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9" name="Retângulo 318">
              <a:extLst>
                <a:ext uri="{FF2B5EF4-FFF2-40B4-BE49-F238E27FC236}">
                  <a16:creationId xmlns="" xmlns:a16="http://schemas.microsoft.com/office/drawing/2014/main" id="{F7B05651-7FEE-4838-83A9-465E6782E657}"/>
                </a:ext>
              </a:extLst>
            </p:cNvPr>
            <p:cNvSpPr/>
            <p:nvPr/>
          </p:nvSpPr>
          <p:spPr>
            <a:xfrm>
              <a:off x="9909514" y="4401876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0" name="Retângulo 319">
              <a:extLst>
                <a:ext uri="{FF2B5EF4-FFF2-40B4-BE49-F238E27FC236}">
                  <a16:creationId xmlns="" xmlns:a16="http://schemas.microsoft.com/office/drawing/2014/main" id="{9A6339CE-C4B5-4C65-83E2-7AEAAC1FA92C}"/>
                </a:ext>
              </a:extLst>
            </p:cNvPr>
            <p:cNvSpPr/>
            <p:nvPr/>
          </p:nvSpPr>
          <p:spPr>
            <a:xfrm>
              <a:off x="10252477" y="4832348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21" name="Agrupar 320">
            <a:extLst>
              <a:ext uri="{FF2B5EF4-FFF2-40B4-BE49-F238E27FC236}">
                <a16:creationId xmlns="" xmlns:a16="http://schemas.microsoft.com/office/drawing/2014/main" id="{5D919F48-DF1B-49BF-8C61-24E636FCB813}"/>
              </a:ext>
            </a:extLst>
          </p:cNvPr>
          <p:cNvGrpSpPr/>
          <p:nvPr/>
        </p:nvGrpSpPr>
        <p:grpSpPr>
          <a:xfrm>
            <a:off x="3892988" y="3336059"/>
            <a:ext cx="1632820" cy="2143092"/>
            <a:chOff x="1551895" y="1402081"/>
            <a:chExt cx="2799117" cy="3789190"/>
          </a:xfrm>
        </p:grpSpPr>
        <p:grpSp>
          <p:nvGrpSpPr>
            <p:cNvPr id="322" name="Agrupar 321">
              <a:extLst>
                <a:ext uri="{FF2B5EF4-FFF2-40B4-BE49-F238E27FC236}">
                  <a16:creationId xmlns="" xmlns:a16="http://schemas.microsoft.com/office/drawing/2014/main" id="{8D559452-6829-40D9-A08E-ECC05DD8D0DC}"/>
                </a:ext>
              </a:extLst>
            </p:cNvPr>
            <p:cNvGrpSpPr/>
            <p:nvPr/>
          </p:nvGrpSpPr>
          <p:grpSpPr>
            <a:xfrm rot="2047671">
              <a:off x="3497901" y="2951272"/>
              <a:ext cx="853111" cy="1324746"/>
              <a:chOff x="5434179" y="827283"/>
              <a:chExt cx="1538359" cy="2763262"/>
            </a:xfrm>
          </p:grpSpPr>
          <p:sp>
            <p:nvSpPr>
              <p:cNvPr id="368" name="Forma Livre: Forma 367">
                <a:extLst>
                  <a:ext uri="{FF2B5EF4-FFF2-40B4-BE49-F238E27FC236}">
                    <a16:creationId xmlns="" xmlns:a16="http://schemas.microsoft.com/office/drawing/2014/main" id="{8E0EA868-9708-49F7-9689-8683B2744A1C}"/>
                  </a:ext>
                </a:extLst>
              </p:cNvPr>
              <p:cNvSpPr/>
              <p:nvPr/>
            </p:nvSpPr>
            <p:spPr>
              <a:xfrm rot="11692814">
                <a:off x="5434179" y="827283"/>
                <a:ext cx="1538359" cy="1224420"/>
              </a:xfrm>
              <a:custGeom>
                <a:avLst/>
                <a:gdLst>
                  <a:gd name="connsiteX0" fmla="*/ 243253 w 1538359"/>
                  <a:gd name="connsiteY0" fmla="*/ 1221680 h 1224420"/>
                  <a:gd name="connsiteX1" fmla="*/ 64654 w 1538359"/>
                  <a:gd name="connsiteY1" fmla="*/ 1142984 h 1224420"/>
                  <a:gd name="connsiteX2" fmla="*/ 44 w 1538359"/>
                  <a:gd name="connsiteY2" fmla="*/ 939388 h 1224420"/>
                  <a:gd name="connsiteX3" fmla="*/ 8770 w 1538359"/>
                  <a:gd name="connsiteY3" fmla="*/ 695281 h 1224420"/>
                  <a:gd name="connsiteX4" fmla="*/ 79913 w 1538359"/>
                  <a:gd name="connsiteY4" fmla="*/ 606952 h 1224420"/>
                  <a:gd name="connsiteX5" fmla="*/ 382520 w 1538359"/>
                  <a:gd name="connsiteY5" fmla="*/ 638022 h 1224420"/>
                  <a:gd name="connsiteX6" fmla="*/ 578254 w 1538359"/>
                  <a:gd name="connsiteY6" fmla="*/ 474537 h 1224420"/>
                  <a:gd name="connsiteX7" fmla="*/ 482954 w 1538359"/>
                  <a:gd name="connsiteY7" fmla="*/ 115876 h 1224420"/>
                  <a:gd name="connsiteX8" fmla="*/ 865338 w 1538359"/>
                  <a:gd name="connsiteY8" fmla="*/ 14272 h 1224420"/>
                  <a:gd name="connsiteX9" fmla="*/ 960638 w 1538359"/>
                  <a:gd name="connsiteY9" fmla="*/ 372934 h 1224420"/>
                  <a:gd name="connsiteX10" fmla="*/ 1218433 w 1538359"/>
                  <a:gd name="connsiteY10" fmla="*/ 391342 h 1224420"/>
                  <a:gd name="connsiteX11" fmla="*/ 1231502 w 1538359"/>
                  <a:gd name="connsiteY11" fmla="*/ 389282 h 1224420"/>
                  <a:gd name="connsiteX12" fmla="*/ 1320985 w 1538359"/>
                  <a:gd name="connsiteY12" fmla="*/ 0 h 1224420"/>
                  <a:gd name="connsiteX13" fmla="*/ 1363300 w 1538359"/>
                  <a:gd name="connsiteY13" fmla="*/ 184086 h 1224420"/>
                  <a:gd name="connsiteX14" fmla="*/ 1460495 w 1538359"/>
                  <a:gd name="connsiteY14" fmla="*/ 8841 h 1224420"/>
                  <a:gd name="connsiteX15" fmla="*/ 1509229 w 1538359"/>
                  <a:gd name="connsiteY15" fmla="*/ 706584 h 1224420"/>
                  <a:gd name="connsiteX16" fmla="*/ 543190 w 1538359"/>
                  <a:gd name="connsiteY16" fmla="*/ 1005320 h 122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38359" h="1224420">
                    <a:moveTo>
                      <a:pt x="243253" y="1221680"/>
                    </a:moveTo>
                    <a:cubicBezTo>
                      <a:pt x="182266" y="1236133"/>
                      <a:pt x="94935" y="1191006"/>
                      <a:pt x="64654" y="1142984"/>
                    </a:cubicBezTo>
                    <a:cubicBezTo>
                      <a:pt x="34374" y="1094963"/>
                      <a:pt x="-1434" y="1006361"/>
                      <a:pt x="44" y="939388"/>
                    </a:cubicBezTo>
                    <a:cubicBezTo>
                      <a:pt x="4028" y="875254"/>
                      <a:pt x="4786" y="759415"/>
                      <a:pt x="8770" y="695281"/>
                    </a:cubicBezTo>
                    <a:lnTo>
                      <a:pt x="79913" y="606952"/>
                    </a:lnTo>
                    <a:cubicBezTo>
                      <a:pt x="164669" y="583044"/>
                      <a:pt x="297764" y="661930"/>
                      <a:pt x="382520" y="638022"/>
                    </a:cubicBezTo>
                    <a:lnTo>
                      <a:pt x="578254" y="474537"/>
                    </a:lnTo>
                    <a:lnTo>
                      <a:pt x="482954" y="115876"/>
                    </a:lnTo>
                    <a:lnTo>
                      <a:pt x="865338" y="14272"/>
                    </a:lnTo>
                    <a:lnTo>
                      <a:pt x="960638" y="372934"/>
                    </a:lnTo>
                    <a:cubicBezTo>
                      <a:pt x="1032814" y="352542"/>
                      <a:pt x="1138003" y="395817"/>
                      <a:pt x="1218433" y="391342"/>
                    </a:cubicBezTo>
                    <a:lnTo>
                      <a:pt x="1231502" y="389282"/>
                    </a:lnTo>
                    <a:lnTo>
                      <a:pt x="1320985" y="0"/>
                    </a:lnTo>
                    <a:lnTo>
                      <a:pt x="1363300" y="184086"/>
                    </a:lnTo>
                    <a:lnTo>
                      <a:pt x="1460495" y="8841"/>
                    </a:lnTo>
                    <a:cubicBezTo>
                      <a:pt x="1477245" y="164196"/>
                      <a:pt x="1590672" y="525139"/>
                      <a:pt x="1509229" y="706584"/>
                    </a:cubicBezTo>
                    <a:cubicBezTo>
                      <a:pt x="1198681" y="915251"/>
                      <a:pt x="882438" y="904666"/>
                      <a:pt x="543190" y="10053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9" name="Retângulo 368">
                <a:extLst>
                  <a:ext uri="{FF2B5EF4-FFF2-40B4-BE49-F238E27FC236}">
                    <a16:creationId xmlns="" xmlns:a16="http://schemas.microsoft.com/office/drawing/2014/main" id="{436EF95B-45B3-4BE9-89C8-C63DD54C0794}"/>
                  </a:ext>
                </a:extLst>
              </p:cNvPr>
              <p:cNvSpPr/>
              <p:nvPr/>
            </p:nvSpPr>
            <p:spPr>
              <a:xfrm>
                <a:off x="5900071" y="1804474"/>
                <a:ext cx="483295" cy="1786071"/>
              </a:xfrm>
              <a:prstGeom prst="rect">
                <a:avLst/>
              </a:prstGeom>
              <a:solidFill>
                <a:srgbClr val="795548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3" name="Agrupar 322">
              <a:extLst>
                <a:ext uri="{FF2B5EF4-FFF2-40B4-BE49-F238E27FC236}">
                  <a16:creationId xmlns="" xmlns:a16="http://schemas.microsoft.com/office/drawing/2014/main" id="{08DC0C36-03BF-42D4-98AD-AE263A067D26}"/>
                </a:ext>
              </a:extLst>
            </p:cNvPr>
            <p:cNvGrpSpPr/>
            <p:nvPr/>
          </p:nvGrpSpPr>
          <p:grpSpPr>
            <a:xfrm>
              <a:off x="1551895" y="1402081"/>
              <a:ext cx="2512105" cy="3789190"/>
              <a:chOff x="1551895" y="1402081"/>
              <a:chExt cx="2512105" cy="3789190"/>
            </a:xfrm>
          </p:grpSpPr>
          <p:grpSp>
            <p:nvGrpSpPr>
              <p:cNvPr id="324" name="Grupo 59">
                <a:extLst>
                  <a:ext uri="{FF2B5EF4-FFF2-40B4-BE49-F238E27FC236}">
                    <a16:creationId xmlns="" xmlns:a16="http://schemas.microsoft.com/office/drawing/2014/main" id="{E8F549DC-79E4-496B-B7DB-EFF942457AAD}"/>
                  </a:ext>
                </a:extLst>
              </p:cNvPr>
              <p:cNvGrpSpPr/>
              <p:nvPr/>
            </p:nvGrpSpPr>
            <p:grpSpPr>
              <a:xfrm>
                <a:off x="1551895" y="4535746"/>
                <a:ext cx="1324317" cy="539219"/>
                <a:chOff x="1766763" y="3933428"/>
                <a:chExt cx="1386540" cy="476076"/>
              </a:xfrm>
            </p:grpSpPr>
            <p:sp>
              <p:nvSpPr>
                <p:cNvPr id="365" name="Triângulo isósceles 89">
                  <a:extLst>
                    <a:ext uri="{FF2B5EF4-FFF2-40B4-BE49-F238E27FC236}">
                      <a16:creationId xmlns="" xmlns:a16="http://schemas.microsoft.com/office/drawing/2014/main" id="{52957517-EECC-4525-9D4E-22CC905D9C53}"/>
                    </a:ext>
                  </a:extLst>
                </p:cNvPr>
                <p:cNvSpPr/>
                <p:nvPr/>
              </p:nvSpPr>
              <p:spPr>
                <a:xfrm rot="10800000">
                  <a:off x="1910780" y="4077072"/>
                  <a:ext cx="1184824" cy="33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147" h="818205">
                      <a:moveTo>
                        <a:pt x="1839147" y="818205"/>
                      </a:moveTo>
                      <a:lnTo>
                        <a:pt x="0" y="818205"/>
                      </a:lnTo>
                      <a:lnTo>
                        <a:pt x="0" y="409103"/>
                      </a:lnTo>
                      <a:lnTo>
                        <a:pt x="104408" y="409103"/>
                      </a:lnTo>
                      <a:lnTo>
                        <a:pt x="248424" y="0"/>
                      </a:lnTo>
                      <a:lnTo>
                        <a:pt x="392440" y="409103"/>
                      </a:lnTo>
                      <a:lnTo>
                        <a:pt x="392442" y="409103"/>
                      </a:lnTo>
                      <a:lnTo>
                        <a:pt x="536456" y="5"/>
                      </a:lnTo>
                      <a:lnTo>
                        <a:pt x="680470" y="409103"/>
                      </a:lnTo>
                      <a:lnTo>
                        <a:pt x="687020" y="409103"/>
                      </a:lnTo>
                      <a:lnTo>
                        <a:pt x="831035" y="3"/>
                      </a:lnTo>
                      <a:lnTo>
                        <a:pt x="975050" y="409103"/>
                      </a:lnTo>
                      <a:lnTo>
                        <a:pt x="975052" y="409103"/>
                      </a:lnTo>
                      <a:lnTo>
                        <a:pt x="1119067" y="2"/>
                      </a:lnTo>
                      <a:lnTo>
                        <a:pt x="1263083" y="409103"/>
                      </a:lnTo>
                      <a:lnTo>
                        <a:pt x="1263084" y="409103"/>
                      </a:lnTo>
                      <a:lnTo>
                        <a:pt x="1407099" y="1"/>
                      </a:lnTo>
                      <a:lnTo>
                        <a:pt x="1551115" y="409103"/>
                      </a:lnTo>
                      <a:lnTo>
                        <a:pt x="1551115" y="409103"/>
                      </a:lnTo>
                      <a:lnTo>
                        <a:pt x="1695131" y="0"/>
                      </a:lnTo>
                      <a:lnTo>
                        <a:pt x="1839147" y="40910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6" name="Retângulo de cantos arredondados 61">
                  <a:extLst>
                    <a:ext uri="{FF2B5EF4-FFF2-40B4-BE49-F238E27FC236}">
                      <a16:creationId xmlns="" xmlns:a16="http://schemas.microsoft.com/office/drawing/2014/main" id="{A0CC5906-629E-467C-8163-191E98132385}"/>
                    </a:ext>
                  </a:extLst>
                </p:cNvPr>
                <p:cNvSpPr/>
                <p:nvPr/>
              </p:nvSpPr>
              <p:spPr>
                <a:xfrm>
                  <a:off x="1766763" y="3942953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7" name="Retângulo de cantos arredondados 62">
                  <a:extLst>
                    <a:ext uri="{FF2B5EF4-FFF2-40B4-BE49-F238E27FC236}">
                      <a16:creationId xmlns="" xmlns:a16="http://schemas.microsoft.com/office/drawing/2014/main" id="{EA4BF6A1-D5A2-461B-80C9-AF2AEFC09B3B}"/>
                    </a:ext>
                  </a:extLst>
                </p:cNvPr>
                <p:cNvSpPr/>
                <p:nvPr/>
              </p:nvSpPr>
              <p:spPr>
                <a:xfrm>
                  <a:off x="3009287" y="3933428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5" name="Retângulo de cantos arredondados 110">
                <a:extLst>
                  <a:ext uri="{FF2B5EF4-FFF2-40B4-BE49-F238E27FC236}">
                    <a16:creationId xmlns="" xmlns:a16="http://schemas.microsoft.com/office/drawing/2014/main" id="{8E19CC71-ADF2-44A5-BA4E-54F9D8DEB276}"/>
                  </a:ext>
                </a:extLst>
              </p:cNvPr>
              <p:cNvSpPr/>
              <p:nvPr/>
            </p:nvSpPr>
            <p:spPr>
              <a:xfrm rot="2348430">
                <a:off x="2885247" y="3261821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6" name="Grupo 50">
                <a:extLst>
                  <a:ext uri="{FF2B5EF4-FFF2-40B4-BE49-F238E27FC236}">
                    <a16:creationId xmlns="" xmlns:a16="http://schemas.microsoft.com/office/drawing/2014/main" id="{3ABBDFD1-FAA9-43BD-B6B6-73568D7766F3}"/>
                  </a:ext>
                </a:extLst>
              </p:cNvPr>
              <p:cNvGrpSpPr/>
              <p:nvPr/>
            </p:nvGrpSpPr>
            <p:grpSpPr>
              <a:xfrm>
                <a:off x="2690549" y="4348085"/>
                <a:ext cx="501783" cy="830333"/>
                <a:chOff x="4571829" y="4664133"/>
                <a:chExt cx="573117" cy="963569"/>
              </a:xfrm>
            </p:grpSpPr>
            <p:sp>
              <p:nvSpPr>
                <p:cNvPr id="363" name="Elipse 43">
                  <a:extLst>
                    <a:ext uri="{FF2B5EF4-FFF2-40B4-BE49-F238E27FC236}">
                      <a16:creationId xmlns="" xmlns:a16="http://schemas.microsoft.com/office/drawing/2014/main" id="{D7ADB686-C487-49DE-B1AA-772505366F49}"/>
                    </a:ext>
                  </a:extLst>
                </p:cNvPr>
                <p:cNvSpPr/>
                <p:nvPr/>
              </p:nvSpPr>
              <p:spPr>
                <a:xfrm>
                  <a:off x="4571829" y="4664133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4" name="Elipse 46">
                  <a:extLst>
                    <a:ext uri="{FF2B5EF4-FFF2-40B4-BE49-F238E27FC236}">
                      <a16:creationId xmlns="" xmlns:a16="http://schemas.microsoft.com/office/drawing/2014/main" id="{5846A0FB-0CED-4796-8CAD-84CB9D7BFF34}"/>
                    </a:ext>
                  </a:extLst>
                </p:cNvPr>
                <p:cNvSpPr/>
                <p:nvPr/>
              </p:nvSpPr>
              <p:spPr>
                <a:xfrm>
                  <a:off x="4594300" y="5301630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327" name="Grupo 49">
                <a:extLst>
                  <a:ext uri="{FF2B5EF4-FFF2-40B4-BE49-F238E27FC236}">
                    <a16:creationId xmlns="" xmlns:a16="http://schemas.microsoft.com/office/drawing/2014/main" id="{64F4C018-D74E-4461-93B1-278B0F4B250B}"/>
                  </a:ext>
                </a:extLst>
              </p:cNvPr>
              <p:cNvGrpSpPr/>
              <p:nvPr/>
            </p:nvGrpSpPr>
            <p:grpSpPr>
              <a:xfrm>
                <a:off x="2199188" y="4363872"/>
                <a:ext cx="491361" cy="827399"/>
                <a:chOff x="3939504" y="4711061"/>
                <a:chExt cx="561214" cy="960165"/>
              </a:xfrm>
            </p:grpSpPr>
            <p:sp>
              <p:nvSpPr>
                <p:cNvPr id="361" name="Elipse 45">
                  <a:extLst>
                    <a:ext uri="{FF2B5EF4-FFF2-40B4-BE49-F238E27FC236}">
                      <a16:creationId xmlns="" xmlns:a16="http://schemas.microsoft.com/office/drawing/2014/main" id="{621F601A-305C-4995-B9BF-BA319D75BFCD}"/>
                    </a:ext>
                  </a:extLst>
                </p:cNvPr>
                <p:cNvSpPr/>
                <p:nvPr/>
              </p:nvSpPr>
              <p:spPr>
                <a:xfrm>
                  <a:off x="3939504" y="4711061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2" name="Elipse 46">
                  <a:extLst>
                    <a:ext uri="{FF2B5EF4-FFF2-40B4-BE49-F238E27FC236}">
                      <a16:creationId xmlns="" xmlns:a16="http://schemas.microsoft.com/office/drawing/2014/main" id="{A5AD6FE4-D249-4F0E-92F5-EC3843233FAD}"/>
                    </a:ext>
                  </a:extLst>
                </p:cNvPr>
                <p:cNvSpPr/>
                <p:nvPr/>
              </p:nvSpPr>
              <p:spPr>
                <a:xfrm>
                  <a:off x="3939504" y="5345154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 w="3175"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8" name="Elipse 84">
                <a:extLst>
                  <a:ext uri="{FF2B5EF4-FFF2-40B4-BE49-F238E27FC236}">
                    <a16:creationId xmlns="" xmlns:a16="http://schemas.microsoft.com/office/drawing/2014/main" id="{9BE2C013-8880-469C-AAA4-81FC6FC36360}"/>
                  </a:ext>
                </a:extLst>
              </p:cNvPr>
              <p:cNvSpPr/>
              <p:nvPr/>
            </p:nvSpPr>
            <p:spPr>
              <a:xfrm>
                <a:off x="1644883" y="2646016"/>
                <a:ext cx="1924688" cy="2120169"/>
              </a:xfrm>
              <a:custGeom>
                <a:avLst/>
                <a:gdLst>
                  <a:gd name="connsiteX0" fmla="*/ 0 w 2689149"/>
                  <a:gd name="connsiteY0" fmla="*/ 1538926 h 3077851"/>
                  <a:gd name="connsiteX1" fmla="*/ 1344575 w 2689149"/>
                  <a:gd name="connsiteY1" fmla="*/ 0 h 3077851"/>
                  <a:gd name="connsiteX2" fmla="*/ 2689150 w 2689149"/>
                  <a:gd name="connsiteY2" fmla="*/ 1538926 h 3077851"/>
                  <a:gd name="connsiteX3" fmla="*/ 1344575 w 2689149"/>
                  <a:gd name="connsiteY3" fmla="*/ 3077852 h 3077851"/>
                  <a:gd name="connsiteX4" fmla="*/ 0 w 2689149"/>
                  <a:gd name="connsiteY4" fmla="*/ 1538926 h 3077851"/>
                  <a:gd name="connsiteX0" fmla="*/ 49980 w 2739130"/>
                  <a:gd name="connsiteY0" fmla="*/ 1569798 h 3108724"/>
                  <a:gd name="connsiteX1" fmla="*/ 393260 w 2739130"/>
                  <a:gd name="connsiteY1" fmla="*/ 619171 h 3108724"/>
                  <a:gd name="connsiteX2" fmla="*/ 1394555 w 2739130"/>
                  <a:gd name="connsiteY2" fmla="*/ 30872 h 3108724"/>
                  <a:gd name="connsiteX3" fmla="*/ 2739130 w 2739130"/>
                  <a:gd name="connsiteY3" fmla="*/ 1569798 h 3108724"/>
                  <a:gd name="connsiteX4" fmla="*/ 1394555 w 2739130"/>
                  <a:gd name="connsiteY4" fmla="*/ 3108724 h 3108724"/>
                  <a:gd name="connsiteX5" fmla="*/ 49980 w 2739130"/>
                  <a:gd name="connsiteY5" fmla="*/ 1569798 h 3108724"/>
                  <a:gd name="connsiteX0" fmla="*/ 57099 w 2690493"/>
                  <a:gd name="connsiteY0" fmla="*/ 2350384 h 3130666"/>
                  <a:gd name="connsiteX1" fmla="*/ 344623 w 2690493"/>
                  <a:gd name="connsiteY1" fmla="*/ 619171 h 3130666"/>
                  <a:gd name="connsiteX2" fmla="*/ 1345918 w 2690493"/>
                  <a:gd name="connsiteY2" fmla="*/ 30872 h 3130666"/>
                  <a:gd name="connsiteX3" fmla="*/ 2690493 w 2690493"/>
                  <a:gd name="connsiteY3" fmla="*/ 1569798 h 3130666"/>
                  <a:gd name="connsiteX4" fmla="*/ 1345918 w 2690493"/>
                  <a:gd name="connsiteY4" fmla="*/ 3108724 h 3130666"/>
                  <a:gd name="connsiteX5" fmla="*/ 57099 w 2690493"/>
                  <a:gd name="connsiteY5" fmla="*/ 2350384 h 3130666"/>
                  <a:gd name="connsiteX0" fmla="*/ 57099 w 2779702"/>
                  <a:gd name="connsiteY0" fmla="*/ 2376508 h 3139183"/>
                  <a:gd name="connsiteX1" fmla="*/ 344623 w 2779702"/>
                  <a:gd name="connsiteY1" fmla="*/ 645295 h 3139183"/>
                  <a:gd name="connsiteX2" fmla="*/ 1345918 w 2779702"/>
                  <a:gd name="connsiteY2" fmla="*/ 56996 h 3139183"/>
                  <a:gd name="connsiteX3" fmla="*/ 2779702 w 2779702"/>
                  <a:gd name="connsiteY3" fmla="*/ 2075424 h 3139183"/>
                  <a:gd name="connsiteX4" fmla="*/ 1345918 w 2779702"/>
                  <a:gd name="connsiteY4" fmla="*/ 3134848 h 3139183"/>
                  <a:gd name="connsiteX5" fmla="*/ 57099 w 2779702"/>
                  <a:gd name="connsiteY5" fmla="*/ 2376508 h 3139183"/>
                  <a:gd name="connsiteX0" fmla="*/ 57099 w 2799553"/>
                  <a:gd name="connsiteY0" fmla="*/ 2322903 h 3085578"/>
                  <a:gd name="connsiteX1" fmla="*/ 344623 w 2799553"/>
                  <a:gd name="connsiteY1" fmla="*/ 591690 h 3085578"/>
                  <a:gd name="connsiteX2" fmla="*/ 1345918 w 2799553"/>
                  <a:gd name="connsiteY2" fmla="*/ 3391 h 3085578"/>
                  <a:gd name="connsiteX3" fmla="*/ 2139968 w 2799553"/>
                  <a:gd name="connsiteY3" fmla="*/ 435573 h 3085578"/>
                  <a:gd name="connsiteX4" fmla="*/ 2779702 w 2799553"/>
                  <a:gd name="connsiteY4" fmla="*/ 2021819 h 3085578"/>
                  <a:gd name="connsiteX5" fmla="*/ 1345918 w 2799553"/>
                  <a:gd name="connsiteY5" fmla="*/ 3081243 h 3085578"/>
                  <a:gd name="connsiteX6" fmla="*/ 57099 w 2799553"/>
                  <a:gd name="connsiteY6" fmla="*/ 2322903 h 3085578"/>
                  <a:gd name="connsiteX0" fmla="*/ 57099 w 2780175"/>
                  <a:gd name="connsiteY0" fmla="*/ 2322903 h 3100236"/>
                  <a:gd name="connsiteX1" fmla="*/ 344623 w 2780175"/>
                  <a:gd name="connsiteY1" fmla="*/ 591690 h 3100236"/>
                  <a:gd name="connsiteX2" fmla="*/ 1345918 w 2780175"/>
                  <a:gd name="connsiteY2" fmla="*/ 3391 h 3100236"/>
                  <a:gd name="connsiteX3" fmla="*/ 2139968 w 2780175"/>
                  <a:gd name="connsiteY3" fmla="*/ 435573 h 3100236"/>
                  <a:gd name="connsiteX4" fmla="*/ 2779702 w 2780175"/>
                  <a:gd name="connsiteY4" fmla="*/ 2021819 h 3100236"/>
                  <a:gd name="connsiteX5" fmla="*/ 2296085 w 2780175"/>
                  <a:gd name="connsiteY5" fmla="*/ 2799630 h 3100236"/>
                  <a:gd name="connsiteX6" fmla="*/ 1345918 w 2780175"/>
                  <a:gd name="connsiteY6" fmla="*/ 3081243 h 3100236"/>
                  <a:gd name="connsiteX7" fmla="*/ 57099 w 2780175"/>
                  <a:gd name="connsiteY7" fmla="*/ 2322903 h 3100236"/>
                  <a:gd name="connsiteX0" fmla="*/ 1754 w 2724830"/>
                  <a:gd name="connsiteY0" fmla="*/ 2322903 h 3082097"/>
                  <a:gd name="connsiteX1" fmla="*/ 289278 w 2724830"/>
                  <a:gd name="connsiteY1" fmla="*/ 591690 h 3082097"/>
                  <a:gd name="connsiteX2" fmla="*/ 1290573 w 2724830"/>
                  <a:gd name="connsiteY2" fmla="*/ 3391 h 3082097"/>
                  <a:gd name="connsiteX3" fmla="*/ 2084623 w 2724830"/>
                  <a:gd name="connsiteY3" fmla="*/ 435573 h 3082097"/>
                  <a:gd name="connsiteX4" fmla="*/ 2724357 w 2724830"/>
                  <a:gd name="connsiteY4" fmla="*/ 2021819 h 3082097"/>
                  <a:gd name="connsiteX5" fmla="*/ 2240740 w 2724830"/>
                  <a:gd name="connsiteY5" fmla="*/ 2799630 h 3082097"/>
                  <a:gd name="connsiteX6" fmla="*/ 1290573 w 2724830"/>
                  <a:gd name="connsiteY6" fmla="*/ 3081243 h 3082097"/>
                  <a:gd name="connsiteX7" fmla="*/ 378486 w 2724830"/>
                  <a:gd name="connsiteY7" fmla="*/ 2866537 h 3082097"/>
                  <a:gd name="connsiteX8" fmla="*/ 1754 w 2724830"/>
                  <a:gd name="connsiteY8" fmla="*/ 2322903 h 3082097"/>
                  <a:gd name="connsiteX0" fmla="*/ 80523 w 2803599"/>
                  <a:gd name="connsiteY0" fmla="*/ 2322903 h 3082097"/>
                  <a:gd name="connsiteX1" fmla="*/ 22356 w 2803599"/>
                  <a:gd name="connsiteY1" fmla="*/ 1372275 h 3082097"/>
                  <a:gd name="connsiteX2" fmla="*/ 368047 w 2803599"/>
                  <a:gd name="connsiteY2" fmla="*/ 591690 h 3082097"/>
                  <a:gd name="connsiteX3" fmla="*/ 1369342 w 2803599"/>
                  <a:gd name="connsiteY3" fmla="*/ 3391 h 3082097"/>
                  <a:gd name="connsiteX4" fmla="*/ 2163392 w 2803599"/>
                  <a:gd name="connsiteY4" fmla="*/ 435573 h 3082097"/>
                  <a:gd name="connsiteX5" fmla="*/ 2803126 w 2803599"/>
                  <a:gd name="connsiteY5" fmla="*/ 2021819 h 3082097"/>
                  <a:gd name="connsiteX6" fmla="*/ 2319509 w 2803599"/>
                  <a:gd name="connsiteY6" fmla="*/ 2799630 h 3082097"/>
                  <a:gd name="connsiteX7" fmla="*/ 1369342 w 2803599"/>
                  <a:gd name="connsiteY7" fmla="*/ 3081243 h 3082097"/>
                  <a:gd name="connsiteX8" fmla="*/ 457255 w 2803599"/>
                  <a:gd name="connsiteY8" fmla="*/ 2866537 h 3082097"/>
                  <a:gd name="connsiteX9" fmla="*/ 80523 w 2803599"/>
                  <a:gd name="connsiteY9" fmla="*/ 2322903 h 3082097"/>
                  <a:gd name="connsiteX0" fmla="*/ 80523 w 2819076"/>
                  <a:gd name="connsiteY0" fmla="*/ 2321335 h 3080529"/>
                  <a:gd name="connsiteX1" fmla="*/ 22356 w 2819076"/>
                  <a:gd name="connsiteY1" fmla="*/ 1370707 h 3080529"/>
                  <a:gd name="connsiteX2" fmla="*/ 368047 w 2819076"/>
                  <a:gd name="connsiteY2" fmla="*/ 590122 h 3080529"/>
                  <a:gd name="connsiteX3" fmla="*/ 1369342 w 2819076"/>
                  <a:gd name="connsiteY3" fmla="*/ 1823 h 3080529"/>
                  <a:gd name="connsiteX4" fmla="*/ 2163392 w 2819076"/>
                  <a:gd name="connsiteY4" fmla="*/ 434005 h 3080529"/>
                  <a:gd name="connsiteX5" fmla="*/ 2698650 w 2819076"/>
                  <a:gd name="connsiteY5" fmla="*/ 1181136 h 3080529"/>
                  <a:gd name="connsiteX6" fmla="*/ 2803126 w 2819076"/>
                  <a:gd name="connsiteY6" fmla="*/ 2020251 h 3080529"/>
                  <a:gd name="connsiteX7" fmla="*/ 2319509 w 2819076"/>
                  <a:gd name="connsiteY7" fmla="*/ 2798062 h 3080529"/>
                  <a:gd name="connsiteX8" fmla="*/ 1369342 w 2819076"/>
                  <a:gd name="connsiteY8" fmla="*/ 3079675 h 3080529"/>
                  <a:gd name="connsiteX9" fmla="*/ 457255 w 2819076"/>
                  <a:gd name="connsiteY9" fmla="*/ 2864969 h 3080529"/>
                  <a:gd name="connsiteX10" fmla="*/ 80523 w 2819076"/>
                  <a:gd name="connsiteY10" fmla="*/ 2321335 h 3080529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602223 w 2819076"/>
                  <a:gd name="connsiteY2" fmla="*/ 670144 h 3082492"/>
                  <a:gd name="connsiteX3" fmla="*/ 1369342 w 2819076"/>
                  <a:gd name="connsiteY3" fmla="*/ 3786 h 3082492"/>
                  <a:gd name="connsiteX4" fmla="*/ 2163392 w 2819076"/>
                  <a:gd name="connsiteY4" fmla="*/ 435968 h 3082492"/>
                  <a:gd name="connsiteX5" fmla="*/ 2698650 w 2819076"/>
                  <a:gd name="connsiteY5" fmla="*/ 1183099 h 3082492"/>
                  <a:gd name="connsiteX6" fmla="*/ 2803126 w 2819076"/>
                  <a:gd name="connsiteY6" fmla="*/ 2022214 h 3082492"/>
                  <a:gd name="connsiteX7" fmla="*/ 2319509 w 2819076"/>
                  <a:gd name="connsiteY7" fmla="*/ 2800025 h 3082492"/>
                  <a:gd name="connsiteX8" fmla="*/ 1369342 w 2819076"/>
                  <a:gd name="connsiteY8" fmla="*/ 3081638 h 3082492"/>
                  <a:gd name="connsiteX9" fmla="*/ 457255 w 2819076"/>
                  <a:gd name="connsiteY9" fmla="*/ 2866932 h 3082492"/>
                  <a:gd name="connsiteX10" fmla="*/ 80523 w 2819076"/>
                  <a:gd name="connsiteY10" fmla="*/ 2323298 h 3082492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234230 w 2819076"/>
                  <a:gd name="connsiteY2" fmla="*/ 1205402 h 3082492"/>
                  <a:gd name="connsiteX3" fmla="*/ 602223 w 2819076"/>
                  <a:gd name="connsiteY3" fmla="*/ 670144 h 3082492"/>
                  <a:gd name="connsiteX4" fmla="*/ 1369342 w 2819076"/>
                  <a:gd name="connsiteY4" fmla="*/ 3786 h 3082492"/>
                  <a:gd name="connsiteX5" fmla="*/ 2163392 w 2819076"/>
                  <a:gd name="connsiteY5" fmla="*/ 435968 h 3082492"/>
                  <a:gd name="connsiteX6" fmla="*/ 2698650 w 2819076"/>
                  <a:gd name="connsiteY6" fmla="*/ 1183099 h 3082492"/>
                  <a:gd name="connsiteX7" fmla="*/ 2803126 w 2819076"/>
                  <a:gd name="connsiteY7" fmla="*/ 2022214 h 3082492"/>
                  <a:gd name="connsiteX8" fmla="*/ 2319509 w 2819076"/>
                  <a:gd name="connsiteY8" fmla="*/ 2800025 h 3082492"/>
                  <a:gd name="connsiteX9" fmla="*/ 1369342 w 2819076"/>
                  <a:gd name="connsiteY9" fmla="*/ 3081638 h 3082492"/>
                  <a:gd name="connsiteX10" fmla="*/ 457255 w 2819076"/>
                  <a:gd name="connsiteY10" fmla="*/ 2866932 h 3082492"/>
                  <a:gd name="connsiteX11" fmla="*/ 80523 w 2819076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419695 w 2781517"/>
                  <a:gd name="connsiteY3" fmla="*/ 848563 h 3082492"/>
                  <a:gd name="connsiteX4" fmla="*/ 564664 w 2781517"/>
                  <a:gd name="connsiteY4" fmla="*/ 670144 h 3082492"/>
                  <a:gd name="connsiteX5" fmla="*/ 1331783 w 2781517"/>
                  <a:gd name="connsiteY5" fmla="*/ 3786 h 3082492"/>
                  <a:gd name="connsiteX6" fmla="*/ 2125833 w 2781517"/>
                  <a:gd name="connsiteY6" fmla="*/ 435968 h 3082492"/>
                  <a:gd name="connsiteX7" fmla="*/ 2661091 w 2781517"/>
                  <a:gd name="connsiteY7" fmla="*/ 1183099 h 3082492"/>
                  <a:gd name="connsiteX8" fmla="*/ 2765567 w 2781517"/>
                  <a:gd name="connsiteY8" fmla="*/ 2022214 h 3082492"/>
                  <a:gd name="connsiteX9" fmla="*/ 2281950 w 2781517"/>
                  <a:gd name="connsiteY9" fmla="*/ 2800025 h 3082492"/>
                  <a:gd name="connsiteX10" fmla="*/ 1331783 w 2781517"/>
                  <a:gd name="connsiteY10" fmla="*/ 3081638 h 3082492"/>
                  <a:gd name="connsiteX11" fmla="*/ 419696 w 2781517"/>
                  <a:gd name="connsiteY11" fmla="*/ 2866932 h 3082492"/>
                  <a:gd name="connsiteX12" fmla="*/ 42964 w 2781517"/>
                  <a:gd name="connsiteY12" fmla="*/ 2323298 h 3082492"/>
                  <a:gd name="connsiteX0" fmla="*/ 42964 w 2781517"/>
                  <a:gd name="connsiteY0" fmla="*/ 2320716 h 3079910"/>
                  <a:gd name="connsiteX1" fmla="*/ 40553 w 2781517"/>
                  <a:gd name="connsiteY1" fmla="*/ 1581961 h 3079910"/>
                  <a:gd name="connsiteX2" fmla="*/ 196671 w 2781517"/>
                  <a:gd name="connsiteY2" fmla="*/ 1202820 h 3079910"/>
                  <a:gd name="connsiteX3" fmla="*/ 419695 w 2781517"/>
                  <a:gd name="connsiteY3" fmla="*/ 845981 h 3079910"/>
                  <a:gd name="connsiteX4" fmla="*/ 564664 w 2781517"/>
                  <a:gd name="connsiteY4" fmla="*/ 667562 h 3079910"/>
                  <a:gd name="connsiteX5" fmla="*/ 1331783 w 2781517"/>
                  <a:gd name="connsiteY5" fmla="*/ 1204 h 3079910"/>
                  <a:gd name="connsiteX6" fmla="*/ 2136984 w 2781517"/>
                  <a:gd name="connsiteY6" fmla="*/ 522596 h 3079910"/>
                  <a:gd name="connsiteX7" fmla="*/ 2661091 w 2781517"/>
                  <a:gd name="connsiteY7" fmla="*/ 1180517 h 3079910"/>
                  <a:gd name="connsiteX8" fmla="*/ 2765567 w 2781517"/>
                  <a:gd name="connsiteY8" fmla="*/ 2019632 h 3079910"/>
                  <a:gd name="connsiteX9" fmla="*/ 2281950 w 2781517"/>
                  <a:gd name="connsiteY9" fmla="*/ 2797443 h 3079910"/>
                  <a:gd name="connsiteX10" fmla="*/ 1331783 w 2781517"/>
                  <a:gd name="connsiteY10" fmla="*/ 3079056 h 3079910"/>
                  <a:gd name="connsiteX11" fmla="*/ 419696 w 2781517"/>
                  <a:gd name="connsiteY11" fmla="*/ 2864350 h 3079910"/>
                  <a:gd name="connsiteX12" fmla="*/ 42964 w 2781517"/>
                  <a:gd name="connsiteY12" fmla="*/ 2320716 h 3079910"/>
                  <a:gd name="connsiteX0" fmla="*/ 42964 w 2781517"/>
                  <a:gd name="connsiteY0" fmla="*/ 2320716 h 3084175"/>
                  <a:gd name="connsiteX1" fmla="*/ 40553 w 2781517"/>
                  <a:gd name="connsiteY1" fmla="*/ 1581961 h 3084175"/>
                  <a:gd name="connsiteX2" fmla="*/ 196671 w 2781517"/>
                  <a:gd name="connsiteY2" fmla="*/ 1202820 h 3084175"/>
                  <a:gd name="connsiteX3" fmla="*/ 419695 w 2781517"/>
                  <a:gd name="connsiteY3" fmla="*/ 845981 h 3084175"/>
                  <a:gd name="connsiteX4" fmla="*/ 564664 w 2781517"/>
                  <a:gd name="connsiteY4" fmla="*/ 667562 h 3084175"/>
                  <a:gd name="connsiteX5" fmla="*/ 1331783 w 2781517"/>
                  <a:gd name="connsiteY5" fmla="*/ 1204 h 3084175"/>
                  <a:gd name="connsiteX6" fmla="*/ 2136984 w 2781517"/>
                  <a:gd name="connsiteY6" fmla="*/ 522596 h 3084175"/>
                  <a:gd name="connsiteX7" fmla="*/ 2661091 w 2781517"/>
                  <a:gd name="connsiteY7" fmla="*/ 1180517 h 3084175"/>
                  <a:gd name="connsiteX8" fmla="*/ 2765567 w 2781517"/>
                  <a:gd name="connsiteY8" fmla="*/ 2019632 h 3084175"/>
                  <a:gd name="connsiteX9" fmla="*/ 2159287 w 2781517"/>
                  <a:gd name="connsiteY9" fmla="*/ 2674779 h 3084175"/>
                  <a:gd name="connsiteX10" fmla="*/ 1331783 w 2781517"/>
                  <a:gd name="connsiteY10" fmla="*/ 3079056 h 3084175"/>
                  <a:gd name="connsiteX11" fmla="*/ 419696 w 2781517"/>
                  <a:gd name="connsiteY11" fmla="*/ 2864350 h 3084175"/>
                  <a:gd name="connsiteX12" fmla="*/ 42964 w 2781517"/>
                  <a:gd name="connsiteY12" fmla="*/ 2320716 h 3084175"/>
                  <a:gd name="connsiteX0" fmla="*/ 42964 w 2781517"/>
                  <a:gd name="connsiteY0" fmla="*/ 2320716 h 3082783"/>
                  <a:gd name="connsiteX1" fmla="*/ 40553 w 2781517"/>
                  <a:gd name="connsiteY1" fmla="*/ 1581961 h 3082783"/>
                  <a:gd name="connsiteX2" fmla="*/ 196671 w 2781517"/>
                  <a:gd name="connsiteY2" fmla="*/ 1202820 h 3082783"/>
                  <a:gd name="connsiteX3" fmla="*/ 419695 w 2781517"/>
                  <a:gd name="connsiteY3" fmla="*/ 845981 h 3082783"/>
                  <a:gd name="connsiteX4" fmla="*/ 564664 w 2781517"/>
                  <a:gd name="connsiteY4" fmla="*/ 667562 h 3082783"/>
                  <a:gd name="connsiteX5" fmla="*/ 1331783 w 2781517"/>
                  <a:gd name="connsiteY5" fmla="*/ 1204 h 3082783"/>
                  <a:gd name="connsiteX6" fmla="*/ 2136984 w 2781517"/>
                  <a:gd name="connsiteY6" fmla="*/ 522596 h 3082783"/>
                  <a:gd name="connsiteX7" fmla="*/ 2661091 w 2781517"/>
                  <a:gd name="connsiteY7" fmla="*/ 1180517 h 3082783"/>
                  <a:gd name="connsiteX8" fmla="*/ 2765567 w 2781517"/>
                  <a:gd name="connsiteY8" fmla="*/ 2019632 h 3082783"/>
                  <a:gd name="connsiteX9" fmla="*/ 2203892 w 2781517"/>
                  <a:gd name="connsiteY9" fmla="*/ 2708233 h 3082783"/>
                  <a:gd name="connsiteX10" fmla="*/ 1331783 w 2781517"/>
                  <a:gd name="connsiteY10" fmla="*/ 3079056 h 3082783"/>
                  <a:gd name="connsiteX11" fmla="*/ 419696 w 2781517"/>
                  <a:gd name="connsiteY11" fmla="*/ 2864350 h 3082783"/>
                  <a:gd name="connsiteX12" fmla="*/ 42964 w 2781517"/>
                  <a:gd name="connsiteY12" fmla="*/ 2320716 h 3082783"/>
                  <a:gd name="connsiteX0" fmla="*/ 42964 w 2735247"/>
                  <a:gd name="connsiteY0" fmla="*/ 2320716 h 3082783"/>
                  <a:gd name="connsiteX1" fmla="*/ 40553 w 2735247"/>
                  <a:gd name="connsiteY1" fmla="*/ 1581961 h 3082783"/>
                  <a:gd name="connsiteX2" fmla="*/ 196671 w 2735247"/>
                  <a:gd name="connsiteY2" fmla="*/ 1202820 h 3082783"/>
                  <a:gd name="connsiteX3" fmla="*/ 419695 w 2735247"/>
                  <a:gd name="connsiteY3" fmla="*/ 845981 h 3082783"/>
                  <a:gd name="connsiteX4" fmla="*/ 564664 w 2735247"/>
                  <a:gd name="connsiteY4" fmla="*/ 667562 h 3082783"/>
                  <a:gd name="connsiteX5" fmla="*/ 1331783 w 2735247"/>
                  <a:gd name="connsiteY5" fmla="*/ 1204 h 3082783"/>
                  <a:gd name="connsiteX6" fmla="*/ 2136984 w 2735247"/>
                  <a:gd name="connsiteY6" fmla="*/ 522596 h 3082783"/>
                  <a:gd name="connsiteX7" fmla="*/ 2661091 w 2735247"/>
                  <a:gd name="connsiteY7" fmla="*/ 1180517 h 3082783"/>
                  <a:gd name="connsiteX8" fmla="*/ 2698659 w 2735247"/>
                  <a:gd name="connsiteY8" fmla="*/ 1952725 h 3082783"/>
                  <a:gd name="connsiteX9" fmla="*/ 2203892 w 2735247"/>
                  <a:gd name="connsiteY9" fmla="*/ 2708233 h 3082783"/>
                  <a:gd name="connsiteX10" fmla="*/ 1331783 w 2735247"/>
                  <a:gd name="connsiteY10" fmla="*/ 3079056 h 3082783"/>
                  <a:gd name="connsiteX11" fmla="*/ 419696 w 2735247"/>
                  <a:gd name="connsiteY11" fmla="*/ 2864350 h 3082783"/>
                  <a:gd name="connsiteX12" fmla="*/ 42964 w 2735247"/>
                  <a:gd name="connsiteY12" fmla="*/ 2320716 h 3082783"/>
                  <a:gd name="connsiteX0" fmla="*/ 42964 w 2706463"/>
                  <a:gd name="connsiteY0" fmla="*/ 2320716 h 3082783"/>
                  <a:gd name="connsiteX1" fmla="*/ 40553 w 2706463"/>
                  <a:gd name="connsiteY1" fmla="*/ 1581961 h 3082783"/>
                  <a:gd name="connsiteX2" fmla="*/ 196671 w 2706463"/>
                  <a:gd name="connsiteY2" fmla="*/ 1202820 h 3082783"/>
                  <a:gd name="connsiteX3" fmla="*/ 419695 w 2706463"/>
                  <a:gd name="connsiteY3" fmla="*/ 845981 h 3082783"/>
                  <a:gd name="connsiteX4" fmla="*/ 564664 w 2706463"/>
                  <a:gd name="connsiteY4" fmla="*/ 667562 h 3082783"/>
                  <a:gd name="connsiteX5" fmla="*/ 1331783 w 2706463"/>
                  <a:gd name="connsiteY5" fmla="*/ 1204 h 3082783"/>
                  <a:gd name="connsiteX6" fmla="*/ 2136984 w 2706463"/>
                  <a:gd name="connsiteY6" fmla="*/ 522596 h 3082783"/>
                  <a:gd name="connsiteX7" fmla="*/ 2504974 w 2706463"/>
                  <a:gd name="connsiteY7" fmla="*/ 1202819 h 3082783"/>
                  <a:gd name="connsiteX8" fmla="*/ 2698659 w 2706463"/>
                  <a:gd name="connsiteY8" fmla="*/ 1952725 h 3082783"/>
                  <a:gd name="connsiteX9" fmla="*/ 2203892 w 2706463"/>
                  <a:gd name="connsiteY9" fmla="*/ 2708233 h 3082783"/>
                  <a:gd name="connsiteX10" fmla="*/ 1331783 w 2706463"/>
                  <a:gd name="connsiteY10" fmla="*/ 3079056 h 3082783"/>
                  <a:gd name="connsiteX11" fmla="*/ 419696 w 2706463"/>
                  <a:gd name="connsiteY11" fmla="*/ 2864350 h 3082783"/>
                  <a:gd name="connsiteX12" fmla="*/ 42964 w 2706463"/>
                  <a:gd name="connsiteY12" fmla="*/ 2320716 h 3082783"/>
                  <a:gd name="connsiteX0" fmla="*/ 42964 w 2710262"/>
                  <a:gd name="connsiteY0" fmla="*/ 2320716 h 3082783"/>
                  <a:gd name="connsiteX1" fmla="*/ 40553 w 2710262"/>
                  <a:gd name="connsiteY1" fmla="*/ 1581961 h 3082783"/>
                  <a:gd name="connsiteX2" fmla="*/ 196671 w 2710262"/>
                  <a:gd name="connsiteY2" fmla="*/ 1202820 h 3082783"/>
                  <a:gd name="connsiteX3" fmla="*/ 419695 w 2710262"/>
                  <a:gd name="connsiteY3" fmla="*/ 845981 h 3082783"/>
                  <a:gd name="connsiteX4" fmla="*/ 564664 w 2710262"/>
                  <a:gd name="connsiteY4" fmla="*/ 667562 h 3082783"/>
                  <a:gd name="connsiteX5" fmla="*/ 1331783 w 2710262"/>
                  <a:gd name="connsiteY5" fmla="*/ 1204 h 3082783"/>
                  <a:gd name="connsiteX6" fmla="*/ 2136984 w 2710262"/>
                  <a:gd name="connsiteY6" fmla="*/ 522596 h 3082783"/>
                  <a:gd name="connsiteX7" fmla="*/ 2560730 w 2710262"/>
                  <a:gd name="connsiteY7" fmla="*/ 1202819 h 3082783"/>
                  <a:gd name="connsiteX8" fmla="*/ 2698659 w 2710262"/>
                  <a:gd name="connsiteY8" fmla="*/ 1952725 h 3082783"/>
                  <a:gd name="connsiteX9" fmla="*/ 2203892 w 2710262"/>
                  <a:gd name="connsiteY9" fmla="*/ 2708233 h 3082783"/>
                  <a:gd name="connsiteX10" fmla="*/ 1331783 w 2710262"/>
                  <a:gd name="connsiteY10" fmla="*/ 3079056 h 3082783"/>
                  <a:gd name="connsiteX11" fmla="*/ 419696 w 2710262"/>
                  <a:gd name="connsiteY11" fmla="*/ 2864350 h 3082783"/>
                  <a:gd name="connsiteX12" fmla="*/ 42964 w 2710262"/>
                  <a:gd name="connsiteY12" fmla="*/ 2320716 h 308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0262" h="3082783">
                    <a:moveTo>
                      <a:pt x="42964" y="2320716"/>
                    </a:moveTo>
                    <a:cubicBezTo>
                      <a:pt x="-20226" y="2106985"/>
                      <a:pt x="-7368" y="1870496"/>
                      <a:pt x="40553" y="1581961"/>
                    </a:cubicBezTo>
                    <a:cubicBezTo>
                      <a:pt x="86614" y="1375201"/>
                      <a:pt x="100027" y="1319908"/>
                      <a:pt x="196671" y="1202820"/>
                    </a:cubicBezTo>
                    <a:cubicBezTo>
                      <a:pt x="252427" y="1080157"/>
                      <a:pt x="358363" y="935191"/>
                      <a:pt x="419695" y="845981"/>
                    </a:cubicBezTo>
                    <a:cubicBezTo>
                      <a:pt x="481027" y="756771"/>
                      <a:pt x="405215" y="808358"/>
                      <a:pt x="564664" y="667562"/>
                    </a:cubicBezTo>
                    <a:cubicBezTo>
                      <a:pt x="724113" y="526766"/>
                      <a:pt x="1069730" y="25365"/>
                      <a:pt x="1331783" y="1204"/>
                    </a:cubicBezTo>
                    <a:cubicBezTo>
                      <a:pt x="1593836" y="-22957"/>
                      <a:pt x="1937735" y="322327"/>
                      <a:pt x="2136984" y="522596"/>
                    </a:cubicBezTo>
                    <a:cubicBezTo>
                      <a:pt x="2336233" y="722865"/>
                      <a:pt x="2454108" y="938445"/>
                      <a:pt x="2560730" y="1202819"/>
                    </a:cubicBezTo>
                    <a:cubicBezTo>
                      <a:pt x="2667352" y="1467193"/>
                      <a:pt x="2739547" y="1686955"/>
                      <a:pt x="2698659" y="1952725"/>
                    </a:cubicBezTo>
                    <a:cubicBezTo>
                      <a:pt x="2657771" y="2218495"/>
                      <a:pt x="2442856" y="2531662"/>
                      <a:pt x="2203892" y="2708233"/>
                    </a:cubicBezTo>
                    <a:cubicBezTo>
                      <a:pt x="1964928" y="2884804"/>
                      <a:pt x="1629149" y="3053037"/>
                      <a:pt x="1331783" y="3079056"/>
                    </a:cubicBezTo>
                    <a:cubicBezTo>
                      <a:pt x="1034417" y="3105076"/>
                      <a:pt x="634499" y="2990740"/>
                      <a:pt x="419696" y="2864350"/>
                    </a:cubicBezTo>
                    <a:cubicBezTo>
                      <a:pt x="204893" y="2737960"/>
                      <a:pt x="106154" y="2534447"/>
                      <a:pt x="42964" y="2320716"/>
                    </a:cubicBezTo>
                    <a:close/>
                  </a:path>
                </a:pathLst>
              </a:custGeom>
              <a:solidFill>
                <a:srgbClr val="F5A5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84">
                <a:extLst>
                  <a:ext uri="{FF2B5EF4-FFF2-40B4-BE49-F238E27FC236}">
                    <a16:creationId xmlns="" xmlns:a16="http://schemas.microsoft.com/office/drawing/2014/main" id="{985668FA-3ACC-462C-95D1-4C1F7CC64DF6}"/>
                  </a:ext>
                </a:extLst>
              </p:cNvPr>
              <p:cNvSpPr/>
              <p:nvPr/>
            </p:nvSpPr>
            <p:spPr>
              <a:xfrm>
                <a:off x="1635760" y="2962447"/>
                <a:ext cx="1958658" cy="1813658"/>
              </a:xfrm>
              <a:custGeom>
                <a:avLst/>
                <a:gdLst/>
                <a:ahLst/>
                <a:cxnLst/>
                <a:rect l="l" t="t" r="r" b="b"/>
                <a:pathLst>
                  <a:path w="2198305" h="2104680">
                    <a:moveTo>
                      <a:pt x="1023644" y="0"/>
                    </a:moveTo>
                    <a:lnTo>
                      <a:pt x="1218521" y="271616"/>
                    </a:lnTo>
                    <a:cubicBezTo>
                      <a:pt x="1360449" y="397199"/>
                      <a:pt x="1506370" y="449119"/>
                      <a:pt x="1613378" y="395328"/>
                    </a:cubicBezTo>
                    <a:cubicBezTo>
                      <a:pt x="1705229" y="349157"/>
                      <a:pt x="1751677" y="233514"/>
                      <a:pt x="1751936" y="82193"/>
                    </a:cubicBezTo>
                    <a:cubicBezTo>
                      <a:pt x="1902789" y="235465"/>
                      <a:pt x="1994100" y="401972"/>
                      <a:pt x="2077019" y="604278"/>
                    </a:cubicBezTo>
                    <a:cubicBezTo>
                      <a:pt x="2163501" y="815275"/>
                      <a:pt x="2222058" y="990668"/>
                      <a:pt x="2188894" y="1202779"/>
                    </a:cubicBezTo>
                    <a:cubicBezTo>
                      <a:pt x="2155729" y="1414891"/>
                      <a:pt x="1981411" y="1664830"/>
                      <a:pt x="1787586" y="1805751"/>
                    </a:cubicBezTo>
                    <a:cubicBezTo>
                      <a:pt x="1593762" y="1946673"/>
                      <a:pt x="1321410" y="2080940"/>
                      <a:pt x="1080215" y="2101706"/>
                    </a:cubicBezTo>
                    <a:cubicBezTo>
                      <a:pt x="839020" y="2122472"/>
                      <a:pt x="514645" y="2031221"/>
                      <a:pt x="340417" y="1930348"/>
                    </a:cubicBezTo>
                    <a:cubicBezTo>
                      <a:pt x="166190" y="1829476"/>
                      <a:pt x="86102" y="1667052"/>
                      <a:pt x="34849" y="1496473"/>
                    </a:cubicBezTo>
                    <a:cubicBezTo>
                      <a:pt x="-16406" y="1325894"/>
                      <a:pt x="-5976" y="1137152"/>
                      <a:pt x="32893" y="906872"/>
                    </a:cubicBezTo>
                    <a:cubicBezTo>
                      <a:pt x="70253" y="741856"/>
                      <a:pt x="81133" y="697727"/>
                      <a:pt x="159521" y="604279"/>
                    </a:cubicBezTo>
                    <a:cubicBezTo>
                      <a:pt x="186016" y="546924"/>
                      <a:pt x="226481" y="483460"/>
                      <a:pt x="265676" y="426564"/>
                    </a:cubicBezTo>
                    <a:cubicBezTo>
                      <a:pt x="310116" y="844328"/>
                      <a:pt x="490492" y="1156468"/>
                      <a:pt x="706127" y="1156468"/>
                    </a:cubicBezTo>
                    <a:cubicBezTo>
                      <a:pt x="949080" y="1156468"/>
                      <a:pt x="1147274" y="760231"/>
                      <a:pt x="1156220" y="263209"/>
                    </a:cubicBezTo>
                    <a:lnTo>
                      <a:pt x="986497" y="26652"/>
                    </a:lnTo>
                    <a:close/>
                  </a:path>
                </a:pathLst>
              </a:cu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88">
                <a:extLst>
                  <a:ext uri="{FF2B5EF4-FFF2-40B4-BE49-F238E27FC236}">
                    <a16:creationId xmlns="" xmlns:a16="http://schemas.microsoft.com/office/drawing/2014/main" id="{622918B6-8800-432A-8E9D-932E02E51295}"/>
                  </a:ext>
                </a:extLst>
              </p:cNvPr>
              <p:cNvSpPr/>
              <p:nvPr/>
            </p:nvSpPr>
            <p:spPr>
              <a:xfrm rot="1498162">
                <a:off x="2103278" y="2874315"/>
                <a:ext cx="556792" cy="263464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748" h="305740">
                    <a:moveTo>
                      <a:pt x="0" y="19289"/>
                    </a:moveTo>
                    <a:lnTo>
                      <a:pt x="930918" y="0"/>
                    </a:lnTo>
                    <a:lnTo>
                      <a:pt x="952748" y="305740"/>
                    </a:lnTo>
                    <a:lnTo>
                      <a:pt x="0" y="297335"/>
                    </a:lnTo>
                    <a:lnTo>
                      <a:pt x="0" y="19289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Retângulo 88">
                <a:extLst>
                  <a:ext uri="{FF2B5EF4-FFF2-40B4-BE49-F238E27FC236}">
                    <a16:creationId xmlns="" xmlns:a16="http://schemas.microsoft.com/office/drawing/2014/main" id="{5F0406E6-F3E9-4253-8BAA-BB35D92732F1}"/>
                  </a:ext>
                </a:extLst>
              </p:cNvPr>
              <p:cNvSpPr/>
              <p:nvPr/>
            </p:nvSpPr>
            <p:spPr>
              <a:xfrm rot="20101838" flipH="1">
                <a:off x="2661844" y="2851143"/>
                <a:ext cx="447390" cy="272976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  <a:gd name="connsiteX0" fmla="*/ -1 w 973720"/>
                  <a:gd name="connsiteY0" fmla="*/ 0 h 316778"/>
                  <a:gd name="connsiteX1" fmla="*/ 951890 w 973720"/>
                  <a:gd name="connsiteY1" fmla="*/ 11038 h 316778"/>
                  <a:gd name="connsiteX2" fmla="*/ 973720 w 973720"/>
                  <a:gd name="connsiteY2" fmla="*/ 316778 h 316778"/>
                  <a:gd name="connsiteX3" fmla="*/ 20972 w 973720"/>
                  <a:gd name="connsiteY3" fmla="*/ 308373 h 316778"/>
                  <a:gd name="connsiteX4" fmla="*/ -1 w 973720"/>
                  <a:gd name="connsiteY4" fmla="*/ 0 h 316778"/>
                  <a:gd name="connsiteX0" fmla="*/ 0 w 973721"/>
                  <a:gd name="connsiteY0" fmla="*/ 0 h 316778"/>
                  <a:gd name="connsiteX1" fmla="*/ 951891 w 973721"/>
                  <a:gd name="connsiteY1" fmla="*/ 11038 h 316778"/>
                  <a:gd name="connsiteX2" fmla="*/ 973721 w 973721"/>
                  <a:gd name="connsiteY2" fmla="*/ 316778 h 316778"/>
                  <a:gd name="connsiteX3" fmla="*/ 8023 w 973721"/>
                  <a:gd name="connsiteY3" fmla="*/ 263230 h 316778"/>
                  <a:gd name="connsiteX4" fmla="*/ 0 w 973721"/>
                  <a:gd name="connsiteY4" fmla="*/ 0 h 31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721" h="316778">
                    <a:moveTo>
                      <a:pt x="0" y="0"/>
                    </a:moveTo>
                    <a:lnTo>
                      <a:pt x="951891" y="11038"/>
                    </a:lnTo>
                    <a:lnTo>
                      <a:pt x="973721" y="316778"/>
                    </a:lnTo>
                    <a:lnTo>
                      <a:pt x="8023" y="2632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Retângulo de cantos arredondados 96">
                <a:extLst>
                  <a:ext uri="{FF2B5EF4-FFF2-40B4-BE49-F238E27FC236}">
                    <a16:creationId xmlns="" xmlns:a16="http://schemas.microsoft.com/office/drawing/2014/main" id="{FD814185-CF06-4564-A1DE-B037C51B5AB7}"/>
                  </a:ext>
                </a:extLst>
              </p:cNvPr>
              <p:cNvSpPr/>
              <p:nvPr/>
            </p:nvSpPr>
            <p:spPr>
              <a:xfrm>
                <a:off x="1648707" y="4075202"/>
                <a:ext cx="304668" cy="401850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508191">
                    <a:moveTo>
                      <a:pt x="54360" y="0"/>
                    </a:moveTo>
                    <a:lnTo>
                      <a:pt x="289254" y="0"/>
                    </a:lnTo>
                    <a:cubicBezTo>
                      <a:pt x="321687" y="0"/>
                      <a:pt x="347980" y="26293"/>
                      <a:pt x="347980" y="58726"/>
                    </a:cubicBezTo>
                    <a:lnTo>
                      <a:pt x="347980" y="449465"/>
                    </a:lnTo>
                    <a:cubicBezTo>
                      <a:pt x="347980" y="481898"/>
                      <a:pt x="321687" y="508191"/>
                      <a:pt x="289254" y="508191"/>
                    </a:cubicBezTo>
                    <a:lnTo>
                      <a:pt x="156923" y="508191"/>
                    </a:lnTo>
                    <a:cubicBezTo>
                      <a:pt x="97925" y="429745"/>
                      <a:pt x="60538" y="338729"/>
                      <a:pt x="31959" y="245265"/>
                    </a:cubicBezTo>
                    <a:cubicBezTo>
                      <a:pt x="11728" y="179101"/>
                      <a:pt x="940" y="110203"/>
                      <a:pt x="0" y="37101"/>
                    </a:cubicBezTo>
                    <a:cubicBezTo>
                      <a:pt x="8413" y="15328"/>
                      <a:pt x="29597" y="0"/>
                      <a:pt x="5436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3" name="Retângulo 332">
                <a:extLst>
                  <a:ext uri="{FF2B5EF4-FFF2-40B4-BE49-F238E27FC236}">
                    <a16:creationId xmlns="" xmlns:a16="http://schemas.microsoft.com/office/drawing/2014/main" id="{45465C1C-5856-49C9-86F0-7D4CFABD5F65}"/>
                  </a:ext>
                </a:extLst>
              </p:cNvPr>
              <p:cNvSpPr/>
              <p:nvPr/>
            </p:nvSpPr>
            <p:spPr>
              <a:xfrm>
                <a:off x="1644883" y="4039130"/>
                <a:ext cx="308491" cy="65614"/>
              </a:xfrm>
              <a:prstGeom prst="rect">
                <a:avLst/>
              </a:prstGeom>
              <a:noFill/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Elipse 108">
                <a:extLst>
                  <a:ext uri="{FF2B5EF4-FFF2-40B4-BE49-F238E27FC236}">
                    <a16:creationId xmlns="" xmlns:a16="http://schemas.microsoft.com/office/drawing/2014/main" id="{7461792C-D7AF-4647-A00D-7D59FD3D0A0C}"/>
                  </a:ext>
                </a:extLst>
              </p:cNvPr>
              <p:cNvSpPr/>
              <p:nvPr/>
            </p:nvSpPr>
            <p:spPr>
              <a:xfrm>
                <a:off x="2095261" y="3360130"/>
                <a:ext cx="440526" cy="403502"/>
              </a:xfrm>
              <a:custGeom>
                <a:avLst/>
                <a:gdLst/>
                <a:ahLst/>
                <a:cxnLst/>
                <a:rect l="l" t="t" r="r" b="b"/>
                <a:pathLst>
                  <a:path w="503152" h="468249">
                    <a:moveTo>
                      <a:pt x="463098" y="0"/>
                    </a:moveTo>
                    <a:cubicBezTo>
                      <a:pt x="488963" y="45486"/>
                      <a:pt x="503152" y="99058"/>
                      <a:pt x="503152" y="156221"/>
                    </a:cubicBezTo>
                    <a:cubicBezTo>
                      <a:pt x="503152" y="328549"/>
                      <a:pt x="374196" y="468249"/>
                      <a:pt x="215120" y="468249"/>
                    </a:cubicBezTo>
                    <a:cubicBezTo>
                      <a:pt x="129078" y="468249"/>
                      <a:pt x="51848" y="427379"/>
                      <a:pt x="0" y="361823"/>
                    </a:cubicBezTo>
                    <a:close/>
                  </a:path>
                </a:pathLst>
              </a:custGeom>
              <a:solidFill>
                <a:srgbClr val="F397C5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Retângulo 103">
                <a:extLst>
                  <a:ext uri="{FF2B5EF4-FFF2-40B4-BE49-F238E27FC236}">
                    <a16:creationId xmlns="" xmlns:a16="http://schemas.microsoft.com/office/drawing/2014/main" id="{BAB22DBE-F124-4569-A185-5F5A73E9A422}"/>
                  </a:ext>
                </a:extLst>
              </p:cNvPr>
              <p:cNvSpPr/>
              <p:nvPr/>
            </p:nvSpPr>
            <p:spPr>
              <a:xfrm>
                <a:off x="2262752" y="3943014"/>
                <a:ext cx="40028" cy="823171"/>
              </a:xfrm>
              <a:custGeom>
                <a:avLst/>
                <a:gdLst/>
                <a:ahLst/>
                <a:cxnLst/>
                <a:rect l="l" t="t" r="r" b="b"/>
                <a:pathLst>
                  <a:path w="45719" h="907583">
                    <a:moveTo>
                      <a:pt x="0" y="0"/>
                    </a:moveTo>
                    <a:lnTo>
                      <a:pt x="45719" y="0"/>
                    </a:lnTo>
                    <a:lnTo>
                      <a:pt x="45719" y="907583"/>
                    </a:lnTo>
                    <a:lnTo>
                      <a:pt x="0" y="89797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Retângulo 335">
                <a:extLst>
                  <a:ext uri="{FF2B5EF4-FFF2-40B4-BE49-F238E27FC236}">
                    <a16:creationId xmlns="" xmlns:a16="http://schemas.microsoft.com/office/drawing/2014/main" id="{EE667D0C-5F6F-43DB-9FC6-6B07DA4416A9}"/>
                  </a:ext>
                </a:extLst>
              </p:cNvPr>
              <p:cNvSpPr/>
              <p:nvPr/>
            </p:nvSpPr>
            <p:spPr>
              <a:xfrm rot="4173925">
                <a:off x="2140099" y="3009140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Retângulo 336">
                <a:extLst>
                  <a:ext uri="{FF2B5EF4-FFF2-40B4-BE49-F238E27FC236}">
                    <a16:creationId xmlns="" xmlns:a16="http://schemas.microsoft.com/office/drawing/2014/main" id="{40AE661E-388A-4C11-BF3D-490496A5575A}"/>
                  </a:ext>
                </a:extLst>
              </p:cNvPr>
              <p:cNvSpPr/>
              <p:nvPr/>
            </p:nvSpPr>
            <p:spPr>
              <a:xfrm rot="4173925">
                <a:off x="2395030" y="3069805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Retângulo de cantos arredondados 110">
                <a:extLst>
                  <a:ext uri="{FF2B5EF4-FFF2-40B4-BE49-F238E27FC236}">
                    <a16:creationId xmlns="" xmlns:a16="http://schemas.microsoft.com/office/drawing/2014/main" id="{D065758B-C871-483A-A18C-83C40E3B8955}"/>
                  </a:ext>
                </a:extLst>
              </p:cNvPr>
              <p:cNvSpPr/>
              <p:nvPr/>
            </p:nvSpPr>
            <p:spPr>
              <a:xfrm rot="2348430">
                <a:off x="1914913" y="3437532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9" name="Fluxograma: Atraso 338">
                <a:extLst>
                  <a:ext uri="{FF2B5EF4-FFF2-40B4-BE49-F238E27FC236}">
                    <a16:creationId xmlns="" xmlns:a16="http://schemas.microsoft.com/office/drawing/2014/main" id="{2A14465B-F94F-48B4-B4FD-3E9CCAA7D4BA}"/>
                  </a:ext>
                </a:extLst>
              </p:cNvPr>
              <p:cNvSpPr/>
              <p:nvPr/>
            </p:nvSpPr>
            <p:spPr>
              <a:xfrm rot="13919949">
                <a:off x="1820956" y="3024641"/>
                <a:ext cx="584729" cy="540476"/>
              </a:xfrm>
              <a:prstGeom prst="flowChartDelay">
                <a:avLst/>
              </a:pr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luxograma: Atraso 105">
                <a:extLst>
                  <a:ext uri="{FF2B5EF4-FFF2-40B4-BE49-F238E27FC236}">
                    <a16:creationId xmlns="" xmlns:a16="http://schemas.microsoft.com/office/drawing/2014/main" id="{BE3B0566-B5EE-4297-AC48-9DDBECC554F4}"/>
                  </a:ext>
                </a:extLst>
              </p:cNvPr>
              <p:cNvSpPr/>
              <p:nvPr/>
            </p:nvSpPr>
            <p:spPr>
              <a:xfrm rot="13919949">
                <a:off x="1792783" y="3107909"/>
                <a:ext cx="589068" cy="434647"/>
              </a:xfrm>
              <a:custGeom>
                <a:avLst/>
                <a:gdLst/>
                <a:ahLst/>
                <a:cxnLst/>
                <a:rect l="l" t="t" r="r" b="b"/>
                <a:pathLst>
                  <a:path w="678556" h="524739">
                    <a:moveTo>
                      <a:pt x="620613" y="481228"/>
                    </a:moveTo>
                    <a:cubicBezTo>
                      <a:pt x="608990" y="496879"/>
                      <a:pt x="595831" y="511508"/>
                      <a:pt x="581151" y="524739"/>
                    </a:cubicBezTo>
                    <a:cubicBezTo>
                      <a:pt x="591639" y="497543"/>
                      <a:pt x="596448" y="468235"/>
                      <a:pt x="596448" y="437905"/>
                    </a:cubicBezTo>
                    <a:cubicBezTo>
                      <a:pt x="596448" y="267439"/>
                      <a:pt x="444548" y="129249"/>
                      <a:pt x="257170" y="129249"/>
                    </a:cubicBezTo>
                    <a:lnTo>
                      <a:pt x="0" y="129249"/>
                    </a:lnTo>
                    <a:lnTo>
                      <a:pt x="0" y="0"/>
                    </a:lnTo>
                    <a:lnTo>
                      <a:pt x="339278" y="0"/>
                    </a:lnTo>
                    <a:cubicBezTo>
                      <a:pt x="526656" y="0"/>
                      <a:pt x="678556" y="138190"/>
                      <a:pt x="678556" y="308656"/>
                    </a:cubicBezTo>
                    <a:cubicBezTo>
                      <a:pt x="678556" y="372581"/>
                      <a:pt x="657195" y="431966"/>
                      <a:pt x="620613" y="481228"/>
                    </a:cubicBezTo>
                    <a:close/>
                  </a:path>
                </a:pathLst>
              </a:custGeom>
              <a:solidFill>
                <a:srgbClr val="F074B2">
                  <a:alpha val="50196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1" name="Agrupar 340">
                <a:extLst>
                  <a:ext uri="{FF2B5EF4-FFF2-40B4-BE49-F238E27FC236}">
                    <a16:creationId xmlns="" xmlns:a16="http://schemas.microsoft.com/office/drawing/2014/main" id="{6C246760-9E21-42EB-91D4-A152E756B39D}"/>
                  </a:ext>
                </a:extLst>
              </p:cNvPr>
              <p:cNvGrpSpPr/>
              <p:nvPr/>
            </p:nvGrpSpPr>
            <p:grpSpPr>
              <a:xfrm>
                <a:off x="1901544" y="1402081"/>
                <a:ext cx="1778625" cy="1578906"/>
                <a:chOff x="1901544" y="1402081"/>
                <a:chExt cx="1778625" cy="1578906"/>
              </a:xfrm>
            </p:grpSpPr>
            <p:sp>
              <p:nvSpPr>
                <p:cNvPr id="342" name="Fluxograma: Mesclar 6">
                  <a:extLst>
                    <a:ext uri="{FF2B5EF4-FFF2-40B4-BE49-F238E27FC236}">
                      <a16:creationId xmlns="" xmlns:a16="http://schemas.microsoft.com/office/drawing/2014/main" id="{DA7FDBE7-7365-43A4-BD6E-89DE09869EC6}"/>
                    </a:ext>
                  </a:extLst>
                </p:cNvPr>
                <p:cNvSpPr/>
                <p:nvPr/>
              </p:nvSpPr>
              <p:spPr>
                <a:xfrm rot="8853205">
                  <a:off x="1901544" y="1402081"/>
                  <a:ext cx="483552" cy="75834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3" name="Elipse 4">
                  <a:extLst>
                    <a:ext uri="{FF2B5EF4-FFF2-40B4-BE49-F238E27FC236}">
                      <a16:creationId xmlns="" xmlns:a16="http://schemas.microsoft.com/office/drawing/2014/main" id="{C68E4C0D-D088-412E-8799-622FD1ACE374}"/>
                    </a:ext>
                  </a:extLst>
                </p:cNvPr>
                <p:cNvSpPr/>
                <p:nvPr/>
              </p:nvSpPr>
              <p:spPr>
                <a:xfrm>
                  <a:off x="1973535" y="1801988"/>
                  <a:ext cx="1283109" cy="1178999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4" name="Fluxograma: Mesclar 6">
                  <a:extLst>
                    <a:ext uri="{FF2B5EF4-FFF2-40B4-BE49-F238E27FC236}">
                      <a16:creationId xmlns="" xmlns:a16="http://schemas.microsoft.com/office/drawing/2014/main" id="{453859D8-E83E-43D5-ACCE-B5A0C09C474F}"/>
                    </a:ext>
                  </a:extLst>
                </p:cNvPr>
                <p:cNvSpPr/>
                <p:nvPr/>
              </p:nvSpPr>
              <p:spPr>
                <a:xfrm rot="15421268">
                  <a:off x="3059144" y="1664947"/>
                  <a:ext cx="471559" cy="77049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5" name="Elipse 12">
                  <a:extLst>
                    <a:ext uri="{FF2B5EF4-FFF2-40B4-BE49-F238E27FC236}">
                      <a16:creationId xmlns="" xmlns:a16="http://schemas.microsoft.com/office/drawing/2014/main" id="{B4C42D97-9AB0-453D-AD51-4485F2B921BA}"/>
                    </a:ext>
                  </a:extLst>
                </p:cNvPr>
                <p:cNvSpPr/>
                <p:nvPr/>
              </p:nvSpPr>
              <p:spPr>
                <a:xfrm>
                  <a:off x="2291170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6" name="Elipse 12">
                  <a:extLst>
                    <a:ext uri="{FF2B5EF4-FFF2-40B4-BE49-F238E27FC236}">
                      <a16:creationId xmlns="" xmlns:a16="http://schemas.microsoft.com/office/drawing/2014/main" id="{F6F91C98-AAEB-422D-A476-A5AE7D02F895}"/>
                    </a:ext>
                  </a:extLst>
                </p:cNvPr>
                <p:cNvSpPr/>
                <p:nvPr/>
              </p:nvSpPr>
              <p:spPr>
                <a:xfrm>
                  <a:off x="2707188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="" xmlns:a16="http://schemas.microsoft.com/office/drawing/2014/main" id="{9207AA49-7BD6-4C23-AF5B-434A065EC9BA}"/>
                    </a:ext>
                  </a:extLst>
                </p:cNvPr>
                <p:cNvSpPr/>
                <p:nvPr/>
              </p:nvSpPr>
              <p:spPr>
                <a:xfrm>
                  <a:off x="2421035" y="2244680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="" xmlns:a16="http://schemas.microsoft.com/office/drawing/2014/main" id="{32BA8767-A488-4623-BAD4-DDA55D444EE4}"/>
                    </a:ext>
                  </a:extLst>
                </p:cNvPr>
                <p:cNvSpPr/>
                <p:nvPr/>
              </p:nvSpPr>
              <p:spPr>
                <a:xfrm>
                  <a:off x="2814029" y="2246758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9" name="Arco 348">
                  <a:extLst>
                    <a:ext uri="{FF2B5EF4-FFF2-40B4-BE49-F238E27FC236}">
                      <a16:creationId xmlns="" xmlns:a16="http://schemas.microsoft.com/office/drawing/2014/main" id="{A65C8CE8-8C3A-4841-8BF9-9C55837EDD63}"/>
                    </a:ext>
                  </a:extLst>
                </p:cNvPr>
                <p:cNvSpPr/>
                <p:nvPr/>
              </p:nvSpPr>
              <p:spPr>
                <a:xfrm rot="17066183">
                  <a:off x="2174672" y="2007261"/>
                  <a:ext cx="318811" cy="278983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0" name="Arco 349">
                  <a:extLst>
                    <a:ext uri="{FF2B5EF4-FFF2-40B4-BE49-F238E27FC236}">
                      <a16:creationId xmlns="" xmlns:a16="http://schemas.microsoft.com/office/drawing/2014/main" id="{7A69AE7A-9CC6-4C2D-8866-5DD8355F0C0E}"/>
                    </a:ext>
                  </a:extLst>
                </p:cNvPr>
                <p:cNvSpPr/>
                <p:nvPr/>
              </p:nvSpPr>
              <p:spPr>
                <a:xfrm>
                  <a:off x="2707188" y="1998562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351" name="Agrupar 350">
                  <a:extLst>
                    <a:ext uri="{FF2B5EF4-FFF2-40B4-BE49-F238E27FC236}">
                      <a16:creationId xmlns="" xmlns:a16="http://schemas.microsoft.com/office/drawing/2014/main" id="{CA3FE283-6788-4EDE-97B9-2D4DD63540B0}"/>
                    </a:ext>
                  </a:extLst>
                </p:cNvPr>
                <p:cNvGrpSpPr/>
                <p:nvPr/>
              </p:nvGrpSpPr>
              <p:grpSpPr>
                <a:xfrm>
                  <a:off x="2607227" y="2405298"/>
                  <a:ext cx="313190" cy="217166"/>
                  <a:chOff x="4846959" y="3004275"/>
                  <a:chExt cx="357713" cy="252013"/>
                </a:xfrm>
              </p:grpSpPr>
              <p:sp>
                <p:nvSpPr>
                  <p:cNvPr id="358" name="Elipse 19">
                    <a:extLst>
                      <a:ext uri="{FF2B5EF4-FFF2-40B4-BE49-F238E27FC236}">
                        <a16:creationId xmlns="" xmlns:a16="http://schemas.microsoft.com/office/drawing/2014/main" id="{A87180B2-8724-44D4-9355-005DE9B1B294}"/>
                      </a:ext>
                    </a:extLst>
                  </p:cNvPr>
                  <p:cNvSpPr/>
                  <p:nvPr/>
                </p:nvSpPr>
                <p:spPr>
                  <a:xfrm>
                    <a:off x="4846959" y="300427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Elipse 358">
                    <a:extLst>
                      <a:ext uri="{FF2B5EF4-FFF2-40B4-BE49-F238E27FC236}">
                        <a16:creationId xmlns="" xmlns:a16="http://schemas.microsoft.com/office/drawing/2014/main" id="{390CE3AA-8D86-4AF9-950F-C8E179B064B5}"/>
                      </a:ext>
                    </a:extLst>
                  </p:cNvPr>
                  <p:cNvSpPr/>
                  <p:nvPr/>
                </p:nvSpPr>
                <p:spPr>
                  <a:xfrm>
                    <a:off x="4929748" y="313028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Elipse 359">
                    <a:extLst>
                      <a:ext uri="{FF2B5EF4-FFF2-40B4-BE49-F238E27FC236}">
                        <a16:creationId xmlns="" xmlns:a16="http://schemas.microsoft.com/office/drawing/2014/main" id="{05D3E37E-3673-49E6-832F-385C2DEDB6A9}"/>
                      </a:ext>
                    </a:extLst>
                  </p:cNvPr>
                  <p:cNvSpPr/>
                  <p:nvPr/>
                </p:nvSpPr>
                <p:spPr>
                  <a:xfrm>
                    <a:off x="5082148" y="314164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52" name="Arco 351">
                  <a:extLst>
                    <a:ext uri="{FF2B5EF4-FFF2-40B4-BE49-F238E27FC236}">
                      <a16:creationId xmlns="" xmlns:a16="http://schemas.microsoft.com/office/drawing/2014/main" id="{AAA1C92E-CCE5-4909-837C-116A0FFFA60A}"/>
                    </a:ext>
                  </a:extLst>
                </p:cNvPr>
                <p:cNvSpPr/>
                <p:nvPr/>
              </p:nvSpPr>
              <p:spPr>
                <a:xfrm rot="8641175">
                  <a:off x="2253818" y="2302726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353" name="Grupo 29">
                  <a:extLst>
                    <a:ext uri="{FF2B5EF4-FFF2-40B4-BE49-F238E27FC236}">
                      <a16:creationId xmlns="" xmlns:a16="http://schemas.microsoft.com/office/drawing/2014/main" id="{3C897168-681E-4FBB-8E8F-78995B9596C6}"/>
                    </a:ext>
                  </a:extLst>
                </p:cNvPr>
                <p:cNvGrpSpPr/>
                <p:nvPr/>
              </p:nvGrpSpPr>
              <p:grpSpPr>
                <a:xfrm rot="715512">
                  <a:off x="2350267" y="2621115"/>
                  <a:ext cx="473410" cy="208755"/>
                  <a:chOff x="4494690" y="3256042"/>
                  <a:chExt cx="540711" cy="319236"/>
                </a:xfrm>
              </p:grpSpPr>
              <p:sp>
                <p:nvSpPr>
                  <p:cNvPr id="356" name="Corda 22">
                    <a:extLst>
                      <a:ext uri="{FF2B5EF4-FFF2-40B4-BE49-F238E27FC236}">
                        <a16:creationId xmlns="" xmlns:a16="http://schemas.microsoft.com/office/drawing/2014/main" id="{8A73CDB5-63F8-43EF-8C01-34105F9DA292}"/>
                      </a:ext>
                    </a:extLst>
                  </p:cNvPr>
                  <p:cNvSpPr/>
                  <p:nvPr/>
                </p:nvSpPr>
                <p:spPr>
                  <a:xfrm rot="17248760">
                    <a:off x="4607669" y="3143063"/>
                    <a:ext cx="314753" cy="540711"/>
                  </a:xfrm>
                  <a:custGeom>
                    <a:avLst/>
                    <a:gdLst>
                      <a:gd name="connsiteX0" fmla="*/ 500059 w 720080"/>
                      <a:gd name="connsiteY0" fmla="*/ 760720 h 791889"/>
                      <a:gd name="connsiteX1" fmla="*/ 108395 w 720080"/>
                      <a:gd name="connsiteY1" fmla="*/ 679118 h 791889"/>
                      <a:gd name="connsiteX2" fmla="*/ 9235 w 720080"/>
                      <a:gd name="connsiteY2" fmla="*/ 306841 h 791889"/>
                      <a:gd name="connsiteX3" fmla="*/ 270624 w 720080"/>
                      <a:gd name="connsiteY3" fmla="*/ 12404 h 791889"/>
                      <a:gd name="connsiteX4" fmla="*/ 500059 w 720080"/>
                      <a:gd name="connsiteY4" fmla="*/ 760720 h 791889"/>
                      <a:gd name="connsiteX0" fmla="*/ 559767 w 559767"/>
                      <a:gd name="connsiteY0" fmla="*/ 748316 h 772842"/>
                      <a:gd name="connsiteX1" fmla="*/ 168103 w 559767"/>
                      <a:gd name="connsiteY1" fmla="*/ 666714 h 772842"/>
                      <a:gd name="connsiteX2" fmla="*/ 4912 w 559767"/>
                      <a:gd name="connsiteY2" fmla="*/ 283128 h 772842"/>
                      <a:gd name="connsiteX3" fmla="*/ 330332 w 559767"/>
                      <a:gd name="connsiteY3" fmla="*/ 0 h 772842"/>
                      <a:gd name="connsiteX4" fmla="*/ 559767 w 559767"/>
                      <a:gd name="connsiteY4" fmla="*/ 748316 h 772842"/>
                      <a:gd name="connsiteX0" fmla="*/ 557456 w 557456"/>
                      <a:gd name="connsiteY0" fmla="*/ 748316 h 765462"/>
                      <a:gd name="connsiteX1" fmla="*/ 276361 w 557456"/>
                      <a:gd name="connsiteY1" fmla="*/ 612447 h 765462"/>
                      <a:gd name="connsiteX2" fmla="*/ 2601 w 557456"/>
                      <a:gd name="connsiteY2" fmla="*/ 283128 h 765462"/>
                      <a:gd name="connsiteX3" fmla="*/ 328021 w 557456"/>
                      <a:gd name="connsiteY3" fmla="*/ 0 h 765462"/>
                      <a:gd name="connsiteX4" fmla="*/ 557456 w 557456"/>
                      <a:gd name="connsiteY4" fmla="*/ 748316 h 765462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558456 w 558456"/>
                      <a:gd name="connsiteY4" fmla="*/ 748316 h 771841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374523 w 558456"/>
                      <a:gd name="connsiteY4" fmla="*/ 366939 h 771841"/>
                      <a:gd name="connsiteX5" fmla="*/ 558456 w 558456"/>
                      <a:gd name="connsiteY5" fmla="*/ 748316 h 771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8456" h="771841">
                        <a:moveTo>
                          <a:pt x="558456" y="748316"/>
                        </a:moveTo>
                        <a:cubicBezTo>
                          <a:pt x="424871" y="810330"/>
                          <a:pt x="304910" y="738713"/>
                          <a:pt x="212434" y="661182"/>
                        </a:cubicBezTo>
                        <a:cubicBezTo>
                          <a:pt x="119958" y="583651"/>
                          <a:pt x="-24672" y="417747"/>
                          <a:pt x="3601" y="283128"/>
                        </a:cubicBezTo>
                        <a:cubicBezTo>
                          <a:pt x="33873" y="138989"/>
                          <a:pt x="198717" y="36739"/>
                          <a:pt x="329021" y="0"/>
                        </a:cubicBezTo>
                        <a:cubicBezTo>
                          <a:pt x="366345" y="117811"/>
                          <a:pt x="337199" y="249128"/>
                          <a:pt x="374523" y="366939"/>
                        </a:cubicBezTo>
                        <a:lnTo>
                          <a:pt x="558456" y="7483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Elipse 24">
                    <a:extLst>
                      <a:ext uri="{FF2B5EF4-FFF2-40B4-BE49-F238E27FC236}">
                        <a16:creationId xmlns="" xmlns:a16="http://schemas.microsoft.com/office/drawing/2014/main" id="{94B308E5-299E-491C-B29C-CDE81FE5330D}"/>
                      </a:ext>
                    </a:extLst>
                  </p:cNvPr>
                  <p:cNvSpPr/>
                  <p:nvPr/>
                </p:nvSpPr>
                <p:spPr>
                  <a:xfrm>
                    <a:off x="4593722" y="3451518"/>
                    <a:ext cx="345478" cy="123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78" h="123760">
                        <a:moveTo>
                          <a:pt x="149373" y="0"/>
                        </a:moveTo>
                        <a:cubicBezTo>
                          <a:pt x="223387" y="0"/>
                          <a:pt x="291604" y="22521"/>
                          <a:pt x="345478" y="61406"/>
                        </a:cubicBezTo>
                        <a:cubicBezTo>
                          <a:pt x="271411" y="103662"/>
                          <a:pt x="146967" y="149386"/>
                          <a:pt x="69721" y="106644"/>
                        </a:cubicBezTo>
                        <a:cubicBezTo>
                          <a:pt x="39980" y="90187"/>
                          <a:pt x="16264" y="65229"/>
                          <a:pt x="0" y="34560"/>
                        </a:cubicBezTo>
                        <a:cubicBezTo>
                          <a:pt x="44252" y="12037"/>
                          <a:pt x="95264" y="0"/>
                          <a:pt x="149373" y="0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47059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354" name="Elipse 353">
                  <a:extLst>
                    <a:ext uri="{FF2B5EF4-FFF2-40B4-BE49-F238E27FC236}">
                      <a16:creationId xmlns="" xmlns:a16="http://schemas.microsoft.com/office/drawing/2014/main" id="{45D1CFD8-9796-44C9-AD9B-06E67EBA76EB}"/>
                    </a:ext>
                  </a:extLst>
                </p:cNvPr>
                <p:cNvSpPr/>
                <p:nvPr/>
              </p:nvSpPr>
              <p:spPr>
                <a:xfrm rot="21249917">
                  <a:off x="3123184" y="1998562"/>
                  <a:ext cx="311639" cy="7801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5" name="Elipse 354">
                  <a:extLst>
                    <a:ext uri="{FF2B5EF4-FFF2-40B4-BE49-F238E27FC236}">
                      <a16:creationId xmlns="" xmlns:a16="http://schemas.microsoft.com/office/drawing/2014/main" id="{9A1AD57B-FE93-4684-90EF-FA307A797FF4}"/>
                    </a:ext>
                  </a:extLst>
                </p:cNvPr>
                <p:cNvSpPr/>
                <p:nvPr/>
              </p:nvSpPr>
              <p:spPr>
                <a:xfrm rot="3218186">
                  <a:off x="2005250" y="1741622"/>
                  <a:ext cx="306725" cy="79259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97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90E5D162-BFA2-43FE-BDC0-5C4C6AEEBB3D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354F1F20-B3F2-41BD-937A-C297E3AC3130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loud 8">
              <a:extLst>
                <a:ext uri="{FF2B5EF4-FFF2-40B4-BE49-F238E27FC236}">
                  <a16:creationId xmlns="" xmlns:a16="http://schemas.microsoft.com/office/drawing/2014/main" id="{0A253475-F2E1-4C7A-BDB3-9C6E6A0B6266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loud 36">
              <a:extLst>
                <a:ext uri="{FF2B5EF4-FFF2-40B4-BE49-F238E27FC236}">
                  <a16:creationId xmlns="" xmlns:a16="http://schemas.microsoft.com/office/drawing/2014/main" id="{2F750ABE-749B-49A1-A9A3-00BE3133AD8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loud 38">
              <a:extLst>
                <a:ext uri="{FF2B5EF4-FFF2-40B4-BE49-F238E27FC236}">
                  <a16:creationId xmlns="" xmlns:a16="http://schemas.microsoft.com/office/drawing/2014/main" id="{60C3F7EC-CDF8-44B8-967F-24E18869973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loud 37">
              <a:extLst>
                <a:ext uri="{FF2B5EF4-FFF2-40B4-BE49-F238E27FC236}">
                  <a16:creationId xmlns="" xmlns:a16="http://schemas.microsoft.com/office/drawing/2014/main" id="{F196D6ED-A584-4D3B-A1C3-1270FDD4930F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loud 39">
            <a:extLst>
              <a:ext uri="{FF2B5EF4-FFF2-40B4-BE49-F238E27FC236}">
                <a16:creationId xmlns="" xmlns:a16="http://schemas.microsoft.com/office/drawing/2014/main" id="{D62CC9A4-7B26-49D9-A863-698B13618AED}"/>
              </a:ext>
            </a:extLst>
          </p:cNvPr>
          <p:cNvSpPr/>
          <p:nvPr/>
        </p:nvSpPr>
        <p:spPr>
          <a:xfrm rot="382890">
            <a:off x="10089322" y="3779968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Agrupar 12">
            <a:extLst>
              <a:ext uri="{FF2B5EF4-FFF2-40B4-BE49-F238E27FC236}">
                <a16:creationId xmlns="" xmlns:a16="http://schemas.microsoft.com/office/drawing/2014/main" id="{F5F37279-8BCB-46A5-86D7-78C0AB0B800F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14" name="Retângulo 6">
              <a:extLst>
                <a:ext uri="{FF2B5EF4-FFF2-40B4-BE49-F238E27FC236}">
                  <a16:creationId xmlns="" xmlns:a16="http://schemas.microsoft.com/office/drawing/2014/main" id="{22521129-7CE8-4A6E-A1F7-9D80C6A5D3C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loud 8">
              <a:extLst>
                <a:ext uri="{FF2B5EF4-FFF2-40B4-BE49-F238E27FC236}">
                  <a16:creationId xmlns="" xmlns:a16="http://schemas.microsoft.com/office/drawing/2014/main" id="{E68EABA6-B7ED-4C10-848B-A5FB6BDEA92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loud 36">
              <a:extLst>
                <a:ext uri="{FF2B5EF4-FFF2-40B4-BE49-F238E27FC236}">
                  <a16:creationId xmlns="" xmlns:a16="http://schemas.microsoft.com/office/drawing/2014/main" id="{37E95591-A8CD-4E1E-92F1-9ECF4DE2ED7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loud 38">
              <a:extLst>
                <a:ext uri="{FF2B5EF4-FFF2-40B4-BE49-F238E27FC236}">
                  <a16:creationId xmlns="" xmlns:a16="http://schemas.microsoft.com/office/drawing/2014/main" id="{A36A627F-797A-46DE-BFAA-5A9B42F96D0E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loud 37">
              <a:extLst>
                <a:ext uri="{FF2B5EF4-FFF2-40B4-BE49-F238E27FC236}">
                  <a16:creationId xmlns="" xmlns:a16="http://schemas.microsoft.com/office/drawing/2014/main" id="{899BE814-5081-4E9F-AEAF-47A68C6B6803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="" xmlns:a16="http://schemas.microsoft.com/office/drawing/2014/main" id="{774C17C9-03CB-47B1-A588-D4A5198F67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0" name="Retângulo 6">
              <a:extLst>
                <a:ext uri="{FF2B5EF4-FFF2-40B4-BE49-F238E27FC236}">
                  <a16:creationId xmlns="" xmlns:a16="http://schemas.microsoft.com/office/drawing/2014/main" id="{3A5A0334-67EE-41BD-AD5E-9AFEC6768A34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loud 8">
              <a:extLst>
                <a:ext uri="{FF2B5EF4-FFF2-40B4-BE49-F238E27FC236}">
                  <a16:creationId xmlns="" xmlns:a16="http://schemas.microsoft.com/office/drawing/2014/main" id="{B5D5CAD8-AB34-47FC-ADB7-548DF89A2DA7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loud 36">
              <a:extLst>
                <a:ext uri="{FF2B5EF4-FFF2-40B4-BE49-F238E27FC236}">
                  <a16:creationId xmlns="" xmlns:a16="http://schemas.microsoft.com/office/drawing/2014/main" id="{63FF86AB-EC80-4593-B880-69A5C30A640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loud 38">
              <a:extLst>
                <a:ext uri="{FF2B5EF4-FFF2-40B4-BE49-F238E27FC236}">
                  <a16:creationId xmlns="" xmlns:a16="http://schemas.microsoft.com/office/drawing/2014/main" id="{F523AF07-D353-4224-9F16-9A7C82AF3481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loud 37">
              <a:extLst>
                <a:ext uri="{FF2B5EF4-FFF2-40B4-BE49-F238E27FC236}">
                  <a16:creationId xmlns="" xmlns:a16="http://schemas.microsoft.com/office/drawing/2014/main" id="{7490BAB2-4648-4A4C-85DF-444FB865939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="" xmlns:a16="http://schemas.microsoft.com/office/drawing/2014/main" id="{E27D9A2D-6F8B-429F-8CE7-97C25D864032}"/>
              </a:ext>
            </a:extLst>
          </p:cNvPr>
          <p:cNvSpPr/>
          <p:nvPr/>
        </p:nvSpPr>
        <p:spPr>
          <a:xfrm>
            <a:off x="-271430" y="3783725"/>
            <a:ext cx="12603372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896BB7F6-0288-4884-A861-383758A3D068}"/>
              </a:ext>
            </a:extLst>
          </p:cNvPr>
          <p:cNvSpPr txBox="1"/>
          <p:nvPr/>
        </p:nvSpPr>
        <p:spPr>
          <a:xfrm>
            <a:off x="5537149" y="427775"/>
            <a:ext cx="425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terminaram de construir, os dois irmãos mais novos saíram para brincar na floresta enquanto o irmão mais velho continuava a construir sua casa.</a:t>
            </a:r>
          </a:p>
        </p:txBody>
      </p:sp>
      <p:sp>
        <p:nvSpPr>
          <p:cNvPr id="314" name="Elipse 313">
            <a:extLst>
              <a:ext uri="{FF2B5EF4-FFF2-40B4-BE49-F238E27FC236}">
                <a16:creationId xmlns="" xmlns:a16="http://schemas.microsoft.com/office/drawing/2014/main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15" name="Agrupar 314">
            <a:extLst>
              <a:ext uri="{FF2B5EF4-FFF2-40B4-BE49-F238E27FC236}">
                <a16:creationId xmlns="" xmlns:a16="http://schemas.microsoft.com/office/drawing/2014/main" id="{A5759DB7-78C8-4829-85B3-2513857B31F0}"/>
              </a:ext>
            </a:extLst>
          </p:cNvPr>
          <p:cNvGrpSpPr/>
          <p:nvPr/>
        </p:nvGrpSpPr>
        <p:grpSpPr>
          <a:xfrm>
            <a:off x="5982652" y="4952302"/>
            <a:ext cx="927690" cy="1752444"/>
            <a:chOff x="1884490" y="566742"/>
            <a:chExt cx="2594885" cy="4642104"/>
          </a:xfrm>
        </p:grpSpPr>
        <p:sp>
          <p:nvSpPr>
            <p:cNvPr id="316" name="Forma Livre: Forma 315">
              <a:extLst>
                <a:ext uri="{FF2B5EF4-FFF2-40B4-BE49-F238E27FC236}">
                  <a16:creationId xmlns="" xmlns:a16="http://schemas.microsoft.com/office/drawing/2014/main" id="{7C5E3848-26D4-4135-9168-702D6F32CB9C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317" name="Grupo 67">
              <a:extLst>
                <a:ext uri="{FF2B5EF4-FFF2-40B4-BE49-F238E27FC236}">
                  <a16:creationId xmlns="" xmlns:a16="http://schemas.microsoft.com/office/drawing/2014/main" id="{0BBC8A97-4BD3-4F46-B9E3-55BD20F8914D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351" name="Elipse 43">
                <a:extLst>
                  <a:ext uri="{FF2B5EF4-FFF2-40B4-BE49-F238E27FC236}">
                    <a16:creationId xmlns="" xmlns:a16="http://schemas.microsoft.com/office/drawing/2014/main" id="{AE707C44-C4A5-40B9-8A3A-8B00F5CA7CC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6">
                <a:extLst>
                  <a:ext uri="{FF2B5EF4-FFF2-40B4-BE49-F238E27FC236}">
                    <a16:creationId xmlns="" xmlns:a16="http://schemas.microsoft.com/office/drawing/2014/main" id="{A8768B7C-8451-4C48-90A6-C31D1B8B6884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18" name="Grupo 66">
              <a:extLst>
                <a:ext uri="{FF2B5EF4-FFF2-40B4-BE49-F238E27FC236}">
                  <a16:creationId xmlns="" xmlns:a16="http://schemas.microsoft.com/office/drawing/2014/main" id="{987BB7D7-CA5E-4E8F-8C43-69F6B5998611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349" name="Elipse 43">
                <a:extLst>
                  <a:ext uri="{FF2B5EF4-FFF2-40B4-BE49-F238E27FC236}">
                    <a16:creationId xmlns="" xmlns:a16="http://schemas.microsoft.com/office/drawing/2014/main" id="{C6A9DD45-41F8-4AAF-8D2C-8328A33D6DC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0" name="Elipse 46">
                <a:extLst>
                  <a:ext uri="{FF2B5EF4-FFF2-40B4-BE49-F238E27FC236}">
                    <a16:creationId xmlns="" xmlns:a16="http://schemas.microsoft.com/office/drawing/2014/main" id="{2DAF44FF-6407-4850-8B22-62314C715C0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19" name="Retângulo 318">
              <a:extLst>
                <a:ext uri="{FF2B5EF4-FFF2-40B4-BE49-F238E27FC236}">
                  <a16:creationId xmlns="" xmlns:a16="http://schemas.microsoft.com/office/drawing/2014/main" id="{6C6992AF-B7ED-4D23-BE2C-9AF5F4732E02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Elipse 22">
              <a:extLst>
                <a:ext uri="{FF2B5EF4-FFF2-40B4-BE49-F238E27FC236}">
                  <a16:creationId xmlns="" xmlns:a16="http://schemas.microsoft.com/office/drawing/2014/main" id="{5298E736-4CD3-4840-B1A9-2B6C2ABE8203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Fluxograma: Atraso 33">
              <a:extLst>
                <a:ext uri="{FF2B5EF4-FFF2-40B4-BE49-F238E27FC236}">
                  <a16:creationId xmlns="" xmlns:a16="http://schemas.microsoft.com/office/drawing/2014/main" id="{73C946BA-EC18-43D6-BC3B-6A2268352B23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Fluxograma: Atraso 33">
              <a:extLst>
                <a:ext uri="{FF2B5EF4-FFF2-40B4-BE49-F238E27FC236}">
                  <a16:creationId xmlns="" xmlns:a16="http://schemas.microsoft.com/office/drawing/2014/main" id="{B4D92AD9-1EE9-4500-BCB6-2FABC5DCA727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Elipse 43">
              <a:extLst>
                <a:ext uri="{FF2B5EF4-FFF2-40B4-BE49-F238E27FC236}">
                  <a16:creationId xmlns="" xmlns:a16="http://schemas.microsoft.com/office/drawing/2014/main" id="{F404FF7A-2E0F-4EB0-A7AB-36EB62DB778F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4" name="Agrupar 323">
              <a:extLst>
                <a:ext uri="{FF2B5EF4-FFF2-40B4-BE49-F238E27FC236}">
                  <a16:creationId xmlns="" xmlns:a16="http://schemas.microsoft.com/office/drawing/2014/main" id="{66F9FFA6-BB22-4F0C-9A44-57FEE85304C6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328" name="Fluxograma: Mesclar 6">
                <a:extLst>
                  <a:ext uri="{FF2B5EF4-FFF2-40B4-BE49-F238E27FC236}">
                    <a16:creationId xmlns="" xmlns:a16="http://schemas.microsoft.com/office/drawing/2014/main" id="{DDC09A2F-653C-4883-9834-7A5144DAD982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9" name="Elipse 4">
                <a:extLst>
                  <a:ext uri="{FF2B5EF4-FFF2-40B4-BE49-F238E27FC236}">
                    <a16:creationId xmlns="" xmlns:a16="http://schemas.microsoft.com/office/drawing/2014/main" id="{85A5F450-1461-475E-8D00-8B5FDFA1077E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Fluxograma: Mesclar 6">
                <a:extLst>
                  <a:ext uri="{FF2B5EF4-FFF2-40B4-BE49-F238E27FC236}">
                    <a16:creationId xmlns="" xmlns:a16="http://schemas.microsoft.com/office/drawing/2014/main" id="{14C4F505-0D78-475B-83C2-B68D784BC690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1" name="Elipse 12">
                <a:extLst>
                  <a:ext uri="{FF2B5EF4-FFF2-40B4-BE49-F238E27FC236}">
                    <a16:creationId xmlns="" xmlns:a16="http://schemas.microsoft.com/office/drawing/2014/main" id="{EDE7054D-F323-42FF-A262-6633684EE797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Elipse 12">
                <a:extLst>
                  <a:ext uri="{FF2B5EF4-FFF2-40B4-BE49-F238E27FC236}">
                    <a16:creationId xmlns="" xmlns:a16="http://schemas.microsoft.com/office/drawing/2014/main" id="{43D881D9-24E5-4B26-BE09-7C66A401A833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="" xmlns:a16="http://schemas.microsoft.com/office/drawing/2014/main" id="{1AABF7E4-8C8F-470B-9FFF-C8E5BDACF8E5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Elipse 333">
                <a:extLst>
                  <a:ext uri="{FF2B5EF4-FFF2-40B4-BE49-F238E27FC236}">
                    <a16:creationId xmlns="" xmlns:a16="http://schemas.microsoft.com/office/drawing/2014/main" id="{F377C613-08AF-4BA8-ADEC-CD3DFA468681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Arco 334">
                <a:extLst>
                  <a:ext uri="{FF2B5EF4-FFF2-40B4-BE49-F238E27FC236}">
                    <a16:creationId xmlns="" xmlns:a16="http://schemas.microsoft.com/office/drawing/2014/main" id="{9CF488FC-0B9B-4082-8044-42E7270BFC60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36" name="Agrupar 335">
                <a:extLst>
                  <a:ext uri="{FF2B5EF4-FFF2-40B4-BE49-F238E27FC236}">
                    <a16:creationId xmlns="" xmlns:a16="http://schemas.microsoft.com/office/drawing/2014/main" id="{302D83ED-DA9E-477B-BFA3-12D49D2B09B1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346" name="Elipse 19">
                  <a:extLst>
                    <a:ext uri="{FF2B5EF4-FFF2-40B4-BE49-F238E27FC236}">
                      <a16:creationId xmlns="" xmlns:a16="http://schemas.microsoft.com/office/drawing/2014/main" id="{662C2C35-1A58-44A5-B293-4F27599645E5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="" xmlns:a16="http://schemas.microsoft.com/office/drawing/2014/main" id="{42A1C004-9387-42F0-A193-6E146E4768D1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="" xmlns:a16="http://schemas.microsoft.com/office/drawing/2014/main" id="{275B47E6-475F-4F12-A43E-25492438660D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7" name="Arco 336">
                <a:extLst>
                  <a:ext uri="{FF2B5EF4-FFF2-40B4-BE49-F238E27FC236}">
                    <a16:creationId xmlns="" xmlns:a16="http://schemas.microsoft.com/office/drawing/2014/main" id="{BDE7C093-97B8-436B-9EC1-52A3C24C8BA5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Elipse 337">
                <a:extLst>
                  <a:ext uri="{FF2B5EF4-FFF2-40B4-BE49-F238E27FC236}">
                    <a16:creationId xmlns="" xmlns:a16="http://schemas.microsoft.com/office/drawing/2014/main" id="{58069E61-A85E-44E6-9DA6-88F5F1939D02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="" xmlns:a16="http://schemas.microsoft.com/office/drawing/2014/main" id="{C09352C6-A2C8-4339-9254-729B9A5B1AB6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Agrupar 339">
                <a:extLst>
                  <a:ext uri="{FF2B5EF4-FFF2-40B4-BE49-F238E27FC236}">
                    <a16:creationId xmlns="" xmlns:a16="http://schemas.microsoft.com/office/drawing/2014/main" id="{F60D263C-9137-497F-8575-473619FA3959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344" name="Corda 80">
                  <a:extLst>
                    <a:ext uri="{FF2B5EF4-FFF2-40B4-BE49-F238E27FC236}">
                      <a16:creationId xmlns="" xmlns:a16="http://schemas.microsoft.com/office/drawing/2014/main" id="{15DF4B26-3465-43FC-BAC0-8128A84FD04F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5" name="Elipse 24">
                  <a:extLst>
                    <a:ext uri="{FF2B5EF4-FFF2-40B4-BE49-F238E27FC236}">
                      <a16:creationId xmlns="" xmlns:a16="http://schemas.microsoft.com/office/drawing/2014/main" id="{00299A70-84DD-4E17-A35A-7A4B163CB853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41" name="Lágrima 340">
                <a:extLst>
                  <a:ext uri="{FF2B5EF4-FFF2-40B4-BE49-F238E27FC236}">
                    <a16:creationId xmlns="" xmlns:a16="http://schemas.microsoft.com/office/drawing/2014/main" id="{57EF1B6D-CC52-4C9E-9E70-9E2EA5FC7E67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2" name="Lágrima 341">
                <a:extLst>
                  <a:ext uri="{FF2B5EF4-FFF2-40B4-BE49-F238E27FC236}">
                    <a16:creationId xmlns="" xmlns:a16="http://schemas.microsoft.com/office/drawing/2014/main" id="{E239CC26-3498-4A44-BBA1-3E9EFF49D010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3" name="Arco 342">
                <a:extLst>
                  <a:ext uri="{FF2B5EF4-FFF2-40B4-BE49-F238E27FC236}">
                    <a16:creationId xmlns="" xmlns:a16="http://schemas.microsoft.com/office/drawing/2014/main" id="{AB9F9B4A-77DC-4504-8C7E-DA87D5698B3F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5" name="Fluxograma: Atraso 50">
              <a:extLst>
                <a:ext uri="{FF2B5EF4-FFF2-40B4-BE49-F238E27FC236}">
                  <a16:creationId xmlns="" xmlns:a16="http://schemas.microsoft.com/office/drawing/2014/main" id="{AC7B0733-33CE-4C67-9C36-D9B00E51923C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6" name="Elipse 54">
              <a:extLst>
                <a:ext uri="{FF2B5EF4-FFF2-40B4-BE49-F238E27FC236}">
                  <a16:creationId xmlns="" xmlns:a16="http://schemas.microsoft.com/office/drawing/2014/main" id="{7B45443A-9AC6-4B05-80EA-A1103E0DACB1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7" name="Fluxograma: Atraso 326">
              <a:extLst>
                <a:ext uri="{FF2B5EF4-FFF2-40B4-BE49-F238E27FC236}">
                  <a16:creationId xmlns="" xmlns:a16="http://schemas.microsoft.com/office/drawing/2014/main" id="{202722EB-F146-468A-B802-C657D1DD2F36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3" name="Agrupar 352">
            <a:extLst>
              <a:ext uri="{FF2B5EF4-FFF2-40B4-BE49-F238E27FC236}">
                <a16:creationId xmlns="" xmlns:a16="http://schemas.microsoft.com/office/drawing/2014/main" id="{3038D984-C0A0-4A03-8624-9C73E96878F0}"/>
              </a:ext>
            </a:extLst>
          </p:cNvPr>
          <p:cNvGrpSpPr/>
          <p:nvPr/>
        </p:nvGrpSpPr>
        <p:grpSpPr>
          <a:xfrm>
            <a:off x="2538962" y="2497833"/>
            <a:ext cx="2559217" cy="2537981"/>
            <a:chOff x="5898776" y="2178424"/>
            <a:chExt cx="2559217" cy="2537981"/>
          </a:xfrm>
        </p:grpSpPr>
        <p:sp>
          <p:nvSpPr>
            <p:cNvPr id="354" name="Triângulo isósceles 353">
              <a:extLst>
                <a:ext uri="{FF2B5EF4-FFF2-40B4-BE49-F238E27FC236}">
                  <a16:creationId xmlns="" xmlns:a16="http://schemas.microsoft.com/office/drawing/2014/main" id="{D4E25219-B368-4119-8E1F-602B8F81B88D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5" name="Retângulo 354">
              <a:extLst>
                <a:ext uri="{FF2B5EF4-FFF2-40B4-BE49-F238E27FC236}">
                  <a16:creationId xmlns="" xmlns:a16="http://schemas.microsoft.com/office/drawing/2014/main" id="{E2A77657-15D5-4C2D-8D75-57E5F77320EE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6" name="Agrupar 355">
              <a:extLst>
                <a:ext uri="{FF2B5EF4-FFF2-40B4-BE49-F238E27FC236}">
                  <a16:creationId xmlns="" xmlns:a16="http://schemas.microsoft.com/office/drawing/2014/main" id="{CEBD1175-E16E-42CF-96B9-9C879919B2F9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357" name="Retângulo 356">
                <a:extLst>
                  <a:ext uri="{FF2B5EF4-FFF2-40B4-BE49-F238E27FC236}">
                    <a16:creationId xmlns="" xmlns:a16="http://schemas.microsoft.com/office/drawing/2014/main" id="{3063BC54-F670-4A23-9B2F-AA9AC9AE5F8F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8" name="Retângulo 357">
                <a:extLst>
                  <a:ext uri="{FF2B5EF4-FFF2-40B4-BE49-F238E27FC236}">
                    <a16:creationId xmlns="" xmlns:a16="http://schemas.microsoft.com/office/drawing/2014/main" id="{5C9212DB-08A6-49E9-A139-1547FA5C81D0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9" name="Retângulo 358">
                <a:extLst>
                  <a:ext uri="{FF2B5EF4-FFF2-40B4-BE49-F238E27FC236}">
                    <a16:creationId xmlns="" xmlns:a16="http://schemas.microsoft.com/office/drawing/2014/main" id="{CB39BD75-0035-47ED-A0FD-2A2045FB7C09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0" name="Retângulo 359">
                <a:extLst>
                  <a:ext uri="{FF2B5EF4-FFF2-40B4-BE49-F238E27FC236}">
                    <a16:creationId xmlns="" xmlns:a16="http://schemas.microsoft.com/office/drawing/2014/main" id="{E32697AF-7927-434F-8884-DE6DAD0AF14F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1" name="Retângulo 360">
                <a:extLst>
                  <a:ext uri="{FF2B5EF4-FFF2-40B4-BE49-F238E27FC236}">
                    <a16:creationId xmlns="" xmlns:a16="http://schemas.microsoft.com/office/drawing/2014/main" id="{732ED626-7866-445D-A361-D1C77E9ED37D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2" name="Retângulo 361">
                <a:extLst>
                  <a:ext uri="{FF2B5EF4-FFF2-40B4-BE49-F238E27FC236}">
                    <a16:creationId xmlns="" xmlns:a16="http://schemas.microsoft.com/office/drawing/2014/main" id="{ACCD97D3-6F3E-4BDC-AE0A-B15B18F5B6C7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3" name="Retângulo 362">
                <a:extLst>
                  <a:ext uri="{FF2B5EF4-FFF2-40B4-BE49-F238E27FC236}">
                    <a16:creationId xmlns="" xmlns:a16="http://schemas.microsoft.com/office/drawing/2014/main" id="{4E33E10C-10EE-4B3D-AEA4-286541DEE035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4" name="Retângulo 363">
                <a:extLst>
                  <a:ext uri="{FF2B5EF4-FFF2-40B4-BE49-F238E27FC236}">
                    <a16:creationId xmlns="" xmlns:a16="http://schemas.microsoft.com/office/drawing/2014/main" id="{86C49402-2308-4E76-BD2A-D901C937015E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65" name="Agrupar 364">
                <a:extLst>
                  <a:ext uri="{FF2B5EF4-FFF2-40B4-BE49-F238E27FC236}">
                    <a16:creationId xmlns="" xmlns:a16="http://schemas.microsoft.com/office/drawing/2014/main" id="{21A52BD1-D564-43C3-8332-31E2D96739F0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75" name="Agrupar 474">
                  <a:extLst>
                    <a:ext uri="{FF2B5EF4-FFF2-40B4-BE49-F238E27FC236}">
                      <a16:creationId xmlns="" xmlns:a16="http://schemas.microsoft.com/office/drawing/2014/main" id="{B73E7230-6226-43FB-9D03-ED807F3D22A9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6" name="Retângulo 495">
                    <a:extLst>
                      <a:ext uri="{FF2B5EF4-FFF2-40B4-BE49-F238E27FC236}">
                        <a16:creationId xmlns="" xmlns:a16="http://schemas.microsoft.com/office/drawing/2014/main" id="{DD47FE31-CCA1-477E-9578-C71ECE1A7BA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7" name="Retângulo 496">
                    <a:extLst>
                      <a:ext uri="{FF2B5EF4-FFF2-40B4-BE49-F238E27FC236}">
                        <a16:creationId xmlns="" xmlns:a16="http://schemas.microsoft.com/office/drawing/2014/main" id="{2E60D4E0-9486-40BF-9C2B-3ED54CE4919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8" name="Retângulo 497">
                    <a:extLst>
                      <a:ext uri="{FF2B5EF4-FFF2-40B4-BE49-F238E27FC236}">
                        <a16:creationId xmlns="" xmlns:a16="http://schemas.microsoft.com/office/drawing/2014/main" id="{18050EC1-076F-4453-AFCC-B07BE8D892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6" name="Agrupar 475">
                  <a:extLst>
                    <a:ext uri="{FF2B5EF4-FFF2-40B4-BE49-F238E27FC236}">
                      <a16:creationId xmlns="" xmlns:a16="http://schemas.microsoft.com/office/drawing/2014/main" id="{469D25F2-FB16-4BEB-BA28-1E16F5AA701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3" name="Retângulo 492">
                    <a:extLst>
                      <a:ext uri="{FF2B5EF4-FFF2-40B4-BE49-F238E27FC236}">
                        <a16:creationId xmlns="" xmlns:a16="http://schemas.microsoft.com/office/drawing/2014/main" id="{F67F697B-CD29-4BCA-8C02-67BB3799C04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4" name="Retângulo 493">
                    <a:extLst>
                      <a:ext uri="{FF2B5EF4-FFF2-40B4-BE49-F238E27FC236}">
                        <a16:creationId xmlns="" xmlns:a16="http://schemas.microsoft.com/office/drawing/2014/main" id="{5508A179-D740-488C-8309-B1EF0339ACF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5" name="Retângulo 494">
                    <a:extLst>
                      <a:ext uri="{FF2B5EF4-FFF2-40B4-BE49-F238E27FC236}">
                        <a16:creationId xmlns="" xmlns:a16="http://schemas.microsoft.com/office/drawing/2014/main" id="{C3C674C6-DA3E-4463-A883-3E932C32E8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7" name="Agrupar 476">
                  <a:extLst>
                    <a:ext uri="{FF2B5EF4-FFF2-40B4-BE49-F238E27FC236}">
                      <a16:creationId xmlns="" xmlns:a16="http://schemas.microsoft.com/office/drawing/2014/main" id="{C516CF61-E008-477A-87A6-3A10C36C9EE7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0" name="Retângulo 489">
                    <a:extLst>
                      <a:ext uri="{FF2B5EF4-FFF2-40B4-BE49-F238E27FC236}">
                        <a16:creationId xmlns="" xmlns:a16="http://schemas.microsoft.com/office/drawing/2014/main" id="{0EE1F263-01EB-4A58-825D-905A131C217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1" name="Retângulo 490">
                    <a:extLst>
                      <a:ext uri="{FF2B5EF4-FFF2-40B4-BE49-F238E27FC236}">
                        <a16:creationId xmlns="" xmlns:a16="http://schemas.microsoft.com/office/drawing/2014/main" id="{7E4F0838-EEC8-403D-88F3-AEEE35A6E29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2" name="Retângulo 491">
                    <a:extLst>
                      <a:ext uri="{FF2B5EF4-FFF2-40B4-BE49-F238E27FC236}">
                        <a16:creationId xmlns="" xmlns:a16="http://schemas.microsoft.com/office/drawing/2014/main" id="{92912BC7-4ED0-4683-A542-E207D6C2D1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8" name="Agrupar 477">
                  <a:extLst>
                    <a:ext uri="{FF2B5EF4-FFF2-40B4-BE49-F238E27FC236}">
                      <a16:creationId xmlns="" xmlns:a16="http://schemas.microsoft.com/office/drawing/2014/main" id="{EE341DCB-760E-4F12-8987-A93468A76DAF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87" name="Retângulo 486">
                    <a:extLst>
                      <a:ext uri="{FF2B5EF4-FFF2-40B4-BE49-F238E27FC236}">
                        <a16:creationId xmlns="" xmlns:a16="http://schemas.microsoft.com/office/drawing/2014/main" id="{87119592-5E39-4E07-9520-7FA89C873E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8" name="Retângulo 487">
                    <a:extLst>
                      <a:ext uri="{FF2B5EF4-FFF2-40B4-BE49-F238E27FC236}">
                        <a16:creationId xmlns="" xmlns:a16="http://schemas.microsoft.com/office/drawing/2014/main" id="{FE699E6F-D51F-4A93-8D24-518DE4F42A1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9" name="Retângulo 488">
                    <a:extLst>
                      <a:ext uri="{FF2B5EF4-FFF2-40B4-BE49-F238E27FC236}">
                        <a16:creationId xmlns="" xmlns:a16="http://schemas.microsoft.com/office/drawing/2014/main" id="{7A8528E3-081D-465F-9C6C-E572B01E47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79" name="Elipse 478">
                  <a:extLst>
                    <a:ext uri="{FF2B5EF4-FFF2-40B4-BE49-F238E27FC236}">
                      <a16:creationId xmlns="" xmlns:a16="http://schemas.microsoft.com/office/drawing/2014/main" id="{F07EAB2C-45F1-41B5-9CE9-DFD660D570CC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0" name="Elipse 479">
                  <a:extLst>
                    <a:ext uri="{FF2B5EF4-FFF2-40B4-BE49-F238E27FC236}">
                      <a16:creationId xmlns="" xmlns:a16="http://schemas.microsoft.com/office/drawing/2014/main" id="{652E3065-4884-41F9-8280-9BF34035A6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1" name="Elipse 480">
                  <a:extLst>
                    <a:ext uri="{FF2B5EF4-FFF2-40B4-BE49-F238E27FC236}">
                      <a16:creationId xmlns="" xmlns:a16="http://schemas.microsoft.com/office/drawing/2014/main" id="{732B2469-CD38-4FA8-9FC9-94E72FA15B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2" name="Elipse 481">
                  <a:extLst>
                    <a:ext uri="{FF2B5EF4-FFF2-40B4-BE49-F238E27FC236}">
                      <a16:creationId xmlns="" xmlns:a16="http://schemas.microsoft.com/office/drawing/2014/main" id="{855C619F-FD2F-4D6E-8210-5CE8D5A27BDD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3" name="Elipse 482">
                  <a:extLst>
                    <a:ext uri="{FF2B5EF4-FFF2-40B4-BE49-F238E27FC236}">
                      <a16:creationId xmlns="" xmlns:a16="http://schemas.microsoft.com/office/drawing/2014/main" id="{CB922D96-BB25-44A3-A946-13A5AAF2778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4" name="Elipse 483">
                  <a:extLst>
                    <a:ext uri="{FF2B5EF4-FFF2-40B4-BE49-F238E27FC236}">
                      <a16:creationId xmlns="" xmlns:a16="http://schemas.microsoft.com/office/drawing/2014/main" id="{8B7E54D9-4533-4B33-97FE-D760CF065F1E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5" name="Elipse 484">
                  <a:extLst>
                    <a:ext uri="{FF2B5EF4-FFF2-40B4-BE49-F238E27FC236}">
                      <a16:creationId xmlns="" xmlns:a16="http://schemas.microsoft.com/office/drawing/2014/main" id="{C0A27C3C-302F-4D83-B70B-C140BD95F61D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6" name="Elipse 485">
                  <a:extLst>
                    <a:ext uri="{FF2B5EF4-FFF2-40B4-BE49-F238E27FC236}">
                      <a16:creationId xmlns="" xmlns:a16="http://schemas.microsoft.com/office/drawing/2014/main" id="{1DBDDD98-A9D2-4E82-8D82-9AE7CC042624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6" name="Agrupar 365">
                <a:extLst>
                  <a:ext uri="{FF2B5EF4-FFF2-40B4-BE49-F238E27FC236}">
                    <a16:creationId xmlns="" xmlns:a16="http://schemas.microsoft.com/office/drawing/2014/main" id="{A4337B47-5A3B-4633-A062-2B7D420D63F2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51" name="Agrupar 450">
                  <a:extLst>
                    <a:ext uri="{FF2B5EF4-FFF2-40B4-BE49-F238E27FC236}">
                      <a16:creationId xmlns="" xmlns:a16="http://schemas.microsoft.com/office/drawing/2014/main" id="{3AD45405-AEC9-42EA-9C0F-F0B83FD9C4E8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72" name="Retângulo 471">
                    <a:extLst>
                      <a:ext uri="{FF2B5EF4-FFF2-40B4-BE49-F238E27FC236}">
                        <a16:creationId xmlns="" xmlns:a16="http://schemas.microsoft.com/office/drawing/2014/main" id="{71223476-46F7-48D5-A9CC-FAE2BB6B615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Retângulo 472">
                    <a:extLst>
                      <a:ext uri="{FF2B5EF4-FFF2-40B4-BE49-F238E27FC236}">
                        <a16:creationId xmlns="" xmlns:a16="http://schemas.microsoft.com/office/drawing/2014/main" id="{FE68F3BF-2B5A-4375-A519-F71315D5690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etângulo 473">
                    <a:extLst>
                      <a:ext uri="{FF2B5EF4-FFF2-40B4-BE49-F238E27FC236}">
                        <a16:creationId xmlns="" xmlns:a16="http://schemas.microsoft.com/office/drawing/2014/main" id="{2A95877F-22E5-4CD6-951C-7325F97C0D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2" name="Agrupar 451">
                  <a:extLst>
                    <a:ext uri="{FF2B5EF4-FFF2-40B4-BE49-F238E27FC236}">
                      <a16:creationId xmlns="" xmlns:a16="http://schemas.microsoft.com/office/drawing/2014/main" id="{C3E6C6F7-1262-4894-85EC-8CE632EAEFE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9" name="Retângulo 468">
                    <a:extLst>
                      <a:ext uri="{FF2B5EF4-FFF2-40B4-BE49-F238E27FC236}">
                        <a16:creationId xmlns="" xmlns:a16="http://schemas.microsoft.com/office/drawing/2014/main" id="{022B04FD-97AD-4EA6-B5FF-4A282C25CF6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Retângulo 469">
                    <a:extLst>
                      <a:ext uri="{FF2B5EF4-FFF2-40B4-BE49-F238E27FC236}">
                        <a16:creationId xmlns="" xmlns:a16="http://schemas.microsoft.com/office/drawing/2014/main" id="{A7B2A438-FBFB-4E9E-B162-E60685C1210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1" name="Retângulo 470">
                    <a:extLst>
                      <a:ext uri="{FF2B5EF4-FFF2-40B4-BE49-F238E27FC236}">
                        <a16:creationId xmlns="" xmlns:a16="http://schemas.microsoft.com/office/drawing/2014/main" id="{BFD4ABE3-E245-43F2-BDFE-2A44B56C51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3" name="Agrupar 452">
                  <a:extLst>
                    <a:ext uri="{FF2B5EF4-FFF2-40B4-BE49-F238E27FC236}">
                      <a16:creationId xmlns="" xmlns:a16="http://schemas.microsoft.com/office/drawing/2014/main" id="{35E28FD8-EF72-4CDF-BE02-711B89F16F4C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6" name="Retângulo 465">
                    <a:extLst>
                      <a:ext uri="{FF2B5EF4-FFF2-40B4-BE49-F238E27FC236}">
                        <a16:creationId xmlns="" xmlns:a16="http://schemas.microsoft.com/office/drawing/2014/main" id="{B1A7BA20-3FD4-44B7-9B40-9B6184BF864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Retângulo 466">
                    <a:extLst>
                      <a:ext uri="{FF2B5EF4-FFF2-40B4-BE49-F238E27FC236}">
                        <a16:creationId xmlns="" xmlns:a16="http://schemas.microsoft.com/office/drawing/2014/main" id="{2601199D-C2E5-446B-B45F-7DF34DB7462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Retângulo 467">
                    <a:extLst>
                      <a:ext uri="{FF2B5EF4-FFF2-40B4-BE49-F238E27FC236}">
                        <a16:creationId xmlns="" xmlns:a16="http://schemas.microsoft.com/office/drawing/2014/main" id="{450AFCDA-E655-4270-992A-7FA8290EEE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4" name="Agrupar 453">
                  <a:extLst>
                    <a:ext uri="{FF2B5EF4-FFF2-40B4-BE49-F238E27FC236}">
                      <a16:creationId xmlns="" xmlns:a16="http://schemas.microsoft.com/office/drawing/2014/main" id="{8C63FE73-3375-403F-B8FF-269774407EA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3" name="Retângulo 462">
                    <a:extLst>
                      <a:ext uri="{FF2B5EF4-FFF2-40B4-BE49-F238E27FC236}">
                        <a16:creationId xmlns="" xmlns:a16="http://schemas.microsoft.com/office/drawing/2014/main" id="{13629060-5D04-4CC3-B96D-660A3C78964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4" name="Retângulo 463">
                    <a:extLst>
                      <a:ext uri="{FF2B5EF4-FFF2-40B4-BE49-F238E27FC236}">
                        <a16:creationId xmlns="" xmlns:a16="http://schemas.microsoft.com/office/drawing/2014/main" id="{BE18269E-6743-4274-8A50-831B44FC52C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5" name="Retângulo 464">
                    <a:extLst>
                      <a:ext uri="{FF2B5EF4-FFF2-40B4-BE49-F238E27FC236}">
                        <a16:creationId xmlns="" xmlns:a16="http://schemas.microsoft.com/office/drawing/2014/main" id="{699A425B-81F6-443E-9E3A-0D7BCC3C39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5" name="Elipse 454">
                  <a:extLst>
                    <a:ext uri="{FF2B5EF4-FFF2-40B4-BE49-F238E27FC236}">
                      <a16:creationId xmlns="" xmlns:a16="http://schemas.microsoft.com/office/drawing/2014/main" id="{F91055ED-2303-46F3-B48B-D76BF4D82AAE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6" name="Elipse 455">
                  <a:extLst>
                    <a:ext uri="{FF2B5EF4-FFF2-40B4-BE49-F238E27FC236}">
                      <a16:creationId xmlns="" xmlns:a16="http://schemas.microsoft.com/office/drawing/2014/main" id="{CB606E15-C471-4F1F-BC5B-EA8495B96D7E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7" name="Elipse 456">
                  <a:extLst>
                    <a:ext uri="{FF2B5EF4-FFF2-40B4-BE49-F238E27FC236}">
                      <a16:creationId xmlns="" xmlns:a16="http://schemas.microsoft.com/office/drawing/2014/main" id="{7BAECFCE-F966-4857-B9C9-71AF0BD0D2B1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8" name="Elipse 457">
                  <a:extLst>
                    <a:ext uri="{FF2B5EF4-FFF2-40B4-BE49-F238E27FC236}">
                      <a16:creationId xmlns="" xmlns:a16="http://schemas.microsoft.com/office/drawing/2014/main" id="{A32E5763-567E-4ED3-93AB-12DDC14BB3D0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9" name="Elipse 458">
                  <a:extLst>
                    <a:ext uri="{FF2B5EF4-FFF2-40B4-BE49-F238E27FC236}">
                      <a16:creationId xmlns="" xmlns:a16="http://schemas.microsoft.com/office/drawing/2014/main" id="{B1FEB7FC-0C1F-4916-8C5D-6D4BE8A8D60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0" name="Elipse 459">
                  <a:extLst>
                    <a:ext uri="{FF2B5EF4-FFF2-40B4-BE49-F238E27FC236}">
                      <a16:creationId xmlns="" xmlns:a16="http://schemas.microsoft.com/office/drawing/2014/main" id="{0AF467F4-BA3A-47D7-BA7A-F01022C2279A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1" name="Elipse 460">
                  <a:extLst>
                    <a:ext uri="{FF2B5EF4-FFF2-40B4-BE49-F238E27FC236}">
                      <a16:creationId xmlns="" xmlns:a16="http://schemas.microsoft.com/office/drawing/2014/main" id="{A4421F2D-D2A0-49D8-AF26-AC349480D36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2" name="Elipse 461">
                  <a:extLst>
                    <a:ext uri="{FF2B5EF4-FFF2-40B4-BE49-F238E27FC236}">
                      <a16:creationId xmlns="" xmlns:a16="http://schemas.microsoft.com/office/drawing/2014/main" id="{74390B77-2B1F-43DB-B726-76896E1A0D43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7" name="Agrupar 366">
                <a:extLst>
                  <a:ext uri="{FF2B5EF4-FFF2-40B4-BE49-F238E27FC236}">
                    <a16:creationId xmlns="" xmlns:a16="http://schemas.microsoft.com/office/drawing/2014/main" id="{E90432E8-4456-44D7-8E22-0709C4381E64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27" name="Agrupar 426">
                  <a:extLst>
                    <a:ext uri="{FF2B5EF4-FFF2-40B4-BE49-F238E27FC236}">
                      <a16:creationId xmlns="" xmlns:a16="http://schemas.microsoft.com/office/drawing/2014/main" id="{F14A2670-FA95-4D04-B346-9184C8DBA99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8" name="Retângulo 447">
                    <a:extLst>
                      <a:ext uri="{FF2B5EF4-FFF2-40B4-BE49-F238E27FC236}">
                        <a16:creationId xmlns="" xmlns:a16="http://schemas.microsoft.com/office/drawing/2014/main" id="{78D57C5C-F69A-4F9B-B5A9-D42C1406B0A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9" name="Retângulo 448">
                    <a:extLst>
                      <a:ext uri="{FF2B5EF4-FFF2-40B4-BE49-F238E27FC236}">
                        <a16:creationId xmlns="" xmlns:a16="http://schemas.microsoft.com/office/drawing/2014/main" id="{F915743F-B20F-412A-921C-359DB51788A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0" name="Retângulo 449">
                    <a:extLst>
                      <a:ext uri="{FF2B5EF4-FFF2-40B4-BE49-F238E27FC236}">
                        <a16:creationId xmlns="" xmlns:a16="http://schemas.microsoft.com/office/drawing/2014/main" id="{D7B54EE0-FCF4-4C79-BD10-14C56F9FDE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8" name="Agrupar 427">
                  <a:extLst>
                    <a:ext uri="{FF2B5EF4-FFF2-40B4-BE49-F238E27FC236}">
                      <a16:creationId xmlns="" xmlns:a16="http://schemas.microsoft.com/office/drawing/2014/main" id="{F7103604-23CF-4500-BDA7-7E1B29740162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5" name="Retângulo 444">
                    <a:extLst>
                      <a:ext uri="{FF2B5EF4-FFF2-40B4-BE49-F238E27FC236}">
                        <a16:creationId xmlns="" xmlns:a16="http://schemas.microsoft.com/office/drawing/2014/main" id="{62B12161-63AC-4DB2-8CD2-5058C1CB591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6" name="Retângulo 445">
                    <a:extLst>
                      <a:ext uri="{FF2B5EF4-FFF2-40B4-BE49-F238E27FC236}">
                        <a16:creationId xmlns="" xmlns:a16="http://schemas.microsoft.com/office/drawing/2014/main" id="{0B919D90-AD7F-4B6E-ACA3-35512814F75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7" name="Retângulo 446">
                    <a:extLst>
                      <a:ext uri="{FF2B5EF4-FFF2-40B4-BE49-F238E27FC236}">
                        <a16:creationId xmlns="" xmlns:a16="http://schemas.microsoft.com/office/drawing/2014/main" id="{B1F64208-579E-4D1B-8747-0A5C6878CB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9" name="Agrupar 428">
                  <a:extLst>
                    <a:ext uri="{FF2B5EF4-FFF2-40B4-BE49-F238E27FC236}">
                      <a16:creationId xmlns="" xmlns:a16="http://schemas.microsoft.com/office/drawing/2014/main" id="{B4B79DF3-BC51-4862-A01B-BB4EA2692FC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2" name="Retângulo 441">
                    <a:extLst>
                      <a:ext uri="{FF2B5EF4-FFF2-40B4-BE49-F238E27FC236}">
                        <a16:creationId xmlns="" xmlns:a16="http://schemas.microsoft.com/office/drawing/2014/main" id="{CA3D4CFE-647C-4682-BDA0-07BD00E3AC8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3" name="Retângulo 442">
                    <a:extLst>
                      <a:ext uri="{FF2B5EF4-FFF2-40B4-BE49-F238E27FC236}">
                        <a16:creationId xmlns="" xmlns:a16="http://schemas.microsoft.com/office/drawing/2014/main" id="{56B8EB43-865B-4553-9BFE-DC230F5B804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4" name="Retângulo 443">
                    <a:extLst>
                      <a:ext uri="{FF2B5EF4-FFF2-40B4-BE49-F238E27FC236}">
                        <a16:creationId xmlns="" xmlns:a16="http://schemas.microsoft.com/office/drawing/2014/main" id="{6E25AFE3-CBD8-410A-8A28-BE0BBB463F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0" name="Agrupar 429">
                  <a:extLst>
                    <a:ext uri="{FF2B5EF4-FFF2-40B4-BE49-F238E27FC236}">
                      <a16:creationId xmlns="" xmlns:a16="http://schemas.microsoft.com/office/drawing/2014/main" id="{DDB86226-1B8F-48BE-822E-3131826051E4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39" name="Retângulo 438">
                    <a:extLst>
                      <a:ext uri="{FF2B5EF4-FFF2-40B4-BE49-F238E27FC236}">
                        <a16:creationId xmlns="" xmlns:a16="http://schemas.microsoft.com/office/drawing/2014/main" id="{00750957-00CE-4819-B525-132355796C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0" name="Retângulo 439">
                    <a:extLst>
                      <a:ext uri="{FF2B5EF4-FFF2-40B4-BE49-F238E27FC236}">
                        <a16:creationId xmlns="" xmlns:a16="http://schemas.microsoft.com/office/drawing/2014/main" id="{0832FF0F-B3A0-408B-8365-77514F0AEC3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1" name="Retângulo 440">
                    <a:extLst>
                      <a:ext uri="{FF2B5EF4-FFF2-40B4-BE49-F238E27FC236}">
                        <a16:creationId xmlns="" xmlns:a16="http://schemas.microsoft.com/office/drawing/2014/main" id="{C184A9D2-8B67-4E0B-A202-88AC3A4142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31" name="Elipse 430">
                  <a:extLst>
                    <a:ext uri="{FF2B5EF4-FFF2-40B4-BE49-F238E27FC236}">
                      <a16:creationId xmlns="" xmlns:a16="http://schemas.microsoft.com/office/drawing/2014/main" id="{3E1D646A-2B90-4AF2-8C7B-66F1166A51A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2" name="Elipse 431">
                  <a:extLst>
                    <a:ext uri="{FF2B5EF4-FFF2-40B4-BE49-F238E27FC236}">
                      <a16:creationId xmlns="" xmlns:a16="http://schemas.microsoft.com/office/drawing/2014/main" id="{9B603ECB-E152-40AF-B8D4-415E4BC3C2E8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3" name="Elipse 432">
                  <a:extLst>
                    <a:ext uri="{FF2B5EF4-FFF2-40B4-BE49-F238E27FC236}">
                      <a16:creationId xmlns="" xmlns:a16="http://schemas.microsoft.com/office/drawing/2014/main" id="{65A72B84-58D6-4B1F-98EE-99856967DAEE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4" name="Elipse 433">
                  <a:extLst>
                    <a:ext uri="{FF2B5EF4-FFF2-40B4-BE49-F238E27FC236}">
                      <a16:creationId xmlns="" xmlns:a16="http://schemas.microsoft.com/office/drawing/2014/main" id="{87709C4E-7FBF-4F4F-A598-EEA416519BB5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5" name="Elipse 434">
                  <a:extLst>
                    <a:ext uri="{FF2B5EF4-FFF2-40B4-BE49-F238E27FC236}">
                      <a16:creationId xmlns="" xmlns:a16="http://schemas.microsoft.com/office/drawing/2014/main" id="{576BA6E5-FA20-4E0D-9A2E-7DECC261DE53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6" name="Elipse 435">
                  <a:extLst>
                    <a:ext uri="{FF2B5EF4-FFF2-40B4-BE49-F238E27FC236}">
                      <a16:creationId xmlns="" xmlns:a16="http://schemas.microsoft.com/office/drawing/2014/main" id="{C01011F4-1933-4173-AC6F-8B7AAE593B0D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7" name="Elipse 436">
                  <a:extLst>
                    <a:ext uri="{FF2B5EF4-FFF2-40B4-BE49-F238E27FC236}">
                      <a16:creationId xmlns="" xmlns:a16="http://schemas.microsoft.com/office/drawing/2014/main" id="{206E0ADA-8130-4E17-B66E-0FBF21F0B00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8" name="Elipse 437">
                  <a:extLst>
                    <a:ext uri="{FF2B5EF4-FFF2-40B4-BE49-F238E27FC236}">
                      <a16:creationId xmlns="" xmlns:a16="http://schemas.microsoft.com/office/drawing/2014/main" id="{91A68D4D-66FC-493C-A756-5149FE27767B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8" name="Agrupar 367">
                <a:extLst>
                  <a:ext uri="{FF2B5EF4-FFF2-40B4-BE49-F238E27FC236}">
                    <a16:creationId xmlns="" xmlns:a16="http://schemas.microsoft.com/office/drawing/2014/main" id="{276B5580-8566-4C68-ADF4-11B09275453F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03" name="Agrupar 402">
                  <a:extLst>
                    <a:ext uri="{FF2B5EF4-FFF2-40B4-BE49-F238E27FC236}">
                      <a16:creationId xmlns="" xmlns:a16="http://schemas.microsoft.com/office/drawing/2014/main" id="{A977A7C2-6E7C-45E4-BD66-B2591FAD0FE5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24" name="Retângulo 423">
                    <a:extLst>
                      <a:ext uri="{FF2B5EF4-FFF2-40B4-BE49-F238E27FC236}">
                        <a16:creationId xmlns="" xmlns:a16="http://schemas.microsoft.com/office/drawing/2014/main" id="{75258F6D-6E96-42C1-B894-C86FAD62491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5" name="Retângulo 424">
                    <a:extLst>
                      <a:ext uri="{FF2B5EF4-FFF2-40B4-BE49-F238E27FC236}">
                        <a16:creationId xmlns="" xmlns:a16="http://schemas.microsoft.com/office/drawing/2014/main" id="{3AD65E01-D00E-4B83-BA15-77D5D63999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Retângulo 425">
                    <a:extLst>
                      <a:ext uri="{FF2B5EF4-FFF2-40B4-BE49-F238E27FC236}">
                        <a16:creationId xmlns="" xmlns:a16="http://schemas.microsoft.com/office/drawing/2014/main" id="{13D98670-5196-4273-8049-5A76D1175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4" name="Agrupar 403">
                  <a:extLst>
                    <a:ext uri="{FF2B5EF4-FFF2-40B4-BE49-F238E27FC236}">
                      <a16:creationId xmlns="" xmlns:a16="http://schemas.microsoft.com/office/drawing/2014/main" id="{443D46F5-7D0C-427C-928E-033F34B7E74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21" name="Retângulo 420">
                    <a:extLst>
                      <a:ext uri="{FF2B5EF4-FFF2-40B4-BE49-F238E27FC236}">
                        <a16:creationId xmlns="" xmlns:a16="http://schemas.microsoft.com/office/drawing/2014/main" id="{2E12E0D6-3C29-4F8F-BF96-8C010A2F2C3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2" name="Retângulo 421">
                    <a:extLst>
                      <a:ext uri="{FF2B5EF4-FFF2-40B4-BE49-F238E27FC236}">
                        <a16:creationId xmlns="" xmlns:a16="http://schemas.microsoft.com/office/drawing/2014/main" id="{E214A47D-FF2C-4F36-9C05-1306110700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3" name="Retângulo 422">
                    <a:extLst>
                      <a:ext uri="{FF2B5EF4-FFF2-40B4-BE49-F238E27FC236}">
                        <a16:creationId xmlns="" xmlns:a16="http://schemas.microsoft.com/office/drawing/2014/main" id="{4B89AC07-F2BC-4190-B0F3-669A628CB1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5" name="Agrupar 404">
                  <a:extLst>
                    <a:ext uri="{FF2B5EF4-FFF2-40B4-BE49-F238E27FC236}">
                      <a16:creationId xmlns="" xmlns:a16="http://schemas.microsoft.com/office/drawing/2014/main" id="{23954DC4-5A09-43E0-8E9E-8EF10B76517B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18" name="Retângulo 417">
                    <a:extLst>
                      <a:ext uri="{FF2B5EF4-FFF2-40B4-BE49-F238E27FC236}">
                        <a16:creationId xmlns="" xmlns:a16="http://schemas.microsoft.com/office/drawing/2014/main" id="{ECCFAA13-2AE7-4EC1-8238-5A953AAF11ED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9" name="Retângulo 418">
                    <a:extLst>
                      <a:ext uri="{FF2B5EF4-FFF2-40B4-BE49-F238E27FC236}">
                        <a16:creationId xmlns="" xmlns:a16="http://schemas.microsoft.com/office/drawing/2014/main" id="{90DB0D8B-4BFD-4573-BA7B-59EDAE97EEA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0" name="Retângulo 419">
                    <a:extLst>
                      <a:ext uri="{FF2B5EF4-FFF2-40B4-BE49-F238E27FC236}">
                        <a16:creationId xmlns="" xmlns:a16="http://schemas.microsoft.com/office/drawing/2014/main" id="{D962043E-9B3B-4C3B-A239-DD1D7D7F1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6" name="Agrupar 405">
                  <a:extLst>
                    <a:ext uri="{FF2B5EF4-FFF2-40B4-BE49-F238E27FC236}">
                      <a16:creationId xmlns="" xmlns:a16="http://schemas.microsoft.com/office/drawing/2014/main" id="{CE1B250B-DEBF-41CC-9A5E-C7016B704E6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15" name="Retângulo 414">
                    <a:extLst>
                      <a:ext uri="{FF2B5EF4-FFF2-40B4-BE49-F238E27FC236}">
                        <a16:creationId xmlns="" xmlns:a16="http://schemas.microsoft.com/office/drawing/2014/main" id="{BF43422E-C35D-48FE-88EA-946A1A7AB15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6" name="Retângulo 415">
                    <a:extLst>
                      <a:ext uri="{FF2B5EF4-FFF2-40B4-BE49-F238E27FC236}">
                        <a16:creationId xmlns="" xmlns:a16="http://schemas.microsoft.com/office/drawing/2014/main" id="{8C2E11E5-EAC2-40EE-B19A-D531A801BE2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7" name="Retângulo 416">
                    <a:extLst>
                      <a:ext uri="{FF2B5EF4-FFF2-40B4-BE49-F238E27FC236}">
                        <a16:creationId xmlns="" xmlns:a16="http://schemas.microsoft.com/office/drawing/2014/main" id="{28DADCC9-19F2-429B-A340-BD4B479E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07" name="Elipse 406">
                  <a:extLst>
                    <a:ext uri="{FF2B5EF4-FFF2-40B4-BE49-F238E27FC236}">
                      <a16:creationId xmlns="" xmlns:a16="http://schemas.microsoft.com/office/drawing/2014/main" id="{A31FF70E-10E9-4FB3-B0E4-EFB9F5624E8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8" name="Elipse 407">
                  <a:extLst>
                    <a:ext uri="{FF2B5EF4-FFF2-40B4-BE49-F238E27FC236}">
                      <a16:creationId xmlns="" xmlns:a16="http://schemas.microsoft.com/office/drawing/2014/main" id="{05B9B953-6F81-4A3A-B5E3-1D85BDB7DD02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9" name="Elipse 408">
                  <a:extLst>
                    <a:ext uri="{FF2B5EF4-FFF2-40B4-BE49-F238E27FC236}">
                      <a16:creationId xmlns="" xmlns:a16="http://schemas.microsoft.com/office/drawing/2014/main" id="{0A97A038-B592-423C-8B8A-98C8A6428C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0" name="Elipse 409">
                  <a:extLst>
                    <a:ext uri="{FF2B5EF4-FFF2-40B4-BE49-F238E27FC236}">
                      <a16:creationId xmlns="" xmlns:a16="http://schemas.microsoft.com/office/drawing/2014/main" id="{0393E552-E280-4EAC-B46F-14D7D5D232C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Elipse 410">
                  <a:extLst>
                    <a:ext uri="{FF2B5EF4-FFF2-40B4-BE49-F238E27FC236}">
                      <a16:creationId xmlns="" xmlns:a16="http://schemas.microsoft.com/office/drawing/2014/main" id="{75DA2986-1E46-4501-936F-3CECE438E54B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2" name="Elipse 411">
                  <a:extLst>
                    <a:ext uri="{FF2B5EF4-FFF2-40B4-BE49-F238E27FC236}">
                      <a16:creationId xmlns="" xmlns:a16="http://schemas.microsoft.com/office/drawing/2014/main" id="{17C1C9FE-4C60-4904-A3EA-8EE080F5E70F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3" name="Elipse 412">
                  <a:extLst>
                    <a:ext uri="{FF2B5EF4-FFF2-40B4-BE49-F238E27FC236}">
                      <a16:creationId xmlns="" xmlns:a16="http://schemas.microsoft.com/office/drawing/2014/main" id="{2CEF41F5-6CEE-46F8-9426-E5FCF89C48C8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4" name="Elipse 413">
                  <a:extLst>
                    <a:ext uri="{FF2B5EF4-FFF2-40B4-BE49-F238E27FC236}">
                      <a16:creationId xmlns="" xmlns:a16="http://schemas.microsoft.com/office/drawing/2014/main" id="{1A14136C-3767-4050-9B06-2C132385C45F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9" name="Forma Livre: Forma 368">
                <a:extLst>
                  <a:ext uri="{FF2B5EF4-FFF2-40B4-BE49-F238E27FC236}">
                    <a16:creationId xmlns="" xmlns:a16="http://schemas.microsoft.com/office/drawing/2014/main" id="{EBB4F981-994A-4B47-9460-4CEE3A3BCD4C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="" xmlns:a16="http://schemas.microsoft.com/office/drawing/2014/main" id="{6B4E3517-3A0B-4724-9075-729DB74E305D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1" name="Forma Livre: Forma 370">
                <a:extLst>
                  <a:ext uri="{FF2B5EF4-FFF2-40B4-BE49-F238E27FC236}">
                    <a16:creationId xmlns="" xmlns:a16="http://schemas.microsoft.com/office/drawing/2014/main" id="{3A14455F-BE82-4924-9562-E0BEEEF44FF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2" name="Agrupar 371">
                <a:extLst>
                  <a:ext uri="{FF2B5EF4-FFF2-40B4-BE49-F238E27FC236}">
                    <a16:creationId xmlns="" xmlns:a16="http://schemas.microsoft.com/office/drawing/2014/main" id="{9AEBBD8F-A8A8-4E7A-A4C6-4793CAE63DF1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379" name="Agrupar 378">
                  <a:extLst>
                    <a:ext uri="{FF2B5EF4-FFF2-40B4-BE49-F238E27FC236}">
                      <a16:creationId xmlns="" xmlns:a16="http://schemas.microsoft.com/office/drawing/2014/main" id="{68840017-9DD0-4DA2-B851-8A52F932B82C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00" name="Retângulo 399">
                    <a:extLst>
                      <a:ext uri="{FF2B5EF4-FFF2-40B4-BE49-F238E27FC236}">
                        <a16:creationId xmlns="" xmlns:a16="http://schemas.microsoft.com/office/drawing/2014/main" id="{0FCAF301-E4DA-4404-9442-E18D4B6C297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01" name="Retângulo 400">
                    <a:extLst>
                      <a:ext uri="{FF2B5EF4-FFF2-40B4-BE49-F238E27FC236}">
                        <a16:creationId xmlns="" xmlns:a16="http://schemas.microsoft.com/office/drawing/2014/main" id="{29DA177F-A69C-4A82-8F13-1FC9A3A90B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2" name="Retângulo 401">
                    <a:extLst>
                      <a:ext uri="{FF2B5EF4-FFF2-40B4-BE49-F238E27FC236}">
                        <a16:creationId xmlns="" xmlns:a16="http://schemas.microsoft.com/office/drawing/2014/main" id="{296A954D-2BE3-4859-92BC-2F2C7D5802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0" name="Agrupar 379">
                  <a:extLst>
                    <a:ext uri="{FF2B5EF4-FFF2-40B4-BE49-F238E27FC236}">
                      <a16:creationId xmlns="" xmlns:a16="http://schemas.microsoft.com/office/drawing/2014/main" id="{2F17E58F-1B0F-448A-968A-6E0D3798C4C7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7" name="Retângulo 396">
                    <a:extLst>
                      <a:ext uri="{FF2B5EF4-FFF2-40B4-BE49-F238E27FC236}">
                        <a16:creationId xmlns="" xmlns:a16="http://schemas.microsoft.com/office/drawing/2014/main" id="{493E6352-639C-4166-8C16-B6DE3087109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8" name="Retângulo 397">
                    <a:extLst>
                      <a:ext uri="{FF2B5EF4-FFF2-40B4-BE49-F238E27FC236}">
                        <a16:creationId xmlns="" xmlns:a16="http://schemas.microsoft.com/office/drawing/2014/main" id="{24D1F25F-9E9C-4FEE-BB2D-2A79BC0D275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9" name="Retângulo 398">
                    <a:extLst>
                      <a:ext uri="{FF2B5EF4-FFF2-40B4-BE49-F238E27FC236}">
                        <a16:creationId xmlns="" xmlns:a16="http://schemas.microsoft.com/office/drawing/2014/main" id="{8AC9E4A3-9075-4714-BC5F-1D2D5A64B3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1" name="Agrupar 380">
                  <a:extLst>
                    <a:ext uri="{FF2B5EF4-FFF2-40B4-BE49-F238E27FC236}">
                      <a16:creationId xmlns="" xmlns:a16="http://schemas.microsoft.com/office/drawing/2014/main" id="{666B13D2-B1B6-4DBC-B98B-40B17D00D020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4" name="Retângulo 393">
                    <a:extLst>
                      <a:ext uri="{FF2B5EF4-FFF2-40B4-BE49-F238E27FC236}">
                        <a16:creationId xmlns="" xmlns:a16="http://schemas.microsoft.com/office/drawing/2014/main" id="{58FE3BEE-C40B-4206-AA59-9C5F8F43045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5" name="Retângulo 394">
                    <a:extLst>
                      <a:ext uri="{FF2B5EF4-FFF2-40B4-BE49-F238E27FC236}">
                        <a16:creationId xmlns="" xmlns:a16="http://schemas.microsoft.com/office/drawing/2014/main" id="{6537E41B-16C4-41F1-AC9F-BA27086624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395">
                    <a:extLst>
                      <a:ext uri="{FF2B5EF4-FFF2-40B4-BE49-F238E27FC236}">
                        <a16:creationId xmlns="" xmlns:a16="http://schemas.microsoft.com/office/drawing/2014/main" id="{925598DE-BA6E-4A1A-B3A9-B463A62C87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2" name="Agrupar 381">
                  <a:extLst>
                    <a:ext uri="{FF2B5EF4-FFF2-40B4-BE49-F238E27FC236}">
                      <a16:creationId xmlns="" xmlns:a16="http://schemas.microsoft.com/office/drawing/2014/main" id="{900D08D7-D524-4918-98A7-6DF5B85B3D4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1" name="Retângulo 390">
                    <a:extLst>
                      <a:ext uri="{FF2B5EF4-FFF2-40B4-BE49-F238E27FC236}">
                        <a16:creationId xmlns="" xmlns:a16="http://schemas.microsoft.com/office/drawing/2014/main" id="{C66D116C-A79F-4861-BA12-76E25B37819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Retângulo 391">
                    <a:extLst>
                      <a:ext uri="{FF2B5EF4-FFF2-40B4-BE49-F238E27FC236}">
                        <a16:creationId xmlns="" xmlns:a16="http://schemas.microsoft.com/office/drawing/2014/main" id="{357333DD-0E37-472F-8680-1F7B260668C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3" name="Retângulo 392">
                    <a:extLst>
                      <a:ext uri="{FF2B5EF4-FFF2-40B4-BE49-F238E27FC236}">
                        <a16:creationId xmlns="" xmlns:a16="http://schemas.microsoft.com/office/drawing/2014/main" id="{D421D5AB-9625-4CCA-AB81-6B00258FE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383" name="Elipse 382">
                  <a:extLst>
                    <a:ext uri="{FF2B5EF4-FFF2-40B4-BE49-F238E27FC236}">
                      <a16:creationId xmlns="" xmlns:a16="http://schemas.microsoft.com/office/drawing/2014/main" id="{691CA914-F97C-457A-A114-C0276A673A3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4" name="Elipse 383">
                  <a:extLst>
                    <a:ext uri="{FF2B5EF4-FFF2-40B4-BE49-F238E27FC236}">
                      <a16:creationId xmlns="" xmlns:a16="http://schemas.microsoft.com/office/drawing/2014/main" id="{BBC8F5F0-7B33-4266-B293-136F187C5B90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5" name="Elipse 384">
                  <a:extLst>
                    <a:ext uri="{FF2B5EF4-FFF2-40B4-BE49-F238E27FC236}">
                      <a16:creationId xmlns="" xmlns:a16="http://schemas.microsoft.com/office/drawing/2014/main" id="{4AF245F5-DC23-478A-9E73-8DFAF838D162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Elipse 385">
                  <a:extLst>
                    <a:ext uri="{FF2B5EF4-FFF2-40B4-BE49-F238E27FC236}">
                      <a16:creationId xmlns="" xmlns:a16="http://schemas.microsoft.com/office/drawing/2014/main" id="{5A2DC110-CB0F-4EAA-A180-67D991233EE9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="" xmlns:a16="http://schemas.microsoft.com/office/drawing/2014/main" id="{4A510F8B-273A-4122-9A1B-898A6417B19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="" xmlns:a16="http://schemas.microsoft.com/office/drawing/2014/main" id="{56AE8CCF-5076-46FC-B8AD-F94DBAF7E9FC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Elipse 388">
                  <a:extLst>
                    <a:ext uri="{FF2B5EF4-FFF2-40B4-BE49-F238E27FC236}">
                      <a16:creationId xmlns="" xmlns:a16="http://schemas.microsoft.com/office/drawing/2014/main" id="{BD1D4A0B-608E-4B9B-873E-DED4A0CC839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Elipse 389">
                  <a:extLst>
                    <a:ext uri="{FF2B5EF4-FFF2-40B4-BE49-F238E27FC236}">
                      <a16:creationId xmlns="" xmlns:a16="http://schemas.microsoft.com/office/drawing/2014/main" id="{3BFD6CED-7EF4-4236-9DC5-CCD06516CFAD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73" name="Retângulo 372">
                <a:extLst>
                  <a:ext uri="{FF2B5EF4-FFF2-40B4-BE49-F238E27FC236}">
                    <a16:creationId xmlns="" xmlns:a16="http://schemas.microsoft.com/office/drawing/2014/main" id="{4DCF3C90-017A-4F88-87E3-6420F40F316F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4" name="Retângulo 373">
                <a:extLst>
                  <a:ext uri="{FF2B5EF4-FFF2-40B4-BE49-F238E27FC236}">
                    <a16:creationId xmlns="" xmlns:a16="http://schemas.microsoft.com/office/drawing/2014/main" id="{A67A52A8-3A83-426C-878C-D46455E3E471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5" name="Retângulo 374">
                <a:extLst>
                  <a:ext uri="{FF2B5EF4-FFF2-40B4-BE49-F238E27FC236}">
                    <a16:creationId xmlns="" xmlns:a16="http://schemas.microsoft.com/office/drawing/2014/main" id="{4CDD0369-50D8-4845-8467-59DBBCAF9A56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Retângulo 375">
                <a:extLst>
                  <a:ext uri="{FF2B5EF4-FFF2-40B4-BE49-F238E27FC236}">
                    <a16:creationId xmlns="" xmlns:a16="http://schemas.microsoft.com/office/drawing/2014/main" id="{AD608183-34C2-4302-BAA9-DE3413001098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7" name="Retângulo 376">
                <a:extLst>
                  <a:ext uri="{FF2B5EF4-FFF2-40B4-BE49-F238E27FC236}">
                    <a16:creationId xmlns="" xmlns:a16="http://schemas.microsoft.com/office/drawing/2014/main" id="{D810AAF5-1872-48E7-9FD4-E4B5DA8A5CA0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8" name="Retângulo 377">
                <a:extLst>
                  <a:ext uri="{FF2B5EF4-FFF2-40B4-BE49-F238E27FC236}">
                    <a16:creationId xmlns="" xmlns:a16="http://schemas.microsoft.com/office/drawing/2014/main" id="{F8CFE7B3-6164-4317-9B4B-311CDB8BEEC8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10" name="Agrupar 509">
            <a:extLst>
              <a:ext uri="{FF2B5EF4-FFF2-40B4-BE49-F238E27FC236}">
                <a16:creationId xmlns="" xmlns:a16="http://schemas.microsoft.com/office/drawing/2014/main" id="{BACA6A11-F210-4F6F-8075-C3EBC19D6C41}"/>
              </a:ext>
            </a:extLst>
          </p:cNvPr>
          <p:cNvGrpSpPr/>
          <p:nvPr/>
        </p:nvGrpSpPr>
        <p:grpSpPr>
          <a:xfrm>
            <a:off x="6997166" y="5646222"/>
            <a:ext cx="2384766" cy="978417"/>
            <a:chOff x="2460866" y="3173747"/>
            <a:chExt cx="2384766" cy="978417"/>
          </a:xfrm>
        </p:grpSpPr>
        <p:grpSp>
          <p:nvGrpSpPr>
            <p:cNvPr id="511" name="Agrupar 510">
              <a:extLst>
                <a:ext uri="{FF2B5EF4-FFF2-40B4-BE49-F238E27FC236}">
                  <a16:creationId xmlns="" xmlns:a16="http://schemas.microsoft.com/office/drawing/2014/main" id="{2DA8BF2F-9FD3-49DC-B9C4-1672B8946610}"/>
                </a:ext>
              </a:extLst>
            </p:cNvPr>
            <p:cNvGrpSpPr/>
            <p:nvPr/>
          </p:nvGrpSpPr>
          <p:grpSpPr>
            <a:xfrm>
              <a:off x="2849835" y="3662358"/>
              <a:ext cx="1474602" cy="489806"/>
              <a:chOff x="4917437" y="4111515"/>
              <a:chExt cx="3195311" cy="917476"/>
            </a:xfrm>
          </p:grpSpPr>
          <p:sp>
            <p:nvSpPr>
              <p:cNvPr id="550" name="Retângulo 549">
                <a:extLst>
                  <a:ext uri="{FF2B5EF4-FFF2-40B4-BE49-F238E27FC236}">
                    <a16:creationId xmlns="" xmlns:a16="http://schemas.microsoft.com/office/drawing/2014/main" id="{A51EEFEB-6258-4F88-93FE-79498E663797}"/>
                  </a:ext>
                </a:extLst>
              </p:cNvPr>
              <p:cNvSpPr/>
              <p:nvPr/>
            </p:nvSpPr>
            <p:spPr>
              <a:xfrm>
                <a:off x="4917439" y="4111515"/>
                <a:ext cx="3195309" cy="9174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1" name="Retângulo 550">
                <a:extLst>
                  <a:ext uri="{FF2B5EF4-FFF2-40B4-BE49-F238E27FC236}">
                    <a16:creationId xmlns="" xmlns:a16="http://schemas.microsoft.com/office/drawing/2014/main" id="{EDF6945C-2235-4D74-A716-6D7D90BA6967}"/>
                  </a:ext>
                </a:extLst>
              </p:cNvPr>
              <p:cNvSpPr/>
              <p:nvPr/>
            </p:nvSpPr>
            <p:spPr>
              <a:xfrm>
                <a:off x="4917437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2" name="Retângulo 551">
                <a:extLst>
                  <a:ext uri="{FF2B5EF4-FFF2-40B4-BE49-F238E27FC236}">
                    <a16:creationId xmlns="" xmlns:a16="http://schemas.microsoft.com/office/drawing/2014/main" id="{463B5EE9-89CB-4F9C-A0EE-FF7903D6C43A}"/>
                  </a:ext>
                </a:extLst>
              </p:cNvPr>
              <p:cNvSpPr/>
              <p:nvPr/>
            </p:nvSpPr>
            <p:spPr>
              <a:xfrm>
                <a:off x="5709368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3" name="Retângulo 552">
                <a:extLst>
                  <a:ext uri="{FF2B5EF4-FFF2-40B4-BE49-F238E27FC236}">
                    <a16:creationId xmlns="" xmlns:a16="http://schemas.microsoft.com/office/drawing/2014/main" id="{905A9E0C-4C50-44B4-ACBF-1BBAF7E11460}"/>
                  </a:ext>
                </a:extLst>
              </p:cNvPr>
              <p:cNvSpPr/>
              <p:nvPr/>
            </p:nvSpPr>
            <p:spPr>
              <a:xfrm>
                <a:off x="6547555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4" name="Retângulo 553">
                <a:extLst>
                  <a:ext uri="{FF2B5EF4-FFF2-40B4-BE49-F238E27FC236}">
                    <a16:creationId xmlns="" xmlns:a16="http://schemas.microsoft.com/office/drawing/2014/main" id="{C11BA0D1-7C2B-4F52-8DF3-51B8646D763C}"/>
                  </a:ext>
                </a:extLst>
              </p:cNvPr>
              <p:cNvSpPr/>
              <p:nvPr/>
            </p:nvSpPr>
            <p:spPr>
              <a:xfrm>
                <a:off x="7370909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5" name="Retângulo 554">
                <a:extLst>
                  <a:ext uri="{FF2B5EF4-FFF2-40B4-BE49-F238E27FC236}">
                    <a16:creationId xmlns="" xmlns:a16="http://schemas.microsoft.com/office/drawing/2014/main" id="{AF49A110-1EA8-461F-ABCD-0A8FD0298D27}"/>
                  </a:ext>
                </a:extLst>
              </p:cNvPr>
              <p:cNvSpPr/>
              <p:nvPr/>
            </p:nvSpPr>
            <p:spPr>
              <a:xfrm>
                <a:off x="5303623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6" name="Retângulo 555">
                <a:extLst>
                  <a:ext uri="{FF2B5EF4-FFF2-40B4-BE49-F238E27FC236}">
                    <a16:creationId xmlns="" xmlns:a16="http://schemas.microsoft.com/office/drawing/2014/main" id="{DF2C3342-1302-4E31-B95D-97F888906B76}"/>
                  </a:ext>
                </a:extLst>
              </p:cNvPr>
              <p:cNvSpPr/>
              <p:nvPr/>
            </p:nvSpPr>
            <p:spPr>
              <a:xfrm>
                <a:off x="6108018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7" name="Retângulo 556">
                <a:extLst>
                  <a:ext uri="{FF2B5EF4-FFF2-40B4-BE49-F238E27FC236}">
                    <a16:creationId xmlns="" xmlns:a16="http://schemas.microsoft.com/office/drawing/2014/main" id="{734D3B7B-663A-43AF-B6A6-71B3E5015B3C}"/>
                  </a:ext>
                </a:extLst>
              </p:cNvPr>
              <p:cNvSpPr/>
              <p:nvPr/>
            </p:nvSpPr>
            <p:spPr>
              <a:xfrm>
                <a:off x="6889877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8" name="Retângulo 557">
                <a:extLst>
                  <a:ext uri="{FF2B5EF4-FFF2-40B4-BE49-F238E27FC236}">
                    <a16:creationId xmlns="" xmlns:a16="http://schemas.microsoft.com/office/drawing/2014/main" id="{5408F1CE-FC64-4EBC-8D81-9AB60CCA8FD9}"/>
                  </a:ext>
                </a:extLst>
              </p:cNvPr>
              <p:cNvSpPr/>
              <p:nvPr/>
            </p:nvSpPr>
            <p:spPr>
              <a:xfrm>
                <a:off x="7671736" y="4157231"/>
                <a:ext cx="422943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9" name="Retângulo 558">
                <a:extLst>
                  <a:ext uri="{FF2B5EF4-FFF2-40B4-BE49-F238E27FC236}">
                    <a16:creationId xmlns="" xmlns:a16="http://schemas.microsoft.com/office/drawing/2014/main" id="{C5B06E7A-0305-4AE8-8B5E-EE9A9579A6DF}"/>
                  </a:ext>
                </a:extLst>
              </p:cNvPr>
              <p:cNvSpPr/>
              <p:nvPr/>
            </p:nvSpPr>
            <p:spPr>
              <a:xfrm>
                <a:off x="4917440" y="4157231"/>
                <a:ext cx="305558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2" name="Agrupar 511">
              <a:extLst>
                <a:ext uri="{FF2B5EF4-FFF2-40B4-BE49-F238E27FC236}">
                  <a16:creationId xmlns="" xmlns:a16="http://schemas.microsoft.com/office/drawing/2014/main" id="{D480927F-3760-4AA5-9C9C-C1352D6CC2B0}"/>
                </a:ext>
              </a:extLst>
            </p:cNvPr>
            <p:cNvGrpSpPr/>
            <p:nvPr/>
          </p:nvGrpSpPr>
          <p:grpSpPr>
            <a:xfrm>
              <a:off x="2460866" y="3173747"/>
              <a:ext cx="2384766" cy="978417"/>
              <a:chOff x="2460866" y="3173747"/>
              <a:chExt cx="2384766" cy="97841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13" name="Forma Livre: Forma 512">
                <a:extLst>
                  <a:ext uri="{FF2B5EF4-FFF2-40B4-BE49-F238E27FC236}">
                    <a16:creationId xmlns="" xmlns:a16="http://schemas.microsoft.com/office/drawing/2014/main" id="{6D5DE71E-AD57-4DCF-8AEF-75878AA9472F}"/>
                  </a:ext>
                </a:extLst>
              </p:cNvPr>
              <p:cNvSpPr/>
              <p:nvPr/>
            </p:nvSpPr>
            <p:spPr>
              <a:xfrm>
                <a:off x="2460867" y="3663553"/>
                <a:ext cx="957973" cy="488611"/>
              </a:xfrm>
              <a:custGeom>
                <a:avLst/>
                <a:gdLst>
                  <a:gd name="connsiteX0" fmla="*/ 0 w 957973"/>
                  <a:gd name="connsiteY0" fmla="*/ 0 h 488611"/>
                  <a:gd name="connsiteX1" fmla="*/ 957973 w 957973"/>
                  <a:gd name="connsiteY1" fmla="*/ 0 h 488611"/>
                  <a:gd name="connsiteX2" fmla="*/ 957973 w 957973"/>
                  <a:gd name="connsiteY2" fmla="*/ 488611 h 488611"/>
                  <a:gd name="connsiteX3" fmla="*/ 0 w 957973"/>
                  <a:gd name="connsiteY3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7973" h="488611">
                    <a:moveTo>
                      <a:pt x="0" y="0"/>
                    </a:moveTo>
                    <a:lnTo>
                      <a:pt x="957973" y="0"/>
                    </a:lnTo>
                    <a:lnTo>
                      <a:pt x="957973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14" name="Retângulo 513">
                <a:extLst>
                  <a:ext uri="{FF2B5EF4-FFF2-40B4-BE49-F238E27FC236}">
                    <a16:creationId xmlns="" xmlns:a16="http://schemas.microsoft.com/office/drawing/2014/main" id="{75925312-E331-45B0-BF96-5E7CE32C45DA}"/>
                  </a:ext>
                </a:extLst>
              </p:cNvPr>
              <p:cNvSpPr/>
              <p:nvPr/>
            </p:nvSpPr>
            <p:spPr>
              <a:xfrm>
                <a:off x="246086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5" name="Retângulo 514">
                <a:extLst>
                  <a:ext uri="{FF2B5EF4-FFF2-40B4-BE49-F238E27FC236}">
                    <a16:creationId xmlns="" xmlns:a16="http://schemas.microsoft.com/office/drawing/2014/main" id="{7B42BA0B-031B-4250-9D6B-78B0E6CFC211}"/>
                  </a:ext>
                </a:extLst>
              </p:cNvPr>
              <p:cNvSpPr/>
              <p:nvPr/>
            </p:nvSpPr>
            <p:spPr>
              <a:xfrm>
                <a:off x="275722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6" name="Retângulo 515">
                <a:extLst>
                  <a:ext uri="{FF2B5EF4-FFF2-40B4-BE49-F238E27FC236}">
                    <a16:creationId xmlns="" xmlns:a16="http://schemas.microsoft.com/office/drawing/2014/main" id="{7617121D-DB28-48FE-AF93-1C37CB09938C}"/>
                  </a:ext>
                </a:extLst>
              </p:cNvPr>
              <p:cNvSpPr/>
              <p:nvPr/>
            </p:nvSpPr>
            <p:spPr>
              <a:xfrm>
                <a:off x="307089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7" name="Forma Livre: Forma 516">
                <a:extLst>
                  <a:ext uri="{FF2B5EF4-FFF2-40B4-BE49-F238E27FC236}">
                    <a16:creationId xmlns="" xmlns:a16="http://schemas.microsoft.com/office/drawing/2014/main" id="{CE3EB98E-1366-473C-AE26-22498CE0A109}"/>
                  </a:ext>
                </a:extLst>
              </p:cNvPr>
              <p:cNvSpPr/>
              <p:nvPr/>
            </p:nvSpPr>
            <p:spPr>
              <a:xfrm>
                <a:off x="3379018" y="3932804"/>
                <a:ext cx="39823" cy="219360"/>
              </a:xfrm>
              <a:custGeom>
                <a:avLst/>
                <a:gdLst>
                  <a:gd name="connsiteX0" fmla="*/ 0 w 39823"/>
                  <a:gd name="connsiteY0" fmla="*/ 0 h 219360"/>
                  <a:gd name="connsiteX1" fmla="*/ 39823 w 39823"/>
                  <a:gd name="connsiteY1" fmla="*/ 0 h 219360"/>
                  <a:gd name="connsiteX2" fmla="*/ 39823 w 39823"/>
                  <a:gd name="connsiteY2" fmla="*/ 219360 h 219360"/>
                  <a:gd name="connsiteX3" fmla="*/ 0 w 39823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23" h="219360">
                    <a:moveTo>
                      <a:pt x="0" y="0"/>
                    </a:moveTo>
                    <a:lnTo>
                      <a:pt x="39823" y="0"/>
                    </a:lnTo>
                    <a:lnTo>
                      <a:pt x="39823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18" name="Retângulo 517">
                <a:extLst>
                  <a:ext uri="{FF2B5EF4-FFF2-40B4-BE49-F238E27FC236}">
                    <a16:creationId xmlns="" xmlns:a16="http://schemas.microsoft.com/office/drawing/2014/main" id="{70A1A419-8E34-419C-B905-A13665FADA3B}"/>
                  </a:ext>
                </a:extLst>
              </p:cNvPr>
              <p:cNvSpPr/>
              <p:nvPr/>
            </p:nvSpPr>
            <p:spPr>
              <a:xfrm>
                <a:off x="2605386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9" name="Retângulo 518">
                <a:extLst>
                  <a:ext uri="{FF2B5EF4-FFF2-40B4-BE49-F238E27FC236}">
                    <a16:creationId xmlns="" xmlns:a16="http://schemas.microsoft.com/office/drawing/2014/main" id="{6AE1881C-01D6-4E7E-B047-28EFDDBEB8DD}"/>
                  </a:ext>
                </a:extLst>
              </p:cNvPr>
              <p:cNvSpPr/>
              <p:nvPr/>
            </p:nvSpPr>
            <p:spPr>
              <a:xfrm>
                <a:off x="2906411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0" name="Forma Livre: Forma 519">
                <a:extLst>
                  <a:ext uri="{FF2B5EF4-FFF2-40B4-BE49-F238E27FC236}">
                    <a16:creationId xmlns="" xmlns:a16="http://schemas.microsoft.com/office/drawing/2014/main" id="{0BF269D1-ACC0-4C9C-A61F-37F61ECAF39F}"/>
                  </a:ext>
                </a:extLst>
              </p:cNvPr>
              <p:cNvSpPr/>
              <p:nvPr/>
            </p:nvSpPr>
            <p:spPr>
              <a:xfrm>
                <a:off x="3199002" y="3687901"/>
                <a:ext cx="219838" cy="219360"/>
              </a:xfrm>
              <a:custGeom>
                <a:avLst/>
                <a:gdLst>
                  <a:gd name="connsiteX0" fmla="*/ 0 w 219838"/>
                  <a:gd name="connsiteY0" fmla="*/ 0 h 219360"/>
                  <a:gd name="connsiteX1" fmla="*/ 219838 w 219838"/>
                  <a:gd name="connsiteY1" fmla="*/ 0 h 219360"/>
                  <a:gd name="connsiteX2" fmla="*/ 219838 w 219838"/>
                  <a:gd name="connsiteY2" fmla="*/ 219360 h 219360"/>
                  <a:gd name="connsiteX3" fmla="*/ 0 w 219838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838" h="219360">
                    <a:moveTo>
                      <a:pt x="0" y="0"/>
                    </a:moveTo>
                    <a:lnTo>
                      <a:pt x="219838" y="0"/>
                    </a:lnTo>
                    <a:lnTo>
                      <a:pt x="219838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21" name="Retângulo 520">
                <a:extLst>
                  <a:ext uri="{FF2B5EF4-FFF2-40B4-BE49-F238E27FC236}">
                    <a16:creationId xmlns="" xmlns:a16="http://schemas.microsoft.com/office/drawing/2014/main" id="{B496919C-E41A-4834-B750-B2EDFF40F191}"/>
                  </a:ext>
                </a:extLst>
              </p:cNvPr>
              <p:cNvSpPr/>
              <p:nvPr/>
            </p:nvSpPr>
            <p:spPr>
              <a:xfrm>
                <a:off x="2460867" y="3687901"/>
                <a:ext cx="114347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2" name="Forma Livre: Forma 521">
                <a:extLst>
                  <a:ext uri="{FF2B5EF4-FFF2-40B4-BE49-F238E27FC236}">
                    <a16:creationId xmlns="" xmlns:a16="http://schemas.microsoft.com/office/drawing/2014/main" id="{EA9C28F9-5452-4BAB-96E0-820EE56D5187}"/>
                  </a:ext>
                </a:extLst>
              </p:cNvPr>
              <p:cNvSpPr/>
              <p:nvPr/>
            </p:nvSpPr>
            <p:spPr>
              <a:xfrm>
                <a:off x="3924490" y="3663553"/>
                <a:ext cx="921142" cy="488611"/>
              </a:xfrm>
              <a:custGeom>
                <a:avLst/>
                <a:gdLst>
                  <a:gd name="connsiteX0" fmla="*/ 0 w 921142"/>
                  <a:gd name="connsiteY0" fmla="*/ 0 h 488611"/>
                  <a:gd name="connsiteX1" fmla="*/ 921142 w 921142"/>
                  <a:gd name="connsiteY1" fmla="*/ 0 h 488611"/>
                  <a:gd name="connsiteX2" fmla="*/ 921142 w 921142"/>
                  <a:gd name="connsiteY2" fmla="*/ 488611 h 488611"/>
                  <a:gd name="connsiteX3" fmla="*/ 0 w 921142"/>
                  <a:gd name="connsiteY3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1142" h="488611">
                    <a:moveTo>
                      <a:pt x="0" y="0"/>
                    </a:moveTo>
                    <a:lnTo>
                      <a:pt x="921142" y="0"/>
                    </a:lnTo>
                    <a:lnTo>
                      <a:pt x="921142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23" name="Retângulo 522">
                <a:extLst>
                  <a:ext uri="{FF2B5EF4-FFF2-40B4-BE49-F238E27FC236}">
                    <a16:creationId xmlns="" xmlns:a16="http://schemas.microsoft.com/office/drawing/2014/main" id="{973CF85E-2A6D-4F16-8DA4-B39D684D5C18}"/>
                  </a:ext>
                </a:extLst>
              </p:cNvPr>
              <p:cNvSpPr/>
              <p:nvPr/>
            </p:nvSpPr>
            <p:spPr>
              <a:xfrm>
                <a:off x="3924489" y="3932804"/>
                <a:ext cx="292592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4" name="Retângulo 523">
                <a:extLst>
                  <a:ext uri="{FF2B5EF4-FFF2-40B4-BE49-F238E27FC236}">
                    <a16:creationId xmlns="" xmlns:a16="http://schemas.microsoft.com/office/drawing/2014/main" id="{207A9CDD-F0AB-4753-ADB1-D87D9D3EA39E}"/>
                  </a:ext>
                </a:extLst>
              </p:cNvPr>
              <p:cNvSpPr/>
              <p:nvPr/>
            </p:nvSpPr>
            <p:spPr>
              <a:xfrm>
                <a:off x="4259898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5" name="Retângulo 524">
                <a:extLst>
                  <a:ext uri="{FF2B5EF4-FFF2-40B4-BE49-F238E27FC236}">
                    <a16:creationId xmlns="" xmlns:a16="http://schemas.microsoft.com/office/drawing/2014/main" id="{6A3673D5-72A7-420B-8C8E-87C066D33AAF}"/>
                  </a:ext>
                </a:extLst>
              </p:cNvPr>
              <p:cNvSpPr/>
              <p:nvPr/>
            </p:nvSpPr>
            <p:spPr>
              <a:xfrm>
                <a:off x="4568018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6" name="Forma Livre: Forma 525">
                <a:extLst>
                  <a:ext uri="{FF2B5EF4-FFF2-40B4-BE49-F238E27FC236}">
                    <a16:creationId xmlns="" xmlns:a16="http://schemas.microsoft.com/office/drawing/2014/main" id="{1DA50651-C830-43BA-A763-568CF9A1BC02}"/>
                  </a:ext>
                </a:extLst>
              </p:cNvPr>
              <p:cNvSpPr/>
              <p:nvPr/>
            </p:nvSpPr>
            <p:spPr>
              <a:xfrm>
                <a:off x="3924490" y="3687901"/>
                <a:ext cx="140751" cy="219360"/>
              </a:xfrm>
              <a:custGeom>
                <a:avLst/>
                <a:gdLst>
                  <a:gd name="connsiteX0" fmla="*/ 0 w 140751"/>
                  <a:gd name="connsiteY0" fmla="*/ 0 h 219360"/>
                  <a:gd name="connsiteX1" fmla="*/ 140751 w 140751"/>
                  <a:gd name="connsiteY1" fmla="*/ 0 h 219360"/>
                  <a:gd name="connsiteX2" fmla="*/ 140751 w 140751"/>
                  <a:gd name="connsiteY2" fmla="*/ 219360 h 219360"/>
                  <a:gd name="connsiteX3" fmla="*/ 0 w 140751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751" h="219360">
                    <a:moveTo>
                      <a:pt x="0" y="0"/>
                    </a:moveTo>
                    <a:lnTo>
                      <a:pt x="140751" y="0"/>
                    </a:lnTo>
                    <a:lnTo>
                      <a:pt x="140751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27" name="Retângulo 526">
                <a:extLst>
                  <a:ext uri="{FF2B5EF4-FFF2-40B4-BE49-F238E27FC236}">
                    <a16:creationId xmlns="" xmlns:a16="http://schemas.microsoft.com/office/drawing/2014/main" id="{8CED78E8-9FD6-47BB-B58F-7D6B28334168}"/>
                  </a:ext>
                </a:extLst>
              </p:cNvPr>
              <p:cNvSpPr/>
              <p:nvPr/>
            </p:nvSpPr>
            <p:spPr>
              <a:xfrm>
                <a:off x="4095413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8" name="Retângulo 527">
                <a:extLst>
                  <a:ext uri="{FF2B5EF4-FFF2-40B4-BE49-F238E27FC236}">
                    <a16:creationId xmlns="" xmlns:a16="http://schemas.microsoft.com/office/drawing/2014/main" id="{F8B3073D-2A89-4527-BBED-A35DA58813C9}"/>
                  </a:ext>
                </a:extLst>
              </p:cNvPr>
              <p:cNvSpPr/>
              <p:nvPr/>
            </p:nvSpPr>
            <p:spPr>
              <a:xfrm>
                <a:off x="4388004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9" name="Retângulo 528">
                <a:extLst>
                  <a:ext uri="{FF2B5EF4-FFF2-40B4-BE49-F238E27FC236}">
                    <a16:creationId xmlns="" xmlns:a16="http://schemas.microsoft.com/office/drawing/2014/main" id="{38DFDF8E-3E13-417F-BC8E-3DEA29E657EF}"/>
                  </a:ext>
                </a:extLst>
              </p:cNvPr>
              <p:cNvSpPr/>
              <p:nvPr/>
            </p:nvSpPr>
            <p:spPr>
              <a:xfrm>
                <a:off x="4680594" y="3687901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0" name="Forma Livre: Forma 529">
                <a:extLst>
                  <a:ext uri="{FF2B5EF4-FFF2-40B4-BE49-F238E27FC236}">
                    <a16:creationId xmlns="" xmlns:a16="http://schemas.microsoft.com/office/drawing/2014/main" id="{84041679-8BEF-41B2-840C-0E80615749E9}"/>
                  </a:ext>
                </a:extLst>
              </p:cNvPr>
              <p:cNvSpPr/>
              <p:nvPr/>
            </p:nvSpPr>
            <p:spPr>
              <a:xfrm>
                <a:off x="2460867" y="3173747"/>
                <a:ext cx="1195763" cy="488611"/>
              </a:xfrm>
              <a:custGeom>
                <a:avLst/>
                <a:gdLst>
                  <a:gd name="connsiteX0" fmla="*/ 0 w 1195763"/>
                  <a:gd name="connsiteY0" fmla="*/ 0 h 488611"/>
                  <a:gd name="connsiteX1" fmla="*/ 1195763 w 1195763"/>
                  <a:gd name="connsiteY1" fmla="*/ 0 h 488611"/>
                  <a:gd name="connsiteX2" fmla="*/ 1195763 w 1195763"/>
                  <a:gd name="connsiteY2" fmla="*/ 392413 h 488611"/>
                  <a:gd name="connsiteX3" fmla="*/ 957973 w 1195763"/>
                  <a:gd name="connsiteY3" fmla="*/ 392413 h 488611"/>
                  <a:gd name="connsiteX4" fmla="*/ 957973 w 1195763"/>
                  <a:gd name="connsiteY4" fmla="*/ 488611 h 488611"/>
                  <a:gd name="connsiteX5" fmla="*/ 0 w 1195763"/>
                  <a:gd name="connsiteY5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763" h="488611">
                    <a:moveTo>
                      <a:pt x="0" y="0"/>
                    </a:moveTo>
                    <a:lnTo>
                      <a:pt x="1195763" y="0"/>
                    </a:lnTo>
                    <a:lnTo>
                      <a:pt x="1195763" y="392413"/>
                    </a:lnTo>
                    <a:lnTo>
                      <a:pt x="957973" y="392413"/>
                    </a:lnTo>
                    <a:lnTo>
                      <a:pt x="957973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31" name="Retângulo 530">
                <a:extLst>
                  <a:ext uri="{FF2B5EF4-FFF2-40B4-BE49-F238E27FC236}">
                    <a16:creationId xmlns="" xmlns:a16="http://schemas.microsoft.com/office/drawing/2014/main" id="{48C5A1D9-321B-488A-B06E-D3F1DF066615}"/>
                  </a:ext>
                </a:extLst>
              </p:cNvPr>
              <p:cNvSpPr/>
              <p:nvPr/>
            </p:nvSpPr>
            <p:spPr>
              <a:xfrm>
                <a:off x="246086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2" name="Retângulo 531">
                <a:extLst>
                  <a:ext uri="{FF2B5EF4-FFF2-40B4-BE49-F238E27FC236}">
                    <a16:creationId xmlns="" xmlns:a16="http://schemas.microsoft.com/office/drawing/2014/main" id="{EC89661C-1A88-4491-86C9-CB79EA43DB29}"/>
                  </a:ext>
                </a:extLst>
              </p:cNvPr>
              <p:cNvSpPr/>
              <p:nvPr/>
            </p:nvSpPr>
            <p:spPr>
              <a:xfrm>
                <a:off x="275722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3" name="Retângulo 532">
                <a:extLst>
                  <a:ext uri="{FF2B5EF4-FFF2-40B4-BE49-F238E27FC236}">
                    <a16:creationId xmlns="" xmlns:a16="http://schemas.microsoft.com/office/drawing/2014/main" id="{7FB9FB89-DB10-4D11-AFD9-B2F99BF427F5}"/>
                  </a:ext>
                </a:extLst>
              </p:cNvPr>
              <p:cNvSpPr/>
              <p:nvPr/>
            </p:nvSpPr>
            <p:spPr>
              <a:xfrm>
                <a:off x="307089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4" name="Forma Livre: Forma 533">
                <a:extLst>
                  <a:ext uri="{FF2B5EF4-FFF2-40B4-BE49-F238E27FC236}">
                    <a16:creationId xmlns="" xmlns:a16="http://schemas.microsoft.com/office/drawing/2014/main" id="{C3C57271-C501-4B9B-B5FC-44699D0EDB47}"/>
                  </a:ext>
                </a:extLst>
              </p:cNvPr>
              <p:cNvSpPr/>
              <p:nvPr/>
            </p:nvSpPr>
            <p:spPr>
              <a:xfrm>
                <a:off x="3379016" y="3442998"/>
                <a:ext cx="270853" cy="219360"/>
              </a:xfrm>
              <a:custGeom>
                <a:avLst/>
                <a:gdLst>
                  <a:gd name="connsiteX0" fmla="*/ 0 w 270853"/>
                  <a:gd name="connsiteY0" fmla="*/ 0 h 219360"/>
                  <a:gd name="connsiteX1" fmla="*/ 270853 w 270853"/>
                  <a:gd name="connsiteY1" fmla="*/ 0 h 219360"/>
                  <a:gd name="connsiteX2" fmla="*/ 270853 w 270853"/>
                  <a:gd name="connsiteY2" fmla="*/ 123162 h 219360"/>
                  <a:gd name="connsiteX3" fmla="*/ 39824 w 270853"/>
                  <a:gd name="connsiteY3" fmla="*/ 123162 h 219360"/>
                  <a:gd name="connsiteX4" fmla="*/ 39824 w 270853"/>
                  <a:gd name="connsiteY4" fmla="*/ 219360 h 219360"/>
                  <a:gd name="connsiteX5" fmla="*/ 0 w 270853"/>
                  <a:gd name="connsiteY5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853" h="219360">
                    <a:moveTo>
                      <a:pt x="0" y="0"/>
                    </a:moveTo>
                    <a:lnTo>
                      <a:pt x="270853" y="0"/>
                    </a:lnTo>
                    <a:lnTo>
                      <a:pt x="270853" y="123162"/>
                    </a:lnTo>
                    <a:lnTo>
                      <a:pt x="39824" y="123162"/>
                    </a:lnTo>
                    <a:lnTo>
                      <a:pt x="39824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35" name="Retângulo 534">
                <a:extLst>
                  <a:ext uri="{FF2B5EF4-FFF2-40B4-BE49-F238E27FC236}">
                    <a16:creationId xmlns="" xmlns:a16="http://schemas.microsoft.com/office/drawing/2014/main" id="{C5ED9112-EBDF-40B1-B37F-24F0280335CF}"/>
                  </a:ext>
                </a:extLst>
              </p:cNvPr>
              <p:cNvSpPr/>
              <p:nvPr/>
            </p:nvSpPr>
            <p:spPr>
              <a:xfrm>
                <a:off x="2605386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6" name="Retângulo 535">
                <a:extLst>
                  <a:ext uri="{FF2B5EF4-FFF2-40B4-BE49-F238E27FC236}">
                    <a16:creationId xmlns="" xmlns:a16="http://schemas.microsoft.com/office/drawing/2014/main" id="{1C93E30E-695C-484E-8C1C-D8554376B83B}"/>
                  </a:ext>
                </a:extLst>
              </p:cNvPr>
              <p:cNvSpPr/>
              <p:nvPr/>
            </p:nvSpPr>
            <p:spPr>
              <a:xfrm>
                <a:off x="2906411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7" name="Retângulo 536">
                <a:extLst>
                  <a:ext uri="{FF2B5EF4-FFF2-40B4-BE49-F238E27FC236}">
                    <a16:creationId xmlns="" xmlns:a16="http://schemas.microsoft.com/office/drawing/2014/main" id="{5A5C70FE-3D52-4167-8F77-9CFC07382EC7}"/>
                  </a:ext>
                </a:extLst>
              </p:cNvPr>
              <p:cNvSpPr/>
              <p:nvPr/>
            </p:nvSpPr>
            <p:spPr>
              <a:xfrm>
                <a:off x="3199002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8" name="Retângulo 537">
                <a:extLst>
                  <a:ext uri="{FF2B5EF4-FFF2-40B4-BE49-F238E27FC236}">
                    <a16:creationId xmlns="" xmlns:a16="http://schemas.microsoft.com/office/drawing/2014/main" id="{77BBCC26-BB2A-4CAA-83DF-DE323C3AB85D}"/>
                  </a:ext>
                </a:extLst>
              </p:cNvPr>
              <p:cNvSpPr/>
              <p:nvPr/>
            </p:nvSpPr>
            <p:spPr>
              <a:xfrm>
                <a:off x="3491592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9" name="Retângulo 538">
                <a:extLst>
                  <a:ext uri="{FF2B5EF4-FFF2-40B4-BE49-F238E27FC236}">
                    <a16:creationId xmlns="" xmlns:a16="http://schemas.microsoft.com/office/drawing/2014/main" id="{B4688B91-6A8F-4CC1-B90E-366836E6FF00}"/>
                  </a:ext>
                </a:extLst>
              </p:cNvPr>
              <p:cNvSpPr/>
              <p:nvPr/>
            </p:nvSpPr>
            <p:spPr>
              <a:xfrm>
                <a:off x="2460867" y="3198095"/>
                <a:ext cx="114347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0" name="Forma Livre: Forma 539">
                <a:extLst>
                  <a:ext uri="{FF2B5EF4-FFF2-40B4-BE49-F238E27FC236}">
                    <a16:creationId xmlns="" xmlns:a16="http://schemas.microsoft.com/office/drawing/2014/main" id="{DFD99319-FB63-477D-9503-4E0963825E54}"/>
                  </a:ext>
                </a:extLst>
              </p:cNvPr>
              <p:cNvSpPr/>
              <p:nvPr/>
            </p:nvSpPr>
            <p:spPr>
              <a:xfrm>
                <a:off x="3649869" y="3173747"/>
                <a:ext cx="1195763" cy="488611"/>
              </a:xfrm>
              <a:custGeom>
                <a:avLst/>
                <a:gdLst>
                  <a:gd name="connsiteX0" fmla="*/ 0 w 1195763"/>
                  <a:gd name="connsiteY0" fmla="*/ 0 h 488611"/>
                  <a:gd name="connsiteX1" fmla="*/ 1195763 w 1195763"/>
                  <a:gd name="connsiteY1" fmla="*/ 0 h 488611"/>
                  <a:gd name="connsiteX2" fmla="*/ 1195763 w 1195763"/>
                  <a:gd name="connsiteY2" fmla="*/ 488611 h 488611"/>
                  <a:gd name="connsiteX3" fmla="*/ 274621 w 1195763"/>
                  <a:gd name="connsiteY3" fmla="*/ 488611 h 488611"/>
                  <a:gd name="connsiteX4" fmla="*/ 274621 w 1195763"/>
                  <a:gd name="connsiteY4" fmla="*/ 392413 h 488611"/>
                  <a:gd name="connsiteX5" fmla="*/ 0 w 1195763"/>
                  <a:gd name="connsiteY5" fmla="*/ 392413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763" h="488611">
                    <a:moveTo>
                      <a:pt x="0" y="0"/>
                    </a:moveTo>
                    <a:lnTo>
                      <a:pt x="1195763" y="0"/>
                    </a:lnTo>
                    <a:lnTo>
                      <a:pt x="1195763" y="488611"/>
                    </a:lnTo>
                    <a:lnTo>
                      <a:pt x="274621" y="488611"/>
                    </a:lnTo>
                    <a:lnTo>
                      <a:pt x="274621" y="392413"/>
                    </a:lnTo>
                    <a:lnTo>
                      <a:pt x="0" y="39241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41" name="Forma Livre: Forma 540">
                <a:extLst>
                  <a:ext uri="{FF2B5EF4-FFF2-40B4-BE49-F238E27FC236}">
                    <a16:creationId xmlns="" xmlns:a16="http://schemas.microsoft.com/office/drawing/2014/main" id="{4EBE54A8-926E-4173-810A-7314738D34AA}"/>
                  </a:ext>
                </a:extLst>
              </p:cNvPr>
              <p:cNvSpPr/>
              <p:nvPr/>
            </p:nvSpPr>
            <p:spPr>
              <a:xfrm>
                <a:off x="3682137" y="3442998"/>
                <a:ext cx="239399" cy="122452"/>
              </a:xfrm>
              <a:custGeom>
                <a:avLst/>
                <a:gdLst>
                  <a:gd name="connsiteX0" fmla="*/ 0 w 239399"/>
                  <a:gd name="connsiteY0" fmla="*/ 0 h 122452"/>
                  <a:gd name="connsiteX1" fmla="*/ 239399 w 239399"/>
                  <a:gd name="connsiteY1" fmla="*/ 0 h 122452"/>
                  <a:gd name="connsiteX2" fmla="*/ 239399 w 239399"/>
                  <a:gd name="connsiteY2" fmla="*/ 122452 h 122452"/>
                  <a:gd name="connsiteX3" fmla="*/ 0 w 239399"/>
                  <a:gd name="connsiteY3" fmla="*/ 122452 h 12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99" h="122452">
                    <a:moveTo>
                      <a:pt x="0" y="0"/>
                    </a:moveTo>
                    <a:lnTo>
                      <a:pt x="239399" y="0"/>
                    </a:lnTo>
                    <a:lnTo>
                      <a:pt x="239399" y="122452"/>
                    </a:lnTo>
                    <a:lnTo>
                      <a:pt x="0" y="122452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42" name="Retângulo 541">
                <a:extLst>
                  <a:ext uri="{FF2B5EF4-FFF2-40B4-BE49-F238E27FC236}">
                    <a16:creationId xmlns="" xmlns:a16="http://schemas.microsoft.com/office/drawing/2014/main" id="{BCD922BC-4187-4D60-A605-C81B0126B3C8}"/>
                  </a:ext>
                </a:extLst>
              </p:cNvPr>
              <p:cNvSpPr/>
              <p:nvPr/>
            </p:nvSpPr>
            <p:spPr>
              <a:xfrm>
                <a:off x="394704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3" name="Retângulo 542">
                <a:extLst>
                  <a:ext uri="{FF2B5EF4-FFF2-40B4-BE49-F238E27FC236}">
                    <a16:creationId xmlns="" xmlns:a16="http://schemas.microsoft.com/office/drawing/2014/main" id="{76458E1D-05B0-4834-8C87-9C461789A3B0}"/>
                  </a:ext>
                </a:extLst>
              </p:cNvPr>
              <p:cNvSpPr/>
              <p:nvPr/>
            </p:nvSpPr>
            <p:spPr>
              <a:xfrm>
                <a:off x="426071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4" name="Retângulo 543">
                <a:extLst>
                  <a:ext uri="{FF2B5EF4-FFF2-40B4-BE49-F238E27FC236}">
                    <a16:creationId xmlns="" xmlns:a16="http://schemas.microsoft.com/office/drawing/2014/main" id="{FC99F389-8E5D-429A-9D0A-1C1631D24879}"/>
                  </a:ext>
                </a:extLst>
              </p:cNvPr>
              <p:cNvSpPr/>
              <p:nvPr/>
            </p:nvSpPr>
            <p:spPr>
              <a:xfrm>
                <a:off x="456883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5" name="Retângulo 544">
                <a:extLst>
                  <a:ext uri="{FF2B5EF4-FFF2-40B4-BE49-F238E27FC236}">
                    <a16:creationId xmlns="" xmlns:a16="http://schemas.microsoft.com/office/drawing/2014/main" id="{97C746F2-BDD0-42F8-AEFA-517BDC073D51}"/>
                  </a:ext>
                </a:extLst>
              </p:cNvPr>
              <p:cNvSpPr/>
              <p:nvPr/>
            </p:nvSpPr>
            <p:spPr>
              <a:xfrm>
                <a:off x="3795203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6" name="Retângulo 545">
                <a:extLst>
                  <a:ext uri="{FF2B5EF4-FFF2-40B4-BE49-F238E27FC236}">
                    <a16:creationId xmlns="" xmlns:a16="http://schemas.microsoft.com/office/drawing/2014/main" id="{C968B251-C2B4-4263-A0AF-DCBE94698A80}"/>
                  </a:ext>
                </a:extLst>
              </p:cNvPr>
              <p:cNvSpPr/>
              <p:nvPr/>
            </p:nvSpPr>
            <p:spPr>
              <a:xfrm>
                <a:off x="4096228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7" name="Retângulo 546">
                <a:extLst>
                  <a:ext uri="{FF2B5EF4-FFF2-40B4-BE49-F238E27FC236}">
                    <a16:creationId xmlns="" xmlns:a16="http://schemas.microsoft.com/office/drawing/2014/main" id="{FDDCF177-52C1-4828-87F1-AAEB3AB1DB55}"/>
                  </a:ext>
                </a:extLst>
              </p:cNvPr>
              <p:cNvSpPr/>
              <p:nvPr/>
            </p:nvSpPr>
            <p:spPr>
              <a:xfrm>
                <a:off x="4388819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8" name="Retângulo 547">
                <a:extLst>
                  <a:ext uri="{FF2B5EF4-FFF2-40B4-BE49-F238E27FC236}">
                    <a16:creationId xmlns="" xmlns:a16="http://schemas.microsoft.com/office/drawing/2014/main" id="{F2F0A8C7-DE24-4522-89DE-7B8A1667E08F}"/>
                  </a:ext>
                </a:extLst>
              </p:cNvPr>
              <p:cNvSpPr/>
              <p:nvPr/>
            </p:nvSpPr>
            <p:spPr>
              <a:xfrm>
                <a:off x="4681409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9" name="Retângulo 548">
                <a:extLst>
                  <a:ext uri="{FF2B5EF4-FFF2-40B4-BE49-F238E27FC236}">
                    <a16:creationId xmlns="" xmlns:a16="http://schemas.microsoft.com/office/drawing/2014/main" id="{11A2771F-EC1B-4E89-852A-A35D680A997A}"/>
                  </a:ext>
                </a:extLst>
              </p:cNvPr>
              <p:cNvSpPr/>
              <p:nvPr/>
            </p:nvSpPr>
            <p:spPr>
              <a:xfrm>
                <a:off x="3606756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60" name="Agrupar 559">
            <a:extLst>
              <a:ext uri="{FF2B5EF4-FFF2-40B4-BE49-F238E27FC236}">
                <a16:creationId xmlns="" xmlns:a16="http://schemas.microsoft.com/office/drawing/2014/main" id="{FA1297C6-DEF9-4C3C-957B-3284B0FD9505}"/>
              </a:ext>
            </a:extLst>
          </p:cNvPr>
          <p:cNvGrpSpPr/>
          <p:nvPr/>
        </p:nvGrpSpPr>
        <p:grpSpPr>
          <a:xfrm>
            <a:off x="8792910" y="2879458"/>
            <a:ext cx="951122" cy="1386018"/>
            <a:chOff x="3067599" y="1996835"/>
            <a:chExt cx="2491019" cy="3649866"/>
          </a:xfrm>
        </p:grpSpPr>
        <p:sp>
          <p:nvSpPr>
            <p:cNvPr id="561" name="Forma Livre: Forma 560">
              <a:extLst>
                <a:ext uri="{FF2B5EF4-FFF2-40B4-BE49-F238E27FC236}">
                  <a16:creationId xmlns="" xmlns:a16="http://schemas.microsoft.com/office/drawing/2014/main" id="{FD38E15C-C1A5-48DB-BFDB-9CD4314596BE}"/>
                </a:ext>
              </a:extLst>
            </p:cNvPr>
            <p:cNvSpPr/>
            <p:nvPr/>
          </p:nvSpPr>
          <p:spPr>
            <a:xfrm rot="1952221" flipH="1">
              <a:off x="3067599" y="3465095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2" name="Forma Livre: Forma 561">
              <a:extLst>
                <a:ext uri="{FF2B5EF4-FFF2-40B4-BE49-F238E27FC236}">
                  <a16:creationId xmlns="" xmlns:a16="http://schemas.microsoft.com/office/drawing/2014/main" id="{EC2ABF77-C1FD-469C-A907-64274871ED45}"/>
                </a:ext>
              </a:extLst>
            </p:cNvPr>
            <p:cNvSpPr/>
            <p:nvPr/>
          </p:nvSpPr>
          <p:spPr>
            <a:xfrm rot="19647779">
              <a:off x="4983672" y="3662291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63" name="Agrupar 562">
              <a:extLst>
                <a:ext uri="{FF2B5EF4-FFF2-40B4-BE49-F238E27FC236}">
                  <a16:creationId xmlns="" xmlns:a16="http://schemas.microsoft.com/office/drawing/2014/main" id="{C10CADDA-72FA-40C5-AF57-5620C0879494}"/>
                </a:ext>
              </a:extLst>
            </p:cNvPr>
            <p:cNvGrpSpPr/>
            <p:nvPr/>
          </p:nvGrpSpPr>
          <p:grpSpPr>
            <a:xfrm>
              <a:off x="3801889" y="4804011"/>
              <a:ext cx="496449" cy="842690"/>
              <a:chOff x="6596009" y="4399452"/>
              <a:chExt cx="573117" cy="963569"/>
            </a:xfrm>
          </p:grpSpPr>
          <p:sp>
            <p:nvSpPr>
              <p:cNvPr id="576" name="Elipse 43">
                <a:extLst>
                  <a:ext uri="{FF2B5EF4-FFF2-40B4-BE49-F238E27FC236}">
                    <a16:creationId xmlns="" xmlns:a16="http://schemas.microsoft.com/office/drawing/2014/main" id="{4135F76E-7C53-4D5C-B45D-AFAC6825178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7" name="Elipse 46">
                <a:extLst>
                  <a:ext uri="{FF2B5EF4-FFF2-40B4-BE49-F238E27FC236}">
                    <a16:creationId xmlns="" xmlns:a16="http://schemas.microsoft.com/office/drawing/2014/main" id="{A9481415-3149-4E63-B21F-466DAFE188A2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64" name="Agrupar 563">
              <a:extLst>
                <a:ext uri="{FF2B5EF4-FFF2-40B4-BE49-F238E27FC236}">
                  <a16:creationId xmlns="" xmlns:a16="http://schemas.microsoft.com/office/drawing/2014/main" id="{8CE302C1-9FBA-460E-A2AD-02A4B6238662}"/>
                </a:ext>
              </a:extLst>
            </p:cNvPr>
            <p:cNvGrpSpPr/>
            <p:nvPr/>
          </p:nvGrpSpPr>
          <p:grpSpPr>
            <a:xfrm>
              <a:off x="4328068" y="4804011"/>
              <a:ext cx="496449" cy="842690"/>
              <a:chOff x="6596009" y="4399452"/>
              <a:chExt cx="573117" cy="963569"/>
            </a:xfrm>
          </p:grpSpPr>
          <p:sp>
            <p:nvSpPr>
              <p:cNvPr id="574" name="Elipse 43">
                <a:extLst>
                  <a:ext uri="{FF2B5EF4-FFF2-40B4-BE49-F238E27FC236}">
                    <a16:creationId xmlns="" xmlns:a16="http://schemas.microsoft.com/office/drawing/2014/main" id="{DF955CAF-5359-48FC-BFFB-BF33EF039017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5" name="Elipse 46">
                <a:extLst>
                  <a:ext uri="{FF2B5EF4-FFF2-40B4-BE49-F238E27FC236}">
                    <a16:creationId xmlns="" xmlns:a16="http://schemas.microsoft.com/office/drawing/2014/main" id="{72CF0222-EA1D-4CC1-8030-FA6F07C21F9A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65" name="Elipse 84">
              <a:extLst>
                <a:ext uri="{FF2B5EF4-FFF2-40B4-BE49-F238E27FC236}">
                  <a16:creationId xmlns="" xmlns:a16="http://schemas.microsoft.com/office/drawing/2014/main" id="{42075F01-90D6-4F94-BA17-001179FB9315}"/>
                </a:ext>
              </a:extLst>
            </p:cNvPr>
            <p:cNvSpPr/>
            <p:nvPr/>
          </p:nvSpPr>
          <p:spPr>
            <a:xfrm>
              <a:off x="3297386" y="3102462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6" name="Retângulo de cantos arredondados 63">
              <a:extLst>
                <a:ext uri="{FF2B5EF4-FFF2-40B4-BE49-F238E27FC236}">
                  <a16:creationId xmlns="" xmlns:a16="http://schemas.microsoft.com/office/drawing/2014/main" id="{57871D37-2CBC-4EEA-A712-A43C4D159694}"/>
                </a:ext>
              </a:extLst>
            </p:cNvPr>
            <p:cNvSpPr/>
            <p:nvPr/>
          </p:nvSpPr>
          <p:spPr>
            <a:xfrm>
              <a:off x="4305364" y="3902069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7" name="Retângulo 566">
              <a:extLst>
                <a:ext uri="{FF2B5EF4-FFF2-40B4-BE49-F238E27FC236}">
                  <a16:creationId xmlns="" xmlns:a16="http://schemas.microsoft.com/office/drawing/2014/main" id="{1763DEBD-63C6-4CBE-8C1F-3095F56A38AB}"/>
                </a:ext>
              </a:extLst>
            </p:cNvPr>
            <p:cNvSpPr/>
            <p:nvPr/>
          </p:nvSpPr>
          <p:spPr>
            <a:xfrm>
              <a:off x="4316981" y="3913482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8" name="Forma Livre: Forma 567">
              <a:extLst>
                <a:ext uri="{FF2B5EF4-FFF2-40B4-BE49-F238E27FC236}">
                  <a16:creationId xmlns="" xmlns:a16="http://schemas.microsoft.com/office/drawing/2014/main" id="{B13D449E-F37A-44C9-93A7-9F99F0B0B263}"/>
                </a:ext>
              </a:extLst>
            </p:cNvPr>
            <p:cNvSpPr/>
            <p:nvPr/>
          </p:nvSpPr>
          <p:spPr>
            <a:xfrm>
              <a:off x="3297386" y="3302007"/>
              <a:ext cx="1890867" cy="1953667"/>
            </a:xfrm>
            <a:custGeom>
              <a:avLst/>
              <a:gdLst>
                <a:gd name="connsiteX0" fmla="*/ 644848 w 1890867"/>
                <a:gd name="connsiteY0" fmla="*/ 0 h 1953667"/>
                <a:gd name="connsiteX1" fmla="*/ 671774 w 1890867"/>
                <a:gd name="connsiteY1" fmla="*/ 0 h 1953667"/>
                <a:gd name="connsiteX2" fmla="*/ 671774 w 1890867"/>
                <a:gd name="connsiteY2" fmla="*/ 110087 h 1953667"/>
                <a:gd name="connsiteX3" fmla="*/ 674083 w 1890867"/>
                <a:gd name="connsiteY3" fmla="*/ 110087 h 1953667"/>
                <a:gd name="connsiteX4" fmla="*/ 674083 w 1890867"/>
                <a:gd name="connsiteY4" fmla="*/ 539042 h 1953667"/>
                <a:gd name="connsiteX5" fmla="*/ 1288345 w 1890867"/>
                <a:gd name="connsiteY5" fmla="*/ 539042 h 1953667"/>
                <a:gd name="connsiteX6" fmla="*/ 1288345 w 1890867"/>
                <a:gd name="connsiteY6" fmla="*/ 103749 h 1953667"/>
                <a:gd name="connsiteX7" fmla="*/ 1417043 w 1890867"/>
                <a:gd name="connsiteY7" fmla="*/ 103749 h 1953667"/>
                <a:gd name="connsiteX8" fmla="*/ 1417043 w 1890867"/>
                <a:gd name="connsiteY8" fmla="*/ 539042 h 1953667"/>
                <a:gd name="connsiteX9" fmla="*/ 1741636 w 1890867"/>
                <a:gd name="connsiteY9" fmla="*/ 539042 h 1953667"/>
                <a:gd name="connsiteX10" fmla="*/ 1786543 w 1890867"/>
                <a:gd name="connsiteY10" fmla="*/ 641489 h 1953667"/>
                <a:gd name="connsiteX11" fmla="*/ 1882772 w 1890867"/>
                <a:gd name="connsiteY11" fmla="*/ 1164909 h 1953667"/>
                <a:gd name="connsiteX12" fmla="*/ 1537588 w 1890867"/>
                <a:gd name="connsiteY12" fmla="*/ 1692239 h 1953667"/>
                <a:gd name="connsiteX13" fmla="*/ 929145 w 1890867"/>
                <a:gd name="connsiteY13" fmla="*/ 1951066 h 1953667"/>
                <a:gd name="connsiteX14" fmla="*/ 292809 w 1890867"/>
                <a:gd name="connsiteY14" fmla="*/ 1801205 h 1953667"/>
                <a:gd name="connsiteX15" fmla="*/ 29975 w 1890867"/>
                <a:gd name="connsiteY15" fmla="*/ 1421759 h 1953667"/>
                <a:gd name="connsiteX16" fmla="*/ 28293 w 1890867"/>
                <a:gd name="connsiteY16" fmla="*/ 906122 h 1953667"/>
                <a:gd name="connsiteX17" fmla="*/ 137212 w 1890867"/>
                <a:gd name="connsiteY17" fmla="*/ 641489 h 1953667"/>
                <a:gd name="connsiteX18" fmla="*/ 171917 w 1890867"/>
                <a:gd name="connsiteY18" fmla="*/ 575209 h 1953667"/>
                <a:gd name="connsiteX19" fmla="*/ 194388 w 1890867"/>
                <a:gd name="connsiteY19" fmla="*/ 539042 h 1953667"/>
                <a:gd name="connsiteX20" fmla="*/ 545385 w 1890867"/>
                <a:gd name="connsiteY20" fmla="*/ 539042 h 1953667"/>
                <a:gd name="connsiteX21" fmla="*/ 545385 w 1890867"/>
                <a:gd name="connsiteY21" fmla="*/ 110087 h 1953667"/>
                <a:gd name="connsiteX22" fmla="*/ 545591 w 1890867"/>
                <a:gd name="connsiteY22" fmla="*/ 110087 h 1953667"/>
                <a:gd name="connsiteX23" fmla="*/ 545591 w 1890867"/>
                <a:gd name="connsiteY23" fmla="*/ 108130 h 1953667"/>
                <a:gd name="connsiteX24" fmla="*/ 563968 w 1890867"/>
                <a:gd name="connsiteY24" fmla="*/ 87225 h 1953667"/>
                <a:gd name="connsiteX25" fmla="*/ 634703 w 1890867"/>
                <a:gd name="connsiteY25" fmla="*/ 10046 h 195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90867" h="1953667">
                  <a:moveTo>
                    <a:pt x="644848" y="0"/>
                  </a:moveTo>
                  <a:lnTo>
                    <a:pt x="671774" y="0"/>
                  </a:lnTo>
                  <a:lnTo>
                    <a:pt x="671774" y="110087"/>
                  </a:lnTo>
                  <a:lnTo>
                    <a:pt x="674083" y="110087"/>
                  </a:lnTo>
                  <a:lnTo>
                    <a:pt x="674083" y="539042"/>
                  </a:lnTo>
                  <a:lnTo>
                    <a:pt x="1288345" y="539042"/>
                  </a:lnTo>
                  <a:lnTo>
                    <a:pt x="1288345" y="103749"/>
                  </a:lnTo>
                  <a:lnTo>
                    <a:pt x="1417043" y="103749"/>
                  </a:lnTo>
                  <a:lnTo>
                    <a:pt x="1417043" y="539042"/>
                  </a:lnTo>
                  <a:lnTo>
                    <a:pt x="1741636" y="539042"/>
                  </a:lnTo>
                  <a:lnTo>
                    <a:pt x="1786543" y="641489"/>
                  </a:lnTo>
                  <a:cubicBezTo>
                    <a:pt x="1860930" y="826017"/>
                    <a:pt x="1911298" y="979406"/>
                    <a:pt x="1882772" y="1164909"/>
                  </a:cubicBezTo>
                  <a:cubicBezTo>
                    <a:pt x="1854246" y="1350411"/>
                    <a:pt x="1704306" y="1568995"/>
                    <a:pt x="1537588" y="1692239"/>
                  </a:cubicBezTo>
                  <a:cubicBezTo>
                    <a:pt x="1370870" y="1815482"/>
                    <a:pt x="1136608" y="1932905"/>
                    <a:pt x="929145" y="1951066"/>
                  </a:cubicBezTo>
                  <a:cubicBezTo>
                    <a:pt x="721681" y="1969227"/>
                    <a:pt x="442671" y="1889423"/>
                    <a:pt x="292809" y="1801205"/>
                  </a:cubicBezTo>
                  <a:cubicBezTo>
                    <a:pt x="142948" y="1712987"/>
                    <a:pt x="74061" y="1570939"/>
                    <a:pt x="29975" y="1421759"/>
                  </a:cubicBezTo>
                  <a:cubicBezTo>
                    <a:pt x="-14111" y="1272579"/>
                    <a:pt x="-5141" y="1107514"/>
                    <a:pt x="28293" y="906122"/>
                  </a:cubicBezTo>
                  <a:cubicBezTo>
                    <a:pt x="60428" y="761808"/>
                    <a:pt x="69786" y="723214"/>
                    <a:pt x="137212" y="641489"/>
                  </a:cubicBezTo>
                  <a:cubicBezTo>
                    <a:pt x="146937" y="620085"/>
                    <a:pt x="158849" y="597708"/>
                    <a:pt x="171917" y="575209"/>
                  </a:cubicBezTo>
                  <a:lnTo>
                    <a:pt x="194388" y="539042"/>
                  </a:lnTo>
                  <a:lnTo>
                    <a:pt x="545385" y="539042"/>
                  </a:lnTo>
                  <a:lnTo>
                    <a:pt x="545385" y="110087"/>
                  </a:lnTo>
                  <a:lnTo>
                    <a:pt x="545591" y="110087"/>
                  </a:lnTo>
                  <a:lnTo>
                    <a:pt x="545591" y="108130"/>
                  </a:lnTo>
                  <a:lnTo>
                    <a:pt x="563968" y="87225"/>
                  </a:lnTo>
                  <a:cubicBezTo>
                    <a:pt x="586742" y="61624"/>
                    <a:pt x="610443" y="35517"/>
                    <a:pt x="634703" y="10046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569" name="Agrupar 568">
              <a:extLst>
                <a:ext uri="{FF2B5EF4-FFF2-40B4-BE49-F238E27FC236}">
                  <a16:creationId xmlns="" xmlns:a16="http://schemas.microsoft.com/office/drawing/2014/main" id="{488715D5-960F-4E86-A062-FD4B0724A42F}"/>
                </a:ext>
              </a:extLst>
            </p:cNvPr>
            <p:cNvGrpSpPr/>
            <p:nvPr/>
          </p:nvGrpSpPr>
          <p:grpSpPr>
            <a:xfrm>
              <a:off x="3645366" y="1996835"/>
              <a:ext cx="1711168" cy="1602404"/>
              <a:chOff x="3691249" y="1964189"/>
              <a:chExt cx="1711168" cy="1602404"/>
            </a:xfrm>
          </p:grpSpPr>
          <p:sp>
            <p:nvSpPr>
              <p:cNvPr id="571" name="Fluxograma: Mesclar 6">
                <a:extLst>
                  <a:ext uri="{FF2B5EF4-FFF2-40B4-BE49-F238E27FC236}">
                    <a16:creationId xmlns="" xmlns:a16="http://schemas.microsoft.com/office/drawing/2014/main" id="{37CB8D75-CCDF-4795-848D-C274B12F3A5E}"/>
                  </a:ext>
                </a:extLst>
              </p:cNvPr>
              <p:cNvSpPr/>
              <p:nvPr/>
            </p:nvSpPr>
            <p:spPr>
              <a:xfrm rot="8853205">
                <a:off x="3691249" y="1964189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2" name="Fluxograma: Mesclar 6">
                <a:extLst>
                  <a:ext uri="{FF2B5EF4-FFF2-40B4-BE49-F238E27FC236}">
                    <a16:creationId xmlns="" xmlns:a16="http://schemas.microsoft.com/office/drawing/2014/main" id="{F9849760-5121-40FF-BB13-100EABD33A06}"/>
                  </a:ext>
                </a:extLst>
              </p:cNvPr>
              <p:cNvSpPr/>
              <p:nvPr/>
            </p:nvSpPr>
            <p:spPr>
              <a:xfrm rot="14231539">
                <a:off x="4781978" y="2089425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3" name="Elipse 4">
                <a:extLst>
                  <a:ext uri="{FF2B5EF4-FFF2-40B4-BE49-F238E27FC236}">
                    <a16:creationId xmlns="" xmlns:a16="http://schemas.microsoft.com/office/drawing/2014/main" id="{F5B3E085-2926-499B-92AE-D3F4506EABDB}"/>
                  </a:ext>
                </a:extLst>
              </p:cNvPr>
              <p:cNvSpPr/>
              <p:nvPr/>
            </p:nvSpPr>
            <p:spPr>
              <a:xfrm>
                <a:off x="3762474" y="2370047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0" name="Retângulo de cantos arredondados 96">
              <a:extLst>
                <a:ext uri="{FF2B5EF4-FFF2-40B4-BE49-F238E27FC236}">
                  <a16:creationId xmlns="" xmlns:a16="http://schemas.microsoft.com/office/drawing/2014/main" id="{4E32422E-BB50-435F-828B-9C9D89966764}"/>
                </a:ext>
              </a:extLst>
            </p:cNvPr>
            <p:cNvSpPr/>
            <p:nvPr/>
          </p:nvSpPr>
          <p:spPr>
            <a:xfrm>
              <a:off x="3297386" y="4504192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76" name="Grupo 275"/>
          <p:cNvGrpSpPr/>
          <p:nvPr/>
        </p:nvGrpSpPr>
        <p:grpSpPr>
          <a:xfrm>
            <a:off x="9794189" y="2621461"/>
            <a:ext cx="1089405" cy="1705345"/>
            <a:chOff x="7596723" y="2115104"/>
            <a:chExt cx="1913982" cy="2968269"/>
          </a:xfrm>
        </p:grpSpPr>
        <p:sp>
          <p:nvSpPr>
            <p:cNvPr id="277" name="Forma Livre: Forma 5">
              <a:extLst>
                <a:ext uri="{FF2B5EF4-FFF2-40B4-BE49-F238E27FC236}">
                  <a16:creationId xmlns="" xmlns:a16="http://schemas.microsoft.com/office/drawing/2014/main" id="{21A4EA60-5774-4738-A44B-0A0EB59A7787}"/>
                </a:ext>
              </a:extLst>
            </p:cNvPr>
            <p:cNvSpPr/>
            <p:nvPr/>
          </p:nvSpPr>
          <p:spPr>
            <a:xfrm rot="1952221" flipH="1">
              <a:off x="7596723" y="3415593"/>
              <a:ext cx="462474" cy="773723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Forma Livre: Forma 5">
              <a:extLst>
                <a:ext uri="{FF2B5EF4-FFF2-40B4-BE49-F238E27FC236}">
                  <a16:creationId xmlns="" xmlns:a16="http://schemas.microsoft.com/office/drawing/2014/main" id="{21A4EA60-5774-4738-A44B-0A0EB59A7787}"/>
                </a:ext>
              </a:extLst>
            </p:cNvPr>
            <p:cNvSpPr/>
            <p:nvPr/>
          </p:nvSpPr>
          <p:spPr>
            <a:xfrm rot="19647779">
              <a:off x="9048231" y="3441467"/>
              <a:ext cx="462474" cy="773723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9" name="Grupo 50">
              <a:extLst>
                <a:ext uri="{FF2B5EF4-FFF2-40B4-BE49-F238E27FC236}">
                  <a16:creationId xmlns="" xmlns:a16="http://schemas.microsoft.com/office/drawing/2014/main" id="{8F3C25F0-75AC-4CA8-BFD1-32C5E5A7EC59}"/>
                </a:ext>
              </a:extLst>
            </p:cNvPr>
            <p:cNvGrpSpPr/>
            <p:nvPr/>
          </p:nvGrpSpPr>
          <p:grpSpPr>
            <a:xfrm>
              <a:off x="8611627" y="4422862"/>
              <a:ext cx="388726" cy="650443"/>
              <a:chOff x="4571829" y="4664133"/>
              <a:chExt cx="573117" cy="963569"/>
            </a:xfrm>
          </p:grpSpPr>
          <p:sp>
            <p:nvSpPr>
              <p:cNvPr id="292" name="Elipse 43">
                <a:extLst>
                  <a:ext uri="{FF2B5EF4-FFF2-40B4-BE49-F238E27FC236}">
                    <a16:creationId xmlns="" xmlns:a16="http://schemas.microsoft.com/office/drawing/2014/main" id="{2D0755F0-E4FA-4F44-8CA6-2694BE3AA244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3" name="Elipse 46">
                <a:extLst>
                  <a:ext uri="{FF2B5EF4-FFF2-40B4-BE49-F238E27FC236}">
                    <a16:creationId xmlns="" xmlns:a16="http://schemas.microsoft.com/office/drawing/2014/main" id="{37D1BA95-9107-418A-871A-9C79CB797871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0" name="Grupo 49">
              <a:extLst>
                <a:ext uri="{FF2B5EF4-FFF2-40B4-BE49-F238E27FC236}">
                  <a16:creationId xmlns="" xmlns:a16="http://schemas.microsoft.com/office/drawing/2014/main" id="{6C35329B-F9A2-47D3-BF2A-E5AB054BD7D1}"/>
                </a:ext>
              </a:extLst>
            </p:cNvPr>
            <p:cNvGrpSpPr/>
            <p:nvPr/>
          </p:nvGrpSpPr>
          <p:grpSpPr>
            <a:xfrm>
              <a:off x="8230974" y="4435228"/>
              <a:ext cx="380653" cy="648145"/>
              <a:chOff x="3939504" y="4711061"/>
              <a:chExt cx="561214" cy="960165"/>
            </a:xfrm>
          </p:grpSpPr>
          <p:sp>
            <p:nvSpPr>
              <p:cNvPr id="290" name="Elipse 45">
                <a:extLst>
                  <a:ext uri="{FF2B5EF4-FFF2-40B4-BE49-F238E27FC236}">
                    <a16:creationId xmlns="" xmlns:a16="http://schemas.microsoft.com/office/drawing/2014/main" id="{1D26C4E8-3771-4DCA-8EBB-27A1FADD04C0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1" name="Elipse 46">
                <a:extLst>
                  <a:ext uri="{FF2B5EF4-FFF2-40B4-BE49-F238E27FC236}">
                    <a16:creationId xmlns="" xmlns:a16="http://schemas.microsoft.com/office/drawing/2014/main" id="{FF16FB40-6867-4240-A0B6-9CD49E95BBC4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1" name="Elipse 84">
              <a:extLst>
                <a:ext uri="{FF2B5EF4-FFF2-40B4-BE49-F238E27FC236}">
                  <a16:creationId xmlns="" xmlns:a16="http://schemas.microsoft.com/office/drawing/2014/main" id="{CAE7093D-EB58-4719-962D-54DB09AC6E43}"/>
                </a:ext>
              </a:extLst>
            </p:cNvPr>
            <p:cNvSpPr/>
            <p:nvPr/>
          </p:nvSpPr>
          <p:spPr>
            <a:xfrm>
              <a:off x="7801559" y="3089543"/>
              <a:ext cx="1491037" cy="1660838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Fluxograma: Mesclar 6">
              <a:extLst>
                <a:ext uri="{FF2B5EF4-FFF2-40B4-BE49-F238E27FC236}">
                  <a16:creationId xmlns="" xmlns:a16="http://schemas.microsoft.com/office/drawing/2014/main" id="{006DE78E-5D72-4117-8B34-12B0D880298D}"/>
                </a:ext>
              </a:extLst>
            </p:cNvPr>
            <p:cNvSpPr/>
            <p:nvPr/>
          </p:nvSpPr>
          <p:spPr>
            <a:xfrm rot="8853205">
              <a:off x="8000392" y="2115104"/>
              <a:ext cx="374603" cy="59404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3" name="Elipse 4">
              <a:extLst>
                <a:ext uri="{FF2B5EF4-FFF2-40B4-BE49-F238E27FC236}">
                  <a16:creationId xmlns="" xmlns:a16="http://schemas.microsoft.com/office/drawing/2014/main" id="{AA8EA284-1FAD-4721-BA0A-F3F112435942}"/>
                </a:ext>
              </a:extLst>
            </p:cNvPr>
            <p:cNvSpPr/>
            <p:nvPr/>
          </p:nvSpPr>
          <p:spPr>
            <a:xfrm>
              <a:off x="8056162" y="2428372"/>
              <a:ext cx="994012" cy="923571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Fluxograma: Mesclar 6">
              <a:extLst>
                <a:ext uri="{FF2B5EF4-FFF2-40B4-BE49-F238E27FC236}">
                  <a16:creationId xmlns="" xmlns:a16="http://schemas.microsoft.com/office/drawing/2014/main" id="{65DFD824-61BF-42A5-BEBB-64152F985835}"/>
                </a:ext>
              </a:extLst>
            </p:cNvPr>
            <p:cNvSpPr/>
            <p:nvPr/>
          </p:nvSpPr>
          <p:spPr>
            <a:xfrm rot="15421268">
              <a:off x="8895131" y="2324358"/>
              <a:ext cx="369397" cy="59689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5" name="Elipse 84">
              <a:extLst>
                <a:ext uri="{FF2B5EF4-FFF2-40B4-BE49-F238E27FC236}">
                  <a16:creationId xmlns="" xmlns:a16="http://schemas.microsoft.com/office/drawing/2014/main" id="{CAE7093D-EB58-4719-962D-54DB09AC6E43}"/>
                </a:ext>
              </a:extLst>
            </p:cNvPr>
            <p:cNvSpPr/>
            <p:nvPr/>
          </p:nvSpPr>
          <p:spPr>
            <a:xfrm>
              <a:off x="7801559" y="3250946"/>
              <a:ext cx="1491031" cy="1514269"/>
            </a:xfrm>
            <a:custGeom>
              <a:avLst/>
              <a:gdLst/>
              <a:ahLst/>
              <a:cxnLst/>
              <a:rect l="l" t="t" r="r" b="b"/>
              <a:pathLst>
                <a:path w="1491031" h="1514269">
                  <a:moveTo>
                    <a:pt x="945967" y="0"/>
                  </a:moveTo>
                  <a:lnTo>
                    <a:pt x="1047567" y="0"/>
                  </a:lnTo>
                  <a:lnTo>
                    <a:pt x="1047567" y="588739"/>
                  </a:lnTo>
                  <a:lnTo>
                    <a:pt x="1442448" y="588739"/>
                  </a:lnTo>
                  <a:cubicBezTo>
                    <a:pt x="1481386" y="694780"/>
                    <a:pt x="1502417" y="792390"/>
                    <a:pt x="1484654" y="905456"/>
                  </a:cubicBezTo>
                  <a:cubicBezTo>
                    <a:pt x="1462159" y="1048638"/>
                    <a:pt x="1343925" y="1217356"/>
                    <a:pt x="1212460" y="1312483"/>
                  </a:cubicBezTo>
                  <a:cubicBezTo>
                    <a:pt x="1080995" y="1407610"/>
                    <a:pt x="896268" y="1498245"/>
                    <a:pt x="732674" y="1512262"/>
                  </a:cubicBezTo>
                  <a:cubicBezTo>
                    <a:pt x="569079" y="1526280"/>
                    <a:pt x="349066" y="1464682"/>
                    <a:pt x="230894" y="1396590"/>
                  </a:cubicBezTo>
                  <a:cubicBezTo>
                    <a:pt x="112721" y="1328498"/>
                    <a:pt x="58400" y="1218856"/>
                    <a:pt x="23636" y="1103709"/>
                  </a:cubicBezTo>
                  <a:cubicBezTo>
                    <a:pt x="-11127" y="988563"/>
                    <a:pt x="-4053" y="861155"/>
                    <a:pt x="22310" y="705708"/>
                  </a:cubicBezTo>
                  <a:cubicBezTo>
                    <a:pt x="34522" y="652025"/>
                    <a:pt x="42563" y="617295"/>
                    <a:pt x="53782" y="588739"/>
                  </a:cubicBezTo>
                  <a:lnTo>
                    <a:pt x="458867" y="588739"/>
                  </a:lnTo>
                  <a:lnTo>
                    <a:pt x="458867" y="80098"/>
                  </a:lnTo>
                  <a:lnTo>
                    <a:pt x="560467" y="80098"/>
                  </a:lnTo>
                  <a:lnTo>
                    <a:pt x="560467" y="588739"/>
                  </a:lnTo>
                  <a:lnTo>
                    <a:pt x="945967" y="588739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Retângulo de cantos arredondados 96">
              <a:extLst>
                <a:ext uri="{FF2B5EF4-FFF2-40B4-BE49-F238E27FC236}">
                  <a16:creationId xmlns="" xmlns:a16="http://schemas.microsoft.com/office/drawing/2014/main" id="{D48154B2-C39F-4E6F-B4C3-5D47B3E66411}"/>
                </a:ext>
              </a:extLst>
            </p:cNvPr>
            <p:cNvSpPr/>
            <p:nvPr/>
          </p:nvSpPr>
          <p:spPr>
            <a:xfrm>
              <a:off x="7804521" y="4209098"/>
              <a:ext cx="236023" cy="314790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7" name="Retângulo 286">
              <a:extLst>
                <a:ext uri="{FF2B5EF4-FFF2-40B4-BE49-F238E27FC236}">
                  <a16:creationId xmlns="" xmlns:a16="http://schemas.microsoft.com/office/drawing/2014/main" id="{41CDBE3A-3E51-482D-9C90-752159541758}"/>
                </a:ext>
              </a:extLst>
            </p:cNvPr>
            <p:cNvSpPr/>
            <p:nvPr/>
          </p:nvSpPr>
          <p:spPr>
            <a:xfrm>
              <a:off x="7801559" y="4180841"/>
              <a:ext cx="238985" cy="51399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8" name="Retângulo 103">
              <a:extLst>
                <a:ext uri="{FF2B5EF4-FFF2-40B4-BE49-F238E27FC236}">
                  <a16:creationId xmlns="" xmlns:a16="http://schemas.microsoft.com/office/drawing/2014/main" id="{8ED074FC-7239-4897-8F24-75C681A90223}"/>
                </a:ext>
              </a:extLst>
            </p:cNvPr>
            <p:cNvSpPr/>
            <p:nvPr/>
          </p:nvSpPr>
          <p:spPr>
            <a:xfrm>
              <a:off x="8280216" y="4105549"/>
              <a:ext cx="31010" cy="644832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9" name="Retângulo 88">
              <a:extLst>
                <a:ext uri="{FF2B5EF4-FFF2-40B4-BE49-F238E27FC236}">
                  <a16:creationId xmlns="" xmlns:a16="http://schemas.microsoft.com/office/drawing/2014/main" id="{F6CD88A4-C149-42E5-BF1F-BD72941B4F3F}"/>
                </a:ext>
              </a:extLst>
            </p:cNvPr>
            <p:cNvSpPr/>
            <p:nvPr/>
          </p:nvSpPr>
          <p:spPr>
            <a:xfrm>
              <a:off x="8271704" y="3152344"/>
              <a:ext cx="596377" cy="197205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4" name="Agrupar 256">
            <a:extLst>
              <a:ext uri="{FF2B5EF4-FFF2-40B4-BE49-F238E27FC236}">
                <a16:creationId xmlns="" xmlns:a16="http://schemas.microsoft.com/office/drawing/2014/main" id="{06FE60F5-DC61-4468-8458-5B1238FA342A}"/>
              </a:ext>
            </a:extLst>
          </p:cNvPr>
          <p:cNvGrpSpPr/>
          <p:nvPr/>
        </p:nvGrpSpPr>
        <p:grpSpPr>
          <a:xfrm>
            <a:off x="7054340" y="6474221"/>
            <a:ext cx="638977" cy="433927"/>
            <a:chOff x="5638800" y="1482223"/>
            <a:chExt cx="2275650" cy="848730"/>
          </a:xfrm>
        </p:grpSpPr>
        <p:sp>
          <p:nvSpPr>
            <p:cNvPr id="295" name="Retângulo: Cantos Arredondados 257">
              <a:extLst>
                <a:ext uri="{FF2B5EF4-FFF2-40B4-BE49-F238E27FC236}">
                  <a16:creationId xmlns="" xmlns:a16="http://schemas.microsoft.com/office/drawing/2014/main" id="{8C169819-E141-4287-B815-284695852FFF}"/>
                </a:ext>
              </a:extLst>
            </p:cNvPr>
            <p:cNvSpPr/>
            <p:nvPr/>
          </p:nvSpPr>
          <p:spPr>
            <a:xfrm>
              <a:off x="5638800" y="1647138"/>
              <a:ext cx="2275650" cy="683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6" name="Elipse 295">
              <a:extLst>
                <a:ext uri="{FF2B5EF4-FFF2-40B4-BE49-F238E27FC236}">
                  <a16:creationId xmlns="" xmlns:a16="http://schemas.microsoft.com/office/drawing/2014/main" id="{60EA1C09-7788-4CD7-8767-0481576ABDC4}"/>
                </a:ext>
              </a:extLst>
            </p:cNvPr>
            <p:cNvSpPr/>
            <p:nvPr/>
          </p:nvSpPr>
          <p:spPr>
            <a:xfrm>
              <a:off x="5638800" y="1482223"/>
              <a:ext cx="2275649" cy="4528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2999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13" dur="225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14" dur="225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3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6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7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0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25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250" fill="hold"/>
                                            <p:tgtEl>
                                              <p:spTgt spid="3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314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5">
            <a:extLst>
              <a:ext uri="{FF2B5EF4-FFF2-40B4-BE49-F238E27FC236}">
                <a16:creationId xmlns="" xmlns:a16="http://schemas.microsoft.com/office/drawing/2014/main" id="{90E5D162-BFA2-43FE-BDC0-5C4C6AEEBB3D}"/>
              </a:ext>
            </a:extLst>
          </p:cNvPr>
          <p:cNvGrpSpPr/>
          <p:nvPr/>
        </p:nvGrpSpPr>
        <p:grpSpPr>
          <a:xfrm>
            <a:off x="6748612" y="958902"/>
            <a:ext cx="4131148" cy="4984511"/>
            <a:chOff x="6197892" y="361108"/>
            <a:chExt cx="2992297" cy="4489287"/>
          </a:xfrm>
        </p:grpSpPr>
        <p:sp>
          <p:nvSpPr>
            <p:cNvPr id="8" name="Retângulo 6">
              <a:extLst>
                <a:ext uri="{FF2B5EF4-FFF2-40B4-BE49-F238E27FC236}">
                  <a16:creationId xmlns="" xmlns:a16="http://schemas.microsoft.com/office/drawing/2014/main" id="{354F1F20-B3F2-41BD-937A-C297E3AC3130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loud 8">
              <a:extLst>
                <a:ext uri="{FF2B5EF4-FFF2-40B4-BE49-F238E27FC236}">
                  <a16:creationId xmlns="" xmlns:a16="http://schemas.microsoft.com/office/drawing/2014/main" id="{0A253475-F2E1-4C7A-BDB3-9C6E6A0B6266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loud 36">
              <a:extLst>
                <a:ext uri="{FF2B5EF4-FFF2-40B4-BE49-F238E27FC236}">
                  <a16:creationId xmlns="" xmlns:a16="http://schemas.microsoft.com/office/drawing/2014/main" id="{2F750ABE-749B-49A1-A9A3-00BE3133AD8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loud 38">
              <a:extLst>
                <a:ext uri="{FF2B5EF4-FFF2-40B4-BE49-F238E27FC236}">
                  <a16:creationId xmlns="" xmlns:a16="http://schemas.microsoft.com/office/drawing/2014/main" id="{60C3F7EC-CDF8-44B8-967F-24E18869973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loud 37">
              <a:extLst>
                <a:ext uri="{FF2B5EF4-FFF2-40B4-BE49-F238E27FC236}">
                  <a16:creationId xmlns="" xmlns:a16="http://schemas.microsoft.com/office/drawing/2014/main" id="{F196D6ED-A584-4D3B-A1C3-1270FDD4930F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Cloud 39">
            <a:extLst>
              <a:ext uri="{FF2B5EF4-FFF2-40B4-BE49-F238E27FC236}">
                <a16:creationId xmlns="" xmlns:a16="http://schemas.microsoft.com/office/drawing/2014/main" id="{D62CC9A4-7B26-49D9-A863-698B13618AED}"/>
              </a:ext>
            </a:extLst>
          </p:cNvPr>
          <p:cNvSpPr/>
          <p:nvPr/>
        </p:nvSpPr>
        <p:spPr>
          <a:xfrm rot="382890">
            <a:off x="8471016" y="4525865"/>
            <a:ext cx="1115155" cy="90312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Agrupar 12">
            <a:extLst>
              <a:ext uri="{FF2B5EF4-FFF2-40B4-BE49-F238E27FC236}">
                <a16:creationId xmlns="" xmlns:a16="http://schemas.microsoft.com/office/drawing/2014/main" id="{F5F37279-8BCB-46A5-86D7-78C0AB0B800F}"/>
              </a:ext>
            </a:extLst>
          </p:cNvPr>
          <p:cNvGrpSpPr/>
          <p:nvPr/>
        </p:nvGrpSpPr>
        <p:grpSpPr>
          <a:xfrm>
            <a:off x="6069932" y="2542315"/>
            <a:ext cx="2945665" cy="3282732"/>
            <a:chOff x="6238561" y="342894"/>
            <a:chExt cx="2951628" cy="4507501"/>
          </a:xfrm>
        </p:grpSpPr>
        <p:sp>
          <p:nvSpPr>
            <p:cNvPr id="15" name="Retângulo 6">
              <a:extLst>
                <a:ext uri="{FF2B5EF4-FFF2-40B4-BE49-F238E27FC236}">
                  <a16:creationId xmlns="" xmlns:a16="http://schemas.microsoft.com/office/drawing/2014/main" id="{22521129-7CE8-4A6E-A1F7-9D80C6A5D3C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loud 8">
              <a:extLst>
                <a:ext uri="{FF2B5EF4-FFF2-40B4-BE49-F238E27FC236}">
                  <a16:creationId xmlns="" xmlns:a16="http://schemas.microsoft.com/office/drawing/2014/main" id="{E68EABA6-B7ED-4C10-848B-A5FB6BDEA92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loud 36">
              <a:extLst>
                <a:ext uri="{FF2B5EF4-FFF2-40B4-BE49-F238E27FC236}">
                  <a16:creationId xmlns="" xmlns:a16="http://schemas.microsoft.com/office/drawing/2014/main" id="{37E95591-A8CD-4E1E-92F1-9ECF4DE2ED7C}"/>
                </a:ext>
              </a:extLst>
            </p:cNvPr>
            <p:cNvSpPr/>
            <p:nvPr/>
          </p:nvSpPr>
          <p:spPr>
            <a:xfrm>
              <a:off x="6238561" y="342894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loud 38">
              <a:extLst>
                <a:ext uri="{FF2B5EF4-FFF2-40B4-BE49-F238E27FC236}">
                  <a16:creationId xmlns="" xmlns:a16="http://schemas.microsoft.com/office/drawing/2014/main" id="{A36A627F-797A-46DE-BFAA-5A9B42F96D0E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loud 37">
              <a:extLst>
                <a:ext uri="{FF2B5EF4-FFF2-40B4-BE49-F238E27FC236}">
                  <a16:creationId xmlns="" xmlns:a16="http://schemas.microsoft.com/office/drawing/2014/main" id="{899BE814-5081-4E9F-AEAF-47A68C6B6803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7154351" y="3018501"/>
            <a:ext cx="2627538" cy="2543855"/>
            <a:chOff x="6932221" y="-90635"/>
            <a:chExt cx="5501839" cy="6536906"/>
          </a:xfrm>
        </p:grpSpPr>
        <p:grpSp>
          <p:nvGrpSpPr>
            <p:cNvPr id="57" name="Grupo 56"/>
            <p:cNvGrpSpPr/>
            <p:nvPr/>
          </p:nvGrpSpPr>
          <p:grpSpPr>
            <a:xfrm>
              <a:off x="8628364" y="2002473"/>
              <a:ext cx="3805696" cy="4443798"/>
              <a:chOff x="8628364" y="2002473"/>
              <a:chExt cx="3805696" cy="4443798"/>
            </a:xfrm>
          </p:grpSpPr>
          <p:sp>
            <p:nvSpPr>
              <p:cNvPr id="82" name="Elipse 54"/>
              <p:cNvSpPr/>
              <p:nvPr/>
            </p:nvSpPr>
            <p:spPr>
              <a:xfrm rot="21432583">
                <a:off x="8628364" y="2002473"/>
                <a:ext cx="3805696" cy="4443798"/>
              </a:xfrm>
              <a:custGeom>
                <a:avLst/>
                <a:gdLst/>
                <a:ahLst/>
                <a:cxnLst/>
                <a:rect l="l" t="t" r="r" b="b"/>
                <a:pathLst>
                  <a:path w="3805696" h="4443798">
                    <a:moveTo>
                      <a:pt x="1447118" y="3818535"/>
                    </a:moveTo>
                    <a:cubicBezTo>
                      <a:pt x="1424845" y="3838046"/>
                      <a:pt x="1404109" y="3847812"/>
                      <a:pt x="1386615" y="3848107"/>
                    </a:cubicBezTo>
                    <a:cubicBezTo>
                      <a:pt x="1367487" y="3848430"/>
                      <a:pt x="1347880" y="3837508"/>
                      <a:pt x="1328885" y="3815638"/>
                    </a:cubicBezTo>
                    <a:cubicBezTo>
                      <a:pt x="1285379" y="3890987"/>
                      <a:pt x="1256915" y="3996864"/>
                      <a:pt x="1251165" y="4114846"/>
                    </a:cubicBezTo>
                    <a:lnTo>
                      <a:pt x="1251988" y="4195031"/>
                    </a:lnTo>
                    <a:lnTo>
                      <a:pt x="1265958" y="4210544"/>
                    </a:lnTo>
                    <a:cubicBezTo>
                      <a:pt x="1307422" y="4146857"/>
                      <a:pt x="1404075" y="4080953"/>
                      <a:pt x="1526240" y="4038870"/>
                    </a:cubicBezTo>
                    <a:lnTo>
                      <a:pt x="1534559" y="4036807"/>
                    </a:lnTo>
                    <a:cubicBezTo>
                      <a:pt x="1508301" y="3989798"/>
                      <a:pt x="1484892" y="3936852"/>
                      <a:pt x="1465258" y="3879851"/>
                    </a:cubicBezTo>
                    <a:close/>
                    <a:moveTo>
                      <a:pt x="1386615" y="7"/>
                    </a:moveTo>
                    <a:cubicBezTo>
                      <a:pt x="1469916" y="-1398"/>
                      <a:pt x="1626675" y="206340"/>
                      <a:pt x="1763346" y="545836"/>
                    </a:cubicBezTo>
                    <a:cubicBezTo>
                      <a:pt x="1881914" y="485151"/>
                      <a:pt x="2013575" y="442577"/>
                      <a:pt x="2154279" y="421199"/>
                    </a:cubicBezTo>
                    <a:cubicBezTo>
                      <a:pt x="2236556" y="408699"/>
                      <a:pt x="2318036" y="404038"/>
                      <a:pt x="2397802" y="406617"/>
                    </a:cubicBezTo>
                    <a:cubicBezTo>
                      <a:pt x="2956171" y="424664"/>
                      <a:pt x="3430770" y="797403"/>
                      <a:pt x="3509944" y="1318548"/>
                    </a:cubicBezTo>
                    <a:cubicBezTo>
                      <a:pt x="3598113" y="1898865"/>
                      <a:pt x="3163436" y="2449087"/>
                      <a:pt x="2531966" y="2568089"/>
                    </a:cubicBezTo>
                    <a:lnTo>
                      <a:pt x="2473184" y="2267746"/>
                    </a:lnTo>
                    <a:cubicBezTo>
                      <a:pt x="2969072" y="2097409"/>
                      <a:pt x="3295803" y="1717727"/>
                      <a:pt x="3237533" y="1334195"/>
                    </a:cubicBezTo>
                    <a:cubicBezTo>
                      <a:pt x="3168094" y="877147"/>
                      <a:pt x="2578204" y="587705"/>
                      <a:pt x="1919981" y="687708"/>
                    </a:cubicBezTo>
                    <a:lnTo>
                      <a:pt x="1823036" y="707060"/>
                    </a:lnTo>
                    <a:cubicBezTo>
                      <a:pt x="1934956" y="1033653"/>
                      <a:pt x="2021085" y="1450477"/>
                      <a:pt x="2021087" y="1907062"/>
                    </a:cubicBezTo>
                    <a:cubicBezTo>
                      <a:pt x="2021084" y="2515528"/>
                      <a:pt x="1868122" y="3062669"/>
                      <a:pt x="1704618" y="3419179"/>
                    </a:cubicBezTo>
                    <a:cubicBezTo>
                      <a:pt x="1951967" y="3483399"/>
                      <a:pt x="2440904" y="3685538"/>
                      <a:pt x="2716940" y="3660537"/>
                    </a:cubicBezTo>
                    <a:cubicBezTo>
                      <a:pt x="3092240" y="3626544"/>
                      <a:pt x="3628544" y="3261595"/>
                      <a:pt x="3804634" y="3215609"/>
                    </a:cubicBezTo>
                    <a:cubicBezTo>
                      <a:pt x="3831815" y="3402704"/>
                      <a:pt x="3328315" y="3927672"/>
                      <a:pt x="3358135" y="3930391"/>
                    </a:cubicBezTo>
                    <a:cubicBezTo>
                      <a:pt x="3387956" y="3933110"/>
                      <a:pt x="3610957" y="3824505"/>
                      <a:pt x="3578216" y="3860814"/>
                    </a:cubicBezTo>
                    <a:cubicBezTo>
                      <a:pt x="3552650" y="3889165"/>
                      <a:pt x="3452644" y="4010729"/>
                      <a:pt x="3357785" y="4129312"/>
                    </a:cubicBezTo>
                    <a:cubicBezTo>
                      <a:pt x="3349807" y="4152577"/>
                      <a:pt x="3330040" y="4176842"/>
                      <a:pt x="3301338" y="4200339"/>
                    </a:cubicBezTo>
                    <a:cubicBezTo>
                      <a:pt x="3294253" y="4209079"/>
                      <a:pt x="3287415" y="4217759"/>
                      <a:pt x="3280739" y="4226258"/>
                    </a:cubicBezTo>
                    <a:lnTo>
                      <a:pt x="3260074" y="4231839"/>
                    </a:lnTo>
                    <a:cubicBezTo>
                      <a:pt x="3202540" y="4271957"/>
                      <a:pt x="3124080" y="4309198"/>
                      <a:pt x="3034574" y="4336988"/>
                    </a:cubicBezTo>
                    <a:cubicBezTo>
                      <a:pt x="2861671" y="4390673"/>
                      <a:pt x="2702771" y="4391952"/>
                      <a:pt x="2643876" y="4344573"/>
                    </a:cubicBezTo>
                    <a:cubicBezTo>
                      <a:pt x="2628320" y="4339580"/>
                      <a:pt x="2612797" y="4333302"/>
                      <a:pt x="2597160" y="4326001"/>
                    </a:cubicBezTo>
                    <a:cubicBezTo>
                      <a:pt x="2408681" y="4238007"/>
                      <a:pt x="2011036" y="3924435"/>
                      <a:pt x="1764581" y="3686912"/>
                    </a:cubicBezTo>
                    <a:cubicBezTo>
                      <a:pt x="1767774" y="3762817"/>
                      <a:pt x="1785036" y="3848521"/>
                      <a:pt x="1815271" y="3936291"/>
                    </a:cubicBezTo>
                    <a:lnTo>
                      <a:pt x="1848245" y="4017909"/>
                    </a:lnTo>
                    <a:lnTo>
                      <a:pt x="1873165" y="4032107"/>
                    </a:lnTo>
                    <a:cubicBezTo>
                      <a:pt x="1883953" y="4030589"/>
                      <a:pt x="1894235" y="4038547"/>
                      <a:pt x="1898388" y="4050603"/>
                    </a:cubicBezTo>
                    <a:lnTo>
                      <a:pt x="1903288" y="4064829"/>
                    </a:lnTo>
                    <a:cubicBezTo>
                      <a:pt x="1905576" y="4066234"/>
                      <a:pt x="1906424" y="4068349"/>
                      <a:pt x="1907166" y="4070511"/>
                    </a:cubicBezTo>
                    <a:lnTo>
                      <a:pt x="1909074" y="4081618"/>
                    </a:lnTo>
                    <a:lnTo>
                      <a:pt x="1945949" y="4188661"/>
                    </a:lnTo>
                    <a:cubicBezTo>
                      <a:pt x="1949261" y="4198285"/>
                      <a:pt x="1947892" y="4208256"/>
                      <a:pt x="1941852" y="4214524"/>
                    </a:cubicBezTo>
                    <a:lnTo>
                      <a:pt x="1943975" y="4220694"/>
                    </a:lnTo>
                    <a:lnTo>
                      <a:pt x="1930785" y="4225239"/>
                    </a:lnTo>
                    <a:lnTo>
                      <a:pt x="1831515" y="4259436"/>
                    </a:lnTo>
                    <a:lnTo>
                      <a:pt x="1831513" y="4259436"/>
                    </a:lnTo>
                    <a:lnTo>
                      <a:pt x="1819104" y="4263710"/>
                    </a:lnTo>
                    <a:cubicBezTo>
                      <a:pt x="1819102" y="4263712"/>
                      <a:pt x="1819101" y="4263713"/>
                      <a:pt x="1819099" y="4263714"/>
                    </a:cubicBezTo>
                    <a:lnTo>
                      <a:pt x="1819094" y="4263714"/>
                    </a:lnTo>
                    <a:lnTo>
                      <a:pt x="1626543" y="4330043"/>
                    </a:lnTo>
                    <a:lnTo>
                      <a:pt x="1296322" y="4443798"/>
                    </a:lnTo>
                    <a:lnTo>
                      <a:pt x="1268926" y="4364271"/>
                    </a:lnTo>
                    <a:lnTo>
                      <a:pt x="1267234" y="4398994"/>
                    </a:lnTo>
                    <a:lnTo>
                      <a:pt x="1131568" y="4392382"/>
                    </a:lnTo>
                    <a:cubicBezTo>
                      <a:pt x="1131566" y="4392382"/>
                      <a:pt x="1131564" y="4392382"/>
                      <a:pt x="1131562" y="4392382"/>
                    </a:cubicBezTo>
                    <a:lnTo>
                      <a:pt x="1131557" y="4392381"/>
                    </a:lnTo>
                    <a:lnTo>
                      <a:pt x="922366" y="4382185"/>
                    </a:lnTo>
                    <a:lnTo>
                      <a:pt x="563603" y="4364700"/>
                    </a:lnTo>
                    <a:lnTo>
                      <a:pt x="570317" y="4226974"/>
                    </a:lnTo>
                    <a:cubicBezTo>
                      <a:pt x="569768" y="4226188"/>
                      <a:pt x="569789" y="4225404"/>
                      <a:pt x="569830" y="4224620"/>
                    </a:cubicBezTo>
                    <a:cubicBezTo>
                      <a:pt x="573597" y="4147272"/>
                      <a:pt x="737546" y="4092411"/>
                      <a:pt x="936018" y="4102084"/>
                    </a:cubicBezTo>
                    <a:lnTo>
                      <a:pt x="944756" y="4103201"/>
                    </a:lnTo>
                    <a:cubicBezTo>
                      <a:pt x="937332" y="4054522"/>
                      <a:pt x="934867" y="4001814"/>
                      <a:pt x="937537" y="3946980"/>
                    </a:cubicBezTo>
                    <a:cubicBezTo>
                      <a:pt x="949244" y="3706784"/>
                      <a:pt x="1055094" y="3516763"/>
                      <a:pt x="1173957" y="3522557"/>
                    </a:cubicBezTo>
                    <a:lnTo>
                      <a:pt x="1196722" y="3526994"/>
                    </a:lnTo>
                    <a:cubicBezTo>
                      <a:pt x="1094561" y="3181984"/>
                      <a:pt x="1013397" y="2592237"/>
                      <a:pt x="1013400" y="1924057"/>
                    </a:cubicBezTo>
                    <a:cubicBezTo>
                      <a:pt x="1013400" y="1547273"/>
                      <a:pt x="1039208" y="1196140"/>
                      <a:pt x="1080459" y="899776"/>
                    </a:cubicBezTo>
                    <a:cubicBezTo>
                      <a:pt x="646705" y="917858"/>
                      <a:pt x="292497" y="1243149"/>
                      <a:pt x="272233" y="1658915"/>
                    </a:cubicBezTo>
                    <a:cubicBezTo>
                      <a:pt x="260425" y="1901193"/>
                      <a:pt x="364464" y="2123921"/>
                      <a:pt x="540791" y="2276899"/>
                    </a:cubicBezTo>
                    <a:lnTo>
                      <a:pt x="455354" y="2559890"/>
                    </a:lnTo>
                    <a:cubicBezTo>
                      <a:pt x="169337" y="2393446"/>
                      <a:pt x="-17670" y="2047674"/>
                      <a:pt x="1324" y="1657955"/>
                    </a:cubicBezTo>
                    <a:cubicBezTo>
                      <a:pt x="27347" y="1124014"/>
                      <a:pt x="430199" y="709775"/>
                      <a:pt x="901119" y="732727"/>
                    </a:cubicBezTo>
                    <a:cubicBezTo>
                      <a:pt x="970262" y="736097"/>
                      <a:pt x="1037027" y="748704"/>
                      <a:pt x="1099514" y="772365"/>
                    </a:cubicBezTo>
                    <a:cubicBezTo>
                      <a:pt x="1174248" y="304448"/>
                      <a:pt x="1286996" y="1687"/>
                      <a:pt x="1386615" y="7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54"/>
              <p:cNvSpPr/>
              <p:nvPr/>
            </p:nvSpPr>
            <p:spPr>
              <a:xfrm rot="21432583">
                <a:off x="9791731" y="2384787"/>
                <a:ext cx="361447" cy="3280446"/>
              </a:xfrm>
              <a:custGeom>
                <a:avLst/>
                <a:gdLst>
                  <a:gd name="connsiteX0" fmla="*/ 0 w 1123802"/>
                  <a:gd name="connsiteY0" fmla="*/ 1643170 h 3286340"/>
                  <a:gd name="connsiteX1" fmla="*/ 561901 w 1123802"/>
                  <a:gd name="connsiteY1" fmla="*/ 0 h 3286340"/>
                  <a:gd name="connsiteX2" fmla="*/ 1123802 w 1123802"/>
                  <a:gd name="connsiteY2" fmla="*/ 1643170 h 3286340"/>
                  <a:gd name="connsiteX3" fmla="*/ 561901 w 1123802"/>
                  <a:gd name="connsiteY3" fmla="*/ 3286340 h 3286340"/>
                  <a:gd name="connsiteX4" fmla="*/ 0 w 1123802"/>
                  <a:gd name="connsiteY4" fmla="*/ 1643170 h 3286340"/>
                  <a:gd name="connsiteX0" fmla="*/ 0 w 1196373"/>
                  <a:gd name="connsiteY0" fmla="*/ 1643176 h 3286351"/>
                  <a:gd name="connsiteX1" fmla="*/ 561901 w 1196373"/>
                  <a:gd name="connsiteY1" fmla="*/ 6 h 3286351"/>
                  <a:gd name="connsiteX2" fmla="*/ 1196373 w 1196373"/>
                  <a:gd name="connsiteY2" fmla="*/ 1628662 h 3286351"/>
                  <a:gd name="connsiteX3" fmla="*/ 561901 w 1196373"/>
                  <a:gd name="connsiteY3" fmla="*/ 3286346 h 3286351"/>
                  <a:gd name="connsiteX4" fmla="*/ 0 w 1196373"/>
                  <a:gd name="connsiteY4" fmla="*/ 1643176 h 3286351"/>
                  <a:gd name="connsiteX0" fmla="*/ 0 w 1007687"/>
                  <a:gd name="connsiteY0" fmla="*/ 1643176 h 3286351"/>
                  <a:gd name="connsiteX1" fmla="*/ 373215 w 1007687"/>
                  <a:gd name="connsiteY1" fmla="*/ 6 h 3286351"/>
                  <a:gd name="connsiteX2" fmla="*/ 1007687 w 1007687"/>
                  <a:gd name="connsiteY2" fmla="*/ 1628662 h 3286351"/>
                  <a:gd name="connsiteX3" fmla="*/ 373215 w 1007687"/>
                  <a:gd name="connsiteY3" fmla="*/ 3286346 h 3286351"/>
                  <a:gd name="connsiteX4" fmla="*/ 0 w 1007687"/>
                  <a:gd name="connsiteY4" fmla="*/ 1643176 h 3286351"/>
                  <a:gd name="connsiteX0" fmla="*/ 0 w 1159547"/>
                  <a:gd name="connsiteY0" fmla="*/ 1669355 h 3494866"/>
                  <a:gd name="connsiteX1" fmla="*/ 373215 w 1159547"/>
                  <a:gd name="connsiteY1" fmla="*/ 26185 h 3494866"/>
                  <a:gd name="connsiteX2" fmla="*/ 1159546 w 1159547"/>
                  <a:gd name="connsiteY2" fmla="*/ 2840688 h 3494866"/>
                  <a:gd name="connsiteX3" fmla="*/ 373215 w 1159547"/>
                  <a:gd name="connsiteY3" fmla="*/ 3312525 h 3494866"/>
                  <a:gd name="connsiteX4" fmla="*/ 0 w 1159547"/>
                  <a:gd name="connsiteY4" fmla="*/ 1669355 h 3494866"/>
                  <a:gd name="connsiteX0" fmla="*/ 0 w 1220987"/>
                  <a:gd name="connsiteY0" fmla="*/ 1643273 h 3339974"/>
                  <a:gd name="connsiteX1" fmla="*/ 373215 w 1220987"/>
                  <a:gd name="connsiteY1" fmla="*/ 103 h 3339974"/>
                  <a:gd name="connsiteX2" fmla="*/ 1113823 w 1220987"/>
                  <a:gd name="connsiteY2" fmla="*/ 1569173 h 3339974"/>
                  <a:gd name="connsiteX3" fmla="*/ 1159546 w 1220987"/>
                  <a:gd name="connsiteY3" fmla="*/ 2814606 h 3339974"/>
                  <a:gd name="connsiteX4" fmla="*/ 373215 w 1220987"/>
                  <a:gd name="connsiteY4" fmla="*/ 3286443 h 3339974"/>
                  <a:gd name="connsiteX5" fmla="*/ 0 w 1220987"/>
                  <a:gd name="connsiteY5" fmla="*/ 1643273 h 333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987" h="3339974">
                    <a:moveTo>
                      <a:pt x="0" y="1643273"/>
                    </a:moveTo>
                    <a:cubicBezTo>
                      <a:pt x="0" y="735775"/>
                      <a:pt x="187578" y="12453"/>
                      <a:pt x="373215" y="103"/>
                    </a:cubicBezTo>
                    <a:cubicBezTo>
                      <a:pt x="558852" y="-12247"/>
                      <a:pt x="982768" y="1100089"/>
                      <a:pt x="1113823" y="1569173"/>
                    </a:cubicBezTo>
                    <a:cubicBezTo>
                      <a:pt x="1244878" y="2038257"/>
                      <a:pt x="1250333" y="2527915"/>
                      <a:pt x="1159546" y="2814606"/>
                    </a:cubicBezTo>
                    <a:cubicBezTo>
                      <a:pt x="1068759" y="3101297"/>
                      <a:pt x="566473" y="3481665"/>
                      <a:pt x="373215" y="3286443"/>
                    </a:cubicBezTo>
                    <a:cubicBezTo>
                      <a:pt x="179957" y="3091221"/>
                      <a:pt x="0" y="2550771"/>
                      <a:pt x="0" y="164327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10618333" y="4000340"/>
                <a:ext cx="673781" cy="745831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062463" y="4190671"/>
                <a:ext cx="596244" cy="589915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6932221" y="-90635"/>
              <a:ext cx="3617212" cy="3916060"/>
              <a:chOff x="6932221" y="-90635"/>
              <a:chExt cx="3617212" cy="3916060"/>
            </a:xfrm>
          </p:grpSpPr>
          <p:sp>
            <p:nvSpPr>
              <p:cNvPr id="59" name="Elipse 26"/>
              <p:cNvSpPr/>
              <p:nvPr/>
            </p:nvSpPr>
            <p:spPr>
              <a:xfrm rot="18607146">
                <a:off x="9592378" y="549476"/>
                <a:ext cx="1024901" cy="539628"/>
              </a:xfrm>
              <a:custGeom>
                <a:avLst/>
                <a:gdLst>
                  <a:gd name="connsiteX0" fmla="*/ 0 w 1155120"/>
                  <a:gd name="connsiteY0" fmla="*/ 274443 h 548886"/>
                  <a:gd name="connsiteX1" fmla="*/ 577560 w 1155120"/>
                  <a:gd name="connsiteY1" fmla="*/ 0 h 548886"/>
                  <a:gd name="connsiteX2" fmla="*/ 1155120 w 1155120"/>
                  <a:gd name="connsiteY2" fmla="*/ 274443 h 548886"/>
                  <a:gd name="connsiteX3" fmla="*/ 577560 w 1155120"/>
                  <a:gd name="connsiteY3" fmla="*/ 548886 h 548886"/>
                  <a:gd name="connsiteX4" fmla="*/ 0 w 1155120"/>
                  <a:gd name="connsiteY4" fmla="*/ 274443 h 548886"/>
                  <a:gd name="connsiteX0" fmla="*/ 0 w 1331018"/>
                  <a:gd name="connsiteY0" fmla="*/ 274834 h 549890"/>
                  <a:gd name="connsiteX1" fmla="*/ 577560 w 1331018"/>
                  <a:gd name="connsiteY1" fmla="*/ 391 h 549890"/>
                  <a:gd name="connsiteX2" fmla="*/ 1331018 w 1331018"/>
                  <a:gd name="connsiteY2" fmla="*/ 325906 h 549890"/>
                  <a:gd name="connsiteX3" fmla="*/ 577560 w 1331018"/>
                  <a:gd name="connsiteY3" fmla="*/ 549277 h 549890"/>
                  <a:gd name="connsiteX4" fmla="*/ 0 w 1331018"/>
                  <a:gd name="connsiteY4" fmla="*/ 274834 h 5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018" h="549890">
                    <a:moveTo>
                      <a:pt x="0" y="274834"/>
                    </a:moveTo>
                    <a:cubicBezTo>
                      <a:pt x="0" y="123263"/>
                      <a:pt x="355724" y="-8121"/>
                      <a:pt x="577560" y="391"/>
                    </a:cubicBezTo>
                    <a:cubicBezTo>
                      <a:pt x="799396" y="8903"/>
                      <a:pt x="1331018" y="174335"/>
                      <a:pt x="1331018" y="325906"/>
                    </a:cubicBezTo>
                    <a:cubicBezTo>
                      <a:pt x="1331018" y="477477"/>
                      <a:pt x="799396" y="557789"/>
                      <a:pt x="577560" y="549277"/>
                    </a:cubicBezTo>
                    <a:cubicBezTo>
                      <a:pt x="355724" y="540765"/>
                      <a:pt x="0" y="426405"/>
                      <a:pt x="0" y="2748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0" name="Grupo 59"/>
              <p:cNvGrpSpPr/>
              <p:nvPr/>
            </p:nvGrpSpPr>
            <p:grpSpPr>
              <a:xfrm>
                <a:off x="6932221" y="-90635"/>
                <a:ext cx="3617212" cy="3916060"/>
                <a:chOff x="7058088" y="404620"/>
                <a:chExt cx="3617212" cy="3916060"/>
              </a:xfrm>
            </p:grpSpPr>
            <p:sp>
              <p:nvSpPr>
                <p:cNvPr id="61" name="Elipse 9"/>
                <p:cNvSpPr/>
                <p:nvPr/>
              </p:nvSpPr>
              <p:spPr>
                <a:xfrm>
                  <a:off x="7929606" y="2868611"/>
                  <a:ext cx="1376123" cy="1452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123" h="1452069">
                      <a:moveTo>
                        <a:pt x="924186" y="666"/>
                      </a:moveTo>
                      <a:cubicBezTo>
                        <a:pt x="1159006" y="9597"/>
                        <a:pt x="1343153" y="107678"/>
                        <a:pt x="1375412" y="260492"/>
                      </a:cubicBezTo>
                      <a:lnTo>
                        <a:pt x="1376123" y="285128"/>
                      </a:lnTo>
                      <a:cubicBezTo>
                        <a:pt x="1295675" y="362467"/>
                        <a:pt x="1202908" y="433159"/>
                        <a:pt x="1099395" y="494279"/>
                      </a:cubicBezTo>
                      <a:cubicBezTo>
                        <a:pt x="965695" y="573223"/>
                        <a:pt x="826668" y="628756"/>
                        <a:pt x="689602" y="661155"/>
                      </a:cubicBezTo>
                      <a:lnTo>
                        <a:pt x="689603" y="769077"/>
                      </a:lnTo>
                      <a:lnTo>
                        <a:pt x="683437" y="797680"/>
                      </a:lnTo>
                      <a:cubicBezTo>
                        <a:pt x="751422" y="862807"/>
                        <a:pt x="795294" y="969695"/>
                        <a:pt x="795294" y="1090391"/>
                      </a:cubicBezTo>
                      <a:cubicBezTo>
                        <a:pt x="795294" y="1290140"/>
                        <a:pt x="675132" y="1452069"/>
                        <a:pt x="526905" y="1452069"/>
                      </a:cubicBezTo>
                      <a:cubicBezTo>
                        <a:pt x="512450" y="1452069"/>
                        <a:pt x="498261" y="1450529"/>
                        <a:pt x="484647" y="1446794"/>
                      </a:cubicBezTo>
                      <a:cubicBezTo>
                        <a:pt x="469383" y="1451206"/>
                        <a:pt x="453315" y="1452069"/>
                        <a:pt x="436878" y="1452069"/>
                      </a:cubicBezTo>
                      <a:lnTo>
                        <a:pt x="409680" y="1449066"/>
                      </a:lnTo>
                      <a:cubicBezTo>
                        <a:pt x="399008" y="1451270"/>
                        <a:pt x="388086" y="1452068"/>
                        <a:pt x="377053" y="1452068"/>
                      </a:cubicBezTo>
                      <a:cubicBezTo>
                        <a:pt x="168812" y="1452068"/>
                        <a:pt x="0" y="1167769"/>
                        <a:pt x="0" y="817068"/>
                      </a:cubicBezTo>
                      <a:cubicBezTo>
                        <a:pt x="0" y="519405"/>
                        <a:pt x="121613" y="269579"/>
                        <a:pt x="286470" y="202598"/>
                      </a:cubicBezTo>
                      <a:cubicBezTo>
                        <a:pt x="382699" y="120923"/>
                        <a:pt x="518979" y="55922"/>
                        <a:pt x="676225" y="22727"/>
                      </a:cubicBezTo>
                      <a:cubicBezTo>
                        <a:pt x="762010" y="4618"/>
                        <a:pt x="845913" y="-2311"/>
                        <a:pt x="924186" y="666"/>
                      </a:cubicBezTo>
                      <a:close/>
                    </a:path>
                  </a:pathLst>
                </a:custGeom>
                <a:solidFill>
                  <a:srgbClr val="AC2E0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 rot="20153091">
                  <a:off x="8808276" y="3165502"/>
                  <a:ext cx="338094" cy="45364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 rot="20153091">
                  <a:off x="9187203" y="2966458"/>
                  <a:ext cx="334868" cy="41855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40"/>
                <p:cNvSpPr/>
                <p:nvPr/>
              </p:nvSpPr>
              <p:spPr>
                <a:xfrm rot="19369563">
                  <a:off x="9447559" y="2420481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40"/>
                <p:cNvSpPr/>
                <p:nvPr/>
              </p:nvSpPr>
              <p:spPr>
                <a:xfrm rot="11124689">
                  <a:off x="9215954" y="1720550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 rot="9995652">
                  <a:off x="8784452" y="1961645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Triângulo isósceles 66"/>
                <p:cNvSpPr/>
                <p:nvPr/>
              </p:nvSpPr>
              <p:spPr>
                <a:xfrm rot="10589675">
                  <a:off x="8496689" y="2002591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Triângulo isósceles 67"/>
                <p:cNvSpPr/>
                <p:nvPr/>
              </p:nvSpPr>
              <p:spPr>
                <a:xfrm rot="11124689">
                  <a:off x="8114328" y="2068448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Triângulo isósceles 68"/>
                <p:cNvSpPr/>
                <p:nvPr/>
              </p:nvSpPr>
              <p:spPr>
                <a:xfrm rot="11124689">
                  <a:off x="7136428" y="2002590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Triângulo isósceles 69"/>
                <p:cNvSpPr/>
                <p:nvPr/>
              </p:nvSpPr>
              <p:spPr>
                <a:xfrm rot="11124689">
                  <a:off x="7564193" y="2068449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lipse 24"/>
                <p:cNvSpPr/>
                <p:nvPr/>
              </p:nvSpPr>
              <p:spPr>
                <a:xfrm rot="713300">
                  <a:off x="9302210" y="404620"/>
                  <a:ext cx="964728" cy="1563997"/>
                </a:xfrm>
                <a:custGeom>
                  <a:avLst/>
                  <a:gdLst>
                    <a:gd name="connsiteX0" fmla="*/ 0 w 916478"/>
                    <a:gd name="connsiteY0" fmla="*/ 780950 h 1561899"/>
                    <a:gd name="connsiteX1" fmla="*/ 458239 w 916478"/>
                    <a:gd name="connsiteY1" fmla="*/ 0 h 1561899"/>
                    <a:gd name="connsiteX2" fmla="*/ 916478 w 916478"/>
                    <a:gd name="connsiteY2" fmla="*/ 780950 h 1561899"/>
                    <a:gd name="connsiteX3" fmla="*/ 458239 w 916478"/>
                    <a:gd name="connsiteY3" fmla="*/ 1561900 h 1561899"/>
                    <a:gd name="connsiteX4" fmla="*/ 0 w 916478"/>
                    <a:gd name="connsiteY4" fmla="*/ 780950 h 1561899"/>
                    <a:gd name="connsiteX0" fmla="*/ 3519 w 919997"/>
                    <a:gd name="connsiteY0" fmla="*/ 794824 h 1575774"/>
                    <a:gd name="connsiteX1" fmla="*/ 260890 w 919997"/>
                    <a:gd name="connsiteY1" fmla="*/ 331375 h 1575774"/>
                    <a:gd name="connsiteX2" fmla="*/ 461758 w 919997"/>
                    <a:gd name="connsiteY2" fmla="*/ 13874 h 1575774"/>
                    <a:gd name="connsiteX3" fmla="*/ 919997 w 919997"/>
                    <a:gd name="connsiteY3" fmla="*/ 794824 h 1575774"/>
                    <a:gd name="connsiteX4" fmla="*/ 461758 w 919997"/>
                    <a:gd name="connsiteY4" fmla="*/ 1575774 h 1575774"/>
                    <a:gd name="connsiteX5" fmla="*/ 3519 w 919997"/>
                    <a:gd name="connsiteY5" fmla="*/ 794824 h 1575774"/>
                    <a:gd name="connsiteX0" fmla="*/ 3519 w 927437"/>
                    <a:gd name="connsiteY0" fmla="*/ 782730 h 1563680"/>
                    <a:gd name="connsiteX1" fmla="*/ 260890 w 927437"/>
                    <a:gd name="connsiteY1" fmla="*/ 319281 h 1563680"/>
                    <a:gd name="connsiteX2" fmla="*/ 461758 w 927437"/>
                    <a:gd name="connsiteY2" fmla="*/ 1780 h 1563680"/>
                    <a:gd name="connsiteX3" fmla="*/ 629191 w 927437"/>
                    <a:gd name="connsiteY3" fmla="*/ 458980 h 1563680"/>
                    <a:gd name="connsiteX4" fmla="*/ 919997 w 927437"/>
                    <a:gd name="connsiteY4" fmla="*/ 782730 h 1563680"/>
                    <a:gd name="connsiteX5" fmla="*/ 461758 w 927437"/>
                    <a:gd name="connsiteY5" fmla="*/ 1563680 h 1563680"/>
                    <a:gd name="connsiteX6" fmla="*/ 3519 w 927437"/>
                    <a:gd name="connsiteY6" fmla="*/ 782730 h 1563680"/>
                    <a:gd name="connsiteX0" fmla="*/ 3519 w 964728"/>
                    <a:gd name="connsiteY0" fmla="*/ 782730 h 1563997"/>
                    <a:gd name="connsiteX1" fmla="*/ 260890 w 964728"/>
                    <a:gd name="connsiteY1" fmla="*/ 319281 h 1563997"/>
                    <a:gd name="connsiteX2" fmla="*/ 461758 w 964728"/>
                    <a:gd name="connsiteY2" fmla="*/ 1780 h 1563997"/>
                    <a:gd name="connsiteX3" fmla="*/ 629191 w 964728"/>
                    <a:gd name="connsiteY3" fmla="*/ 458980 h 1563997"/>
                    <a:gd name="connsiteX4" fmla="*/ 958097 w 964728"/>
                    <a:gd name="connsiteY4" fmla="*/ 871630 h 1563997"/>
                    <a:gd name="connsiteX5" fmla="*/ 461758 w 964728"/>
                    <a:gd name="connsiteY5" fmla="*/ 1563680 h 1563997"/>
                    <a:gd name="connsiteX6" fmla="*/ 3519 w 964728"/>
                    <a:gd name="connsiteY6" fmla="*/ 782730 h 1563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4728" h="1563997">
                      <a:moveTo>
                        <a:pt x="3519" y="782730"/>
                      </a:moveTo>
                      <a:cubicBezTo>
                        <a:pt x="-29959" y="575330"/>
                        <a:pt x="184517" y="449439"/>
                        <a:pt x="260890" y="319281"/>
                      </a:cubicBezTo>
                      <a:cubicBezTo>
                        <a:pt x="337263" y="189123"/>
                        <a:pt x="400374" y="-21503"/>
                        <a:pt x="461758" y="1780"/>
                      </a:cubicBezTo>
                      <a:cubicBezTo>
                        <a:pt x="523142" y="25063"/>
                        <a:pt x="552818" y="328822"/>
                        <a:pt x="629191" y="458980"/>
                      </a:cubicBezTo>
                      <a:cubicBezTo>
                        <a:pt x="705564" y="589138"/>
                        <a:pt x="1013519" y="672697"/>
                        <a:pt x="958097" y="871630"/>
                      </a:cubicBezTo>
                      <a:cubicBezTo>
                        <a:pt x="902675" y="1070563"/>
                        <a:pt x="620854" y="1578497"/>
                        <a:pt x="461758" y="1563680"/>
                      </a:cubicBezTo>
                      <a:cubicBezTo>
                        <a:pt x="302662" y="1548863"/>
                        <a:pt x="36997" y="990130"/>
                        <a:pt x="3519" y="7827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7"/>
                <p:cNvSpPr/>
                <p:nvPr/>
              </p:nvSpPr>
              <p:spPr>
                <a:xfrm rot="20728136">
                  <a:off x="7148475" y="907073"/>
                  <a:ext cx="3526825" cy="274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825" h="2740207">
                      <a:moveTo>
                        <a:pt x="3247341" y="242009"/>
                      </a:moveTo>
                      <a:cubicBezTo>
                        <a:pt x="3253049" y="243026"/>
                        <a:pt x="3257977" y="247500"/>
                        <a:pt x="3261934" y="256383"/>
                      </a:cubicBezTo>
                      <a:cubicBezTo>
                        <a:pt x="3293584" y="327444"/>
                        <a:pt x="3397889" y="538124"/>
                        <a:pt x="3305826" y="689293"/>
                      </a:cubicBezTo>
                      <a:cubicBezTo>
                        <a:pt x="3279960" y="731765"/>
                        <a:pt x="3228970" y="800615"/>
                        <a:pt x="3165547" y="876435"/>
                      </a:cubicBezTo>
                      <a:cubicBezTo>
                        <a:pt x="3194964" y="1002568"/>
                        <a:pt x="3184966" y="1196619"/>
                        <a:pt x="3130927" y="1405103"/>
                      </a:cubicBezTo>
                      <a:lnTo>
                        <a:pt x="3130464" y="1406558"/>
                      </a:lnTo>
                      <a:cubicBezTo>
                        <a:pt x="3231795" y="1357028"/>
                        <a:pt x="3440502" y="1065087"/>
                        <a:pt x="3450036" y="1078325"/>
                      </a:cubicBezTo>
                      <a:cubicBezTo>
                        <a:pt x="3459570" y="1091563"/>
                        <a:pt x="3226800" y="1406857"/>
                        <a:pt x="3187668" y="1485988"/>
                      </a:cubicBezTo>
                      <a:lnTo>
                        <a:pt x="3184739" y="1496388"/>
                      </a:lnTo>
                      <a:cubicBezTo>
                        <a:pt x="3191214" y="1527124"/>
                        <a:pt x="3500686" y="1252719"/>
                        <a:pt x="3492069" y="1294998"/>
                      </a:cubicBezTo>
                      <a:cubicBezTo>
                        <a:pt x="3482878" y="1340096"/>
                        <a:pt x="3281860" y="1585372"/>
                        <a:pt x="3217858" y="1658747"/>
                      </a:cubicBezTo>
                      <a:lnTo>
                        <a:pt x="3211309" y="1668157"/>
                      </a:lnTo>
                      <a:cubicBezTo>
                        <a:pt x="3204637" y="1694387"/>
                        <a:pt x="3571608" y="1421976"/>
                        <a:pt x="3522258" y="1467754"/>
                      </a:cubicBezTo>
                      <a:cubicBezTo>
                        <a:pt x="3469976" y="1516252"/>
                        <a:pt x="3300156" y="1837663"/>
                        <a:pt x="3199956" y="1906863"/>
                      </a:cubicBezTo>
                      <a:cubicBezTo>
                        <a:pt x="3175260" y="1923322"/>
                        <a:pt x="3167785" y="1928717"/>
                        <a:pt x="3198098" y="1908520"/>
                      </a:cubicBezTo>
                      <a:cubicBezTo>
                        <a:pt x="3198776" y="1908068"/>
                        <a:pt x="3199457" y="1907605"/>
                        <a:pt x="3199956" y="1906863"/>
                      </a:cubicBezTo>
                      <a:cubicBezTo>
                        <a:pt x="3256434" y="1869065"/>
                        <a:pt x="3403117" y="1773113"/>
                        <a:pt x="3392736" y="1793034"/>
                      </a:cubicBezTo>
                      <a:cubicBezTo>
                        <a:pt x="3377822" y="1821655"/>
                        <a:pt x="3220664" y="2013994"/>
                        <a:pt x="3108606" y="2080245"/>
                      </a:cubicBezTo>
                      <a:lnTo>
                        <a:pt x="3078587" y="2090449"/>
                      </a:lnTo>
                      <a:cubicBezTo>
                        <a:pt x="3022401" y="2145047"/>
                        <a:pt x="2921123" y="2191852"/>
                        <a:pt x="2800910" y="2212821"/>
                      </a:cubicBezTo>
                      <a:cubicBezTo>
                        <a:pt x="2762233" y="2219567"/>
                        <a:pt x="2724496" y="2223133"/>
                        <a:pt x="2688700" y="2222969"/>
                      </a:cubicBezTo>
                      <a:lnTo>
                        <a:pt x="2667752" y="2230089"/>
                      </a:lnTo>
                      <a:cubicBezTo>
                        <a:pt x="2528195" y="2397753"/>
                        <a:pt x="2334808" y="2539942"/>
                        <a:pt x="2102521" y="2633011"/>
                      </a:cubicBezTo>
                      <a:cubicBezTo>
                        <a:pt x="1760730" y="2769956"/>
                        <a:pt x="1406427" y="2771817"/>
                        <a:pt x="1126550" y="2660687"/>
                      </a:cubicBezTo>
                      <a:lnTo>
                        <a:pt x="1165815" y="2509192"/>
                      </a:lnTo>
                      <a:cubicBezTo>
                        <a:pt x="1306625" y="2512220"/>
                        <a:pt x="1455139" y="2493346"/>
                        <a:pt x="1604369" y="2450473"/>
                      </a:cubicBezTo>
                      <a:cubicBezTo>
                        <a:pt x="2204037" y="2278195"/>
                        <a:pt x="2588201" y="1783645"/>
                        <a:pt x="2462429" y="1345863"/>
                      </a:cubicBezTo>
                      <a:lnTo>
                        <a:pt x="2428371" y="1260772"/>
                      </a:lnTo>
                      <a:cubicBezTo>
                        <a:pt x="2248423" y="1305611"/>
                        <a:pt x="1926173" y="1528045"/>
                        <a:pt x="1373456" y="1447490"/>
                      </a:cubicBezTo>
                      <a:cubicBezTo>
                        <a:pt x="911842" y="1380212"/>
                        <a:pt x="547559" y="1191161"/>
                        <a:pt x="442186" y="1046973"/>
                      </a:cubicBezTo>
                      <a:cubicBezTo>
                        <a:pt x="411051" y="1065745"/>
                        <a:pt x="376418" y="1074528"/>
                        <a:pt x="340484" y="1074528"/>
                      </a:cubicBezTo>
                      <a:cubicBezTo>
                        <a:pt x="152439" y="1074528"/>
                        <a:pt x="1" y="833987"/>
                        <a:pt x="0" y="537264"/>
                      </a:cubicBezTo>
                      <a:cubicBezTo>
                        <a:pt x="1" y="240541"/>
                        <a:pt x="152439" y="0"/>
                        <a:pt x="340484" y="0"/>
                      </a:cubicBezTo>
                      <a:cubicBezTo>
                        <a:pt x="363988" y="0"/>
                        <a:pt x="386939" y="3758"/>
                        <a:pt x="409102" y="10915"/>
                      </a:cubicBezTo>
                      <a:cubicBezTo>
                        <a:pt x="461423" y="27809"/>
                        <a:pt x="509372" y="63639"/>
                        <a:pt x="548552" y="114801"/>
                      </a:cubicBezTo>
                      <a:cubicBezTo>
                        <a:pt x="582762" y="93442"/>
                        <a:pt x="620656" y="82849"/>
                        <a:pt x="660117" y="82849"/>
                      </a:cubicBezTo>
                      <a:cubicBezTo>
                        <a:pt x="683475" y="82849"/>
                        <a:pt x="706282" y="86560"/>
                        <a:pt x="728316" y="93629"/>
                      </a:cubicBezTo>
                      <a:cubicBezTo>
                        <a:pt x="882553" y="143111"/>
                        <a:pt x="998867" y="357124"/>
                        <a:pt x="1000243" y="614492"/>
                      </a:cubicBezTo>
                      <a:cubicBezTo>
                        <a:pt x="1151812" y="573030"/>
                        <a:pt x="1310844" y="559411"/>
                        <a:pt x="1446437" y="594528"/>
                      </a:cubicBezTo>
                      <a:cubicBezTo>
                        <a:pt x="1663592" y="650768"/>
                        <a:pt x="1899545" y="717340"/>
                        <a:pt x="2096617" y="779676"/>
                      </a:cubicBezTo>
                      <a:cubicBezTo>
                        <a:pt x="2164117" y="785745"/>
                        <a:pt x="2229307" y="798986"/>
                        <a:pt x="2291599" y="817253"/>
                      </a:cubicBezTo>
                      <a:cubicBezTo>
                        <a:pt x="2375654" y="841903"/>
                        <a:pt x="2454426" y="875705"/>
                        <a:pt x="2525136" y="919313"/>
                      </a:cubicBezTo>
                      <a:cubicBezTo>
                        <a:pt x="2497621" y="738912"/>
                        <a:pt x="2484829" y="540202"/>
                        <a:pt x="2475026" y="444364"/>
                      </a:cubicBezTo>
                      <a:cubicBezTo>
                        <a:pt x="2455342" y="251901"/>
                        <a:pt x="2506955" y="138346"/>
                        <a:pt x="2546816" y="130205"/>
                      </a:cubicBezTo>
                      <a:cubicBezTo>
                        <a:pt x="2586680" y="122064"/>
                        <a:pt x="2644130" y="414339"/>
                        <a:pt x="2714204" y="395515"/>
                      </a:cubicBezTo>
                      <a:cubicBezTo>
                        <a:pt x="2784280" y="376691"/>
                        <a:pt x="2901584" y="236955"/>
                        <a:pt x="2962548" y="237962"/>
                      </a:cubicBezTo>
                      <a:cubicBezTo>
                        <a:pt x="3023513" y="238969"/>
                        <a:pt x="3023601" y="406665"/>
                        <a:pt x="3079990" y="401556"/>
                      </a:cubicBezTo>
                      <a:cubicBezTo>
                        <a:pt x="3129334" y="397085"/>
                        <a:pt x="3207393" y="234883"/>
                        <a:pt x="3247341" y="242009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3"/>
                <p:cNvSpPr/>
                <p:nvPr/>
              </p:nvSpPr>
              <p:spPr>
                <a:xfrm rot="19565428">
                  <a:off x="7058088" y="1058605"/>
                  <a:ext cx="734748" cy="71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766" h="866581">
                      <a:moveTo>
                        <a:pt x="784231" y="282774"/>
                      </a:moveTo>
                      <a:cubicBezTo>
                        <a:pt x="818303" y="303266"/>
                        <a:pt x="845207" y="330989"/>
                        <a:pt x="862234" y="365605"/>
                      </a:cubicBezTo>
                      <a:cubicBezTo>
                        <a:pt x="930342" y="504069"/>
                        <a:pt x="814633" y="700390"/>
                        <a:pt x="603790" y="804101"/>
                      </a:cubicBezTo>
                      <a:cubicBezTo>
                        <a:pt x="415424" y="896755"/>
                        <a:pt x="214855" y="884146"/>
                        <a:pt x="126480" y="780963"/>
                      </a:cubicBezTo>
                      <a:cubicBezTo>
                        <a:pt x="50176" y="705234"/>
                        <a:pt x="0" y="574265"/>
                        <a:pt x="0" y="425450"/>
                      </a:cubicBezTo>
                      <a:cubicBezTo>
                        <a:pt x="0" y="190480"/>
                        <a:pt x="125092" y="0"/>
                        <a:pt x="279400" y="0"/>
                      </a:cubicBezTo>
                      <a:cubicBezTo>
                        <a:pt x="391884" y="0"/>
                        <a:pt x="488844" y="101218"/>
                        <a:pt x="532383" y="247334"/>
                      </a:cubicBezTo>
                      <a:cubicBezTo>
                        <a:pt x="629665" y="231118"/>
                        <a:pt x="719775" y="244008"/>
                        <a:pt x="784231" y="2827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8953499" y="971558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Elipse 74"/>
                <p:cNvSpPr/>
                <p:nvPr/>
              </p:nvSpPr>
              <p:spPr>
                <a:xfrm>
                  <a:off x="9322955" y="993854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lipse 26"/>
                <p:cNvSpPr/>
                <p:nvPr/>
              </p:nvSpPr>
              <p:spPr>
                <a:xfrm rot="18607146">
                  <a:off x="9719414" y="1094217"/>
                  <a:ext cx="1024901" cy="476322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305931">
                  <a:off x="10141442" y="1176740"/>
                  <a:ext cx="180844" cy="383331"/>
                </a:xfrm>
                <a:prstGeom prst="ellipse">
                  <a:avLst/>
                </a:prstGeom>
                <a:solidFill>
                  <a:srgbClr val="AC2E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>
                  <a:off x="9070882" y="1399982"/>
                  <a:ext cx="88901" cy="2423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Elipse 78"/>
                <p:cNvSpPr/>
                <p:nvPr/>
              </p:nvSpPr>
              <p:spPr>
                <a:xfrm>
                  <a:off x="9443454" y="1418743"/>
                  <a:ext cx="88901" cy="2423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Elipse 31"/>
                <p:cNvSpPr/>
                <p:nvPr/>
              </p:nvSpPr>
              <p:spPr>
                <a:xfrm>
                  <a:off x="8862100" y="713020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Elipse 31"/>
                <p:cNvSpPr/>
                <p:nvPr/>
              </p:nvSpPr>
              <p:spPr>
                <a:xfrm flipH="1">
                  <a:off x="9322955" y="713018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0" name="Agrupar 18">
            <a:extLst>
              <a:ext uri="{FF2B5EF4-FFF2-40B4-BE49-F238E27FC236}">
                <a16:creationId xmlns="" xmlns:a16="http://schemas.microsoft.com/office/drawing/2014/main" id="{774C17C9-03CB-47B1-A588-D4A5198F67C9}"/>
              </a:ext>
            </a:extLst>
          </p:cNvPr>
          <p:cNvGrpSpPr/>
          <p:nvPr/>
        </p:nvGrpSpPr>
        <p:grpSpPr>
          <a:xfrm>
            <a:off x="8249297" y="1122199"/>
            <a:ext cx="3188632" cy="4793389"/>
            <a:chOff x="6197892" y="361108"/>
            <a:chExt cx="2992297" cy="4489287"/>
          </a:xfrm>
        </p:grpSpPr>
        <p:sp>
          <p:nvSpPr>
            <p:cNvPr id="21" name="Retângulo 6">
              <a:extLst>
                <a:ext uri="{FF2B5EF4-FFF2-40B4-BE49-F238E27FC236}">
                  <a16:creationId xmlns="" xmlns:a16="http://schemas.microsoft.com/office/drawing/2014/main" id="{3A5A0334-67EE-41BD-AD5E-9AFEC6768A34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Cloud 8">
              <a:extLst>
                <a:ext uri="{FF2B5EF4-FFF2-40B4-BE49-F238E27FC236}">
                  <a16:creationId xmlns="" xmlns:a16="http://schemas.microsoft.com/office/drawing/2014/main" id="{B5D5CAD8-AB34-47FC-ADB7-548DF89A2DA7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loud 36">
              <a:extLst>
                <a:ext uri="{FF2B5EF4-FFF2-40B4-BE49-F238E27FC236}">
                  <a16:creationId xmlns="" xmlns:a16="http://schemas.microsoft.com/office/drawing/2014/main" id="{63FF86AB-EC80-4593-B880-69A5C30A640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loud 38">
              <a:extLst>
                <a:ext uri="{FF2B5EF4-FFF2-40B4-BE49-F238E27FC236}">
                  <a16:creationId xmlns="" xmlns:a16="http://schemas.microsoft.com/office/drawing/2014/main" id="{F523AF07-D353-4224-9F16-9A7C82AF3481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loud 37">
              <a:extLst>
                <a:ext uri="{FF2B5EF4-FFF2-40B4-BE49-F238E27FC236}">
                  <a16:creationId xmlns="" xmlns:a16="http://schemas.microsoft.com/office/drawing/2014/main" id="{7490BAB2-4648-4A4C-85DF-444FB865939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445713" y="43087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dias passaram, e um lobo apareceu. Quando ele viu os porquinhos, ficou com muita fome.</a:t>
            </a:r>
          </a:p>
        </p:txBody>
      </p:sp>
      <p:sp>
        <p:nvSpPr>
          <p:cNvPr id="5" name="Retângulo 42">
            <a:extLst>
              <a:ext uri="{FF2B5EF4-FFF2-40B4-BE49-F238E27FC236}">
                <a16:creationId xmlns="" xmlns:a16="http://schemas.microsoft.com/office/drawing/2014/main" id="{E27D9A2D-6F8B-429F-8CE7-97C25D864032}"/>
              </a:ext>
            </a:extLst>
          </p:cNvPr>
          <p:cNvSpPr/>
          <p:nvPr/>
        </p:nvSpPr>
        <p:spPr>
          <a:xfrm>
            <a:off x="-275771" y="472925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6" name="Agrupar 352">
            <a:extLst>
              <a:ext uri="{FF2B5EF4-FFF2-40B4-BE49-F238E27FC236}">
                <a16:creationId xmlns="" xmlns:a16="http://schemas.microsoft.com/office/drawing/2014/main" id="{3038D984-C0A0-4A03-8624-9C73E96878F0}"/>
              </a:ext>
            </a:extLst>
          </p:cNvPr>
          <p:cNvGrpSpPr/>
          <p:nvPr/>
        </p:nvGrpSpPr>
        <p:grpSpPr>
          <a:xfrm>
            <a:off x="1274761" y="3377535"/>
            <a:ext cx="3261303" cy="3211500"/>
            <a:chOff x="5898776" y="2178424"/>
            <a:chExt cx="2559217" cy="2537981"/>
          </a:xfrm>
        </p:grpSpPr>
        <p:sp>
          <p:nvSpPr>
            <p:cNvPr id="87" name="Triângulo isósceles 86">
              <a:extLst>
                <a:ext uri="{FF2B5EF4-FFF2-40B4-BE49-F238E27FC236}">
                  <a16:creationId xmlns="" xmlns:a16="http://schemas.microsoft.com/office/drawing/2014/main" id="{D4E25219-B368-4119-8E1F-602B8F81B88D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="" xmlns:a16="http://schemas.microsoft.com/office/drawing/2014/main" id="{E2A77657-15D5-4C2D-8D75-57E5F77320EE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355">
              <a:extLst>
                <a:ext uri="{FF2B5EF4-FFF2-40B4-BE49-F238E27FC236}">
                  <a16:creationId xmlns="" xmlns:a16="http://schemas.microsoft.com/office/drawing/2014/main" id="{CEBD1175-E16E-42CF-96B9-9C879919B2F9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="" xmlns:a16="http://schemas.microsoft.com/office/drawing/2014/main" id="{3063BC54-F670-4A23-9B2F-AA9AC9AE5F8F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="" xmlns:a16="http://schemas.microsoft.com/office/drawing/2014/main" id="{5C9212DB-08A6-49E9-A139-1547FA5C81D0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Retângulo 91">
                <a:extLst>
                  <a:ext uri="{FF2B5EF4-FFF2-40B4-BE49-F238E27FC236}">
                    <a16:creationId xmlns="" xmlns:a16="http://schemas.microsoft.com/office/drawing/2014/main" id="{CB39BD75-0035-47ED-A0FD-2A2045FB7C09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3" name="Retângulo 92">
                <a:extLst>
                  <a:ext uri="{FF2B5EF4-FFF2-40B4-BE49-F238E27FC236}">
                    <a16:creationId xmlns="" xmlns:a16="http://schemas.microsoft.com/office/drawing/2014/main" id="{E32697AF-7927-434F-8884-DE6DAD0AF14F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Retângulo 93">
                <a:extLst>
                  <a:ext uri="{FF2B5EF4-FFF2-40B4-BE49-F238E27FC236}">
                    <a16:creationId xmlns="" xmlns:a16="http://schemas.microsoft.com/office/drawing/2014/main" id="{732ED626-7866-445D-A361-D1C77E9ED37D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="" xmlns:a16="http://schemas.microsoft.com/office/drawing/2014/main" id="{ACCD97D3-6F3E-4BDC-AE0A-B15B18F5B6C7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="" xmlns:a16="http://schemas.microsoft.com/office/drawing/2014/main" id="{4E33E10C-10EE-4B3D-AEA4-286541DEE035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="" xmlns:a16="http://schemas.microsoft.com/office/drawing/2014/main" id="{86C49402-2308-4E76-BD2A-D901C937015E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98" name="Agrupar 364">
                <a:extLst>
                  <a:ext uri="{FF2B5EF4-FFF2-40B4-BE49-F238E27FC236}">
                    <a16:creationId xmlns="" xmlns:a16="http://schemas.microsoft.com/office/drawing/2014/main" id="{21A52BD1-D564-43C3-8332-31E2D96739F0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208" name="Agrupar 474">
                  <a:extLst>
                    <a:ext uri="{FF2B5EF4-FFF2-40B4-BE49-F238E27FC236}">
                      <a16:creationId xmlns="" xmlns:a16="http://schemas.microsoft.com/office/drawing/2014/main" id="{B73E7230-6226-43FB-9D03-ED807F3D22A9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="" xmlns:a16="http://schemas.microsoft.com/office/drawing/2014/main" id="{DD47FE31-CCA1-477E-9578-C71ECE1A7BA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="" xmlns:a16="http://schemas.microsoft.com/office/drawing/2014/main" id="{2E60D4E0-9486-40BF-9C2B-3ED54CE4919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Retângulo 230">
                    <a:extLst>
                      <a:ext uri="{FF2B5EF4-FFF2-40B4-BE49-F238E27FC236}">
                        <a16:creationId xmlns="" xmlns:a16="http://schemas.microsoft.com/office/drawing/2014/main" id="{18050EC1-076F-4453-AFCC-B07BE8D892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9" name="Agrupar 475">
                  <a:extLst>
                    <a:ext uri="{FF2B5EF4-FFF2-40B4-BE49-F238E27FC236}">
                      <a16:creationId xmlns="" xmlns:a16="http://schemas.microsoft.com/office/drawing/2014/main" id="{469D25F2-FB16-4BEB-BA28-1E16F5AA701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6" name="Retângulo 225">
                    <a:extLst>
                      <a:ext uri="{FF2B5EF4-FFF2-40B4-BE49-F238E27FC236}">
                        <a16:creationId xmlns="" xmlns:a16="http://schemas.microsoft.com/office/drawing/2014/main" id="{F67F697B-CD29-4BCA-8C02-67BB3799C04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7" name="Retângulo 226">
                    <a:extLst>
                      <a:ext uri="{FF2B5EF4-FFF2-40B4-BE49-F238E27FC236}">
                        <a16:creationId xmlns="" xmlns:a16="http://schemas.microsoft.com/office/drawing/2014/main" id="{5508A179-D740-488C-8309-B1EF0339ACF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Retângulo 227">
                    <a:extLst>
                      <a:ext uri="{FF2B5EF4-FFF2-40B4-BE49-F238E27FC236}">
                        <a16:creationId xmlns="" xmlns:a16="http://schemas.microsoft.com/office/drawing/2014/main" id="{C3C674C6-DA3E-4463-A883-3E932C32E8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0" name="Agrupar 476">
                  <a:extLst>
                    <a:ext uri="{FF2B5EF4-FFF2-40B4-BE49-F238E27FC236}">
                      <a16:creationId xmlns="" xmlns:a16="http://schemas.microsoft.com/office/drawing/2014/main" id="{C516CF61-E008-477A-87A6-3A10C36C9EE7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3" name="Retângulo 222">
                    <a:extLst>
                      <a:ext uri="{FF2B5EF4-FFF2-40B4-BE49-F238E27FC236}">
                        <a16:creationId xmlns="" xmlns:a16="http://schemas.microsoft.com/office/drawing/2014/main" id="{0EE1F263-01EB-4A58-825D-905A131C217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Retângulo 223">
                    <a:extLst>
                      <a:ext uri="{FF2B5EF4-FFF2-40B4-BE49-F238E27FC236}">
                        <a16:creationId xmlns="" xmlns:a16="http://schemas.microsoft.com/office/drawing/2014/main" id="{7E4F0838-EEC8-403D-88F3-AEEE35A6E29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Retângulo 224">
                    <a:extLst>
                      <a:ext uri="{FF2B5EF4-FFF2-40B4-BE49-F238E27FC236}">
                        <a16:creationId xmlns="" xmlns:a16="http://schemas.microsoft.com/office/drawing/2014/main" id="{92912BC7-4ED0-4683-A542-E207D6C2D1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1" name="Agrupar 477">
                  <a:extLst>
                    <a:ext uri="{FF2B5EF4-FFF2-40B4-BE49-F238E27FC236}">
                      <a16:creationId xmlns="" xmlns:a16="http://schemas.microsoft.com/office/drawing/2014/main" id="{EE341DCB-760E-4F12-8987-A93468A76DAF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0" name="Retângulo 219">
                    <a:extLst>
                      <a:ext uri="{FF2B5EF4-FFF2-40B4-BE49-F238E27FC236}">
                        <a16:creationId xmlns="" xmlns:a16="http://schemas.microsoft.com/office/drawing/2014/main" id="{87119592-5E39-4E07-9520-7FA89C873E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 220">
                    <a:extLst>
                      <a:ext uri="{FF2B5EF4-FFF2-40B4-BE49-F238E27FC236}">
                        <a16:creationId xmlns="" xmlns:a16="http://schemas.microsoft.com/office/drawing/2014/main" id="{FE699E6F-D51F-4A93-8D24-518DE4F42A1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Retângulo 221">
                    <a:extLst>
                      <a:ext uri="{FF2B5EF4-FFF2-40B4-BE49-F238E27FC236}">
                        <a16:creationId xmlns="" xmlns:a16="http://schemas.microsoft.com/office/drawing/2014/main" id="{7A8528E3-081D-465F-9C6C-E572B01E47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2" name="Elipse 211">
                  <a:extLst>
                    <a:ext uri="{FF2B5EF4-FFF2-40B4-BE49-F238E27FC236}">
                      <a16:creationId xmlns="" xmlns:a16="http://schemas.microsoft.com/office/drawing/2014/main" id="{F07EAB2C-45F1-41B5-9CE9-DFD660D570CC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Elipse 212">
                  <a:extLst>
                    <a:ext uri="{FF2B5EF4-FFF2-40B4-BE49-F238E27FC236}">
                      <a16:creationId xmlns="" xmlns:a16="http://schemas.microsoft.com/office/drawing/2014/main" id="{652E3065-4884-41F9-8280-9BF34035A6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Elipse 213">
                  <a:extLst>
                    <a:ext uri="{FF2B5EF4-FFF2-40B4-BE49-F238E27FC236}">
                      <a16:creationId xmlns="" xmlns:a16="http://schemas.microsoft.com/office/drawing/2014/main" id="{732B2469-CD38-4FA8-9FC9-94E72FA15B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Elipse 214">
                  <a:extLst>
                    <a:ext uri="{FF2B5EF4-FFF2-40B4-BE49-F238E27FC236}">
                      <a16:creationId xmlns="" xmlns:a16="http://schemas.microsoft.com/office/drawing/2014/main" id="{855C619F-FD2F-4D6E-8210-5CE8D5A27BDD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Elipse 215">
                  <a:extLst>
                    <a:ext uri="{FF2B5EF4-FFF2-40B4-BE49-F238E27FC236}">
                      <a16:creationId xmlns="" xmlns:a16="http://schemas.microsoft.com/office/drawing/2014/main" id="{CB922D96-BB25-44A3-A946-13A5AAF2778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="" xmlns:a16="http://schemas.microsoft.com/office/drawing/2014/main" id="{8B7E54D9-4533-4B33-97FE-D760CF065F1E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="" xmlns:a16="http://schemas.microsoft.com/office/drawing/2014/main" id="{C0A27C3C-302F-4D83-B70B-C140BD95F61D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" name="Elipse 218">
                  <a:extLst>
                    <a:ext uri="{FF2B5EF4-FFF2-40B4-BE49-F238E27FC236}">
                      <a16:creationId xmlns="" xmlns:a16="http://schemas.microsoft.com/office/drawing/2014/main" id="{1DBDDD98-A9D2-4E82-8D82-9AE7CC042624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9" name="Agrupar 365">
                <a:extLst>
                  <a:ext uri="{FF2B5EF4-FFF2-40B4-BE49-F238E27FC236}">
                    <a16:creationId xmlns="" xmlns:a16="http://schemas.microsoft.com/office/drawing/2014/main" id="{A4337B47-5A3B-4633-A062-2B7D420D63F2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84" name="Agrupar 450">
                  <a:extLst>
                    <a:ext uri="{FF2B5EF4-FFF2-40B4-BE49-F238E27FC236}">
                      <a16:creationId xmlns="" xmlns:a16="http://schemas.microsoft.com/office/drawing/2014/main" id="{3AD45405-AEC9-42EA-9C0F-F0B83FD9C4E8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05" name="Retângulo 204">
                    <a:extLst>
                      <a:ext uri="{FF2B5EF4-FFF2-40B4-BE49-F238E27FC236}">
                        <a16:creationId xmlns="" xmlns:a16="http://schemas.microsoft.com/office/drawing/2014/main" id="{71223476-46F7-48D5-A9CC-FAE2BB6B615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 205">
                    <a:extLst>
                      <a:ext uri="{FF2B5EF4-FFF2-40B4-BE49-F238E27FC236}">
                        <a16:creationId xmlns="" xmlns:a16="http://schemas.microsoft.com/office/drawing/2014/main" id="{FE68F3BF-2B5A-4375-A519-F71315D5690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 206">
                    <a:extLst>
                      <a:ext uri="{FF2B5EF4-FFF2-40B4-BE49-F238E27FC236}">
                        <a16:creationId xmlns="" xmlns:a16="http://schemas.microsoft.com/office/drawing/2014/main" id="{2A95877F-22E5-4CD6-951C-7325F97C0D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451">
                  <a:extLst>
                    <a:ext uri="{FF2B5EF4-FFF2-40B4-BE49-F238E27FC236}">
                      <a16:creationId xmlns="" xmlns:a16="http://schemas.microsoft.com/office/drawing/2014/main" id="{C3E6C6F7-1262-4894-85EC-8CE632EAEFE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02" name="Retângulo 201">
                    <a:extLst>
                      <a:ext uri="{FF2B5EF4-FFF2-40B4-BE49-F238E27FC236}">
                        <a16:creationId xmlns="" xmlns:a16="http://schemas.microsoft.com/office/drawing/2014/main" id="{022B04FD-97AD-4EA6-B5FF-4A282C25CF6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 202">
                    <a:extLst>
                      <a:ext uri="{FF2B5EF4-FFF2-40B4-BE49-F238E27FC236}">
                        <a16:creationId xmlns="" xmlns:a16="http://schemas.microsoft.com/office/drawing/2014/main" id="{A7B2A438-FBFB-4E9E-B162-E60685C1210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 203">
                    <a:extLst>
                      <a:ext uri="{FF2B5EF4-FFF2-40B4-BE49-F238E27FC236}">
                        <a16:creationId xmlns="" xmlns:a16="http://schemas.microsoft.com/office/drawing/2014/main" id="{BFD4ABE3-E245-43F2-BDFE-2A44B56C51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6" name="Agrupar 452">
                  <a:extLst>
                    <a:ext uri="{FF2B5EF4-FFF2-40B4-BE49-F238E27FC236}">
                      <a16:creationId xmlns="" xmlns:a16="http://schemas.microsoft.com/office/drawing/2014/main" id="{35E28FD8-EF72-4CDF-BE02-711B89F16F4C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9" name="Retângulo 198">
                    <a:extLst>
                      <a:ext uri="{FF2B5EF4-FFF2-40B4-BE49-F238E27FC236}">
                        <a16:creationId xmlns="" xmlns:a16="http://schemas.microsoft.com/office/drawing/2014/main" id="{B1A7BA20-3FD4-44B7-9B40-9B6184BF864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0" name="Retângulo 199">
                    <a:extLst>
                      <a:ext uri="{FF2B5EF4-FFF2-40B4-BE49-F238E27FC236}">
                        <a16:creationId xmlns="" xmlns:a16="http://schemas.microsoft.com/office/drawing/2014/main" id="{2601199D-C2E5-446B-B45F-7DF34DB7462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1" name="Retângulo 200">
                    <a:extLst>
                      <a:ext uri="{FF2B5EF4-FFF2-40B4-BE49-F238E27FC236}">
                        <a16:creationId xmlns="" xmlns:a16="http://schemas.microsoft.com/office/drawing/2014/main" id="{450AFCDA-E655-4270-992A-7FA8290EEE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7" name="Agrupar 453">
                  <a:extLst>
                    <a:ext uri="{FF2B5EF4-FFF2-40B4-BE49-F238E27FC236}">
                      <a16:creationId xmlns="" xmlns:a16="http://schemas.microsoft.com/office/drawing/2014/main" id="{8C63FE73-3375-403F-B8FF-269774407EA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6" name="Retângulo 195">
                    <a:extLst>
                      <a:ext uri="{FF2B5EF4-FFF2-40B4-BE49-F238E27FC236}">
                        <a16:creationId xmlns="" xmlns:a16="http://schemas.microsoft.com/office/drawing/2014/main" id="{13629060-5D04-4CC3-B96D-660A3C78964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>
                    <a:extLst>
                      <a:ext uri="{FF2B5EF4-FFF2-40B4-BE49-F238E27FC236}">
                        <a16:creationId xmlns="" xmlns:a16="http://schemas.microsoft.com/office/drawing/2014/main" id="{BE18269E-6743-4274-8A50-831B44FC52C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Retângulo 197">
                    <a:extLst>
                      <a:ext uri="{FF2B5EF4-FFF2-40B4-BE49-F238E27FC236}">
                        <a16:creationId xmlns="" xmlns:a16="http://schemas.microsoft.com/office/drawing/2014/main" id="{699A425B-81F6-443E-9E3A-0D7BCC3C39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8" name="Elipse 187">
                  <a:extLst>
                    <a:ext uri="{FF2B5EF4-FFF2-40B4-BE49-F238E27FC236}">
                      <a16:creationId xmlns="" xmlns:a16="http://schemas.microsoft.com/office/drawing/2014/main" id="{F91055ED-2303-46F3-B48B-D76BF4D82AAE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88">
                  <a:extLst>
                    <a:ext uri="{FF2B5EF4-FFF2-40B4-BE49-F238E27FC236}">
                      <a16:creationId xmlns="" xmlns:a16="http://schemas.microsoft.com/office/drawing/2014/main" id="{CB606E15-C471-4F1F-BC5B-EA8495B96D7E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="" xmlns:a16="http://schemas.microsoft.com/office/drawing/2014/main" id="{7BAECFCE-F966-4857-B9C9-71AF0BD0D2B1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="" xmlns:a16="http://schemas.microsoft.com/office/drawing/2014/main" id="{A32E5763-567E-4ED3-93AB-12DDC14BB3D0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="" xmlns:a16="http://schemas.microsoft.com/office/drawing/2014/main" id="{B1FEB7FC-0C1F-4916-8C5D-6D4BE8A8D60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Elipse 192">
                  <a:extLst>
                    <a:ext uri="{FF2B5EF4-FFF2-40B4-BE49-F238E27FC236}">
                      <a16:creationId xmlns="" xmlns:a16="http://schemas.microsoft.com/office/drawing/2014/main" id="{0AF467F4-BA3A-47D7-BA7A-F01022C2279A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Elipse 193">
                  <a:extLst>
                    <a:ext uri="{FF2B5EF4-FFF2-40B4-BE49-F238E27FC236}">
                      <a16:creationId xmlns="" xmlns:a16="http://schemas.microsoft.com/office/drawing/2014/main" id="{A4421F2D-D2A0-49D8-AF26-AC349480D36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Elipse 194">
                  <a:extLst>
                    <a:ext uri="{FF2B5EF4-FFF2-40B4-BE49-F238E27FC236}">
                      <a16:creationId xmlns="" xmlns:a16="http://schemas.microsoft.com/office/drawing/2014/main" id="{74390B77-2B1F-43DB-B726-76896E1A0D43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0" name="Agrupar 366">
                <a:extLst>
                  <a:ext uri="{FF2B5EF4-FFF2-40B4-BE49-F238E27FC236}">
                    <a16:creationId xmlns="" xmlns:a16="http://schemas.microsoft.com/office/drawing/2014/main" id="{E90432E8-4456-44D7-8E22-0709C4381E64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60" name="Agrupar 426">
                  <a:extLst>
                    <a:ext uri="{FF2B5EF4-FFF2-40B4-BE49-F238E27FC236}">
                      <a16:creationId xmlns="" xmlns:a16="http://schemas.microsoft.com/office/drawing/2014/main" id="{F14A2670-FA95-4D04-B346-9184C8DBA99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81" name="Retângulo 180">
                    <a:extLst>
                      <a:ext uri="{FF2B5EF4-FFF2-40B4-BE49-F238E27FC236}">
                        <a16:creationId xmlns="" xmlns:a16="http://schemas.microsoft.com/office/drawing/2014/main" id="{78D57C5C-F69A-4F9B-B5A9-D42C1406B0A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>
                    <a:extLst>
                      <a:ext uri="{FF2B5EF4-FFF2-40B4-BE49-F238E27FC236}">
                        <a16:creationId xmlns="" xmlns:a16="http://schemas.microsoft.com/office/drawing/2014/main" id="{F915743F-B20F-412A-921C-359DB51788A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>
                    <a:extLst>
                      <a:ext uri="{FF2B5EF4-FFF2-40B4-BE49-F238E27FC236}">
                        <a16:creationId xmlns="" xmlns:a16="http://schemas.microsoft.com/office/drawing/2014/main" id="{D7B54EE0-FCF4-4C79-BD10-14C56F9FDE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427">
                  <a:extLst>
                    <a:ext uri="{FF2B5EF4-FFF2-40B4-BE49-F238E27FC236}">
                      <a16:creationId xmlns="" xmlns:a16="http://schemas.microsoft.com/office/drawing/2014/main" id="{F7103604-23CF-4500-BDA7-7E1B29740162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8" name="Retângulo 177">
                    <a:extLst>
                      <a:ext uri="{FF2B5EF4-FFF2-40B4-BE49-F238E27FC236}">
                        <a16:creationId xmlns="" xmlns:a16="http://schemas.microsoft.com/office/drawing/2014/main" id="{62B12161-63AC-4DB2-8CD2-5058C1CB591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Retângulo 178">
                    <a:extLst>
                      <a:ext uri="{FF2B5EF4-FFF2-40B4-BE49-F238E27FC236}">
                        <a16:creationId xmlns="" xmlns:a16="http://schemas.microsoft.com/office/drawing/2014/main" id="{0B919D90-AD7F-4B6E-ACA3-35512814F75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Retângulo 179">
                    <a:extLst>
                      <a:ext uri="{FF2B5EF4-FFF2-40B4-BE49-F238E27FC236}">
                        <a16:creationId xmlns="" xmlns:a16="http://schemas.microsoft.com/office/drawing/2014/main" id="{B1F64208-579E-4D1B-8747-0A5C6878CB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428">
                  <a:extLst>
                    <a:ext uri="{FF2B5EF4-FFF2-40B4-BE49-F238E27FC236}">
                      <a16:creationId xmlns="" xmlns:a16="http://schemas.microsoft.com/office/drawing/2014/main" id="{B4B79DF3-BC51-4862-A01B-BB4EA2692FC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5" name="Retângulo 174">
                    <a:extLst>
                      <a:ext uri="{FF2B5EF4-FFF2-40B4-BE49-F238E27FC236}">
                        <a16:creationId xmlns="" xmlns:a16="http://schemas.microsoft.com/office/drawing/2014/main" id="{CA3D4CFE-647C-4682-BDA0-07BD00E3AC8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Retângulo 175">
                    <a:extLst>
                      <a:ext uri="{FF2B5EF4-FFF2-40B4-BE49-F238E27FC236}">
                        <a16:creationId xmlns="" xmlns:a16="http://schemas.microsoft.com/office/drawing/2014/main" id="{56B8EB43-865B-4553-9BFE-DC230F5B804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 176">
                    <a:extLst>
                      <a:ext uri="{FF2B5EF4-FFF2-40B4-BE49-F238E27FC236}">
                        <a16:creationId xmlns="" xmlns:a16="http://schemas.microsoft.com/office/drawing/2014/main" id="{6E25AFE3-CBD8-410A-8A28-BE0BBB463F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429">
                  <a:extLst>
                    <a:ext uri="{FF2B5EF4-FFF2-40B4-BE49-F238E27FC236}">
                      <a16:creationId xmlns="" xmlns:a16="http://schemas.microsoft.com/office/drawing/2014/main" id="{DDB86226-1B8F-48BE-822E-3131826051E4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2" name="Retângulo 171">
                    <a:extLst>
                      <a:ext uri="{FF2B5EF4-FFF2-40B4-BE49-F238E27FC236}">
                        <a16:creationId xmlns="" xmlns:a16="http://schemas.microsoft.com/office/drawing/2014/main" id="{00750957-00CE-4819-B525-132355796C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 172">
                    <a:extLst>
                      <a:ext uri="{FF2B5EF4-FFF2-40B4-BE49-F238E27FC236}">
                        <a16:creationId xmlns="" xmlns:a16="http://schemas.microsoft.com/office/drawing/2014/main" id="{0832FF0F-B3A0-408B-8365-77514F0AEC3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Retângulo 173">
                    <a:extLst>
                      <a:ext uri="{FF2B5EF4-FFF2-40B4-BE49-F238E27FC236}">
                        <a16:creationId xmlns="" xmlns:a16="http://schemas.microsoft.com/office/drawing/2014/main" id="{C184A9D2-8B67-4E0B-A202-88AC3A4142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="" xmlns:a16="http://schemas.microsoft.com/office/drawing/2014/main" id="{3E1D646A-2B90-4AF2-8C7B-66F1166A51A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="" xmlns:a16="http://schemas.microsoft.com/office/drawing/2014/main" id="{9B603ECB-E152-40AF-B8D4-415E4BC3C2E8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="" xmlns:a16="http://schemas.microsoft.com/office/drawing/2014/main" id="{65A72B84-58D6-4B1F-98EE-99856967DAEE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Elipse 166">
                  <a:extLst>
                    <a:ext uri="{FF2B5EF4-FFF2-40B4-BE49-F238E27FC236}">
                      <a16:creationId xmlns="" xmlns:a16="http://schemas.microsoft.com/office/drawing/2014/main" id="{87709C4E-7FBF-4F4F-A598-EEA416519BB5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Elipse 167">
                  <a:extLst>
                    <a:ext uri="{FF2B5EF4-FFF2-40B4-BE49-F238E27FC236}">
                      <a16:creationId xmlns="" xmlns:a16="http://schemas.microsoft.com/office/drawing/2014/main" id="{576BA6E5-FA20-4E0D-9A2E-7DECC261DE53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Elipse 168">
                  <a:extLst>
                    <a:ext uri="{FF2B5EF4-FFF2-40B4-BE49-F238E27FC236}">
                      <a16:creationId xmlns="" xmlns:a16="http://schemas.microsoft.com/office/drawing/2014/main" id="{C01011F4-1933-4173-AC6F-8B7AAE593B0D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Elipse 169">
                  <a:extLst>
                    <a:ext uri="{FF2B5EF4-FFF2-40B4-BE49-F238E27FC236}">
                      <a16:creationId xmlns="" xmlns:a16="http://schemas.microsoft.com/office/drawing/2014/main" id="{206E0ADA-8130-4E17-B66E-0FBF21F0B00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Elipse 170">
                  <a:extLst>
                    <a:ext uri="{FF2B5EF4-FFF2-40B4-BE49-F238E27FC236}">
                      <a16:creationId xmlns="" xmlns:a16="http://schemas.microsoft.com/office/drawing/2014/main" id="{91A68D4D-66FC-493C-A756-5149FE27767B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Agrupar 367">
                <a:extLst>
                  <a:ext uri="{FF2B5EF4-FFF2-40B4-BE49-F238E27FC236}">
                    <a16:creationId xmlns="" xmlns:a16="http://schemas.microsoft.com/office/drawing/2014/main" id="{276B5580-8566-4C68-ADF4-11B09275453F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36" name="Agrupar 402">
                  <a:extLst>
                    <a:ext uri="{FF2B5EF4-FFF2-40B4-BE49-F238E27FC236}">
                      <a16:creationId xmlns="" xmlns:a16="http://schemas.microsoft.com/office/drawing/2014/main" id="{A977A7C2-6E7C-45E4-BD66-B2591FAD0FE5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7" name="Retângulo 156">
                    <a:extLst>
                      <a:ext uri="{FF2B5EF4-FFF2-40B4-BE49-F238E27FC236}">
                        <a16:creationId xmlns="" xmlns:a16="http://schemas.microsoft.com/office/drawing/2014/main" id="{75258F6D-6E96-42C1-B894-C86FAD62491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 157">
                    <a:extLst>
                      <a:ext uri="{FF2B5EF4-FFF2-40B4-BE49-F238E27FC236}">
                        <a16:creationId xmlns="" xmlns:a16="http://schemas.microsoft.com/office/drawing/2014/main" id="{3AD65E01-D00E-4B83-BA15-77D5D63999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Retângulo 158">
                    <a:extLst>
                      <a:ext uri="{FF2B5EF4-FFF2-40B4-BE49-F238E27FC236}">
                        <a16:creationId xmlns="" xmlns:a16="http://schemas.microsoft.com/office/drawing/2014/main" id="{13D98670-5196-4273-8049-5A76D1175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7" name="Agrupar 403">
                  <a:extLst>
                    <a:ext uri="{FF2B5EF4-FFF2-40B4-BE49-F238E27FC236}">
                      <a16:creationId xmlns="" xmlns:a16="http://schemas.microsoft.com/office/drawing/2014/main" id="{443D46F5-7D0C-427C-928E-033F34B7E74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4" name="Retângulo 153">
                    <a:extLst>
                      <a:ext uri="{FF2B5EF4-FFF2-40B4-BE49-F238E27FC236}">
                        <a16:creationId xmlns="" xmlns:a16="http://schemas.microsoft.com/office/drawing/2014/main" id="{2E12E0D6-3C29-4F8F-BF96-8C010A2F2C3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 154">
                    <a:extLst>
                      <a:ext uri="{FF2B5EF4-FFF2-40B4-BE49-F238E27FC236}">
                        <a16:creationId xmlns="" xmlns:a16="http://schemas.microsoft.com/office/drawing/2014/main" id="{E214A47D-FF2C-4F36-9C05-1306110700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="" xmlns:a16="http://schemas.microsoft.com/office/drawing/2014/main" id="{4B89AC07-F2BC-4190-B0F3-669A628CB1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8" name="Agrupar 404">
                  <a:extLst>
                    <a:ext uri="{FF2B5EF4-FFF2-40B4-BE49-F238E27FC236}">
                      <a16:creationId xmlns="" xmlns:a16="http://schemas.microsoft.com/office/drawing/2014/main" id="{23954DC4-5A09-43E0-8E9E-8EF10B76517B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1" name="Retângulo 150">
                    <a:extLst>
                      <a:ext uri="{FF2B5EF4-FFF2-40B4-BE49-F238E27FC236}">
                        <a16:creationId xmlns="" xmlns:a16="http://schemas.microsoft.com/office/drawing/2014/main" id="{ECCFAA13-2AE7-4EC1-8238-5A953AAF11ED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 151">
                    <a:extLst>
                      <a:ext uri="{FF2B5EF4-FFF2-40B4-BE49-F238E27FC236}">
                        <a16:creationId xmlns="" xmlns:a16="http://schemas.microsoft.com/office/drawing/2014/main" id="{90DB0D8B-4BFD-4573-BA7B-59EDAE97EEA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>
                    <a:extLst>
                      <a:ext uri="{FF2B5EF4-FFF2-40B4-BE49-F238E27FC236}">
                        <a16:creationId xmlns="" xmlns:a16="http://schemas.microsoft.com/office/drawing/2014/main" id="{D962043E-9B3B-4C3B-A239-DD1D7D7F1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9" name="Agrupar 405">
                  <a:extLst>
                    <a:ext uri="{FF2B5EF4-FFF2-40B4-BE49-F238E27FC236}">
                      <a16:creationId xmlns="" xmlns:a16="http://schemas.microsoft.com/office/drawing/2014/main" id="{CE1B250B-DEBF-41CC-9A5E-C7016B704E6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48" name="Retângulo 147">
                    <a:extLst>
                      <a:ext uri="{FF2B5EF4-FFF2-40B4-BE49-F238E27FC236}">
                        <a16:creationId xmlns="" xmlns:a16="http://schemas.microsoft.com/office/drawing/2014/main" id="{BF43422E-C35D-48FE-88EA-946A1A7AB15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Retângulo 148">
                    <a:extLst>
                      <a:ext uri="{FF2B5EF4-FFF2-40B4-BE49-F238E27FC236}">
                        <a16:creationId xmlns="" xmlns:a16="http://schemas.microsoft.com/office/drawing/2014/main" id="{8C2E11E5-EAC2-40EE-B19A-D531A801BE2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Retângulo 149">
                    <a:extLst>
                      <a:ext uri="{FF2B5EF4-FFF2-40B4-BE49-F238E27FC236}">
                        <a16:creationId xmlns="" xmlns:a16="http://schemas.microsoft.com/office/drawing/2014/main" id="{28DADCC9-19F2-429B-A340-BD4B479E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0" name="Elipse 139">
                  <a:extLst>
                    <a:ext uri="{FF2B5EF4-FFF2-40B4-BE49-F238E27FC236}">
                      <a16:creationId xmlns="" xmlns:a16="http://schemas.microsoft.com/office/drawing/2014/main" id="{A31FF70E-10E9-4FB3-B0E4-EFB9F5624E8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="" xmlns:a16="http://schemas.microsoft.com/office/drawing/2014/main" id="{05B9B953-6F81-4A3A-B5E3-1D85BDB7DD02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="" xmlns:a16="http://schemas.microsoft.com/office/drawing/2014/main" id="{0A97A038-B592-423C-8B8A-98C8A6428C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="" xmlns:a16="http://schemas.microsoft.com/office/drawing/2014/main" id="{0393E552-E280-4EAC-B46F-14D7D5D232C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="" xmlns:a16="http://schemas.microsoft.com/office/drawing/2014/main" id="{75DA2986-1E46-4501-936F-3CECE438E54B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Elipse 144">
                  <a:extLst>
                    <a:ext uri="{FF2B5EF4-FFF2-40B4-BE49-F238E27FC236}">
                      <a16:creationId xmlns="" xmlns:a16="http://schemas.microsoft.com/office/drawing/2014/main" id="{17C1C9FE-4C60-4904-A3EA-8EE080F5E70F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="" xmlns:a16="http://schemas.microsoft.com/office/drawing/2014/main" id="{2CEF41F5-6CEE-46F8-9426-E5FCF89C48C8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="" xmlns:a16="http://schemas.microsoft.com/office/drawing/2014/main" id="{1A14136C-3767-4050-9B06-2C132385C45F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" name="Forma Livre: Forma 368">
                <a:extLst>
                  <a:ext uri="{FF2B5EF4-FFF2-40B4-BE49-F238E27FC236}">
                    <a16:creationId xmlns="" xmlns:a16="http://schemas.microsoft.com/office/drawing/2014/main" id="{EBB4F981-994A-4B47-9460-4CEE3A3BCD4C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="" xmlns:a16="http://schemas.microsoft.com/office/drawing/2014/main" id="{6B4E3517-3A0B-4724-9075-729DB74E305D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Forma Livre: Forma 370">
                <a:extLst>
                  <a:ext uri="{FF2B5EF4-FFF2-40B4-BE49-F238E27FC236}">
                    <a16:creationId xmlns="" xmlns:a16="http://schemas.microsoft.com/office/drawing/2014/main" id="{3A14455F-BE82-4924-9562-E0BEEEF44FF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5" name="Agrupar 371">
                <a:extLst>
                  <a:ext uri="{FF2B5EF4-FFF2-40B4-BE49-F238E27FC236}">
                    <a16:creationId xmlns="" xmlns:a16="http://schemas.microsoft.com/office/drawing/2014/main" id="{9AEBBD8F-A8A8-4E7A-A4C6-4793CAE63DF1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12" name="Agrupar 378">
                  <a:extLst>
                    <a:ext uri="{FF2B5EF4-FFF2-40B4-BE49-F238E27FC236}">
                      <a16:creationId xmlns="" xmlns:a16="http://schemas.microsoft.com/office/drawing/2014/main" id="{68840017-9DD0-4DA2-B851-8A52F932B82C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3" name="Retângulo 132">
                    <a:extLst>
                      <a:ext uri="{FF2B5EF4-FFF2-40B4-BE49-F238E27FC236}">
                        <a16:creationId xmlns="" xmlns:a16="http://schemas.microsoft.com/office/drawing/2014/main" id="{0FCAF301-E4DA-4404-9442-E18D4B6C297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4" name="Retângulo 133">
                    <a:extLst>
                      <a:ext uri="{FF2B5EF4-FFF2-40B4-BE49-F238E27FC236}">
                        <a16:creationId xmlns="" xmlns:a16="http://schemas.microsoft.com/office/drawing/2014/main" id="{29DA177F-A69C-4A82-8F13-1FC9A3A90B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>
                    <a:extLst>
                      <a:ext uri="{FF2B5EF4-FFF2-40B4-BE49-F238E27FC236}">
                        <a16:creationId xmlns="" xmlns:a16="http://schemas.microsoft.com/office/drawing/2014/main" id="{296A954D-2BE3-4859-92BC-2F2C7D5802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3" name="Agrupar 379">
                  <a:extLst>
                    <a:ext uri="{FF2B5EF4-FFF2-40B4-BE49-F238E27FC236}">
                      <a16:creationId xmlns="" xmlns:a16="http://schemas.microsoft.com/office/drawing/2014/main" id="{2F17E58F-1B0F-448A-968A-6E0D3798C4C7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0" name="Retângulo 129">
                    <a:extLst>
                      <a:ext uri="{FF2B5EF4-FFF2-40B4-BE49-F238E27FC236}">
                        <a16:creationId xmlns="" xmlns:a16="http://schemas.microsoft.com/office/drawing/2014/main" id="{493E6352-639C-4166-8C16-B6DE3087109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1" name="Retângulo 130">
                    <a:extLst>
                      <a:ext uri="{FF2B5EF4-FFF2-40B4-BE49-F238E27FC236}">
                        <a16:creationId xmlns="" xmlns:a16="http://schemas.microsoft.com/office/drawing/2014/main" id="{24D1F25F-9E9C-4FEE-BB2D-2A79BC0D275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2" name="Retângulo 131">
                    <a:extLst>
                      <a:ext uri="{FF2B5EF4-FFF2-40B4-BE49-F238E27FC236}">
                        <a16:creationId xmlns="" xmlns:a16="http://schemas.microsoft.com/office/drawing/2014/main" id="{8AC9E4A3-9075-4714-BC5F-1D2D5A64B3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4" name="Agrupar 380">
                  <a:extLst>
                    <a:ext uri="{FF2B5EF4-FFF2-40B4-BE49-F238E27FC236}">
                      <a16:creationId xmlns="" xmlns:a16="http://schemas.microsoft.com/office/drawing/2014/main" id="{666B13D2-B1B6-4DBC-B98B-40B17D00D020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7" name="Retângulo 126">
                    <a:extLst>
                      <a:ext uri="{FF2B5EF4-FFF2-40B4-BE49-F238E27FC236}">
                        <a16:creationId xmlns="" xmlns:a16="http://schemas.microsoft.com/office/drawing/2014/main" id="{58FE3BEE-C40B-4206-AA59-9C5F8F43045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8" name="Retângulo 127">
                    <a:extLst>
                      <a:ext uri="{FF2B5EF4-FFF2-40B4-BE49-F238E27FC236}">
                        <a16:creationId xmlns="" xmlns:a16="http://schemas.microsoft.com/office/drawing/2014/main" id="{6537E41B-16C4-41F1-AC9F-BA27086624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>
                    <a:extLst>
                      <a:ext uri="{FF2B5EF4-FFF2-40B4-BE49-F238E27FC236}">
                        <a16:creationId xmlns="" xmlns:a16="http://schemas.microsoft.com/office/drawing/2014/main" id="{925598DE-BA6E-4A1A-B3A9-B463A62C87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5" name="Agrupar 381">
                  <a:extLst>
                    <a:ext uri="{FF2B5EF4-FFF2-40B4-BE49-F238E27FC236}">
                      <a16:creationId xmlns="" xmlns:a16="http://schemas.microsoft.com/office/drawing/2014/main" id="{900D08D7-D524-4918-98A7-6DF5B85B3D4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4" name="Retângulo 123">
                    <a:extLst>
                      <a:ext uri="{FF2B5EF4-FFF2-40B4-BE49-F238E27FC236}">
                        <a16:creationId xmlns="" xmlns:a16="http://schemas.microsoft.com/office/drawing/2014/main" id="{C66D116C-A79F-4861-BA12-76E25B37819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Retângulo 124">
                    <a:extLst>
                      <a:ext uri="{FF2B5EF4-FFF2-40B4-BE49-F238E27FC236}">
                        <a16:creationId xmlns="" xmlns:a16="http://schemas.microsoft.com/office/drawing/2014/main" id="{357333DD-0E37-472F-8680-1F7B260668C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6" name="Retângulo 125">
                    <a:extLst>
                      <a:ext uri="{FF2B5EF4-FFF2-40B4-BE49-F238E27FC236}">
                        <a16:creationId xmlns="" xmlns:a16="http://schemas.microsoft.com/office/drawing/2014/main" id="{D421D5AB-9625-4CCA-AB81-6B00258FE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16" name="Elipse 115">
                  <a:extLst>
                    <a:ext uri="{FF2B5EF4-FFF2-40B4-BE49-F238E27FC236}">
                      <a16:creationId xmlns="" xmlns:a16="http://schemas.microsoft.com/office/drawing/2014/main" id="{691CA914-F97C-457A-A114-C0276A673A3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="" xmlns:a16="http://schemas.microsoft.com/office/drawing/2014/main" id="{BBC8F5F0-7B33-4266-B293-136F187C5B90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="" xmlns:a16="http://schemas.microsoft.com/office/drawing/2014/main" id="{4AF245F5-DC23-478A-9E73-8DFAF838D162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="" xmlns:a16="http://schemas.microsoft.com/office/drawing/2014/main" id="{5A2DC110-CB0F-4EAA-A180-67D991233EE9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="" xmlns:a16="http://schemas.microsoft.com/office/drawing/2014/main" id="{4A510F8B-273A-4122-9A1B-898A6417B19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Elipse 120">
                  <a:extLst>
                    <a:ext uri="{FF2B5EF4-FFF2-40B4-BE49-F238E27FC236}">
                      <a16:creationId xmlns="" xmlns:a16="http://schemas.microsoft.com/office/drawing/2014/main" id="{56AE8CCF-5076-46FC-B8AD-F94DBAF7E9FC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="" xmlns:a16="http://schemas.microsoft.com/office/drawing/2014/main" id="{BD1D4A0B-608E-4B9B-873E-DED4A0CC839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="" xmlns:a16="http://schemas.microsoft.com/office/drawing/2014/main" id="{3BFD6CED-7EF4-4236-9DC5-CCD06516CFAD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>
                <a:extLst>
                  <a:ext uri="{FF2B5EF4-FFF2-40B4-BE49-F238E27FC236}">
                    <a16:creationId xmlns="" xmlns:a16="http://schemas.microsoft.com/office/drawing/2014/main" id="{4DCF3C90-017A-4F88-87E3-6420F40F316F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7" name="Retângulo 106">
                <a:extLst>
                  <a:ext uri="{FF2B5EF4-FFF2-40B4-BE49-F238E27FC236}">
                    <a16:creationId xmlns="" xmlns:a16="http://schemas.microsoft.com/office/drawing/2014/main" id="{A67A52A8-3A83-426C-878C-D46455E3E471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8" name="Retângulo 107">
                <a:extLst>
                  <a:ext uri="{FF2B5EF4-FFF2-40B4-BE49-F238E27FC236}">
                    <a16:creationId xmlns="" xmlns:a16="http://schemas.microsoft.com/office/drawing/2014/main" id="{4CDD0369-50D8-4845-8467-59DBBCAF9A56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="" xmlns:a16="http://schemas.microsoft.com/office/drawing/2014/main" id="{AD608183-34C2-4302-BAA9-DE3413001098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Retângulo 109">
                <a:extLst>
                  <a:ext uri="{FF2B5EF4-FFF2-40B4-BE49-F238E27FC236}">
                    <a16:creationId xmlns="" xmlns:a16="http://schemas.microsoft.com/office/drawing/2014/main" id="{D810AAF5-1872-48E7-9FD4-E4B5DA8A5CA0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="" xmlns:a16="http://schemas.microsoft.com/office/drawing/2014/main" id="{F8CFE7B3-6164-4317-9B4B-311CDB8BEEC8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32" name="Grupo 231"/>
          <p:cNvGrpSpPr/>
          <p:nvPr/>
        </p:nvGrpSpPr>
        <p:grpSpPr>
          <a:xfrm>
            <a:off x="-1745546" y="4213294"/>
            <a:ext cx="3235301" cy="3346393"/>
            <a:chOff x="4469595" y="1557614"/>
            <a:chExt cx="3397147" cy="3504213"/>
          </a:xfrm>
        </p:grpSpPr>
        <p:sp>
          <p:nvSpPr>
            <p:cNvPr id="233" name="Retângulo 137"/>
            <p:cNvSpPr/>
            <p:nvPr/>
          </p:nvSpPr>
          <p:spPr>
            <a:xfrm>
              <a:off x="4469595" y="1557614"/>
              <a:ext cx="3387513" cy="2133687"/>
            </a:xfrm>
            <a:custGeom>
              <a:avLst/>
              <a:gdLst/>
              <a:ahLst/>
              <a:cxnLst/>
              <a:rect l="l" t="t" r="r" b="b"/>
              <a:pathLst>
                <a:path w="3387513" h="2133687">
                  <a:moveTo>
                    <a:pt x="1725815" y="0"/>
                  </a:moveTo>
                  <a:lnTo>
                    <a:pt x="3387513" y="1603215"/>
                  </a:lnTo>
                  <a:lnTo>
                    <a:pt x="3387513" y="2133687"/>
                  </a:lnTo>
                  <a:lnTo>
                    <a:pt x="0" y="2133687"/>
                  </a:lnTo>
                  <a:lnTo>
                    <a:pt x="0" y="1728023"/>
                  </a:lnTo>
                  <a:close/>
                </a:path>
              </a:pathLst>
            </a:custGeom>
            <a:solidFill>
              <a:srgbClr val="7671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4" name="Grupo 233"/>
            <p:cNvGrpSpPr/>
            <p:nvPr/>
          </p:nvGrpSpPr>
          <p:grpSpPr>
            <a:xfrm>
              <a:off x="4469595" y="1773188"/>
              <a:ext cx="3397147" cy="3288639"/>
              <a:chOff x="4469595" y="1773188"/>
              <a:chExt cx="3397147" cy="3288639"/>
            </a:xfrm>
          </p:grpSpPr>
          <p:grpSp>
            <p:nvGrpSpPr>
              <p:cNvPr id="235" name="Agrupar 511">
                <a:extLst>
                  <a:ext uri="{FF2B5EF4-FFF2-40B4-BE49-F238E27FC236}">
                    <a16:creationId xmlns="" xmlns:a16="http://schemas.microsoft.com/office/drawing/2014/main" id="{D480927F-3760-4AA5-9C9C-C1352D6CC2B0}"/>
                  </a:ext>
                </a:extLst>
              </p:cNvPr>
              <p:cNvGrpSpPr/>
              <p:nvPr/>
            </p:nvGrpSpPr>
            <p:grpSpPr>
              <a:xfrm>
                <a:off x="4469595" y="3236686"/>
                <a:ext cx="3397147" cy="1825141"/>
                <a:chOff x="2460866" y="3173747"/>
                <a:chExt cx="2384766" cy="978417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62" name="Forma Livre: Forma 512">
                  <a:extLst>
                    <a:ext uri="{FF2B5EF4-FFF2-40B4-BE49-F238E27FC236}">
                      <a16:creationId xmlns="" xmlns:a16="http://schemas.microsoft.com/office/drawing/2014/main" id="{6D5DE71E-AD57-4DCF-8AEF-75878AA9472F}"/>
                    </a:ext>
                  </a:extLst>
                </p:cNvPr>
                <p:cNvSpPr/>
                <p:nvPr/>
              </p:nvSpPr>
              <p:spPr>
                <a:xfrm>
                  <a:off x="2460867" y="3663553"/>
                  <a:ext cx="957973" cy="488611"/>
                </a:xfrm>
                <a:custGeom>
                  <a:avLst/>
                  <a:gdLst>
                    <a:gd name="connsiteX0" fmla="*/ 0 w 957973"/>
                    <a:gd name="connsiteY0" fmla="*/ 0 h 488611"/>
                    <a:gd name="connsiteX1" fmla="*/ 957973 w 957973"/>
                    <a:gd name="connsiteY1" fmla="*/ 0 h 488611"/>
                    <a:gd name="connsiteX2" fmla="*/ 957973 w 957973"/>
                    <a:gd name="connsiteY2" fmla="*/ 488611 h 488611"/>
                    <a:gd name="connsiteX3" fmla="*/ 0 w 957973"/>
                    <a:gd name="connsiteY3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7973" h="488611">
                      <a:moveTo>
                        <a:pt x="0" y="0"/>
                      </a:moveTo>
                      <a:lnTo>
                        <a:pt x="957973" y="0"/>
                      </a:lnTo>
                      <a:lnTo>
                        <a:pt x="957973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3" name="Retângulo 262">
                  <a:extLst>
                    <a:ext uri="{FF2B5EF4-FFF2-40B4-BE49-F238E27FC236}">
                      <a16:creationId xmlns="" xmlns:a16="http://schemas.microsoft.com/office/drawing/2014/main" id="{75925312-E331-45B0-BF96-5E7CE32C45DA}"/>
                    </a:ext>
                  </a:extLst>
                </p:cNvPr>
                <p:cNvSpPr/>
                <p:nvPr/>
              </p:nvSpPr>
              <p:spPr>
                <a:xfrm>
                  <a:off x="246086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4" name="Retângulo 263">
                  <a:extLst>
                    <a:ext uri="{FF2B5EF4-FFF2-40B4-BE49-F238E27FC236}">
                      <a16:creationId xmlns="" xmlns:a16="http://schemas.microsoft.com/office/drawing/2014/main" id="{7B42BA0B-031B-4250-9D6B-78B0E6CFC211}"/>
                    </a:ext>
                  </a:extLst>
                </p:cNvPr>
                <p:cNvSpPr/>
                <p:nvPr/>
              </p:nvSpPr>
              <p:spPr>
                <a:xfrm>
                  <a:off x="275722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5" name="Retângulo 264">
                  <a:extLst>
                    <a:ext uri="{FF2B5EF4-FFF2-40B4-BE49-F238E27FC236}">
                      <a16:creationId xmlns="" xmlns:a16="http://schemas.microsoft.com/office/drawing/2014/main" id="{7617121D-DB28-48FE-AF93-1C37CB09938C}"/>
                    </a:ext>
                  </a:extLst>
                </p:cNvPr>
                <p:cNvSpPr/>
                <p:nvPr/>
              </p:nvSpPr>
              <p:spPr>
                <a:xfrm>
                  <a:off x="307089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6" name="Forma Livre: Forma 516">
                  <a:extLst>
                    <a:ext uri="{FF2B5EF4-FFF2-40B4-BE49-F238E27FC236}">
                      <a16:creationId xmlns="" xmlns:a16="http://schemas.microsoft.com/office/drawing/2014/main" id="{CE3EB98E-1366-473C-AE26-22498CE0A109}"/>
                    </a:ext>
                  </a:extLst>
                </p:cNvPr>
                <p:cNvSpPr/>
                <p:nvPr/>
              </p:nvSpPr>
              <p:spPr>
                <a:xfrm>
                  <a:off x="3379018" y="3932804"/>
                  <a:ext cx="39823" cy="219360"/>
                </a:xfrm>
                <a:custGeom>
                  <a:avLst/>
                  <a:gdLst>
                    <a:gd name="connsiteX0" fmla="*/ 0 w 39823"/>
                    <a:gd name="connsiteY0" fmla="*/ 0 h 219360"/>
                    <a:gd name="connsiteX1" fmla="*/ 39823 w 39823"/>
                    <a:gd name="connsiteY1" fmla="*/ 0 h 219360"/>
                    <a:gd name="connsiteX2" fmla="*/ 39823 w 39823"/>
                    <a:gd name="connsiteY2" fmla="*/ 219360 h 219360"/>
                    <a:gd name="connsiteX3" fmla="*/ 0 w 39823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823" h="219360">
                      <a:moveTo>
                        <a:pt x="0" y="0"/>
                      </a:moveTo>
                      <a:lnTo>
                        <a:pt x="39823" y="0"/>
                      </a:lnTo>
                      <a:lnTo>
                        <a:pt x="39823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7" name="Retângulo 266">
                  <a:extLst>
                    <a:ext uri="{FF2B5EF4-FFF2-40B4-BE49-F238E27FC236}">
                      <a16:creationId xmlns="" xmlns:a16="http://schemas.microsoft.com/office/drawing/2014/main" id="{70A1A419-8E34-419C-B905-A13665FADA3B}"/>
                    </a:ext>
                  </a:extLst>
                </p:cNvPr>
                <p:cNvSpPr/>
                <p:nvPr/>
              </p:nvSpPr>
              <p:spPr>
                <a:xfrm>
                  <a:off x="2605386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8" name="Retângulo 267">
                  <a:extLst>
                    <a:ext uri="{FF2B5EF4-FFF2-40B4-BE49-F238E27FC236}">
                      <a16:creationId xmlns="" xmlns:a16="http://schemas.microsoft.com/office/drawing/2014/main" id="{6AE1881C-01D6-4E7E-B047-28EFDDBEB8DD}"/>
                    </a:ext>
                  </a:extLst>
                </p:cNvPr>
                <p:cNvSpPr/>
                <p:nvPr/>
              </p:nvSpPr>
              <p:spPr>
                <a:xfrm>
                  <a:off x="2906411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9" name="Forma Livre: Forma 519">
                  <a:extLst>
                    <a:ext uri="{FF2B5EF4-FFF2-40B4-BE49-F238E27FC236}">
                      <a16:creationId xmlns="" xmlns:a16="http://schemas.microsoft.com/office/drawing/2014/main" id="{0BF269D1-ACC0-4C9C-A61F-37F61ECAF39F}"/>
                    </a:ext>
                  </a:extLst>
                </p:cNvPr>
                <p:cNvSpPr/>
                <p:nvPr/>
              </p:nvSpPr>
              <p:spPr>
                <a:xfrm>
                  <a:off x="3199002" y="3687901"/>
                  <a:ext cx="219838" cy="219360"/>
                </a:xfrm>
                <a:custGeom>
                  <a:avLst/>
                  <a:gdLst>
                    <a:gd name="connsiteX0" fmla="*/ 0 w 219838"/>
                    <a:gd name="connsiteY0" fmla="*/ 0 h 219360"/>
                    <a:gd name="connsiteX1" fmla="*/ 219838 w 219838"/>
                    <a:gd name="connsiteY1" fmla="*/ 0 h 219360"/>
                    <a:gd name="connsiteX2" fmla="*/ 219838 w 219838"/>
                    <a:gd name="connsiteY2" fmla="*/ 219360 h 219360"/>
                    <a:gd name="connsiteX3" fmla="*/ 0 w 219838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838" h="219360">
                      <a:moveTo>
                        <a:pt x="0" y="0"/>
                      </a:moveTo>
                      <a:lnTo>
                        <a:pt x="219838" y="0"/>
                      </a:lnTo>
                      <a:lnTo>
                        <a:pt x="219838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0" name="Retângulo 269">
                  <a:extLst>
                    <a:ext uri="{FF2B5EF4-FFF2-40B4-BE49-F238E27FC236}">
                      <a16:creationId xmlns="" xmlns:a16="http://schemas.microsoft.com/office/drawing/2014/main" id="{B496919C-E41A-4834-B750-B2EDFF40F191}"/>
                    </a:ext>
                  </a:extLst>
                </p:cNvPr>
                <p:cNvSpPr/>
                <p:nvPr/>
              </p:nvSpPr>
              <p:spPr>
                <a:xfrm>
                  <a:off x="2460867" y="3687901"/>
                  <a:ext cx="114347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1" name="Forma Livre: Forma 521">
                  <a:extLst>
                    <a:ext uri="{FF2B5EF4-FFF2-40B4-BE49-F238E27FC236}">
                      <a16:creationId xmlns="" xmlns:a16="http://schemas.microsoft.com/office/drawing/2014/main" id="{EA9C28F9-5452-4BAB-96E0-820EE56D5187}"/>
                    </a:ext>
                  </a:extLst>
                </p:cNvPr>
                <p:cNvSpPr/>
                <p:nvPr/>
              </p:nvSpPr>
              <p:spPr>
                <a:xfrm>
                  <a:off x="3924490" y="3663553"/>
                  <a:ext cx="921142" cy="488611"/>
                </a:xfrm>
                <a:custGeom>
                  <a:avLst/>
                  <a:gdLst>
                    <a:gd name="connsiteX0" fmla="*/ 0 w 921142"/>
                    <a:gd name="connsiteY0" fmla="*/ 0 h 488611"/>
                    <a:gd name="connsiteX1" fmla="*/ 921142 w 921142"/>
                    <a:gd name="connsiteY1" fmla="*/ 0 h 488611"/>
                    <a:gd name="connsiteX2" fmla="*/ 921142 w 921142"/>
                    <a:gd name="connsiteY2" fmla="*/ 488611 h 488611"/>
                    <a:gd name="connsiteX3" fmla="*/ 0 w 921142"/>
                    <a:gd name="connsiteY3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142" h="488611">
                      <a:moveTo>
                        <a:pt x="0" y="0"/>
                      </a:moveTo>
                      <a:lnTo>
                        <a:pt x="921142" y="0"/>
                      </a:lnTo>
                      <a:lnTo>
                        <a:pt x="921142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2" name="Retângulo 271">
                  <a:extLst>
                    <a:ext uri="{FF2B5EF4-FFF2-40B4-BE49-F238E27FC236}">
                      <a16:creationId xmlns="" xmlns:a16="http://schemas.microsoft.com/office/drawing/2014/main" id="{973CF85E-2A6D-4F16-8DA4-B39D684D5C18}"/>
                    </a:ext>
                  </a:extLst>
                </p:cNvPr>
                <p:cNvSpPr/>
                <p:nvPr/>
              </p:nvSpPr>
              <p:spPr>
                <a:xfrm>
                  <a:off x="3924489" y="3932804"/>
                  <a:ext cx="292592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3" name="Retângulo 272">
                  <a:extLst>
                    <a:ext uri="{FF2B5EF4-FFF2-40B4-BE49-F238E27FC236}">
                      <a16:creationId xmlns="" xmlns:a16="http://schemas.microsoft.com/office/drawing/2014/main" id="{207A9CDD-F0AB-4753-ADB1-D87D9D3EA39E}"/>
                    </a:ext>
                  </a:extLst>
                </p:cNvPr>
                <p:cNvSpPr/>
                <p:nvPr/>
              </p:nvSpPr>
              <p:spPr>
                <a:xfrm>
                  <a:off x="4259898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4" name="Retângulo 273">
                  <a:extLst>
                    <a:ext uri="{FF2B5EF4-FFF2-40B4-BE49-F238E27FC236}">
                      <a16:creationId xmlns="" xmlns:a16="http://schemas.microsoft.com/office/drawing/2014/main" id="{6A3673D5-72A7-420B-8C8E-87C066D33AAF}"/>
                    </a:ext>
                  </a:extLst>
                </p:cNvPr>
                <p:cNvSpPr/>
                <p:nvPr/>
              </p:nvSpPr>
              <p:spPr>
                <a:xfrm>
                  <a:off x="4568018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5" name="Forma Livre: Forma 525">
                  <a:extLst>
                    <a:ext uri="{FF2B5EF4-FFF2-40B4-BE49-F238E27FC236}">
                      <a16:creationId xmlns="" xmlns:a16="http://schemas.microsoft.com/office/drawing/2014/main" id="{1DA50651-C830-43BA-A763-568CF9A1BC02}"/>
                    </a:ext>
                  </a:extLst>
                </p:cNvPr>
                <p:cNvSpPr/>
                <p:nvPr/>
              </p:nvSpPr>
              <p:spPr>
                <a:xfrm>
                  <a:off x="3924490" y="3687901"/>
                  <a:ext cx="140751" cy="219360"/>
                </a:xfrm>
                <a:custGeom>
                  <a:avLst/>
                  <a:gdLst>
                    <a:gd name="connsiteX0" fmla="*/ 0 w 140751"/>
                    <a:gd name="connsiteY0" fmla="*/ 0 h 219360"/>
                    <a:gd name="connsiteX1" fmla="*/ 140751 w 140751"/>
                    <a:gd name="connsiteY1" fmla="*/ 0 h 219360"/>
                    <a:gd name="connsiteX2" fmla="*/ 140751 w 140751"/>
                    <a:gd name="connsiteY2" fmla="*/ 219360 h 219360"/>
                    <a:gd name="connsiteX3" fmla="*/ 0 w 140751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751" h="219360">
                      <a:moveTo>
                        <a:pt x="0" y="0"/>
                      </a:moveTo>
                      <a:lnTo>
                        <a:pt x="140751" y="0"/>
                      </a:lnTo>
                      <a:lnTo>
                        <a:pt x="140751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6" name="Retângulo 275">
                  <a:extLst>
                    <a:ext uri="{FF2B5EF4-FFF2-40B4-BE49-F238E27FC236}">
                      <a16:creationId xmlns="" xmlns:a16="http://schemas.microsoft.com/office/drawing/2014/main" id="{8CED78E8-9FD6-47BB-B58F-7D6B28334168}"/>
                    </a:ext>
                  </a:extLst>
                </p:cNvPr>
                <p:cNvSpPr/>
                <p:nvPr/>
              </p:nvSpPr>
              <p:spPr>
                <a:xfrm>
                  <a:off x="4095413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7" name="Retângulo 276">
                  <a:extLst>
                    <a:ext uri="{FF2B5EF4-FFF2-40B4-BE49-F238E27FC236}">
                      <a16:creationId xmlns="" xmlns:a16="http://schemas.microsoft.com/office/drawing/2014/main" id="{F8B3073D-2A89-4527-BBED-A35DA58813C9}"/>
                    </a:ext>
                  </a:extLst>
                </p:cNvPr>
                <p:cNvSpPr/>
                <p:nvPr/>
              </p:nvSpPr>
              <p:spPr>
                <a:xfrm>
                  <a:off x="4388004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8" name="Retângulo 277">
                  <a:extLst>
                    <a:ext uri="{FF2B5EF4-FFF2-40B4-BE49-F238E27FC236}">
                      <a16:creationId xmlns="" xmlns:a16="http://schemas.microsoft.com/office/drawing/2014/main" id="{38DFDF8E-3E13-417F-BC8E-3DEA29E657EF}"/>
                    </a:ext>
                  </a:extLst>
                </p:cNvPr>
                <p:cNvSpPr/>
                <p:nvPr/>
              </p:nvSpPr>
              <p:spPr>
                <a:xfrm>
                  <a:off x="4680594" y="3687901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9" name="Forma Livre: Forma 529">
                  <a:extLst>
                    <a:ext uri="{FF2B5EF4-FFF2-40B4-BE49-F238E27FC236}">
                      <a16:creationId xmlns="" xmlns:a16="http://schemas.microsoft.com/office/drawing/2014/main" id="{84041679-8BEF-41B2-840C-0E80615749E9}"/>
                    </a:ext>
                  </a:extLst>
                </p:cNvPr>
                <p:cNvSpPr/>
                <p:nvPr/>
              </p:nvSpPr>
              <p:spPr>
                <a:xfrm>
                  <a:off x="2460867" y="3173747"/>
                  <a:ext cx="1195763" cy="488611"/>
                </a:xfrm>
                <a:custGeom>
                  <a:avLst/>
                  <a:gdLst>
                    <a:gd name="connsiteX0" fmla="*/ 0 w 1195763"/>
                    <a:gd name="connsiteY0" fmla="*/ 0 h 488611"/>
                    <a:gd name="connsiteX1" fmla="*/ 1195763 w 1195763"/>
                    <a:gd name="connsiteY1" fmla="*/ 0 h 488611"/>
                    <a:gd name="connsiteX2" fmla="*/ 1195763 w 1195763"/>
                    <a:gd name="connsiteY2" fmla="*/ 392413 h 488611"/>
                    <a:gd name="connsiteX3" fmla="*/ 957973 w 1195763"/>
                    <a:gd name="connsiteY3" fmla="*/ 392413 h 488611"/>
                    <a:gd name="connsiteX4" fmla="*/ 957973 w 1195763"/>
                    <a:gd name="connsiteY4" fmla="*/ 488611 h 488611"/>
                    <a:gd name="connsiteX5" fmla="*/ 0 w 1195763"/>
                    <a:gd name="connsiteY5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5763" h="488611">
                      <a:moveTo>
                        <a:pt x="0" y="0"/>
                      </a:moveTo>
                      <a:lnTo>
                        <a:pt x="1195763" y="0"/>
                      </a:lnTo>
                      <a:lnTo>
                        <a:pt x="1195763" y="392413"/>
                      </a:lnTo>
                      <a:lnTo>
                        <a:pt x="957973" y="392413"/>
                      </a:lnTo>
                      <a:lnTo>
                        <a:pt x="957973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Retângulo 279">
                  <a:extLst>
                    <a:ext uri="{FF2B5EF4-FFF2-40B4-BE49-F238E27FC236}">
                      <a16:creationId xmlns="" xmlns:a16="http://schemas.microsoft.com/office/drawing/2014/main" id="{48C5A1D9-321B-488A-B06E-D3F1DF066615}"/>
                    </a:ext>
                  </a:extLst>
                </p:cNvPr>
                <p:cNvSpPr/>
                <p:nvPr/>
              </p:nvSpPr>
              <p:spPr>
                <a:xfrm>
                  <a:off x="246086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1" name="Retângulo 280">
                  <a:extLst>
                    <a:ext uri="{FF2B5EF4-FFF2-40B4-BE49-F238E27FC236}">
                      <a16:creationId xmlns="" xmlns:a16="http://schemas.microsoft.com/office/drawing/2014/main" id="{EC89661C-1A88-4491-86C9-CB79EA43DB29}"/>
                    </a:ext>
                  </a:extLst>
                </p:cNvPr>
                <p:cNvSpPr/>
                <p:nvPr/>
              </p:nvSpPr>
              <p:spPr>
                <a:xfrm>
                  <a:off x="275722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2" name="Retângulo 281">
                  <a:extLst>
                    <a:ext uri="{FF2B5EF4-FFF2-40B4-BE49-F238E27FC236}">
                      <a16:creationId xmlns="" xmlns:a16="http://schemas.microsoft.com/office/drawing/2014/main" id="{7FB9FB89-DB10-4D11-AFD9-B2F99BF427F5}"/>
                    </a:ext>
                  </a:extLst>
                </p:cNvPr>
                <p:cNvSpPr/>
                <p:nvPr/>
              </p:nvSpPr>
              <p:spPr>
                <a:xfrm>
                  <a:off x="307089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3" name="Forma Livre: Forma 533">
                  <a:extLst>
                    <a:ext uri="{FF2B5EF4-FFF2-40B4-BE49-F238E27FC236}">
                      <a16:creationId xmlns="" xmlns:a16="http://schemas.microsoft.com/office/drawing/2014/main" id="{C3C57271-C501-4B9B-B5FC-44699D0EDB47}"/>
                    </a:ext>
                  </a:extLst>
                </p:cNvPr>
                <p:cNvSpPr/>
                <p:nvPr/>
              </p:nvSpPr>
              <p:spPr>
                <a:xfrm>
                  <a:off x="3379016" y="3442998"/>
                  <a:ext cx="270853" cy="219360"/>
                </a:xfrm>
                <a:custGeom>
                  <a:avLst/>
                  <a:gdLst>
                    <a:gd name="connsiteX0" fmla="*/ 0 w 270853"/>
                    <a:gd name="connsiteY0" fmla="*/ 0 h 219360"/>
                    <a:gd name="connsiteX1" fmla="*/ 270853 w 270853"/>
                    <a:gd name="connsiteY1" fmla="*/ 0 h 219360"/>
                    <a:gd name="connsiteX2" fmla="*/ 270853 w 270853"/>
                    <a:gd name="connsiteY2" fmla="*/ 123162 h 219360"/>
                    <a:gd name="connsiteX3" fmla="*/ 39824 w 270853"/>
                    <a:gd name="connsiteY3" fmla="*/ 123162 h 219360"/>
                    <a:gd name="connsiteX4" fmla="*/ 39824 w 270853"/>
                    <a:gd name="connsiteY4" fmla="*/ 219360 h 219360"/>
                    <a:gd name="connsiteX5" fmla="*/ 0 w 270853"/>
                    <a:gd name="connsiteY5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0853" h="219360">
                      <a:moveTo>
                        <a:pt x="0" y="0"/>
                      </a:moveTo>
                      <a:lnTo>
                        <a:pt x="270853" y="0"/>
                      </a:lnTo>
                      <a:lnTo>
                        <a:pt x="270853" y="123162"/>
                      </a:lnTo>
                      <a:lnTo>
                        <a:pt x="39824" y="123162"/>
                      </a:lnTo>
                      <a:lnTo>
                        <a:pt x="39824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4" name="Retângulo 283">
                  <a:extLst>
                    <a:ext uri="{FF2B5EF4-FFF2-40B4-BE49-F238E27FC236}">
                      <a16:creationId xmlns="" xmlns:a16="http://schemas.microsoft.com/office/drawing/2014/main" id="{C5ED9112-EBDF-40B1-B37F-24F0280335CF}"/>
                    </a:ext>
                  </a:extLst>
                </p:cNvPr>
                <p:cNvSpPr/>
                <p:nvPr/>
              </p:nvSpPr>
              <p:spPr>
                <a:xfrm>
                  <a:off x="2605386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5" name="Retângulo 284">
                  <a:extLst>
                    <a:ext uri="{FF2B5EF4-FFF2-40B4-BE49-F238E27FC236}">
                      <a16:creationId xmlns="" xmlns:a16="http://schemas.microsoft.com/office/drawing/2014/main" id="{1C93E30E-695C-484E-8C1C-D8554376B83B}"/>
                    </a:ext>
                  </a:extLst>
                </p:cNvPr>
                <p:cNvSpPr/>
                <p:nvPr/>
              </p:nvSpPr>
              <p:spPr>
                <a:xfrm>
                  <a:off x="2906411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6" name="Retângulo 285">
                  <a:extLst>
                    <a:ext uri="{FF2B5EF4-FFF2-40B4-BE49-F238E27FC236}">
                      <a16:creationId xmlns="" xmlns:a16="http://schemas.microsoft.com/office/drawing/2014/main" id="{5A5C70FE-3D52-4167-8F77-9CFC07382EC7}"/>
                    </a:ext>
                  </a:extLst>
                </p:cNvPr>
                <p:cNvSpPr/>
                <p:nvPr/>
              </p:nvSpPr>
              <p:spPr>
                <a:xfrm>
                  <a:off x="3199002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7" name="Retângulo 286">
                  <a:extLst>
                    <a:ext uri="{FF2B5EF4-FFF2-40B4-BE49-F238E27FC236}">
                      <a16:creationId xmlns="" xmlns:a16="http://schemas.microsoft.com/office/drawing/2014/main" id="{77BBCC26-BB2A-4CAA-83DF-DE323C3AB85D}"/>
                    </a:ext>
                  </a:extLst>
                </p:cNvPr>
                <p:cNvSpPr/>
                <p:nvPr/>
              </p:nvSpPr>
              <p:spPr>
                <a:xfrm>
                  <a:off x="3491592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8" name="Retângulo 287">
                  <a:extLst>
                    <a:ext uri="{FF2B5EF4-FFF2-40B4-BE49-F238E27FC236}">
                      <a16:creationId xmlns="" xmlns:a16="http://schemas.microsoft.com/office/drawing/2014/main" id="{B4688B91-6A8F-4CC1-B90E-366836E6FF00}"/>
                    </a:ext>
                  </a:extLst>
                </p:cNvPr>
                <p:cNvSpPr/>
                <p:nvPr/>
              </p:nvSpPr>
              <p:spPr>
                <a:xfrm>
                  <a:off x="2460867" y="3198095"/>
                  <a:ext cx="114347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9" name="Forma Livre: Forma 539">
                  <a:extLst>
                    <a:ext uri="{FF2B5EF4-FFF2-40B4-BE49-F238E27FC236}">
                      <a16:creationId xmlns="" xmlns:a16="http://schemas.microsoft.com/office/drawing/2014/main" id="{DFD99319-FB63-477D-9503-4E0963825E54}"/>
                    </a:ext>
                  </a:extLst>
                </p:cNvPr>
                <p:cNvSpPr/>
                <p:nvPr/>
              </p:nvSpPr>
              <p:spPr>
                <a:xfrm>
                  <a:off x="3649869" y="3173747"/>
                  <a:ext cx="1195763" cy="488611"/>
                </a:xfrm>
                <a:custGeom>
                  <a:avLst/>
                  <a:gdLst>
                    <a:gd name="connsiteX0" fmla="*/ 0 w 1195763"/>
                    <a:gd name="connsiteY0" fmla="*/ 0 h 488611"/>
                    <a:gd name="connsiteX1" fmla="*/ 1195763 w 1195763"/>
                    <a:gd name="connsiteY1" fmla="*/ 0 h 488611"/>
                    <a:gd name="connsiteX2" fmla="*/ 1195763 w 1195763"/>
                    <a:gd name="connsiteY2" fmla="*/ 488611 h 488611"/>
                    <a:gd name="connsiteX3" fmla="*/ 274621 w 1195763"/>
                    <a:gd name="connsiteY3" fmla="*/ 488611 h 488611"/>
                    <a:gd name="connsiteX4" fmla="*/ 274621 w 1195763"/>
                    <a:gd name="connsiteY4" fmla="*/ 392413 h 488611"/>
                    <a:gd name="connsiteX5" fmla="*/ 0 w 1195763"/>
                    <a:gd name="connsiteY5" fmla="*/ 392413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5763" h="488611">
                      <a:moveTo>
                        <a:pt x="0" y="0"/>
                      </a:moveTo>
                      <a:lnTo>
                        <a:pt x="1195763" y="0"/>
                      </a:lnTo>
                      <a:lnTo>
                        <a:pt x="1195763" y="488611"/>
                      </a:lnTo>
                      <a:lnTo>
                        <a:pt x="274621" y="488611"/>
                      </a:lnTo>
                      <a:lnTo>
                        <a:pt x="274621" y="392413"/>
                      </a:lnTo>
                      <a:lnTo>
                        <a:pt x="0" y="392413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Forma Livre: Forma 540">
                  <a:extLst>
                    <a:ext uri="{FF2B5EF4-FFF2-40B4-BE49-F238E27FC236}">
                      <a16:creationId xmlns="" xmlns:a16="http://schemas.microsoft.com/office/drawing/2014/main" id="{4EBE54A8-926E-4173-810A-7314738D34AA}"/>
                    </a:ext>
                  </a:extLst>
                </p:cNvPr>
                <p:cNvSpPr/>
                <p:nvPr/>
              </p:nvSpPr>
              <p:spPr>
                <a:xfrm>
                  <a:off x="3682137" y="3442998"/>
                  <a:ext cx="239399" cy="122452"/>
                </a:xfrm>
                <a:custGeom>
                  <a:avLst/>
                  <a:gdLst>
                    <a:gd name="connsiteX0" fmla="*/ 0 w 239399"/>
                    <a:gd name="connsiteY0" fmla="*/ 0 h 122452"/>
                    <a:gd name="connsiteX1" fmla="*/ 239399 w 239399"/>
                    <a:gd name="connsiteY1" fmla="*/ 0 h 122452"/>
                    <a:gd name="connsiteX2" fmla="*/ 239399 w 239399"/>
                    <a:gd name="connsiteY2" fmla="*/ 122452 h 122452"/>
                    <a:gd name="connsiteX3" fmla="*/ 0 w 239399"/>
                    <a:gd name="connsiteY3" fmla="*/ 122452 h 122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399" h="122452">
                      <a:moveTo>
                        <a:pt x="0" y="0"/>
                      </a:moveTo>
                      <a:lnTo>
                        <a:pt x="239399" y="0"/>
                      </a:lnTo>
                      <a:lnTo>
                        <a:pt x="239399" y="122452"/>
                      </a:lnTo>
                      <a:lnTo>
                        <a:pt x="0" y="122452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1" name="Retângulo 290">
                  <a:extLst>
                    <a:ext uri="{FF2B5EF4-FFF2-40B4-BE49-F238E27FC236}">
                      <a16:creationId xmlns="" xmlns:a16="http://schemas.microsoft.com/office/drawing/2014/main" id="{BCD922BC-4187-4D60-A605-C81B0126B3C8}"/>
                    </a:ext>
                  </a:extLst>
                </p:cNvPr>
                <p:cNvSpPr/>
                <p:nvPr/>
              </p:nvSpPr>
              <p:spPr>
                <a:xfrm>
                  <a:off x="394704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2" name="Retângulo 291">
                  <a:extLst>
                    <a:ext uri="{FF2B5EF4-FFF2-40B4-BE49-F238E27FC236}">
                      <a16:creationId xmlns="" xmlns:a16="http://schemas.microsoft.com/office/drawing/2014/main" id="{76458E1D-05B0-4834-8C87-9C461789A3B0}"/>
                    </a:ext>
                  </a:extLst>
                </p:cNvPr>
                <p:cNvSpPr/>
                <p:nvPr/>
              </p:nvSpPr>
              <p:spPr>
                <a:xfrm>
                  <a:off x="426071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3" name="Retângulo 292">
                  <a:extLst>
                    <a:ext uri="{FF2B5EF4-FFF2-40B4-BE49-F238E27FC236}">
                      <a16:creationId xmlns="" xmlns:a16="http://schemas.microsoft.com/office/drawing/2014/main" id="{FC99F389-8E5D-429A-9D0A-1C1631D24879}"/>
                    </a:ext>
                  </a:extLst>
                </p:cNvPr>
                <p:cNvSpPr/>
                <p:nvPr/>
              </p:nvSpPr>
              <p:spPr>
                <a:xfrm>
                  <a:off x="456883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4" name="Retângulo 293">
                  <a:extLst>
                    <a:ext uri="{FF2B5EF4-FFF2-40B4-BE49-F238E27FC236}">
                      <a16:creationId xmlns="" xmlns:a16="http://schemas.microsoft.com/office/drawing/2014/main" id="{97C746F2-BDD0-42F8-AEFA-517BDC073D51}"/>
                    </a:ext>
                  </a:extLst>
                </p:cNvPr>
                <p:cNvSpPr/>
                <p:nvPr/>
              </p:nvSpPr>
              <p:spPr>
                <a:xfrm>
                  <a:off x="3795203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5" name="Retângulo 294">
                  <a:extLst>
                    <a:ext uri="{FF2B5EF4-FFF2-40B4-BE49-F238E27FC236}">
                      <a16:creationId xmlns="" xmlns:a16="http://schemas.microsoft.com/office/drawing/2014/main" id="{C968B251-C2B4-4263-A0AF-DCBE94698A80}"/>
                    </a:ext>
                  </a:extLst>
                </p:cNvPr>
                <p:cNvSpPr/>
                <p:nvPr/>
              </p:nvSpPr>
              <p:spPr>
                <a:xfrm>
                  <a:off x="4096228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6" name="Retângulo 295">
                  <a:extLst>
                    <a:ext uri="{FF2B5EF4-FFF2-40B4-BE49-F238E27FC236}">
                      <a16:creationId xmlns="" xmlns:a16="http://schemas.microsoft.com/office/drawing/2014/main" id="{FDDCF177-52C1-4828-87F1-AAEB3AB1DB55}"/>
                    </a:ext>
                  </a:extLst>
                </p:cNvPr>
                <p:cNvSpPr/>
                <p:nvPr/>
              </p:nvSpPr>
              <p:spPr>
                <a:xfrm>
                  <a:off x="4388819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7" name="Retângulo 296">
                  <a:extLst>
                    <a:ext uri="{FF2B5EF4-FFF2-40B4-BE49-F238E27FC236}">
                      <a16:creationId xmlns="" xmlns:a16="http://schemas.microsoft.com/office/drawing/2014/main" id="{F2F0A8C7-DE24-4522-89DE-7B8A1667E08F}"/>
                    </a:ext>
                  </a:extLst>
                </p:cNvPr>
                <p:cNvSpPr/>
                <p:nvPr/>
              </p:nvSpPr>
              <p:spPr>
                <a:xfrm>
                  <a:off x="4681409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8" name="Retângulo 297">
                  <a:extLst>
                    <a:ext uri="{FF2B5EF4-FFF2-40B4-BE49-F238E27FC236}">
                      <a16:creationId xmlns="" xmlns:a16="http://schemas.microsoft.com/office/drawing/2014/main" id="{11A2771F-EC1B-4E89-852A-A35D680A997A}"/>
                    </a:ext>
                  </a:extLst>
                </p:cNvPr>
                <p:cNvSpPr/>
                <p:nvPr/>
              </p:nvSpPr>
              <p:spPr>
                <a:xfrm>
                  <a:off x="3606756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6" name="Retângulo 235"/>
              <p:cNvSpPr/>
              <p:nvPr/>
            </p:nvSpPr>
            <p:spPr>
              <a:xfrm>
                <a:off x="5770950" y="3809616"/>
                <a:ext cx="820558" cy="1250656"/>
              </a:xfrm>
              <a:prstGeom prst="rect">
                <a:avLst/>
              </a:prstGeom>
              <a:solidFill>
                <a:srgbClr val="795548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7" name="Elipse 236">
                <a:extLst>
                  <a:ext uri="{FF2B5EF4-FFF2-40B4-BE49-F238E27FC236}">
                    <a16:creationId xmlns="" xmlns:a16="http://schemas.microsoft.com/office/drawing/2014/main" id="{6B4E3517-3A0B-4724-9075-729DB74E305D}"/>
                  </a:ext>
                </a:extLst>
              </p:cNvPr>
              <p:cNvSpPr/>
              <p:nvPr/>
            </p:nvSpPr>
            <p:spPr>
              <a:xfrm>
                <a:off x="5832905" y="4436855"/>
                <a:ext cx="90638" cy="9930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38" name="Grupo 237"/>
              <p:cNvGrpSpPr/>
              <p:nvPr/>
            </p:nvGrpSpPr>
            <p:grpSpPr>
              <a:xfrm>
                <a:off x="4630575" y="1773188"/>
                <a:ext cx="3033618" cy="1508917"/>
                <a:chOff x="4630575" y="1773188"/>
                <a:chExt cx="3033618" cy="1508917"/>
              </a:xfrm>
            </p:grpSpPr>
            <p:sp>
              <p:nvSpPr>
                <p:cNvPr id="240" name="Retângulo 127"/>
                <p:cNvSpPr/>
                <p:nvPr/>
              </p:nvSpPr>
              <p:spPr>
                <a:xfrm flipH="1">
                  <a:off x="4630575" y="2668173"/>
                  <a:ext cx="602017" cy="5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17" h="568513">
                      <a:moveTo>
                        <a:pt x="0" y="0"/>
                      </a:moveTo>
                      <a:lnTo>
                        <a:pt x="128188" y="0"/>
                      </a:lnTo>
                      <a:lnTo>
                        <a:pt x="602017" y="447053"/>
                      </a:lnTo>
                      <a:lnTo>
                        <a:pt x="602017" y="568513"/>
                      </a:lnTo>
                      <a:lnTo>
                        <a:pt x="0" y="56851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Retângulo 127"/>
                <p:cNvSpPr/>
                <p:nvPr/>
              </p:nvSpPr>
              <p:spPr>
                <a:xfrm>
                  <a:off x="7062176" y="2713592"/>
                  <a:ext cx="602017" cy="5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17" h="568513">
                      <a:moveTo>
                        <a:pt x="0" y="0"/>
                      </a:moveTo>
                      <a:lnTo>
                        <a:pt x="128188" y="0"/>
                      </a:lnTo>
                      <a:lnTo>
                        <a:pt x="602017" y="447053"/>
                      </a:lnTo>
                      <a:lnTo>
                        <a:pt x="602017" y="568513"/>
                      </a:lnTo>
                      <a:lnTo>
                        <a:pt x="0" y="56851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2" name="Retângulo 107">
                  <a:extLst>
                    <a:ext uri="{FF2B5EF4-FFF2-40B4-BE49-F238E27FC236}">
                      <a16:creationId xmlns="" xmlns:a16="http://schemas.microsoft.com/office/drawing/2014/main" id="{879B2FF5-9240-478F-96CD-A17C7F4F75FC}"/>
                    </a:ext>
                  </a:extLst>
                </p:cNvPr>
                <p:cNvSpPr/>
                <p:nvPr/>
              </p:nvSpPr>
              <p:spPr>
                <a:xfrm>
                  <a:off x="5415981" y="1773188"/>
                  <a:ext cx="1474049" cy="73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049" h="734569">
                      <a:moveTo>
                        <a:pt x="595790" y="0"/>
                      </a:moveTo>
                      <a:lnTo>
                        <a:pt x="1026465" y="0"/>
                      </a:lnTo>
                      <a:lnTo>
                        <a:pt x="1474049" y="391944"/>
                      </a:lnTo>
                      <a:lnTo>
                        <a:pt x="1474049" y="734569"/>
                      </a:lnTo>
                      <a:lnTo>
                        <a:pt x="0" y="734569"/>
                      </a:lnTo>
                      <a:lnTo>
                        <a:pt x="0" y="56212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Agrupar 297">
                  <a:extLst>
                    <a:ext uri="{FF2B5EF4-FFF2-40B4-BE49-F238E27FC236}">
                      <a16:creationId xmlns="" xmlns:a16="http://schemas.microsoft.com/office/drawing/2014/main" id="{5E60BD34-ECF7-48FC-BD82-82272AA1365D}"/>
                    </a:ext>
                  </a:extLst>
                </p:cNvPr>
                <p:cNvGrpSpPr/>
                <p:nvPr/>
              </p:nvGrpSpPr>
              <p:grpSpPr>
                <a:xfrm>
                  <a:off x="5235011" y="2510810"/>
                  <a:ext cx="1892435" cy="734569"/>
                  <a:chOff x="4917437" y="4111512"/>
                  <a:chExt cx="3195311" cy="917475"/>
                </a:xfrm>
              </p:grpSpPr>
              <p:sp>
                <p:nvSpPr>
                  <p:cNvPr id="252" name="Retângulo 251">
                    <a:extLst>
                      <a:ext uri="{FF2B5EF4-FFF2-40B4-BE49-F238E27FC236}">
                        <a16:creationId xmlns="" xmlns:a16="http://schemas.microsoft.com/office/drawing/2014/main" id="{879B2FF5-9240-478F-96CD-A17C7F4F75F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111512"/>
                    <a:ext cx="3195308" cy="917475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3" name="Retângulo 252">
                    <a:extLst>
                      <a:ext uri="{FF2B5EF4-FFF2-40B4-BE49-F238E27FC236}">
                        <a16:creationId xmlns="" xmlns:a16="http://schemas.microsoft.com/office/drawing/2014/main" id="{14E52F21-79BF-4CCB-AF3D-6CDF6E021B52}"/>
                      </a:ext>
                    </a:extLst>
                  </p:cNvPr>
                  <p:cNvSpPr/>
                  <p:nvPr/>
                </p:nvSpPr>
                <p:spPr>
                  <a:xfrm>
                    <a:off x="4917437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4" name="Retângulo 253">
                    <a:extLst>
                      <a:ext uri="{FF2B5EF4-FFF2-40B4-BE49-F238E27FC236}">
                        <a16:creationId xmlns="" xmlns:a16="http://schemas.microsoft.com/office/drawing/2014/main" id="{D11E820E-EF24-4E89-A654-59528D0AA03E}"/>
                      </a:ext>
                    </a:extLst>
                  </p:cNvPr>
                  <p:cNvSpPr/>
                  <p:nvPr/>
                </p:nvSpPr>
                <p:spPr>
                  <a:xfrm>
                    <a:off x="5709368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5" name="Retângulo 254">
                    <a:extLst>
                      <a:ext uri="{FF2B5EF4-FFF2-40B4-BE49-F238E27FC236}">
                        <a16:creationId xmlns="" xmlns:a16="http://schemas.microsoft.com/office/drawing/2014/main" id="{BCEB3600-FEBA-4823-A364-DD9CF3E05171}"/>
                      </a:ext>
                    </a:extLst>
                  </p:cNvPr>
                  <p:cNvSpPr/>
                  <p:nvPr/>
                </p:nvSpPr>
                <p:spPr>
                  <a:xfrm>
                    <a:off x="6547554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6" name="Retângulo 255">
                    <a:extLst>
                      <a:ext uri="{FF2B5EF4-FFF2-40B4-BE49-F238E27FC236}">
                        <a16:creationId xmlns="" xmlns:a16="http://schemas.microsoft.com/office/drawing/2014/main" id="{59D2577F-DE86-4434-9A6E-A36E2D197C02}"/>
                      </a:ext>
                    </a:extLst>
                  </p:cNvPr>
                  <p:cNvSpPr/>
                  <p:nvPr/>
                </p:nvSpPr>
                <p:spPr>
                  <a:xfrm>
                    <a:off x="7370909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7" name="Retângulo 256">
                    <a:extLst>
                      <a:ext uri="{FF2B5EF4-FFF2-40B4-BE49-F238E27FC236}">
                        <a16:creationId xmlns="" xmlns:a16="http://schemas.microsoft.com/office/drawing/2014/main" id="{32065158-5C44-4914-B853-3E83864C72BA}"/>
                      </a:ext>
                    </a:extLst>
                  </p:cNvPr>
                  <p:cNvSpPr/>
                  <p:nvPr/>
                </p:nvSpPr>
                <p:spPr>
                  <a:xfrm>
                    <a:off x="5303623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8" name="Retângulo 257">
                    <a:extLst>
                      <a:ext uri="{FF2B5EF4-FFF2-40B4-BE49-F238E27FC236}">
                        <a16:creationId xmlns="" xmlns:a16="http://schemas.microsoft.com/office/drawing/2014/main" id="{83E8D750-4DD4-449F-B698-003BB2FA618D}"/>
                      </a:ext>
                    </a:extLst>
                  </p:cNvPr>
                  <p:cNvSpPr/>
                  <p:nvPr/>
                </p:nvSpPr>
                <p:spPr>
                  <a:xfrm>
                    <a:off x="6108018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9" name="Retângulo 258">
                    <a:extLst>
                      <a:ext uri="{FF2B5EF4-FFF2-40B4-BE49-F238E27FC236}">
                        <a16:creationId xmlns="" xmlns:a16="http://schemas.microsoft.com/office/drawing/2014/main" id="{A04B319A-F580-4315-88D7-68669BF4B6E7}"/>
                      </a:ext>
                    </a:extLst>
                  </p:cNvPr>
                  <p:cNvSpPr/>
                  <p:nvPr/>
                </p:nvSpPr>
                <p:spPr>
                  <a:xfrm>
                    <a:off x="6889877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0" name="Retângulo 259">
                    <a:extLst>
                      <a:ext uri="{FF2B5EF4-FFF2-40B4-BE49-F238E27FC236}">
                        <a16:creationId xmlns="" xmlns:a16="http://schemas.microsoft.com/office/drawing/2014/main" id="{191F1D17-4A1D-40F0-B9AA-50D53A076CB1}"/>
                      </a:ext>
                    </a:extLst>
                  </p:cNvPr>
                  <p:cNvSpPr/>
                  <p:nvPr/>
                </p:nvSpPr>
                <p:spPr>
                  <a:xfrm>
                    <a:off x="7671736" y="4157231"/>
                    <a:ext cx="422943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1" name="Retângulo 260">
                    <a:extLst>
                      <a:ext uri="{FF2B5EF4-FFF2-40B4-BE49-F238E27FC236}">
                        <a16:creationId xmlns="" xmlns:a16="http://schemas.microsoft.com/office/drawing/2014/main" id="{78E86D3F-6CCF-4273-8B62-7A72CA19F2C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157231"/>
                    <a:ext cx="305558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44" name="Retângulo 243">
                  <a:extLst>
                    <a:ext uri="{FF2B5EF4-FFF2-40B4-BE49-F238E27FC236}">
                      <a16:creationId xmlns="" xmlns:a16="http://schemas.microsoft.com/office/drawing/2014/main" id="{D11E820E-EF24-4E89-A654-59528D0AA03E}"/>
                    </a:ext>
                  </a:extLst>
                </p:cNvPr>
                <p:cNvSpPr/>
                <p:nvPr/>
              </p:nvSpPr>
              <p:spPr>
                <a:xfrm>
                  <a:off x="5569659" y="2177975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5" name="Retângulo 244">
                  <a:extLst>
                    <a:ext uri="{FF2B5EF4-FFF2-40B4-BE49-F238E27FC236}">
                      <a16:creationId xmlns="" xmlns:a16="http://schemas.microsoft.com/office/drawing/2014/main" id="{BCEB3600-FEBA-4823-A364-DD9CF3E05171}"/>
                    </a:ext>
                  </a:extLst>
                </p:cNvPr>
                <p:cNvSpPr/>
                <p:nvPr/>
              </p:nvSpPr>
              <p:spPr>
                <a:xfrm>
                  <a:off x="6063097" y="2177976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6" name="Retângulo 112">
                  <a:extLst>
                    <a:ext uri="{FF2B5EF4-FFF2-40B4-BE49-F238E27FC236}">
                      <a16:creationId xmlns="" xmlns:a16="http://schemas.microsoft.com/office/drawing/2014/main" id="{32065158-5C44-4914-B853-3E83864C72BA}"/>
                    </a:ext>
                  </a:extLst>
                </p:cNvPr>
                <p:cNvSpPr/>
                <p:nvPr/>
              </p:nvSpPr>
              <p:spPr>
                <a:xfrm>
                  <a:off x="5594117" y="1809793"/>
                  <a:ext cx="356448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448" h="329781">
                      <a:moveTo>
                        <a:pt x="349534" y="0"/>
                      </a:moveTo>
                      <a:lnTo>
                        <a:pt x="356448" y="0"/>
                      </a:lnTo>
                      <a:lnTo>
                        <a:pt x="356448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="" xmlns:a16="http://schemas.microsoft.com/office/drawing/2014/main" id="{83E8D750-4DD4-449F-B698-003BB2FA618D}"/>
                    </a:ext>
                  </a:extLst>
                </p:cNvPr>
                <p:cNvSpPr/>
                <p:nvPr/>
              </p:nvSpPr>
              <p:spPr>
                <a:xfrm>
                  <a:off x="5998315" y="1809793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8" name="Retângulo 114">
                  <a:extLst>
                    <a:ext uri="{FF2B5EF4-FFF2-40B4-BE49-F238E27FC236}">
                      <a16:creationId xmlns="" xmlns:a16="http://schemas.microsoft.com/office/drawing/2014/main" id="{A04B319A-F580-4315-88D7-68669BF4B6E7}"/>
                    </a:ext>
                  </a:extLst>
                </p:cNvPr>
                <p:cNvSpPr/>
                <p:nvPr/>
              </p:nvSpPr>
              <p:spPr>
                <a:xfrm>
                  <a:off x="6461375" y="1809793"/>
                  <a:ext cx="410353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53" h="329781">
                      <a:moveTo>
                        <a:pt x="0" y="0"/>
                      </a:moveTo>
                      <a:lnTo>
                        <a:pt x="68266" y="0"/>
                      </a:lnTo>
                      <a:lnTo>
                        <a:pt x="410353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9" name="Retângulo 248">
                  <a:extLst>
                    <a:ext uri="{FF2B5EF4-FFF2-40B4-BE49-F238E27FC236}">
                      <a16:creationId xmlns="" xmlns:a16="http://schemas.microsoft.com/office/drawing/2014/main" id="{BCEB3600-FEBA-4823-A364-DD9CF3E05171}"/>
                    </a:ext>
                  </a:extLst>
                </p:cNvPr>
                <p:cNvSpPr/>
                <p:nvPr/>
              </p:nvSpPr>
              <p:spPr>
                <a:xfrm>
                  <a:off x="6560433" y="2172580"/>
                  <a:ext cx="329597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0" name="Retângulo 131">
                  <a:extLst>
                    <a:ext uri="{FF2B5EF4-FFF2-40B4-BE49-F238E27FC236}">
                      <a16:creationId xmlns="" xmlns:a16="http://schemas.microsoft.com/office/drawing/2014/main" id="{59D2577F-DE86-4434-9A6E-A36E2D197C02}"/>
                    </a:ext>
                  </a:extLst>
                </p:cNvPr>
                <p:cNvSpPr/>
                <p:nvPr/>
              </p:nvSpPr>
              <p:spPr>
                <a:xfrm>
                  <a:off x="7173183" y="2878094"/>
                  <a:ext cx="428656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56" h="329781">
                      <a:moveTo>
                        <a:pt x="0" y="0"/>
                      </a:moveTo>
                      <a:lnTo>
                        <a:pt x="299253" y="0"/>
                      </a:lnTo>
                      <a:lnTo>
                        <a:pt x="299253" y="163992"/>
                      </a:lnTo>
                      <a:lnTo>
                        <a:pt x="428656" y="163992"/>
                      </a:lnTo>
                      <a:lnTo>
                        <a:pt x="428656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1" name="Retângulo 132">
                  <a:extLst>
                    <a:ext uri="{FF2B5EF4-FFF2-40B4-BE49-F238E27FC236}">
                      <a16:creationId xmlns="" xmlns:a16="http://schemas.microsoft.com/office/drawing/2014/main" id="{59D2577F-DE86-4434-9A6E-A36E2D197C02}"/>
                    </a:ext>
                  </a:extLst>
                </p:cNvPr>
                <p:cNvSpPr/>
                <p:nvPr/>
              </p:nvSpPr>
              <p:spPr>
                <a:xfrm>
                  <a:off x="4723266" y="2894849"/>
                  <a:ext cx="428656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56" h="329781">
                      <a:moveTo>
                        <a:pt x="168500" y="0"/>
                      </a:moveTo>
                      <a:lnTo>
                        <a:pt x="428656" y="0"/>
                      </a:lnTo>
                      <a:lnTo>
                        <a:pt x="428656" y="329781"/>
                      </a:lnTo>
                      <a:lnTo>
                        <a:pt x="0" y="329781"/>
                      </a:lnTo>
                      <a:lnTo>
                        <a:pt x="0" y="135645"/>
                      </a:lnTo>
                      <a:lnTo>
                        <a:pt x="168500" y="135645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9" name="Forma Livre: Forma 370">
                <a:extLst>
                  <a:ext uri="{FF2B5EF4-FFF2-40B4-BE49-F238E27FC236}">
                    <a16:creationId xmlns="" xmlns:a16="http://schemas.microsoft.com/office/drawing/2014/main" id="{3A14455F-BE82-4924-9562-E0BEEEF44FFA}"/>
                  </a:ext>
                </a:extLst>
              </p:cNvPr>
              <p:cNvSpPr/>
              <p:nvPr/>
            </p:nvSpPr>
            <p:spPr>
              <a:xfrm rot="18878093">
                <a:off x="4740400" y="2081823"/>
                <a:ext cx="2881658" cy="2809756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99" name="Agrupar 301">
            <a:extLst>
              <a:ext uri="{FF2B5EF4-FFF2-40B4-BE49-F238E27FC236}">
                <a16:creationId xmlns="" xmlns:a16="http://schemas.microsoft.com/office/drawing/2014/main" id="{2D7DBE38-D738-4634-B2B7-CE549151CBCC}"/>
              </a:ext>
            </a:extLst>
          </p:cNvPr>
          <p:cNvGrpSpPr/>
          <p:nvPr/>
        </p:nvGrpSpPr>
        <p:grpSpPr>
          <a:xfrm>
            <a:off x="6726500" y="4771430"/>
            <a:ext cx="1112251" cy="1883910"/>
            <a:chOff x="7918698" y="1095904"/>
            <a:chExt cx="2684894" cy="4400736"/>
          </a:xfrm>
        </p:grpSpPr>
        <p:sp>
          <p:nvSpPr>
            <p:cNvPr id="300" name="Retângulo de cantos arredondados 110">
              <a:extLst>
                <a:ext uri="{FF2B5EF4-FFF2-40B4-BE49-F238E27FC236}">
                  <a16:creationId xmlns="" xmlns:a16="http://schemas.microsoft.com/office/drawing/2014/main" id="{D533FF4B-D356-433E-808F-D5AC60C81137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1" name="Grupo 50">
              <a:extLst>
                <a:ext uri="{FF2B5EF4-FFF2-40B4-BE49-F238E27FC236}">
                  <a16:creationId xmlns="" xmlns:a16="http://schemas.microsoft.com/office/drawing/2014/main" id="{ED0C536E-217D-4F76-96E9-D57B45025DD5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335" name="Elipse 43">
                <a:extLst>
                  <a:ext uri="{FF2B5EF4-FFF2-40B4-BE49-F238E27FC236}">
                    <a16:creationId xmlns="" xmlns:a16="http://schemas.microsoft.com/office/drawing/2014/main" id="{74ECF1F0-16A7-4A30-876A-1F527EB19A4E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6" name="Elipse 46">
                <a:extLst>
                  <a:ext uri="{FF2B5EF4-FFF2-40B4-BE49-F238E27FC236}">
                    <a16:creationId xmlns="" xmlns:a16="http://schemas.microsoft.com/office/drawing/2014/main" id="{EE4715B1-D20D-4EFB-84D3-22D5928DC029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2" name="Grupo 49">
              <a:extLst>
                <a:ext uri="{FF2B5EF4-FFF2-40B4-BE49-F238E27FC236}">
                  <a16:creationId xmlns="" xmlns:a16="http://schemas.microsoft.com/office/drawing/2014/main" id="{B9301D51-2C82-4D51-AEAD-EBEF0F8AFF62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333" name="Elipse 45">
                <a:extLst>
                  <a:ext uri="{FF2B5EF4-FFF2-40B4-BE49-F238E27FC236}">
                    <a16:creationId xmlns="" xmlns:a16="http://schemas.microsoft.com/office/drawing/2014/main" id="{6E09A82A-902B-40DF-BBA9-85DBCCEA9B9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4" name="Elipse 46">
                <a:extLst>
                  <a:ext uri="{FF2B5EF4-FFF2-40B4-BE49-F238E27FC236}">
                    <a16:creationId xmlns="" xmlns:a16="http://schemas.microsoft.com/office/drawing/2014/main" id="{C49F60D2-070D-4D28-892E-D2C59D8353B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3" name="Elipse 84">
              <a:extLst>
                <a:ext uri="{FF2B5EF4-FFF2-40B4-BE49-F238E27FC236}">
                  <a16:creationId xmlns="" xmlns:a16="http://schemas.microsoft.com/office/drawing/2014/main" id="{06ABC5D1-3ECC-45BD-96C1-03002B7FC705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4" name="Elipse 84">
              <a:extLst>
                <a:ext uri="{FF2B5EF4-FFF2-40B4-BE49-F238E27FC236}">
                  <a16:creationId xmlns="" xmlns:a16="http://schemas.microsoft.com/office/drawing/2014/main" id="{BE123479-EC73-4245-A28A-9FD8935E61E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5" name="Retângulo 88">
              <a:extLst>
                <a:ext uri="{FF2B5EF4-FFF2-40B4-BE49-F238E27FC236}">
                  <a16:creationId xmlns="" xmlns:a16="http://schemas.microsoft.com/office/drawing/2014/main" id="{8E964AAC-E345-445F-9170-4BF88D8AE69A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6" name="Retângulo 88">
              <a:extLst>
                <a:ext uri="{FF2B5EF4-FFF2-40B4-BE49-F238E27FC236}">
                  <a16:creationId xmlns="" xmlns:a16="http://schemas.microsoft.com/office/drawing/2014/main" id="{2CCB93CC-A074-4D34-BDEE-5065321B397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Retângulo de cantos arredondados 96">
              <a:extLst>
                <a:ext uri="{FF2B5EF4-FFF2-40B4-BE49-F238E27FC236}">
                  <a16:creationId xmlns="" xmlns:a16="http://schemas.microsoft.com/office/drawing/2014/main" id="{FA4D7673-2084-4C28-853C-5952021C316D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307">
              <a:extLst>
                <a:ext uri="{FF2B5EF4-FFF2-40B4-BE49-F238E27FC236}">
                  <a16:creationId xmlns="" xmlns:a16="http://schemas.microsoft.com/office/drawing/2014/main" id="{CDECD417-7CE0-4124-93DF-C55D25033A9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Elipse 108">
              <a:extLst>
                <a:ext uri="{FF2B5EF4-FFF2-40B4-BE49-F238E27FC236}">
                  <a16:creationId xmlns="" xmlns:a16="http://schemas.microsoft.com/office/drawing/2014/main" id="{31778A58-59EC-497F-A612-3779437295E7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0" name="Retângulo 103">
              <a:extLst>
                <a:ext uri="{FF2B5EF4-FFF2-40B4-BE49-F238E27FC236}">
                  <a16:creationId xmlns="" xmlns:a16="http://schemas.microsoft.com/office/drawing/2014/main" id="{376BFDA2-9B6F-47D7-9478-66C591081F69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1" name="Grupo 15">
              <a:extLst>
                <a:ext uri="{FF2B5EF4-FFF2-40B4-BE49-F238E27FC236}">
                  <a16:creationId xmlns="" xmlns:a16="http://schemas.microsoft.com/office/drawing/2014/main" id="{5386933E-9665-4C3D-A267-3F089A6F5B65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315" name="Fluxograma: Mesclar 6">
                <a:extLst>
                  <a:ext uri="{FF2B5EF4-FFF2-40B4-BE49-F238E27FC236}">
                    <a16:creationId xmlns="" xmlns:a16="http://schemas.microsoft.com/office/drawing/2014/main" id="{EAD8897B-A1F1-41F8-80BA-C0DFBF3DED31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6" name="Elipse 4">
                <a:extLst>
                  <a:ext uri="{FF2B5EF4-FFF2-40B4-BE49-F238E27FC236}">
                    <a16:creationId xmlns="" xmlns:a16="http://schemas.microsoft.com/office/drawing/2014/main" id="{1061E29F-25BC-4AB0-8AF0-E4D2F114DF3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7" name="Fluxograma: Mesclar 6">
                <a:extLst>
                  <a:ext uri="{FF2B5EF4-FFF2-40B4-BE49-F238E27FC236}">
                    <a16:creationId xmlns="" xmlns:a16="http://schemas.microsoft.com/office/drawing/2014/main" id="{D705AF89-EED8-4F35-8A7B-C26A58754E6A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8" name="Elipse 12">
                <a:extLst>
                  <a:ext uri="{FF2B5EF4-FFF2-40B4-BE49-F238E27FC236}">
                    <a16:creationId xmlns="" xmlns:a16="http://schemas.microsoft.com/office/drawing/2014/main" id="{8971428B-6873-49CD-A9F1-33677F489CCB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Elipse 12">
                <a:extLst>
                  <a:ext uri="{FF2B5EF4-FFF2-40B4-BE49-F238E27FC236}">
                    <a16:creationId xmlns="" xmlns:a16="http://schemas.microsoft.com/office/drawing/2014/main" id="{E203D94F-E6EF-469C-8D00-30A55FF7EC09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Elipse 319">
                <a:extLst>
                  <a:ext uri="{FF2B5EF4-FFF2-40B4-BE49-F238E27FC236}">
                    <a16:creationId xmlns="" xmlns:a16="http://schemas.microsoft.com/office/drawing/2014/main" id="{3EF43CD2-971B-4843-B9DC-BB00C4A02E3A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Elipse 320">
                <a:extLst>
                  <a:ext uri="{FF2B5EF4-FFF2-40B4-BE49-F238E27FC236}">
                    <a16:creationId xmlns="" xmlns:a16="http://schemas.microsoft.com/office/drawing/2014/main" id="{C87FE27F-35FB-4785-95E0-3121E3EDDD40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Arco 321">
                <a:extLst>
                  <a:ext uri="{FF2B5EF4-FFF2-40B4-BE49-F238E27FC236}">
                    <a16:creationId xmlns="" xmlns:a16="http://schemas.microsoft.com/office/drawing/2014/main" id="{26F18FC3-856E-4996-962E-A354F76190C5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Arco 322">
                <a:extLst>
                  <a:ext uri="{FF2B5EF4-FFF2-40B4-BE49-F238E27FC236}">
                    <a16:creationId xmlns="" xmlns:a16="http://schemas.microsoft.com/office/drawing/2014/main" id="{A3823CA6-27C2-451A-A522-81ED0147E67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4" name="Elipse 19">
                <a:extLst>
                  <a:ext uri="{FF2B5EF4-FFF2-40B4-BE49-F238E27FC236}">
                    <a16:creationId xmlns="" xmlns:a16="http://schemas.microsoft.com/office/drawing/2014/main" id="{56AAFBC8-621F-4800-B7CE-52BA4C1B435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Elipse 324">
                <a:extLst>
                  <a:ext uri="{FF2B5EF4-FFF2-40B4-BE49-F238E27FC236}">
                    <a16:creationId xmlns="" xmlns:a16="http://schemas.microsoft.com/office/drawing/2014/main" id="{7545BDBE-912C-4158-9A34-8382ABED2340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Elipse 325">
                <a:extLst>
                  <a:ext uri="{FF2B5EF4-FFF2-40B4-BE49-F238E27FC236}">
                    <a16:creationId xmlns="" xmlns:a16="http://schemas.microsoft.com/office/drawing/2014/main" id="{8BF3C9AA-ABEC-48CF-AC1A-7B6537CA58B4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Arco 326">
                <a:extLst>
                  <a:ext uri="{FF2B5EF4-FFF2-40B4-BE49-F238E27FC236}">
                    <a16:creationId xmlns="" xmlns:a16="http://schemas.microsoft.com/office/drawing/2014/main" id="{33D5DE35-FC2B-4BCE-830D-88B602BA8420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8" name="Grupo 29">
                <a:extLst>
                  <a:ext uri="{FF2B5EF4-FFF2-40B4-BE49-F238E27FC236}">
                    <a16:creationId xmlns="" xmlns:a16="http://schemas.microsoft.com/office/drawing/2014/main" id="{326C8BCF-863C-4A9B-A2BA-1E7AB9BD771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1" name="Corda 22">
                  <a:extLst>
                    <a:ext uri="{FF2B5EF4-FFF2-40B4-BE49-F238E27FC236}">
                      <a16:creationId xmlns="" xmlns:a16="http://schemas.microsoft.com/office/drawing/2014/main" id="{64A00660-5068-4A39-8076-F84BF72494C3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2" name="Elipse 24">
                  <a:extLst>
                    <a:ext uri="{FF2B5EF4-FFF2-40B4-BE49-F238E27FC236}">
                      <a16:creationId xmlns="" xmlns:a16="http://schemas.microsoft.com/office/drawing/2014/main" id="{FCBEBEB5-4B25-402A-A719-9F3F94922F72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29" name="Elipse 328">
                <a:extLst>
                  <a:ext uri="{FF2B5EF4-FFF2-40B4-BE49-F238E27FC236}">
                    <a16:creationId xmlns="" xmlns:a16="http://schemas.microsoft.com/office/drawing/2014/main" id="{C9B5BDC0-21D1-44FE-9DBA-D01E3553F8B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Elipse 329">
                <a:extLst>
                  <a:ext uri="{FF2B5EF4-FFF2-40B4-BE49-F238E27FC236}">
                    <a16:creationId xmlns="" xmlns:a16="http://schemas.microsoft.com/office/drawing/2014/main" id="{12491F1E-5A69-49F0-8E59-15944B0CC93B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2" name="Retângulo de cantos arredondados 110">
              <a:extLst>
                <a:ext uri="{FF2B5EF4-FFF2-40B4-BE49-F238E27FC236}">
                  <a16:creationId xmlns="" xmlns:a16="http://schemas.microsoft.com/office/drawing/2014/main" id="{762AA617-B17C-4FEA-BA62-2439A15BCE51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Fluxograma: Atraso 312">
              <a:extLst>
                <a:ext uri="{FF2B5EF4-FFF2-40B4-BE49-F238E27FC236}">
                  <a16:creationId xmlns="" xmlns:a16="http://schemas.microsoft.com/office/drawing/2014/main" id="{3E2CD639-1268-48C3-A99B-7AA0B8F66798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4" name="Fluxograma: Atraso 105">
              <a:extLst>
                <a:ext uri="{FF2B5EF4-FFF2-40B4-BE49-F238E27FC236}">
                  <a16:creationId xmlns="" xmlns:a16="http://schemas.microsoft.com/office/drawing/2014/main" id="{A8AF94B0-F15C-4D6C-BFB0-3F2D3BBBA0CC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7" name="Agrupar 339">
            <a:extLst>
              <a:ext uri="{FF2B5EF4-FFF2-40B4-BE49-F238E27FC236}">
                <a16:creationId xmlns="" xmlns:a16="http://schemas.microsoft.com/office/drawing/2014/main" id="{7D37A0A6-D1C4-445A-A1CB-3BCAC6A81B76}"/>
              </a:ext>
            </a:extLst>
          </p:cNvPr>
          <p:cNvGrpSpPr/>
          <p:nvPr/>
        </p:nvGrpSpPr>
        <p:grpSpPr>
          <a:xfrm>
            <a:off x="4399913" y="4736427"/>
            <a:ext cx="994718" cy="1623371"/>
            <a:chOff x="2367783" y="1121862"/>
            <a:chExt cx="2401179" cy="3792129"/>
          </a:xfrm>
        </p:grpSpPr>
        <p:sp>
          <p:nvSpPr>
            <p:cNvPr id="338" name="Forma Livre: Forma 340">
              <a:extLst>
                <a:ext uri="{FF2B5EF4-FFF2-40B4-BE49-F238E27FC236}">
                  <a16:creationId xmlns="" xmlns:a16="http://schemas.microsoft.com/office/drawing/2014/main" id="{A70FC607-C481-4722-9FA1-02E76130F686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9" name="Agrupar 341">
              <a:extLst>
                <a:ext uri="{FF2B5EF4-FFF2-40B4-BE49-F238E27FC236}">
                  <a16:creationId xmlns="" xmlns:a16="http://schemas.microsoft.com/office/drawing/2014/main" id="{6A958DCB-8C39-4FB3-9142-D329AE779F2A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374" name="Elipse 43">
                <a:extLst>
                  <a:ext uri="{FF2B5EF4-FFF2-40B4-BE49-F238E27FC236}">
                    <a16:creationId xmlns="" xmlns:a16="http://schemas.microsoft.com/office/drawing/2014/main" id="{355BAA48-2602-4476-8D8B-961B818D73E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5" name="Elipse 46">
                <a:extLst>
                  <a:ext uri="{FF2B5EF4-FFF2-40B4-BE49-F238E27FC236}">
                    <a16:creationId xmlns="" xmlns:a16="http://schemas.microsoft.com/office/drawing/2014/main" id="{9F8D7F18-8F8E-4660-B2A0-31ED231A5F4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0" name="Agrupar 342">
              <a:extLst>
                <a:ext uri="{FF2B5EF4-FFF2-40B4-BE49-F238E27FC236}">
                  <a16:creationId xmlns="" xmlns:a16="http://schemas.microsoft.com/office/drawing/2014/main" id="{49832747-79E0-465F-BD16-00256A3FC717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372" name="Elipse 43">
                <a:extLst>
                  <a:ext uri="{FF2B5EF4-FFF2-40B4-BE49-F238E27FC236}">
                    <a16:creationId xmlns="" xmlns:a16="http://schemas.microsoft.com/office/drawing/2014/main" id="{F8A09E77-5F3E-4CFA-85C4-E051CA6140F2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3" name="Elipse 46">
                <a:extLst>
                  <a:ext uri="{FF2B5EF4-FFF2-40B4-BE49-F238E27FC236}">
                    <a16:creationId xmlns="" xmlns:a16="http://schemas.microsoft.com/office/drawing/2014/main" id="{07D7A779-F1DB-4646-8D96-F3865BCE5D0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1" name="Elipse 84">
              <a:extLst>
                <a:ext uri="{FF2B5EF4-FFF2-40B4-BE49-F238E27FC236}">
                  <a16:creationId xmlns="" xmlns:a16="http://schemas.microsoft.com/office/drawing/2014/main" id="{2F07D2D9-73EA-425D-B73A-35307C26F4A9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2" name="Retângulo 59">
              <a:extLst>
                <a:ext uri="{FF2B5EF4-FFF2-40B4-BE49-F238E27FC236}">
                  <a16:creationId xmlns="" xmlns:a16="http://schemas.microsoft.com/office/drawing/2014/main" id="{5DF587BC-F41D-4A56-8569-DABF80675A3F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3" name="Agrupar 345">
              <a:extLst>
                <a:ext uri="{FF2B5EF4-FFF2-40B4-BE49-F238E27FC236}">
                  <a16:creationId xmlns="" xmlns:a16="http://schemas.microsoft.com/office/drawing/2014/main" id="{9AFEC51C-B2EB-4DF7-AF0B-36BEDFD0FEA7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348" name="Fluxograma: Mesclar 6">
                <a:extLst>
                  <a:ext uri="{FF2B5EF4-FFF2-40B4-BE49-F238E27FC236}">
                    <a16:creationId xmlns="" xmlns:a16="http://schemas.microsoft.com/office/drawing/2014/main" id="{D5C9B4C7-F76F-4720-8891-1E6C50CFB35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9" name="Elipse 4">
                <a:extLst>
                  <a:ext uri="{FF2B5EF4-FFF2-40B4-BE49-F238E27FC236}">
                    <a16:creationId xmlns="" xmlns:a16="http://schemas.microsoft.com/office/drawing/2014/main" id="{803C1C8A-4809-4A54-836A-0D2F4EFD37A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0" name="Fluxograma: Mesclar 6">
                <a:extLst>
                  <a:ext uri="{FF2B5EF4-FFF2-40B4-BE49-F238E27FC236}">
                    <a16:creationId xmlns="" xmlns:a16="http://schemas.microsoft.com/office/drawing/2014/main" id="{1B4AAA33-1FE6-4717-9E7E-406624534421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1" name="Elipse 12">
                <a:extLst>
                  <a:ext uri="{FF2B5EF4-FFF2-40B4-BE49-F238E27FC236}">
                    <a16:creationId xmlns="" xmlns:a16="http://schemas.microsoft.com/office/drawing/2014/main" id="{FE5727D9-AE89-4018-BFA0-CE98C3266727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2" name="Elipse 12">
                <a:extLst>
                  <a:ext uri="{FF2B5EF4-FFF2-40B4-BE49-F238E27FC236}">
                    <a16:creationId xmlns="" xmlns:a16="http://schemas.microsoft.com/office/drawing/2014/main" id="{F6D76BA4-B016-4E0D-9D67-1B04F66EF478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Elipse 352">
                <a:extLst>
                  <a:ext uri="{FF2B5EF4-FFF2-40B4-BE49-F238E27FC236}">
                    <a16:creationId xmlns="" xmlns:a16="http://schemas.microsoft.com/office/drawing/2014/main" id="{D59C8DA8-B9D8-4BC0-A77D-E0D74F18DA16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4" name="Arco 353">
                <a:extLst>
                  <a:ext uri="{FF2B5EF4-FFF2-40B4-BE49-F238E27FC236}">
                    <a16:creationId xmlns="" xmlns:a16="http://schemas.microsoft.com/office/drawing/2014/main" id="{01902E78-1A15-43E1-AEE1-39F87E2E5D21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Arco 354">
                <a:extLst>
                  <a:ext uri="{FF2B5EF4-FFF2-40B4-BE49-F238E27FC236}">
                    <a16:creationId xmlns="" xmlns:a16="http://schemas.microsoft.com/office/drawing/2014/main" id="{0D643B32-C9AF-4A15-8ABE-56E9A3F53CD0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6" name="Grupo 12">
                <a:extLst>
                  <a:ext uri="{FF2B5EF4-FFF2-40B4-BE49-F238E27FC236}">
                    <a16:creationId xmlns="" xmlns:a16="http://schemas.microsoft.com/office/drawing/2014/main" id="{021731C7-D914-4C1D-A3AC-43589D1F3D65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369" name="Elipse 19">
                  <a:extLst>
                    <a:ext uri="{FF2B5EF4-FFF2-40B4-BE49-F238E27FC236}">
                      <a16:creationId xmlns="" xmlns:a16="http://schemas.microsoft.com/office/drawing/2014/main" id="{E8B5B927-2A0C-4A06-BF15-FA05DA87583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0" name="Elipse 369">
                  <a:extLst>
                    <a:ext uri="{FF2B5EF4-FFF2-40B4-BE49-F238E27FC236}">
                      <a16:creationId xmlns="" xmlns:a16="http://schemas.microsoft.com/office/drawing/2014/main" id="{B09FD1BC-18C6-41E5-9D61-B2531244A9C4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1" name="Elipse 370">
                  <a:extLst>
                    <a:ext uri="{FF2B5EF4-FFF2-40B4-BE49-F238E27FC236}">
                      <a16:creationId xmlns="" xmlns:a16="http://schemas.microsoft.com/office/drawing/2014/main" id="{948D6505-6C05-45D2-8977-12A04A935D5D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57" name="Elipse 356">
                <a:extLst>
                  <a:ext uri="{FF2B5EF4-FFF2-40B4-BE49-F238E27FC236}">
                    <a16:creationId xmlns="" xmlns:a16="http://schemas.microsoft.com/office/drawing/2014/main" id="{2448379C-9C83-4B6D-9DB3-D728418E2D78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Elipse 357">
                <a:extLst>
                  <a:ext uri="{FF2B5EF4-FFF2-40B4-BE49-F238E27FC236}">
                    <a16:creationId xmlns="" xmlns:a16="http://schemas.microsoft.com/office/drawing/2014/main" id="{B2B2E8D3-FA33-4DB5-8338-2692E60BD3EC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9" name="Elipse 358">
                <a:extLst>
                  <a:ext uri="{FF2B5EF4-FFF2-40B4-BE49-F238E27FC236}">
                    <a16:creationId xmlns="" xmlns:a16="http://schemas.microsoft.com/office/drawing/2014/main" id="{7431A158-32BE-4C8D-852C-9A30F011EDC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0" name="Elipse 359">
                <a:extLst>
                  <a:ext uri="{FF2B5EF4-FFF2-40B4-BE49-F238E27FC236}">
                    <a16:creationId xmlns="" xmlns:a16="http://schemas.microsoft.com/office/drawing/2014/main" id="{53F09839-AFC9-43B5-86AD-FD25543ED894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1" name="Grupo 17">
                <a:extLst>
                  <a:ext uri="{FF2B5EF4-FFF2-40B4-BE49-F238E27FC236}">
                    <a16:creationId xmlns="" xmlns:a16="http://schemas.microsoft.com/office/drawing/2014/main" id="{3574D031-D5F6-4C06-B401-DD1DC726959F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362" name="Arco 361">
                  <a:extLst>
                    <a:ext uri="{FF2B5EF4-FFF2-40B4-BE49-F238E27FC236}">
                      <a16:creationId xmlns="" xmlns:a16="http://schemas.microsoft.com/office/drawing/2014/main" id="{5088CDBD-2396-4D32-9FEE-C74CF952BF65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3" name="Grupo 19">
                  <a:extLst>
                    <a:ext uri="{FF2B5EF4-FFF2-40B4-BE49-F238E27FC236}">
                      <a16:creationId xmlns="" xmlns:a16="http://schemas.microsoft.com/office/drawing/2014/main" id="{B55D0048-670B-44C1-9A4C-9B9A7D773888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364" name="Arco 363">
                    <a:extLst>
                      <a:ext uri="{FF2B5EF4-FFF2-40B4-BE49-F238E27FC236}">
                        <a16:creationId xmlns="" xmlns:a16="http://schemas.microsoft.com/office/drawing/2014/main" id="{93A6542B-70AD-49F9-9BE5-EF6841B0B9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5" name="Grupo 21">
                    <a:extLst>
                      <a:ext uri="{FF2B5EF4-FFF2-40B4-BE49-F238E27FC236}">
                        <a16:creationId xmlns="" xmlns:a16="http://schemas.microsoft.com/office/drawing/2014/main" id="{F2F598AD-6813-4672-BD0A-9F4958BEA56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67" name="Corda 22">
                      <a:extLst>
                        <a:ext uri="{FF2B5EF4-FFF2-40B4-BE49-F238E27FC236}">
                          <a16:creationId xmlns="" xmlns:a16="http://schemas.microsoft.com/office/drawing/2014/main" id="{55B7C224-B36B-4497-89E4-CF2D1931E599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8" name="Elipse 24">
                      <a:extLst>
                        <a:ext uri="{FF2B5EF4-FFF2-40B4-BE49-F238E27FC236}">
                          <a16:creationId xmlns="" xmlns:a16="http://schemas.microsoft.com/office/drawing/2014/main" id="{A331ECFD-9402-48A9-BBBC-9F425621A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6" name="Elipse 365">
                    <a:extLst>
                      <a:ext uri="{FF2B5EF4-FFF2-40B4-BE49-F238E27FC236}">
                        <a16:creationId xmlns="" xmlns:a16="http://schemas.microsoft.com/office/drawing/2014/main" id="{62DE8235-171E-4C92-854F-1320AD4AB14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44" name="Retângulo de cantos arredondados 63">
              <a:extLst>
                <a:ext uri="{FF2B5EF4-FFF2-40B4-BE49-F238E27FC236}">
                  <a16:creationId xmlns="" xmlns:a16="http://schemas.microsoft.com/office/drawing/2014/main" id="{110BFE11-9750-4460-AC88-E95ED6FC0C56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 344">
              <a:extLst>
                <a:ext uri="{FF2B5EF4-FFF2-40B4-BE49-F238E27FC236}">
                  <a16:creationId xmlns="" xmlns:a16="http://schemas.microsoft.com/office/drawing/2014/main" id="{29B35126-D294-4494-A13A-04DC336032DB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6" name="Forma Livre: Forma 348">
              <a:extLst>
                <a:ext uri="{FF2B5EF4-FFF2-40B4-BE49-F238E27FC236}">
                  <a16:creationId xmlns="" xmlns:a16="http://schemas.microsoft.com/office/drawing/2014/main" id="{FF841DE7-6345-40F9-8F3E-089C376A559A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7" name="Fluxograma: Atraso 346">
              <a:extLst>
                <a:ext uri="{FF2B5EF4-FFF2-40B4-BE49-F238E27FC236}">
                  <a16:creationId xmlns="" xmlns:a16="http://schemas.microsoft.com/office/drawing/2014/main" id="{1AE37C45-65C8-4C27-A922-F1E335E60B2C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6" name="Grupo 375"/>
          <p:cNvGrpSpPr/>
          <p:nvPr/>
        </p:nvGrpSpPr>
        <p:grpSpPr>
          <a:xfrm>
            <a:off x="5331005" y="5579552"/>
            <a:ext cx="1101617" cy="2126048"/>
            <a:chOff x="8711423" y="2669008"/>
            <a:chExt cx="1596881" cy="2996358"/>
          </a:xfrm>
        </p:grpSpPr>
        <p:sp>
          <p:nvSpPr>
            <p:cNvPr id="377" name="Elipse 54">
              <a:extLst>
                <a:ext uri="{FF2B5EF4-FFF2-40B4-BE49-F238E27FC236}">
                  <a16:creationId xmlns="" xmlns:a16="http://schemas.microsoft.com/office/drawing/2014/main" id="{B8AA5455-5317-46CA-A70B-334C6EB0B48E}"/>
                </a:ext>
              </a:extLst>
            </p:cNvPr>
            <p:cNvSpPr/>
            <p:nvPr/>
          </p:nvSpPr>
          <p:spPr>
            <a:xfrm rot="2718950" flipH="1">
              <a:off x="8753346" y="4226890"/>
              <a:ext cx="781911" cy="347885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Fluxograma: Atraso 377">
              <a:extLst>
                <a:ext uri="{FF2B5EF4-FFF2-40B4-BE49-F238E27FC236}">
                  <a16:creationId xmlns="" xmlns:a16="http://schemas.microsoft.com/office/drawing/2014/main" id="{24637A52-89BB-4868-B296-072DD81C0805}"/>
                </a:ext>
              </a:extLst>
            </p:cNvPr>
            <p:cNvSpPr/>
            <p:nvPr/>
          </p:nvSpPr>
          <p:spPr>
            <a:xfrm rot="15537743">
              <a:off x="8630819" y="3923433"/>
              <a:ext cx="468169" cy="306962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Forma Livre: Forma 260">
              <a:extLst>
                <a:ext uri="{FF2B5EF4-FFF2-40B4-BE49-F238E27FC236}">
                  <a16:creationId xmlns="" xmlns:a16="http://schemas.microsoft.com/office/drawing/2014/main" id="{EF53118B-1316-4857-BB78-2D5050CAEE6A}"/>
                </a:ext>
              </a:extLst>
            </p:cNvPr>
            <p:cNvSpPr/>
            <p:nvPr/>
          </p:nvSpPr>
          <p:spPr>
            <a:xfrm rot="3767378">
              <a:off x="9797105" y="4173873"/>
              <a:ext cx="743997" cy="278401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80" name="Fluxograma: Atraso 50">
              <a:extLst>
                <a:ext uri="{FF2B5EF4-FFF2-40B4-BE49-F238E27FC236}">
                  <a16:creationId xmlns="" xmlns:a16="http://schemas.microsoft.com/office/drawing/2014/main" id="{61321868-F823-45A8-81A7-B40058684C4C}"/>
                </a:ext>
              </a:extLst>
            </p:cNvPr>
            <p:cNvSpPr/>
            <p:nvPr/>
          </p:nvSpPr>
          <p:spPr>
            <a:xfrm rot="14768769">
              <a:off x="9772570" y="3923433"/>
              <a:ext cx="476357" cy="306962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1" name="Grupo 67">
              <a:extLst>
                <a:ext uri="{FF2B5EF4-FFF2-40B4-BE49-F238E27FC236}">
                  <a16:creationId xmlns="" xmlns:a16="http://schemas.microsoft.com/office/drawing/2014/main" id="{1325ABE4-3DDA-4785-892B-828F4263CB5F}"/>
                </a:ext>
              </a:extLst>
            </p:cNvPr>
            <p:cNvGrpSpPr/>
            <p:nvPr/>
          </p:nvGrpSpPr>
          <p:grpSpPr>
            <a:xfrm>
              <a:off x="9149126" y="5121431"/>
              <a:ext cx="305512" cy="543935"/>
              <a:chOff x="7750663" y="5445224"/>
              <a:chExt cx="496449" cy="842690"/>
            </a:xfrm>
          </p:grpSpPr>
          <p:sp>
            <p:nvSpPr>
              <p:cNvPr id="391" name="Elipse 43">
                <a:extLst>
                  <a:ext uri="{FF2B5EF4-FFF2-40B4-BE49-F238E27FC236}">
                    <a16:creationId xmlns="" xmlns:a16="http://schemas.microsoft.com/office/drawing/2014/main" id="{CACBE448-34E8-483F-A9B6-8307E6CD15A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2" name="Elipse 46">
                <a:extLst>
                  <a:ext uri="{FF2B5EF4-FFF2-40B4-BE49-F238E27FC236}">
                    <a16:creationId xmlns="" xmlns:a16="http://schemas.microsoft.com/office/drawing/2014/main" id="{63228FDD-0449-48AC-AE56-C5DAECEE94E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2" name="Grupo 66">
              <a:extLst>
                <a:ext uri="{FF2B5EF4-FFF2-40B4-BE49-F238E27FC236}">
                  <a16:creationId xmlns="" xmlns:a16="http://schemas.microsoft.com/office/drawing/2014/main" id="{417A7E60-E1DB-436B-9B7C-33ACDC224971}"/>
                </a:ext>
              </a:extLst>
            </p:cNvPr>
            <p:cNvGrpSpPr/>
            <p:nvPr/>
          </p:nvGrpSpPr>
          <p:grpSpPr>
            <a:xfrm>
              <a:off x="9623811" y="5119510"/>
              <a:ext cx="305512" cy="543935"/>
              <a:chOff x="7750663" y="5445224"/>
              <a:chExt cx="496449" cy="842690"/>
            </a:xfrm>
          </p:grpSpPr>
          <p:sp>
            <p:nvSpPr>
              <p:cNvPr id="389" name="Elipse 43">
                <a:extLst>
                  <a:ext uri="{FF2B5EF4-FFF2-40B4-BE49-F238E27FC236}">
                    <a16:creationId xmlns="" xmlns:a16="http://schemas.microsoft.com/office/drawing/2014/main" id="{8BC26330-AE7C-4D61-9C00-1CC029D4F7B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0" name="Elipse 46">
                <a:extLst>
                  <a:ext uri="{FF2B5EF4-FFF2-40B4-BE49-F238E27FC236}">
                    <a16:creationId xmlns="" xmlns:a16="http://schemas.microsoft.com/office/drawing/2014/main" id="{407C03D9-D95C-4B72-859D-8460147E10B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83" name="Retângulo 382">
              <a:extLst>
                <a:ext uri="{FF2B5EF4-FFF2-40B4-BE49-F238E27FC236}">
                  <a16:creationId xmlns="" xmlns:a16="http://schemas.microsoft.com/office/drawing/2014/main" id="{4EBBA729-7AB8-48C6-B2E8-E36E402A66EE}"/>
                </a:ext>
              </a:extLst>
            </p:cNvPr>
            <p:cNvSpPr/>
            <p:nvPr/>
          </p:nvSpPr>
          <p:spPr>
            <a:xfrm>
              <a:off x="9206687" y="3707205"/>
              <a:ext cx="406250" cy="263223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4" name="Elipse 22">
              <a:extLst>
                <a:ext uri="{FF2B5EF4-FFF2-40B4-BE49-F238E27FC236}">
                  <a16:creationId xmlns="" xmlns:a16="http://schemas.microsoft.com/office/drawing/2014/main" id="{7CFCC9AA-4DEA-4A81-9694-EA10DCFC43C3}"/>
                </a:ext>
              </a:extLst>
            </p:cNvPr>
            <p:cNvSpPr/>
            <p:nvPr/>
          </p:nvSpPr>
          <p:spPr>
            <a:xfrm>
              <a:off x="8819540" y="3807761"/>
              <a:ext cx="1242529" cy="1556815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5" name="Fluxograma: Atraso 33">
              <a:extLst>
                <a:ext uri="{FF2B5EF4-FFF2-40B4-BE49-F238E27FC236}">
                  <a16:creationId xmlns="" xmlns:a16="http://schemas.microsoft.com/office/drawing/2014/main" id="{B2584FE5-9A51-4B8C-8829-2981B0CB40FB}"/>
                </a:ext>
              </a:extLst>
            </p:cNvPr>
            <p:cNvSpPr/>
            <p:nvPr/>
          </p:nvSpPr>
          <p:spPr>
            <a:xfrm rot="16200000">
              <a:off x="8657549" y="3970021"/>
              <a:ext cx="1566479" cy="1242564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6" name="Fluxograma: Mesclar 6">
              <a:extLst>
                <a:ext uri="{FF2B5EF4-FFF2-40B4-BE49-F238E27FC236}">
                  <a16:creationId xmlns="" xmlns:a16="http://schemas.microsoft.com/office/drawing/2014/main" id="{B3430D4D-238E-4558-B6C6-8CF40158B9EA}"/>
                </a:ext>
              </a:extLst>
            </p:cNvPr>
            <p:cNvSpPr/>
            <p:nvPr/>
          </p:nvSpPr>
          <p:spPr>
            <a:xfrm rot="8853205">
              <a:off x="8874532" y="2669008"/>
              <a:ext cx="339879" cy="56803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7" name="Elipse 4">
              <a:extLst>
                <a:ext uri="{FF2B5EF4-FFF2-40B4-BE49-F238E27FC236}">
                  <a16:creationId xmlns="" xmlns:a16="http://schemas.microsoft.com/office/drawing/2014/main" id="{DF39FB15-D21E-4399-A74A-5B0BC0E9FF58}"/>
                </a:ext>
              </a:extLst>
            </p:cNvPr>
            <p:cNvSpPr/>
            <p:nvPr/>
          </p:nvSpPr>
          <p:spPr>
            <a:xfrm>
              <a:off x="8925133" y="2968557"/>
              <a:ext cx="901873" cy="883127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8" name="Fluxograma: Mesclar 6">
              <a:extLst>
                <a:ext uri="{FF2B5EF4-FFF2-40B4-BE49-F238E27FC236}">
                  <a16:creationId xmlns="" xmlns:a16="http://schemas.microsoft.com/office/drawing/2014/main" id="{B2565F5F-A765-4CEE-9A46-D67F642EA1FE}"/>
                </a:ext>
              </a:extLst>
            </p:cNvPr>
            <p:cNvSpPr/>
            <p:nvPr/>
          </p:nvSpPr>
          <p:spPr>
            <a:xfrm rot="14804630">
              <a:off x="9655153" y="2848391"/>
              <a:ext cx="353220" cy="54156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93" name="Grupo 154">
            <a:extLst>
              <a:ext uri="{FF2B5EF4-FFF2-40B4-BE49-F238E27FC236}">
                <a16:creationId xmlns="" xmlns:a16="http://schemas.microsoft.com/office/drawing/2014/main" id="{11E84CD6-0577-4975-8A21-0A3C575B6D13}"/>
              </a:ext>
            </a:extLst>
          </p:cNvPr>
          <p:cNvGrpSpPr/>
          <p:nvPr/>
        </p:nvGrpSpPr>
        <p:grpSpPr>
          <a:xfrm>
            <a:off x="5700115" y="4499452"/>
            <a:ext cx="520611" cy="499421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94" name="Elipse 393">
              <a:extLst>
                <a:ext uri="{FF2B5EF4-FFF2-40B4-BE49-F238E27FC236}">
                  <a16:creationId xmlns="" xmlns:a16="http://schemas.microsoft.com/office/drawing/2014/main" id="{B66E6759-09BD-4F82-8E3A-F871BD56436C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5" name="Lua 394">
              <a:extLst>
                <a:ext uri="{FF2B5EF4-FFF2-40B4-BE49-F238E27FC236}">
                  <a16:creationId xmlns="" xmlns:a16="http://schemas.microsoft.com/office/drawing/2014/main" id="{162A52B5-36E3-49C0-B2C6-D3B0F71D04AB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6" name="Lua 395">
              <a:extLst>
                <a:ext uri="{FF2B5EF4-FFF2-40B4-BE49-F238E27FC236}">
                  <a16:creationId xmlns="" xmlns:a16="http://schemas.microsoft.com/office/drawing/2014/main" id="{E8743139-A0B0-4CE4-BD90-2B8A9B91F904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7" name="Elipse 396">
              <a:extLst>
                <a:ext uri="{FF2B5EF4-FFF2-40B4-BE49-F238E27FC236}">
                  <a16:creationId xmlns="" xmlns:a16="http://schemas.microsoft.com/office/drawing/2014/main" id="{C9D31012-C71D-488C-A41E-765276645215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121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7" dur="2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8" dur="2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6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6222" y="611833"/>
            <a:ext cx="4023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lobo foi bater na porta do primeiro porquinho e ele não respondeu. O lobo então avisou que se o porquinho não abrisse a porta ele ia soprar e soprar e a casa derrubar.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="" xmlns:a16="http://schemas.microsoft.com/office/drawing/2014/main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42">
            <a:extLst>
              <a:ext uri="{FF2B5EF4-FFF2-40B4-BE49-F238E27FC236}">
                <a16:creationId xmlns="" xmlns:a16="http://schemas.microsoft.com/office/drawing/2014/main" id="{E27D9A2D-6F8B-429F-8CE7-97C25D864032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3330893" y="3462574"/>
            <a:ext cx="2681890" cy="2895624"/>
            <a:chOff x="6932221" y="-90635"/>
            <a:chExt cx="5501839" cy="6536906"/>
          </a:xfrm>
        </p:grpSpPr>
        <p:grpSp>
          <p:nvGrpSpPr>
            <p:cNvPr id="8" name="Grupo 7"/>
            <p:cNvGrpSpPr/>
            <p:nvPr/>
          </p:nvGrpSpPr>
          <p:grpSpPr>
            <a:xfrm>
              <a:off x="8628364" y="2002473"/>
              <a:ext cx="3805696" cy="4443798"/>
              <a:chOff x="8628364" y="2002473"/>
              <a:chExt cx="3805696" cy="4443798"/>
            </a:xfrm>
          </p:grpSpPr>
          <p:sp>
            <p:nvSpPr>
              <p:cNvPr id="33" name="Elipse 54"/>
              <p:cNvSpPr/>
              <p:nvPr/>
            </p:nvSpPr>
            <p:spPr>
              <a:xfrm rot="21432583">
                <a:off x="8628364" y="2002473"/>
                <a:ext cx="3805696" cy="4443798"/>
              </a:xfrm>
              <a:custGeom>
                <a:avLst/>
                <a:gdLst/>
                <a:ahLst/>
                <a:cxnLst/>
                <a:rect l="l" t="t" r="r" b="b"/>
                <a:pathLst>
                  <a:path w="3805696" h="4443798">
                    <a:moveTo>
                      <a:pt x="1447118" y="3818535"/>
                    </a:moveTo>
                    <a:cubicBezTo>
                      <a:pt x="1424845" y="3838046"/>
                      <a:pt x="1404109" y="3847812"/>
                      <a:pt x="1386615" y="3848107"/>
                    </a:cubicBezTo>
                    <a:cubicBezTo>
                      <a:pt x="1367487" y="3848430"/>
                      <a:pt x="1347880" y="3837508"/>
                      <a:pt x="1328885" y="3815638"/>
                    </a:cubicBezTo>
                    <a:cubicBezTo>
                      <a:pt x="1285379" y="3890987"/>
                      <a:pt x="1256915" y="3996864"/>
                      <a:pt x="1251165" y="4114846"/>
                    </a:cubicBezTo>
                    <a:lnTo>
                      <a:pt x="1251988" y="4195031"/>
                    </a:lnTo>
                    <a:lnTo>
                      <a:pt x="1265958" y="4210544"/>
                    </a:lnTo>
                    <a:cubicBezTo>
                      <a:pt x="1307422" y="4146857"/>
                      <a:pt x="1404075" y="4080953"/>
                      <a:pt x="1526240" y="4038870"/>
                    </a:cubicBezTo>
                    <a:lnTo>
                      <a:pt x="1534559" y="4036807"/>
                    </a:lnTo>
                    <a:cubicBezTo>
                      <a:pt x="1508301" y="3989798"/>
                      <a:pt x="1484892" y="3936852"/>
                      <a:pt x="1465258" y="3879851"/>
                    </a:cubicBezTo>
                    <a:close/>
                    <a:moveTo>
                      <a:pt x="1386615" y="7"/>
                    </a:moveTo>
                    <a:cubicBezTo>
                      <a:pt x="1469916" y="-1398"/>
                      <a:pt x="1626675" y="206340"/>
                      <a:pt x="1763346" y="545836"/>
                    </a:cubicBezTo>
                    <a:cubicBezTo>
                      <a:pt x="1881914" y="485151"/>
                      <a:pt x="2013575" y="442577"/>
                      <a:pt x="2154279" y="421199"/>
                    </a:cubicBezTo>
                    <a:cubicBezTo>
                      <a:pt x="2236556" y="408699"/>
                      <a:pt x="2318036" y="404038"/>
                      <a:pt x="2397802" y="406617"/>
                    </a:cubicBezTo>
                    <a:cubicBezTo>
                      <a:pt x="2956171" y="424664"/>
                      <a:pt x="3430770" y="797403"/>
                      <a:pt x="3509944" y="1318548"/>
                    </a:cubicBezTo>
                    <a:cubicBezTo>
                      <a:pt x="3598113" y="1898865"/>
                      <a:pt x="3163436" y="2449087"/>
                      <a:pt x="2531966" y="2568089"/>
                    </a:cubicBezTo>
                    <a:lnTo>
                      <a:pt x="2473184" y="2267746"/>
                    </a:lnTo>
                    <a:cubicBezTo>
                      <a:pt x="2969072" y="2097409"/>
                      <a:pt x="3295803" y="1717727"/>
                      <a:pt x="3237533" y="1334195"/>
                    </a:cubicBezTo>
                    <a:cubicBezTo>
                      <a:pt x="3168094" y="877147"/>
                      <a:pt x="2578204" y="587705"/>
                      <a:pt x="1919981" y="687708"/>
                    </a:cubicBezTo>
                    <a:lnTo>
                      <a:pt x="1823036" y="707060"/>
                    </a:lnTo>
                    <a:cubicBezTo>
                      <a:pt x="1934956" y="1033653"/>
                      <a:pt x="2021085" y="1450477"/>
                      <a:pt x="2021087" y="1907062"/>
                    </a:cubicBezTo>
                    <a:cubicBezTo>
                      <a:pt x="2021084" y="2515528"/>
                      <a:pt x="1868122" y="3062669"/>
                      <a:pt x="1704618" y="3419179"/>
                    </a:cubicBezTo>
                    <a:cubicBezTo>
                      <a:pt x="1951967" y="3483399"/>
                      <a:pt x="2440904" y="3685538"/>
                      <a:pt x="2716940" y="3660537"/>
                    </a:cubicBezTo>
                    <a:cubicBezTo>
                      <a:pt x="3092240" y="3626544"/>
                      <a:pt x="3628544" y="3261595"/>
                      <a:pt x="3804634" y="3215609"/>
                    </a:cubicBezTo>
                    <a:cubicBezTo>
                      <a:pt x="3831815" y="3402704"/>
                      <a:pt x="3328315" y="3927672"/>
                      <a:pt x="3358135" y="3930391"/>
                    </a:cubicBezTo>
                    <a:cubicBezTo>
                      <a:pt x="3387956" y="3933110"/>
                      <a:pt x="3610957" y="3824505"/>
                      <a:pt x="3578216" y="3860814"/>
                    </a:cubicBezTo>
                    <a:cubicBezTo>
                      <a:pt x="3552650" y="3889165"/>
                      <a:pt x="3452644" y="4010729"/>
                      <a:pt x="3357785" y="4129312"/>
                    </a:cubicBezTo>
                    <a:cubicBezTo>
                      <a:pt x="3349807" y="4152577"/>
                      <a:pt x="3330040" y="4176842"/>
                      <a:pt x="3301338" y="4200339"/>
                    </a:cubicBezTo>
                    <a:cubicBezTo>
                      <a:pt x="3294253" y="4209079"/>
                      <a:pt x="3287415" y="4217759"/>
                      <a:pt x="3280739" y="4226258"/>
                    </a:cubicBezTo>
                    <a:lnTo>
                      <a:pt x="3260074" y="4231839"/>
                    </a:lnTo>
                    <a:cubicBezTo>
                      <a:pt x="3202540" y="4271957"/>
                      <a:pt x="3124080" y="4309198"/>
                      <a:pt x="3034574" y="4336988"/>
                    </a:cubicBezTo>
                    <a:cubicBezTo>
                      <a:pt x="2861671" y="4390673"/>
                      <a:pt x="2702771" y="4391952"/>
                      <a:pt x="2643876" y="4344573"/>
                    </a:cubicBezTo>
                    <a:cubicBezTo>
                      <a:pt x="2628320" y="4339580"/>
                      <a:pt x="2612797" y="4333302"/>
                      <a:pt x="2597160" y="4326001"/>
                    </a:cubicBezTo>
                    <a:cubicBezTo>
                      <a:pt x="2408681" y="4238007"/>
                      <a:pt x="2011036" y="3924435"/>
                      <a:pt x="1764581" y="3686912"/>
                    </a:cubicBezTo>
                    <a:cubicBezTo>
                      <a:pt x="1767774" y="3762817"/>
                      <a:pt x="1785036" y="3848521"/>
                      <a:pt x="1815271" y="3936291"/>
                    </a:cubicBezTo>
                    <a:lnTo>
                      <a:pt x="1848245" y="4017909"/>
                    </a:lnTo>
                    <a:lnTo>
                      <a:pt x="1873165" y="4032107"/>
                    </a:lnTo>
                    <a:cubicBezTo>
                      <a:pt x="1883953" y="4030589"/>
                      <a:pt x="1894235" y="4038547"/>
                      <a:pt x="1898388" y="4050603"/>
                    </a:cubicBezTo>
                    <a:lnTo>
                      <a:pt x="1903288" y="4064829"/>
                    </a:lnTo>
                    <a:cubicBezTo>
                      <a:pt x="1905576" y="4066234"/>
                      <a:pt x="1906424" y="4068349"/>
                      <a:pt x="1907166" y="4070511"/>
                    </a:cubicBezTo>
                    <a:lnTo>
                      <a:pt x="1909074" y="4081618"/>
                    </a:lnTo>
                    <a:lnTo>
                      <a:pt x="1945949" y="4188661"/>
                    </a:lnTo>
                    <a:cubicBezTo>
                      <a:pt x="1949261" y="4198285"/>
                      <a:pt x="1947892" y="4208256"/>
                      <a:pt x="1941852" y="4214524"/>
                    </a:cubicBezTo>
                    <a:lnTo>
                      <a:pt x="1943975" y="4220694"/>
                    </a:lnTo>
                    <a:lnTo>
                      <a:pt x="1930785" y="4225239"/>
                    </a:lnTo>
                    <a:lnTo>
                      <a:pt x="1831515" y="4259436"/>
                    </a:lnTo>
                    <a:lnTo>
                      <a:pt x="1831513" y="4259436"/>
                    </a:lnTo>
                    <a:lnTo>
                      <a:pt x="1819104" y="4263710"/>
                    </a:lnTo>
                    <a:cubicBezTo>
                      <a:pt x="1819102" y="4263712"/>
                      <a:pt x="1819101" y="4263713"/>
                      <a:pt x="1819099" y="4263714"/>
                    </a:cubicBezTo>
                    <a:lnTo>
                      <a:pt x="1819094" y="4263714"/>
                    </a:lnTo>
                    <a:lnTo>
                      <a:pt x="1626543" y="4330043"/>
                    </a:lnTo>
                    <a:lnTo>
                      <a:pt x="1296322" y="4443798"/>
                    </a:lnTo>
                    <a:lnTo>
                      <a:pt x="1268926" y="4364271"/>
                    </a:lnTo>
                    <a:lnTo>
                      <a:pt x="1267234" y="4398994"/>
                    </a:lnTo>
                    <a:lnTo>
                      <a:pt x="1131568" y="4392382"/>
                    </a:lnTo>
                    <a:cubicBezTo>
                      <a:pt x="1131566" y="4392382"/>
                      <a:pt x="1131564" y="4392382"/>
                      <a:pt x="1131562" y="4392382"/>
                    </a:cubicBezTo>
                    <a:lnTo>
                      <a:pt x="1131557" y="4392381"/>
                    </a:lnTo>
                    <a:lnTo>
                      <a:pt x="922366" y="4382185"/>
                    </a:lnTo>
                    <a:lnTo>
                      <a:pt x="563603" y="4364700"/>
                    </a:lnTo>
                    <a:lnTo>
                      <a:pt x="570317" y="4226974"/>
                    </a:lnTo>
                    <a:cubicBezTo>
                      <a:pt x="569768" y="4226188"/>
                      <a:pt x="569789" y="4225404"/>
                      <a:pt x="569830" y="4224620"/>
                    </a:cubicBezTo>
                    <a:cubicBezTo>
                      <a:pt x="573597" y="4147272"/>
                      <a:pt x="737546" y="4092411"/>
                      <a:pt x="936018" y="4102084"/>
                    </a:cubicBezTo>
                    <a:lnTo>
                      <a:pt x="944756" y="4103201"/>
                    </a:lnTo>
                    <a:cubicBezTo>
                      <a:pt x="937332" y="4054522"/>
                      <a:pt x="934867" y="4001814"/>
                      <a:pt x="937537" y="3946980"/>
                    </a:cubicBezTo>
                    <a:cubicBezTo>
                      <a:pt x="949244" y="3706784"/>
                      <a:pt x="1055094" y="3516763"/>
                      <a:pt x="1173957" y="3522557"/>
                    </a:cubicBezTo>
                    <a:lnTo>
                      <a:pt x="1196722" y="3526994"/>
                    </a:lnTo>
                    <a:cubicBezTo>
                      <a:pt x="1094561" y="3181984"/>
                      <a:pt x="1013397" y="2592237"/>
                      <a:pt x="1013400" y="1924057"/>
                    </a:cubicBezTo>
                    <a:cubicBezTo>
                      <a:pt x="1013400" y="1547273"/>
                      <a:pt x="1039208" y="1196140"/>
                      <a:pt x="1080459" y="899776"/>
                    </a:cubicBezTo>
                    <a:cubicBezTo>
                      <a:pt x="646705" y="917858"/>
                      <a:pt x="292497" y="1243149"/>
                      <a:pt x="272233" y="1658915"/>
                    </a:cubicBezTo>
                    <a:cubicBezTo>
                      <a:pt x="260425" y="1901193"/>
                      <a:pt x="364464" y="2123921"/>
                      <a:pt x="540791" y="2276899"/>
                    </a:cubicBezTo>
                    <a:lnTo>
                      <a:pt x="455354" y="2559890"/>
                    </a:lnTo>
                    <a:cubicBezTo>
                      <a:pt x="169337" y="2393446"/>
                      <a:pt x="-17670" y="2047674"/>
                      <a:pt x="1324" y="1657955"/>
                    </a:cubicBezTo>
                    <a:cubicBezTo>
                      <a:pt x="27347" y="1124014"/>
                      <a:pt x="430199" y="709775"/>
                      <a:pt x="901119" y="732727"/>
                    </a:cubicBezTo>
                    <a:cubicBezTo>
                      <a:pt x="970262" y="736097"/>
                      <a:pt x="1037027" y="748704"/>
                      <a:pt x="1099514" y="772365"/>
                    </a:cubicBezTo>
                    <a:cubicBezTo>
                      <a:pt x="1174248" y="304448"/>
                      <a:pt x="1286996" y="1687"/>
                      <a:pt x="1386615" y="7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54"/>
              <p:cNvSpPr/>
              <p:nvPr/>
            </p:nvSpPr>
            <p:spPr>
              <a:xfrm rot="21432583">
                <a:off x="9791731" y="2384787"/>
                <a:ext cx="361447" cy="3280446"/>
              </a:xfrm>
              <a:custGeom>
                <a:avLst/>
                <a:gdLst>
                  <a:gd name="connsiteX0" fmla="*/ 0 w 1123802"/>
                  <a:gd name="connsiteY0" fmla="*/ 1643170 h 3286340"/>
                  <a:gd name="connsiteX1" fmla="*/ 561901 w 1123802"/>
                  <a:gd name="connsiteY1" fmla="*/ 0 h 3286340"/>
                  <a:gd name="connsiteX2" fmla="*/ 1123802 w 1123802"/>
                  <a:gd name="connsiteY2" fmla="*/ 1643170 h 3286340"/>
                  <a:gd name="connsiteX3" fmla="*/ 561901 w 1123802"/>
                  <a:gd name="connsiteY3" fmla="*/ 3286340 h 3286340"/>
                  <a:gd name="connsiteX4" fmla="*/ 0 w 1123802"/>
                  <a:gd name="connsiteY4" fmla="*/ 1643170 h 3286340"/>
                  <a:gd name="connsiteX0" fmla="*/ 0 w 1196373"/>
                  <a:gd name="connsiteY0" fmla="*/ 1643176 h 3286351"/>
                  <a:gd name="connsiteX1" fmla="*/ 561901 w 1196373"/>
                  <a:gd name="connsiteY1" fmla="*/ 6 h 3286351"/>
                  <a:gd name="connsiteX2" fmla="*/ 1196373 w 1196373"/>
                  <a:gd name="connsiteY2" fmla="*/ 1628662 h 3286351"/>
                  <a:gd name="connsiteX3" fmla="*/ 561901 w 1196373"/>
                  <a:gd name="connsiteY3" fmla="*/ 3286346 h 3286351"/>
                  <a:gd name="connsiteX4" fmla="*/ 0 w 1196373"/>
                  <a:gd name="connsiteY4" fmla="*/ 1643176 h 3286351"/>
                  <a:gd name="connsiteX0" fmla="*/ 0 w 1007687"/>
                  <a:gd name="connsiteY0" fmla="*/ 1643176 h 3286351"/>
                  <a:gd name="connsiteX1" fmla="*/ 373215 w 1007687"/>
                  <a:gd name="connsiteY1" fmla="*/ 6 h 3286351"/>
                  <a:gd name="connsiteX2" fmla="*/ 1007687 w 1007687"/>
                  <a:gd name="connsiteY2" fmla="*/ 1628662 h 3286351"/>
                  <a:gd name="connsiteX3" fmla="*/ 373215 w 1007687"/>
                  <a:gd name="connsiteY3" fmla="*/ 3286346 h 3286351"/>
                  <a:gd name="connsiteX4" fmla="*/ 0 w 1007687"/>
                  <a:gd name="connsiteY4" fmla="*/ 1643176 h 3286351"/>
                  <a:gd name="connsiteX0" fmla="*/ 0 w 1159547"/>
                  <a:gd name="connsiteY0" fmla="*/ 1669355 h 3494866"/>
                  <a:gd name="connsiteX1" fmla="*/ 373215 w 1159547"/>
                  <a:gd name="connsiteY1" fmla="*/ 26185 h 3494866"/>
                  <a:gd name="connsiteX2" fmla="*/ 1159546 w 1159547"/>
                  <a:gd name="connsiteY2" fmla="*/ 2840688 h 3494866"/>
                  <a:gd name="connsiteX3" fmla="*/ 373215 w 1159547"/>
                  <a:gd name="connsiteY3" fmla="*/ 3312525 h 3494866"/>
                  <a:gd name="connsiteX4" fmla="*/ 0 w 1159547"/>
                  <a:gd name="connsiteY4" fmla="*/ 1669355 h 3494866"/>
                  <a:gd name="connsiteX0" fmla="*/ 0 w 1220987"/>
                  <a:gd name="connsiteY0" fmla="*/ 1643273 h 3339974"/>
                  <a:gd name="connsiteX1" fmla="*/ 373215 w 1220987"/>
                  <a:gd name="connsiteY1" fmla="*/ 103 h 3339974"/>
                  <a:gd name="connsiteX2" fmla="*/ 1113823 w 1220987"/>
                  <a:gd name="connsiteY2" fmla="*/ 1569173 h 3339974"/>
                  <a:gd name="connsiteX3" fmla="*/ 1159546 w 1220987"/>
                  <a:gd name="connsiteY3" fmla="*/ 2814606 h 3339974"/>
                  <a:gd name="connsiteX4" fmla="*/ 373215 w 1220987"/>
                  <a:gd name="connsiteY4" fmla="*/ 3286443 h 3339974"/>
                  <a:gd name="connsiteX5" fmla="*/ 0 w 1220987"/>
                  <a:gd name="connsiteY5" fmla="*/ 1643273 h 333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987" h="3339974">
                    <a:moveTo>
                      <a:pt x="0" y="1643273"/>
                    </a:moveTo>
                    <a:cubicBezTo>
                      <a:pt x="0" y="735775"/>
                      <a:pt x="187578" y="12453"/>
                      <a:pt x="373215" y="103"/>
                    </a:cubicBezTo>
                    <a:cubicBezTo>
                      <a:pt x="558852" y="-12247"/>
                      <a:pt x="982768" y="1100089"/>
                      <a:pt x="1113823" y="1569173"/>
                    </a:cubicBezTo>
                    <a:cubicBezTo>
                      <a:pt x="1244878" y="2038257"/>
                      <a:pt x="1250333" y="2527915"/>
                      <a:pt x="1159546" y="2814606"/>
                    </a:cubicBezTo>
                    <a:cubicBezTo>
                      <a:pt x="1068759" y="3101297"/>
                      <a:pt x="566473" y="3481665"/>
                      <a:pt x="373215" y="3286443"/>
                    </a:cubicBezTo>
                    <a:cubicBezTo>
                      <a:pt x="179957" y="3091221"/>
                      <a:pt x="0" y="2550771"/>
                      <a:pt x="0" y="164327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10618333" y="4000340"/>
                <a:ext cx="673781" cy="745831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9062463" y="4190671"/>
                <a:ext cx="596244" cy="589915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6932221" y="-90635"/>
              <a:ext cx="3617212" cy="3916060"/>
              <a:chOff x="6932221" y="-90635"/>
              <a:chExt cx="3617212" cy="3916060"/>
            </a:xfrm>
          </p:grpSpPr>
          <p:sp>
            <p:nvSpPr>
              <p:cNvPr id="10" name="Elipse 26"/>
              <p:cNvSpPr/>
              <p:nvPr/>
            </p:nvSpPr>
            <p:spPr>
              <a:xfrm rot="18607146">
                <a:off x="9592378" y="549476"/>
                <a:ext cx="1024901" cy="539628"/>
              </a:xfrm>
              <a:custGeom>
                <a:avLst/>
                <a:gdLst>
                  <a:gd name="connsiteX0" fmla="*/ 0 w 1155120"/>
                  <a:gd name="connsiteY0" fmla="*/ 274443 h 548886"/>
                  <a:gd name="connsiteX1" fmla="*/ 577560 w 1155120"/>
                  <a:gd name="connsiteY1" fmla="*/ 0 h 548886"/>
                  <a:gd name="connsiteX2" fmla="*/ 1155120 w 1155120"/>
                  <a:gd name="connsiteY2" fmla="*/ 274443 h 548886"/>
                  <a:gd name="connsiteX3" fmla="*/ 577560 w 1155120"/>
                  <a:gd name="connsiteY3" fmla="*/ 548886 h 548886"/>
                  <a:gd name="connsiteX4" fmla="*/ 0 w 1155120"/>
                  <a:gd name="connsiteY4" fmla="*/ 274443 h 548886"/>
                  <a:gd name="connsiteX0" fmla="*/ 0 w 1331018"/>
                  <a:gd name="connsiteY0" fmla="*/ 274834 h 549890"/>
                  <a:gd name="connsiteX1" fmla="*/ 577560 w 1331018"/>
                  <a:gd name="connsiteY1" fmla="*/ 391 h 549890"/>
                  <a:gd name="connsiteX2" fmla="*/ 1331018 w 1331018"/>
                  <a:gd name="connsiteY2" fmla="*/ 325906 h 549890"/>
                  <a:gd name="connsiteX3" fmla="*/ 577560 w 1331018"/>
                  <a:gd name="connsiteY3" fmla="*/ 549277 h 549890"/>
                  <a:gd name="connsiteX4" fmla="*/ 0 w 1331018"/>
                  <a:gd name="connsiteY4" fmla="*/ 274834 h 5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018" h="549890">
                    <a:moveTo>
                      <a:pt x="0" y="274834"/>
                    </a:moveTo>
                    <a:cubicBezTo>
                      <a:pt x="0" y="123263"/>
                      <a:pt x="355724" y="-8121"/>
                      <a:pt x="577560" y="391"/>
                    </a:cubicBezTo>
                    <a:cubicBezTo>
                      <a:pt x="799396" y="8903"/>
                      <a:pt x="1331018" y="174335"/>
                      <a:pt x="1331018" y="325906"/>
                    </a:cubicBezTo>
                    <a:cubicBezTo>
                      <a:pt x="1331018" y="477477"/>
                      <a:pt x="799396" y="557789"/>
                      <a:pt x="577560" y="549277"/>
                    </a:cubicBezTo>
                    <a:cubicBezTo>
                      <a:pt x="355724" y="540765"/>
                      <a:pt x="0" y="426405"/>
                      <a:pt x="0" y="2748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" name="Grupo 10"/>
              <p:cNvGrpSpPr/>
              <p:nvPr/>
            </p:nvGrpSpPr>
            <p:grpSpPr>
              <a:xfrm>
                <a:off x="6932221" y="-90635"/>
                <a:ext cx="3617212" cy="3916060"/>
                <a:chOff x="7058088" y="404620"/>
                <a:chExt cx="3617212" cy="3916060"/>
              </a:xfrm>
            </p:grpSpPr>
            <p:sp>
              <p:nvSpPr>
                <p:cNvPr id="12" name="Elipse 9"/>
                <p:cNvSpPr/>
                <p:nvPr/>
              </p:nvSpPr>
              <p:spPr>
                <a:xfrm>
                  <a:off x="7929606" y="2868611"/>
                  <a:ext cx="1376123" cy="1452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123" h="1452069">
                      <a:moveTo>
                        <a:pt x="924186" y="666"/>
                      </a:moveTo>
                      <a:cubicBezTo>
                        <a:pt x="1159006" y="9597"/>
                        <a:pt x="1343153" y="107678"/>
                        <a:pt x="1375412" y="260492"/>
                      </a:cubicBezTo>
                      <a:lnTo>
                        <a:pt x="1376123" y="285128"/>
                      </a:lnTo>
                      <a:cubicBezTo>
                        <a:pt x="1295675" y="362467"/>
                        <a:pt x="1202908" y="433159"/>
                        <a:pt x="1099395" y="494279"/>
                      </a:cubicBezTo>
                      <a:cubicBezTo>
                        <a:pt x="965695" y="573223"/>
                        <a:pt x="826668" y="628756"/>
                        <a:pt x="689602" y="661155"/>
                      </a:cubicBezTo>
                      <a:lnTo>
                        <a:pt x="689603" y="769077"/>
                      </a:lnTo>
                      <a:lnTo>
                        <a:pt x="683437" y="797680"/>
                      </a:lnTo>
                      <a:cubicBezTo>
                        <a:pt x="751422" y="862807"/>
                        <a:pt x="795294" y="969695"/>
                        <a:pt x="795294" y="1090391"/>
                      </a:cubicBezTo>
                      <a:cubicBezTo>
                        <a:pt x="795294" y="1290140"/>
                        <a:pt x="675132" y="1452069"/>
                        <a:pt x="526905" y="1452069"/>
                      </a:cubicBezTo>
                      <a:cubicBezTo>
                        <a:pt x="512450" y="1452069"/>
                        <a:pt x="498261" y="1450529"/>
                        <a:pt x="484647" y="1446794"/>
                      </a:cubicBezTo>
                      <a:cubicBezTo>
                        <a:pt x="469383" y="1451206"/>
                        <a:pt x="453315" y="1452069"/>
                        <a:pt x="436878" y="1452069"/>
                      </a:cubicBezTo>
                      <a:lnTo>
                        <a:pt x="409680" y="1449066"/>
                      </a:lnTo>
                      <a:cubicBezTo>
                        <a:pt x="399008" y="1451270"/>
                        <a:pt x="388086" y="1452068"/>
                        <a:pt x="377053" y="1452068"/>
                      </a:cubicBezTo>
                      <a:cubicBezTo>
                        <a:pt x="168812" y="1452068"/>
                        <a:pt x="0" y="1167769"/>
                        <a:pt x="0" y="817068"/>
                      </a:cubicBezTo>
                      <a:cubicBezTo>
                        <a:pt x="0" y="519405"/>
                        <a:pt x="121613" y="269579"/>
                        <a:pt x="286470" y="202598"/>
                      </a:cubicBezTo>
                      <a:cubicBezTo>
                        <a:pt x="382699" y="120923"/>
                        <a:pt x="518979" y="55922"/>
                        <a:pt x="676225" y="22727"/>
                      </a:cubicBezTo>
                      <a:cubicBezTo>
                        <a:pt x="762010" y="4618"/>
                        <a:pt x="845913" y="-2311"/>
                        <a:pt x="924186" y="666"/>
                      </a:cubicBezTo>
                      <a:close/>
                    </a:path>
                  </a:pathLst>
                </a:custGeom>
                <a:solidFill>
                  <a:srgbClr val="AC2E0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Triângulo isósceles 12"/>
                <p:cNvSpPr/>
                <p:nvPr/>
              </p:nvSpPr>
              <p:spPr>
                <a:xfrm rot="20153091">
                  <a:off x="8808276" y="3165502"/>
                  <a:ext cx="338094" cy="45364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/>
                <p:cNvSpPr/>
                <p:nvPr/>
              </p:nvSpPr>
              <p:spPr>
                <a:xfrm rot="20153091">
                  <a:off x="9187203" y="2966458"/>
                  <a:ext cx="334868" cy="41855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Triângulo isósceles 40"/>
                <p:cNvSpPr/>
                <p:nvPr/>
              </p:nvSpPr>
              <p:spPr>
                <a:xfrm rot="19369563">
                  <a:off x="9447559" y="2420481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Triângulo isósceles 40"/>
                <p:cNvSpPr/>
                <p:nvPr/>
              </p:nvSpPr>
              <p:spPr>
                <a:xfrm rot="11124689">
                  <a:off x="9215954" y="1720550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Triângulo isósceles 16"/>
                <p:cNvSpPr/>
                <p:nvPr/>
              </p:nvSpPr>
              <p:spPr>
                <a:xfrm rot="9995652">
                  <a:off x="8784452" y="1961645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Triângulo isósceles 17"/>
                <p:cNvSpPr/>
                <p:nvPr/>
              </p:nvSpPr>
              <p:spPr>
                <a:xfrm rot="10589675">
                  <a:off x="8496689" y="2002591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Triângulo isósceles 18"/>
                <p:cNvSpPr/>
                <p:nvPr/>
              </p:nvSpPr>
              <p:spPr>
                <a:xfrm rot="11124689">
                  <a:off x="8114328" y="2068448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Triângulo isósceles 19"/>
                <p:cNvSpPr/>
                <p:nvPr/>
              </p:nvSpPr>
              <p:spPr>
                <a:xfrm rot="11124689">
                  <a:off x="7136428" y="2002590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Triângulo isósceles 20"/>
                <p:cNvSpPr/>
                <p:nvPr/>
              </p:nvSpPr>
              <p:spPr>
                <a:xfrm rot="11124689">
                  <a:off x="7564193" y="2068449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4"/>
                <p:cNvSpPr/>
                <p:nvPr/>
              </p:nvSpPr>
              <p:spPr>
                <a:xfrm rot="713300">
                  <a:off x="9302210" y="404620"/>
                  <a:ext cx="964728" cy="1563997"/>
                </a:xfrm>
                <a:custGeom>
                  <a:avLst/>
                  <a:gdLst>
                    <a:gd name="connsiteX0" fmla="*/ 0 w 916478"/>
                    <a:gd name="connsiteY0" fmla="*/ 780950 h 1561899"/>
                    <a:gd name="connsiteX1" fmla="*/ 458239 w 916478"/>
                    <a:gd name="connsiteY1" fmla="*/ 0 h 1561899"/>
                    <a:gd name="connsiteX2" fmla="*/ 916478 w 916478"/>
                    <a:gd name="connsiteY2" fmla="*/ 780950 h 1561899"/>
                    <a:gd name="connsiteX3" fmla="*/ 458239 w 916478"/>
                    <a:gd name="connsiteY3" fmla="*/ 1561900 h 1561899"/>
                    <a:gd name="connsiteX4" fmla="*/ 0 w 916478"/>
                    <a:gd name="connsiteY4" fmla="*/ 780950 h 1561899"/>
                    <a:gd name="connsiteX0" fmla="*/ 3519 w 919997"/>
                    <a:gd name="connsiteY0" fmla="*/ 794824 h 1575774"/>
                    <a:gd name="connsiteX1" fmla="*/ 260890 w 919997"/>
                    <a:gd name="connsiteY1" fmla="*/ 331375 h 1575774"/>
                    <a:gd name="connsiteX2" fmla="*/ 461758 w 919997"/>
                    <a:gd name="connsiteY2" fmla="*/ 13874 h 1575774"/>
                    <a:gd name="connsiteX3" fmla="*/ 919997 w 919997"/>
                    <a:gd name="connsiteY3" fmla="*/ 794824 h 1575774"/>
                    <a:gd name="connsiteX4" fmla="*/ 461758 w 919997"/>
                    <a:gd name="connsiteY4" fmla="*/ 1575774 h 1575774"/>
                    <a:gd name="connsiteX5" fmla="*/ 3519 w 919997"/>
                    <a:gd name="connsiteY5" fmla="*/ 794824 h 1575774"/>
                    <a:gd name="connsiteX0" fmla="*/ 3519 w 927437"/>
                    <a:gd name="connsiteY0" fmla="*/ 782730 h 1563680"/>
                    <a:gd name="connsiteX1" fmla="*/ 260890 w 927437"/>
                    <a:gd name="connsiteY1" fmla="*/ 319281 h 1563680"/>
                    <a:gd name="connsiteX2" fmla="*/ 461758 w 927437"/>
                    <a:gd name="connsiteY2" fmla="*/ 1780 h 1563680"/>
                    <a:gd name="connsiteX3" fmla="*/ 629191 w 927437"/>
                    <a:gd name="connsiteY3" fmla="*/ 458980 h 1563680"/>
                    <a:gd name="connsiteX4" fmla="*/ 919997 w 927437"/>
                    <a:gd name="connsiteY4" fmla="*/ 782730 h 1563680"/>
                    <a:gd name="connsiteX5" fmla="*/ 461758 w 927437"/>
                    <a:gd name="connsiteY5" fmla="*/ 1563680 h 1563680"/>
                    <a:gd name="connsiteX6" fmla="*/ 3519 w 927437"/>
                    <a:gd name="connsiteY6" fmla="*/ 782730 h 1563680"/>
                    <a:gd name="connsiteX0" fmla="*/ 3519 w 964728"/>
                    <a:gd name="connsiteY0" fmla="*/ 782730 h 1563997"/>
                    <a:gd name="connsiteX1" fmla="*/ 260890 w 964728"/>
                    <a:gd name="connsiteY1" fmla="*/ 319281 h 1563997"/>
                    <a:gd name="connsiteX2" fmla="*/ 461758 w 964728"/>
                    <a:gd name="connsiteY2" fmla="*/ 1780 h 1563997"/>
                    <a:gd name="connsiteX3" fmla="*/ 629191 w 964728"/>
                    <a:gd name="connsiteY3" fmla="*/ 458980 h 1563997"/>
                    <a:gd name="connsiteX4" fmla="*/ 958097 w 964728"/>
                    <a:gd name="connsiteY4" fmla="*/ 871630 h 1563997"/>
                    <a:gd name="connsiteX5" fmla="*/ 461758 w 964728"/>
                    <a:gd name="connsiteY5" fmla="*/ 1563680 h 1563997"/>
                    <a:gd name="connsiteX6" fmla="*/ 3519 w 964728"/>
                    <a:gd name="connsiteY6" fmla="*/ 782730 h 1563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4728" h="1563997">
                      <a:moveTo>
                        <a:pt x="3519" y="782730"/>
                      </a:moveTo>
                      <a:cubicBezTo>
                        <a:pt x="-29959" y="575330"/>
                        <a:pt x="184517" y="449439"/>
                        <a:pt x="260890" y="319281"/>
                      </a:cubicBezTo>
                      <a:cubicBezTo>
                        <a:pt x="337263" y="189123"/>
                        <a:pt x="400374" y="-21503"/>
                        <a:pt x="461758" y="1780"/>
                      </a:cubicBezTo>
                      <a:cubicBezTo>
                        <a:pt x="523142" y="25063"/>
                        <a:pt x="552818" y="328822"/>
                        <a:pt x="629191" y="458980"/>
                      </a:cubicBezTo>
                      <a:cubicBezTo>
                        <a:pt x="705564" y="589138"/>
                        <a:pt x="1013519" y="672697"/>
                        <a:pt x="958097" y="871630"/>
                      </a:cubicBezTo>
                      <a:cubicBezTo>
                        <a:pt x="902675" y="1070563"/>
                        <a:pt x="620854" y="1578497"/>
                        <a:pt x="461758" y="1563680"/>
                      </a:cubicBezTo>
                      <a:cubicBezTo>
                        <a:pt x="302662" y="1548863"/>
                        <a:pt x="36997" y="990130"/>
                        <a:pt x="3519" y="7827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7"/>
                <p:cNvSpPr/>
                <p:nvPr/>
              </p:nvSpPr>
              <p:spPr>
                <a:xfrm rot="20728136">
                  <a:off x="7148475" y="907073"/>
                  <a:ext cx="3526825" cy="274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825" h="2740207">
                      <a:moveTo>
                        <a:pt x="3247341" y="242009"/>
                      </a:moveTo>
                      <a:cubicBezTo>
                        <a:pt x="3253049" y="243026"/>
                        <a:pt x="3257977" y="247500"/>
                        <a:pt x="3261934" y="256383"/>
                      </a:cubicBezTo>
                      <a:cubicBezTo>
                        <a:pt x="3293584" y="327444"/>
                        <a:pt x="3397889" y="538124"/>
                        <a:pt x="3305826" y="689293"/>
                      </a:cubicBezTo>
                      <a:cubicBezTo>
                        <a:pt x="3279960" y="731765"/>
                        <a:pt x="3228970" y="800615"/>
                        <a:pt x="3165547" y="876435"/>
                      </a:cubicBezTo>
                      <a:cubicBezTo>
                        <a:pt x="3194964" y="1002568"/>
                        <a:pt x="3184966" y="1196619"/>
                        <a:pt x="3130927" y="1405103"/>
                      </a:cubicBezTo>
                      <a:lnTo>
                        <a:pt x="3130464" y="1406558"/>
                      </a:lnTo>
                      <a:cubicBezTo>
                        <a:pt x="3231795" y="1357028"/>
                        <a:pt x="3440502" y="1065087"/>
                        <a:pt x="3450036" y="1078325"/>
                      </a:cubicBezTo>
                      <a:cubicBezTo>
                        <a:pt x="3459570" y="1091563"/>
                        <a:pt x="3226800" y="1406857"/>
                        <a:pt x="3187668" y="1485988"/>
                      </a:cubicBezTo>
                      <a:lnTo>
                        <a:pt x="3184739" y="1496388"/>
                      </a:lnTo>
                      <a:cubicBezTo>
                        <a:pt x="3191214" y="1527124"/>
                        <a:pt x="3500686" y="1252719"/>
                        <a:pt x="3492069" y="1294998"/>
                      </a:cubicBezTo>
                      <a:cubicBezTo>
                        <a:pt x="3482878" y="1340096"/>
                        <a:pt x="3281860" y="1585372"/>
                        <a:pt x="3217858" y="1658747"/>
                      </a:cubicBezTo>
                      <a:lnTo>
                        <a:pt x="3211309" y="1668157"/>
                      </a:lnTo>
                      <a:cubicBezTo>
                        <a:pt x="3204637" y="1694387"/>
                        <a:pt x="3571608" y="1421976"/>
                        <a:pt x="3522258" y="1467754"/>
                      </a:cubicBezTo>
                      <a:cubicBezTo>
                        <a:pt x="3469976" y="1516252"/>
                        <a:pt x="3300156" y="1837663"/>
                        <a:pt x="3199956" y="1906863"/>
                      </a:cubicBezTo>
                      <a:cubicBezTo>
                        <a:pt x="3175260" y="1923322"/>
                        <a:pt x="3167785" y="1928717"/>
                        <a:pt x="3198098" y="1908520"/>
                      </a:cubicBezTo>
                      <a:cubicBezTo>
                        <a:pt x="3198776" y="1908068"/>
                        <a:pt x="3199457" y="1907605"/>
                        <a:pt x="3199956" y="1906863"/>
                      </a:cubicBezTo>
                      <a:cubicBezTo>
                        <a:pt x="3256434" y="1869065"/>
                        <a:pt x="3403117" y="1773113"/>
                        <a:pt x="3392736" y="1793034"/>
                      </a:cubicBezTo>
                      <a:cubicBezTo>
                        <a:pt x="3377822" y="1821655"/>
                        <a:pt x="3220664" y="2013994"/>
                        <a:pt x="3108606" y="2080245"/>
                      </a:cubicBezTo>
                      <a:lnTo>
                        <a:pt x="3078587" y="2090449"/>
                      </a:lnTo>
                      <a:cubicBezTo>
                        <a:pt x="3022401" y="2145047"/>
                        <a:pt x="2921123" y="2191852"/>
                        <a:pt x="2800910" y="2212821"/>
                      </a:cubicBezTo>
                      <a:cubicBezTo>
                        <a:pt x="2762233" y="2219567"/>
                        <a:pt x="2724496" y="2223133"/>
                        <a:pt x="2688700" y="2222969"/>
                      </a:cubicBezTo>
                      <a:lnTo>
                        <a:pt x="2667752" y="2230089"/>
                      </a:lnTo>
                      <a:cubicBezTo>
                        <a:pt x="2528195" y="2397753"/>
                        <a:pt x="2334808" y="2539942"/>
                        <a:pt x="2102521" y="2633011"/>
                      </a:cubicBezTo>
                      <a:cubicBezTo>
                        <a:pt x="1760730" y="2769956"/>
                        <a:pt x="1406427" y="2771817"/>
                        <a:pt x="1126550" y="2660687"/>
                      </a:cubicBezTo>
                      <a:lnTo>
                        <a:pt x="1165815" y="2509192"/>
                      </a:lnTo>
                      <a:cubicBezTo>
                        <a:pt x="1306625" y="2512220"/>
                        <a:pt x="1455139" y="2493346"/>
                        <a:pt x="1604369" y="2450473"/>
                      </a:cubicBezTo>
                      <a:cubicBezTo>
                        <a:pt x="2204037" y="2278195"/>
                        <a:pt x="2588201" y="1783645"/>
                        <a:pt x="2462429" y="1345863"/>
                      </a:cubicBezTo>
                      <a:lnTo>
                        <a:pt x="2428371" y="1260772"/>
                      </a:lnTo>
                      <a:cubicBezTo>
                        <a:pt x="2248423" y="1305611"/>
                        <a:pt x="1926173" y="1528045"/>
                        <a:pt x="1373456" y="1447490"/>
                      </a:cubicBezTo>
                      <a:cubicBezTo>
                        <a:pt x="911842" y="1380212"/>
                        <a:pt x="547559" y="1191161"/>
                        <a:pt x="442186" y="1046973"/>
                      </a:cubicBezTo>
                      <a:cubicBezTo>
                        <a:pt x="411051" y="1065745"/>
                        <a:pt x="376418" y="1074528"/>
                        <a:pt x="340484" y="1074528"/>
                      </a:cubicBezTo>
                      <a:cubicBezTo>
                        <a:pt x="152439" y="1074528"/>
                        <a:pt x="1" y="833987"/>
                        <a:pt x="0" y="537264"/>
                      </a:cubicBezTo>
                      <a:cubicBezTo>
                        <a:pt x="1" y="240541"/>
                        <a:pt x="152439" y="0"/>
                        <a:pt x="340484" y="0"/>
                      </a:cubicBezTo>
                      <a:cubicBezTo>
                        <a:pt x="363988" y="0"/>
                        <a:pt x="386939" y="3758"/>
                        <a:pt x="409102" y="10915"/>
                      </a:cubicBezTo>
                      <a:cubicBezTo>
                        <a:pt x="461423" y="27809"/>
                        <a:pt x="509372" y="63639"/>
                        <a:pt x="548552" y="114801"/>
                      </a:cubicBezTo>
                      <a:cubicBezTo>
                        <a:pt x="582762" y="93442"/>
                        <a:pt x="620656" y="82849"/>
                        <a:pt x="660117" y="82849"/>
                      </a:cubicBezTo>
                      <a:cubicBezTo>
                        <a:pt x="683475" y="82849"/>
                        <a:pt x="706282" y="86560"/>
                        <a:pt x="728316" y="93629"/>
                      </a:cubicBezTo>
                      <a:cubicBezTo>
                        <a:pt x="882553" y="143111"/>
                        <a:pt x="998867" y="357124"/>
                        <a:pt x="1000243" y="614492"/>
                      </a:cubicBezTo>
                      <a:cubicBezTo>
                        <a:pt x="1151812" y="573030"/>
                        <a:pt x="1310844" y="559411"/>
                        <a:pt x="1446437" y="594528"/>
                      </a:cubicBezTo>
                      <a:cubicBezTo>
                        <a:pt x="1663592" y="650768"/>
                        <a:pt x="1899545" y="717340"/>
                        <a:pt x="2096617" y="779676"/>
                      </a:cubicBezTo>
                      <a:cubicBezTo>
                        <a:pt x="2164117" y="785745"/>
                        <a:pt x="2229307" y="798986"/>
                        <a:pt x="2291599" y="817253"/>
                      </a:cubicBezTo>
                      <a:cubicBezTo>
                        <a:pt x="2375654" y="841903"/>
                        <a:pt x="2454426" y="875705"/>
                        <a:pt x="2525136" y="919313"/>
                      </a:cubicBezTo>
                      <a:cubicBezTo>
                        <a:pt x="2497621" y="738912"/>
                        <a:pt x="2484829" y="540202"/>
                        <a:pt x="2475026" y="444364"/>
                      </a:cubicBezTo>
                      <a:cubicBezTo>
                        <a:pt x="2455342" y="251901"/>
                        <a:pt x="2506955" y="138346"/>
                        <a:pt x="2546816" y="130205"/>
                      </a:cubicBezTo>
                      <a:cubicBezTo>
                        <a:pt x="2586680" y="122064"/>
                        <a:pt x="2644130" y="414339"/>
                        <a:pt x="2714204" y="395515"/>
                      </a:cubicBezTo>
                      <a:cubicBezTo>
                        <a:pt x="2784280" y="376691"/>
                        <a:pt x="2901584" y="236955"/>
                        <a:pt x="2962548" y="237962"/>
                      </a:cubicBezTo>
                      <a:cubicBezTo>
                        <a:pt x="3023513" y="238969"/>
                        <a:pt x="3023601" y="406665"/>
                        <a:pt x="3079990" y="401556"/>
                      </a:cubicBezTo>
                      <a:cubicBezTo>
                        <a:pt x="3129334" y="397085"/>
                        <a:pt x="3207393" y="234883"/>
                        <a:pt x="3247341" y="242009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3"/>
                <p:cNvSpPr/>
                <p:nvPr/>
              </p:nvSpPr>
              <p:spPr>
                <a:xfrm rot="19565428">
                  <a:off x="7058088" y="1058605"/>
                  <a:ext cx="734748" cy="71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766" h="866581">
                      <a:moveTo>
                        <a:pt x="784231" y="282774"/>
                      </a:moveTo>
                      <a:cubicBezTo>
                        <a:pt x="818303" y="303266"/>
                        <a:pt x="845207" y="330989"/>
                        <a:pt x="862234" y="365605"/>
                      </a:cubicBezTo>
                      <a:cubicBezTo>
                        <a:pt x="930342" y="504069"/>
                        <a:pt x="814633" y="700390"/>
                        <a:pt x="603790" y="804101"/>
                      </a:cubicBezTo>
                      <a:cubicBezTo>
                        <a:pt x="415424" y="896755"/>
                        <a:pt x="214855" y="884146"/>
                        <a:pt x="126480" y="780963"/>
                      </a:cubicBezTo>
                      <a:cubicBezTo>
                        <a:pt x="50176" y="705234"/>
                        <a:pt x="0" y="574265"/>
                        <a:pt x="0" y="425450"/>
                      </a:cubicBezTo>
                      <a:cubicBezTo>
                        <a:pt x="0" y="190480"/>
                        <a:pt x="125092" y="0"/>
                        <a:pt x="279400" y="0"/>
                      </a:cubicBezTo>
                      <a:cubicBezTo>
                        <a:pt x="391884" y="0"/>
                        <a:pt x="488844" y="101218"/>
                        <a:pt x="532383" y="247334"/>
                      </a:cubicBezTo>
                      <a:cubicBezTo>
                        <a:pt x="629665" y="231118"/>
                        <a:pt x="719775" y="244008"/>
                        <a:pt x="784231" y="2827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Elipse 24"/>
                <p:cNvSpPr/>
                <p:nvPr/>
              </p:nvSpPr>
              <p:spPr>
                <a:xfrm>
                  <a:off x="8953499" y="971558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9322955" y="993854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Elipse 26"/>
                <p:cNvSpPr/>
                <p:nvPr/>
              </p:nvSpPr>
              <p:spPr>
                <a:xfrm rot="18607146">
                  <a:off x="9719414" y="1094217"/>
                  <a:ext cx="1024901" cy="476322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 rot="2305931">
                  <a:off x="10141442" y="1176740"/>
                  <a:ext cx="180844" cy="383331"/>
                </a:xfrm>
                <a:prstGeom prst="ellipse">
                  <a:avLst/>
                </a:prstGeom>
                <a:solidFill>
                  <a:srgbClr val="AC2E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8991599" y="1294576"/>
                  <a:ext cx="88901" cy="24237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9364171" y="1313338"/>
                  <a:ext cx="88901" cy="24237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1"/>
                <p:cNvSpPr/>
                <p:nvPr/>
              </p:nvSpPr>
              <p:spPr>
                <a:xfrm>
                  <a:off x="8862100" y="713020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flipH="1">
                  <a:off x="9322955" y="713018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7" name="Balão de Fala: Oval 312">
            <a:extLst>
              <a:ext uri="{FF2B5EF4-FFF2-40B4-BE49-F238E27FC236}">
                <a16:creationId xmlns="" xmlns:a16="http://schemas.microsoft.com/office/drawing/2014/main" id="{7D8AFC7B-BE18-4F1E-82B3-E13289DC0D0A}"/>
              </a:ext>
            </a:extLst>
          </p:cNvPr>
          <p:cNvSpPr/>
          <p:nvPr/>
        </p:nvSpPr>
        <p:spPr>
          <a:xfrm rot="2300599">
            <a:off x="5231278" y="3016587"/>
            <a:ext cx="1464251" cy="136669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Grupo 37"/>
          <p:cNvGrpSpPr/>
          <p:nvPr/>
        </p:nvGrpSpPr>
        <p:grpSpPr>
          <a:xfrm flipH="1">
            <a:off x="5468403" y="3228216"/>
            <a:ext cx="1005360" cy="923379"/>
            <a:chOff x="6593903" y="676422"/>
            <a:chExt cx="4636072" cy="487982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9" name="Forma livre 38"/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6266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7" dur="2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8" dur="2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lobo mau com fom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3937" y="184972"/>
            <a:ext cx="7620000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upo 79"/>
          <p:cNvGrpSpPr/>
          <p:nvPr/>
        </p:nvGrpSpPr>
        <p:grpSpPr>
          <a:xfrm>
            <a:off x="6932221" y="-90635"/>
            <a:ext cx="5501839" cy="6536906"/>
            <a:chOff x="6932221" y="-90635"/>
            <a:chExt cx="5501839" cy="6536906"/>
          </a:xfrm>
        </p:grpSpPr>
        <p:grpSp>
          <p:nvGrpSpPr>
            <p:cNvPr id="79" name="Grupo 78"/>
            <p:cNvGrpSpPr/>
            <p:nvPr/>
          </p:nvGrpSpPr>
          <p:grpSpPr>
            <a:xfrm>
              <a:off x="8628364" y="2002473"/>
              <a:ext cx="3805696" cy="4443798"/>
              <a:chOff x="8628364" y="2002473"/>
              <a:chExt cx="3805696" cy="4443798"/>
            </a:xfrm>
          </p:grpSpPr>
          <p:sp>
            <p:nvSpPr>
              <p:cNvPr id="55" name="Elipse 54"/>
              <p:cNvSpPr/>
              <p:nvPr/>
            </p:nvSpPr>
            <p:spPr>
              <a:xfrm rot="21432583">
                <a:off x="8628364" y="2002473"/>
                <a:ext cx="3805696" cy="4443798"/>
              </a:xfrm>
              <a:custGeom>
                <a:avLst/>
                <a:gdLst/>
                <a:ahLst/>
                <a:cxnLst/>
                <a:rect l="l" t="t" r="r" b="b"/>
                <a:pathLst>
                  <a:path w="3805696" h="4443798">
                    <a:moveTo>
                      <a:pt x="1447118" y="3818535"/>
                    </a:moveTo>
                    <a:cubicBezTo>
                      <a:pt x="1424845" y="3838046"/>
                      <a:pt x="1404109" y="3847812"/>
                      <a:pt x="1386615" y="3848107"/>
                    </a:cubicBezTo>
                    <a:cubicBezTo>
                      <a:pt x="1367487" y="3848430"/>
                      <a:pt x="1347880" y="3837508"/>
                      <a:pt x="1328885" y="3815638"/>
                    </a:cubicBezTo>
                    <a:cubicBezTo>
                      <a:pt x="1285379" y="3890987"/>
                      <a:pt x="1256915" y="3996864"/>
                      <a:pt x="1251165" y="4114846"/>
                    </a:cubicBezTo>
                    <a:lnTo>
                      <a:pt x="1251988" y="4195031"/>
                    </a:lnTo>
                    <a:lnTo>
                      <a:pt x="1265958" y="4210544"/>
                    </a:lnTo>
                    <a:cubicBezTo>
                      <a:pt x="1307422" y="4146857"/>
                      <a:pt x="1404075" y="4080953"/>
                      <a:pt x="1526240" y="4038870"/>
                    </a:cubicBezTo>
                    <a:lnTo>
                      <a:pt x="1534559" y="4036807"/>
                    </a:lnTo>
                    <a:cubicBezTo>
                      <a:pt x="1508301" y="3989798"/>
                      <a:pt x="1484892" y="3936852"/>
                      <a:pt x="1465258" y="3879851"/>
                    </a:cubicBezTo>
                    <a:close/>
                    <a:moveTo>
                      <a:pt x="1386615" y="7"/>
                    </a:moveTo>
                    <a:cubicBezTo>
                      <a:pt x="1469916" y="-1398"/>
                      <a:pt x="1626675" y="206340"/>
                      <a:pt x="1763346" y="545836"/>
                    </a:cubicBezTo>
                    <a:cubicBezTo>
                      <a:pt x="1881914" y="485151"/>
                      <a:pt x="2013575" y="442577"/>
                      <a:pt x="2154279" y="421199"/>
                    </a:cubicBezTo>
                    <a:cubicBezTo>
                      <a:pt x="2236556" y="408699"/>
                      <a:pt x="2318036" y="404038"/>
                      <a:pt x="2397802" y="406617"/>
                    </a:cubicBezTo>
                    <a:cubicBezTo>
                      <a:pt x="2956171" y="424664"/>
                      <a:pt x="3430770" y="797403"/>
                      <a:pt x="3509944" y="1318548"/>
                    </a:cubicBezTo>
                    <a:cubicBezTo>
                      <a:pt x="3598113" y="1898865"/>
                      <a:pt x="3163436" y="2449087"/>
                      <a:pt x="2531966" y="2568089"/>
                    </a:cubicBezTo>
                    <a:lnTo>
                      <a:pt x="2473184" y="2267746"/>
                    </a:lnTo>
                    <a:cubicBezTo>
                      <a:pt x="2969072" y="2097409"/>
                      <a:pt x="3295803" y="1717727"/>
                      <a:pt x="3237533" y="1334195"/>
                    </a:cubicBezTo>
                    <a:cubicBezTo>
                      <a:pt x="3168094" y="877147"/>
                      <a:pt x="2578204" y="587705"/>
                      <a:pt x="1919981" y="687708"/>
                    </a:cubicBezTo>
                    <a:lnTo>
                      <a:pt x="1823036" y="707060"/>
                    </a:lnTo>
                    <a:cubicBezTo>
                      <a:pt x="1934956" y="1033653"/>
                      <a:pt x="2021085" y="1450477"/>
                      <a:pt x="2021087" y="1907062"/>
                    </a:cubicBezTo>
                    <a:cubicBezTo>
                      <a:pt x="2021084" y="2515528"/>
                      <a:pt x="1868122" y="3062669"/>
                      <a:pt x="1704618" y="3419179"/>
                    </a:cubicBezTo>
                    <a:cubicBezTo>
                      <a:pt x="1951967" y="3483399"/>
                      <a:pt x="2440904" y="3685538"/>
                      <a:pt x="2716940" y="3660537"/>
                    </a:cubicBezTo>
                    <a:cubicBezTo>
                      <a:pt x="3092240" y="3626544"/>
                      <a:pt x="3628544" y="3261595"/>
                      <a:pt x="3804634" y="3215609"/>
                    </a:cubicBezTo>
                    <a:cubicBezTo>
                      <a:pt x="3831815" y="3402704"/>
                      <a:pt x="3328315" y="3927672"/>
                      <a:pt x="3358135" y="3930391"/>
                    </a:cubicBezTo>
                    <a:cubicBezTo>
                      <a:pt x="3387956" y="3933110"/>
                      <a:pt x="3610957" y="3824505"/>
                      <a:pt x="3578216" y="3860814"/>
                    </a:cubicBezTo>
                    <a:cubicBezTo>
                      <a:pt x="3552650" y="3889165"/>
                      <a:pt x="3452644" y="4010729"/>
                      <a:pt x="3357785" y="4129312"/>
                    </a:cubicBezTo>
                    <a:cubicBezTo>
                      <a:pt x="3349807" y="4152577"/>
                      <a:pt x="3330040" y="4176842"/>
                      <a:pt x="3301338" y="4200339"/>
                    </a:cubicBezTo>
                    <a:cubicBezTo>
                      <a:pt x="3294253" y="4209079"/>
                      <a:pt x="3287415" y="4217759"/>
                      <a:pt x="3280739" y="4226258"/>
                    </a:cubicBezTo>
                    <a:lnTo>
                      <a:pt x="3260074" y="4231839"/>
                    </a:lnTo>
                    <a:cubicBezTo>
                      <a:pt x="3202540" y="4271957"/>
                      <a:pt x="3124080" y="4309198"/>
                      <a:pt x="3034574" y="4336988"/>
                    </a:cubicBezTo>
                    <a:cubicBezTo>
                      <a:pt x="2861671" y="4390673"/>
                      <a:pt x="2702771" y="4391952"/>
                      <a:pt x="2643876" y="4344573"/>
                    </a:cubicBezTo>
                    <a:cubicBezTo>
                      <a:pt x="2628320" y="4339580"/>
                      <a:pt x="2612797" y="4333302"/>
                      <a:pt x="2597160" y="4326001"/>
                    </a:cubicBezTo>
                    <a:cubicBezTo>
                      <a:pt x="2408681" y="4238007"/>
                      <a:pt x="2011036" y="3924435"/>
                      <a:pt x="1764581" y="3686912"/>
                    </a:cubicBezTo>
                    <a:cubicBezTo>
                      <a:pt x="1767774" y="3762817"/>
                      <a:pt x="1785036" y="3848521"/>
                      <a:pt x="1815271" y="3936291"/>
                    </a:cubicBezTo>
                    <a:lnTo>
                      <a:pt x="1848245" y="4017909"/>
                    </a:lnTo>
                    <a:lnTo>
                      <a:pt x="1873165" y="4032107"/>
                    </a:lnTo>
                    <a:cubicBezTo>
                      <a:pt x="1883953" y="4030589"/>
                      <a:pt x="1894235" y="4038547"/>
                      <a:pt x="1898388" y="4050603"/>
                    </a:cubicBezTo>
                    <a:lnTo>
                      <a:pt x="1903288" y="4064829"/>
                    </a:lnTo>
                    <a:cubicBezTo>
                      <a:pt x="1905576" y="4066234"/>
                      <a:pt x="1906424" y="4068349"/>
                      <a:pt x="1907166" y="4070511"/>
                    </a:cubicBezTo>
                    <a:lnTo>
                      <a:pt x="1909074" y="4081618"/>
                    </a:lnTo>
                    <a:lnTo>
                      <a:pt x="1945949" y="4188661"/>
                    </a:lnTo>
                    <a:cubicBezTo>
                      <a:pt x="1949261" y="4198285"/>
                      <a:pt x="1947892" y="4208256"/>
                      <a:pt x="1941852" y="4214524"/>
                    </a:cubicBezTo>
                    <a:lnTo>
                      <a:pt x="1943975" y="4220694"/>
                    </a:lnTo>
                    <a:lnTo>
                      <a:pt x="1930785" y="4225239"/>
                    </a:lnTo>
                    <a:lnTo>
                      <a:pt x="1831515" y="4259436"/>
                    </a:lnTo>
                    <a:lnTo>
                      <a:pt x="1831513" y="4259436"/>
                    </a:lnTo>
                    <a:lnTo>
                      <a:pt x="1819104" y="4263710"/>
                    </a:lnTo>
                    <a:cubicBezTo>
                      <a:pt x="1819102" y="4263712"/>
                      <a:pt x="1819101" y="4263713"/>
                      <a:pt x="1819099" y="4263714"/>
                    </a:cubicBezTo>
                    <a:lnTo>
                      <a:pt x="1819094" y="4263714"/>
                    </a:lnTo>
                    <a:lnTo>
                      <a:pt x="1626543" y="4330043"/>
                    </a:lnTo>
                    <a:lnTo>
                      <a:pt x="1296322" y="4443798"/>
                    </a:lnTo>
                    <a:lnTo>
                      <a:pt x="1268926" y="4364271"/>
                    </a:lnTo>
                    <a:lnTo>
                      <a:pt x="1267234" y="4398994"/>
                    </a:lnTo>
                    <a:lnTo>
                      <a:pt x="1131568" y="4392382"/>
                    </a:lnTo>
                    <a:cubicBezTo>
                      <a:pt x="1131566" y="4392382"/>
                      <a:pt x="1131564" y="4392382"/>
                      <a:pt x="1131562" y="4392382"/>
                    </a:cubicBezTo>
                    <a:lnTo>
                      <a:pt x="1131557" y="4392381"/>
                    </a:lnTo>
                    <a:lnTo>
                      <a:pt x="922366" y="4382185"/>
                    </a:lnTo>
                    <a:lnTo>
                      <a:pt x="563603" y="4364700"/>
                    </a:lnTo>
                    <a:lnTo>
                      <a:pt x="570317" y="4226974"/>
                    </a:lnTo>
                    <a:cubicBezTo>
                      <a:pt x="569768" y="4226188"/>
                      <a:pt x="569789" y="4225404"/>
                      <a:pt x="569830" y="4224620"/>
                    </a:cubicBezTo>
                    <a:cubicBezTo>
                      <a:pt x="573597" y="4147272"/>
                      <a:pt x="737546" y="4092411"/>
                      <a:pt x="936018" y="4102084"/>
                    </a:cubicBezTo>
                    <a:lnTo>
                      <a:pt x="944756" y="4103201"/>
                    </a:lnTo>
                    <a:cubicBezTo>
                      <a:pt x="937332" y="4054522"/>
                      <a:pt x="934867" y="4001814"/>
                      <a:pt x="937537" y="3946980"/>
                    </a:cubicBezTo>
                    <a:cubicBezTo>
                      <a:pt x="949244" y="3706784"/>
                      <a:pt x="1055094" y="3516763"/>
                      <a:pt x="1173957" y="3522557"/>
                    </a:cubicBezTo>
                    <a:lnTo>
                      <a:pt x="1196722" y="3526994"/>
                    </a:lnTo>
                    <a:cubicBezTo>
                      <a:pt x="1094561" y="3181984"/>
                      <a:pt x="1013397" y="2592237"/>
                      <a:pt x="1013400" y="1924057"/>
                    </a:cubicBezTo>
                    <a:cubicBezTo>
                      <a:pt x="1013400" y="1547273"/>
                      <a:pt x="1039208" y="1196140"/>
                      <a:pt x="1080459" y="899776"/>
                    </a:cubicBezTo>
                    <a:cubicBezTo>
                      <a:pt x="646705" y="917858"/>
                      <a:pt x="292497" y="1243149"/>
                      <a:pt x="272233" y="1658915"/>
                    </a:cubicBezTo>
                    <a:cubicBezTo>
                      <a:pt x="260425" y="1901193"/>
                      <a:pt x="364464" y="2123921"/>
                      <a:pt x="540791" y="2276899"/>
                    </a:cubicBezTo>
                    <a:lnTo>
                      <a:pt x="455354" y="2559890"/>
                    </a:lnTo>
                    <a:cubicBezTo>
                      <a:pt x="169337" y="2393446"/>
                      <a:pt x="-17670" y="2047674"/>
                      <a:pt x="1324" y="1657955"/>
                    </a:cubicBezTo>
                    <a:cubicBezTo>
                      <a:pt x="27347" y="1124014"/>
                      <a:pt x="430199" y="709775"/>
                      <a:pt x="901119" y="732727"/>
                    </a:cubicBezTo>
                    <a:cubicBezTo>
                      <a:pt x="970262" y="736097"/>
                      <a:pt x="1037027" y="748704"/>
                      <a:pt x="1099514" y="772365"/>
                    </a:cubicBezTo>
                    <a:cubicBezTo>
                      <a:pt x="1174248" y="304448"/>
                      <a:pt x="1286996" y="1687"/>
                      <a:pt x="1386615" y="7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4"/>
              <p:cNvSpPr/>
              <p:nvPr/>
            </p:nvSpPr>
            <p:spPr>
              <a:xfrm rot="21432583">
                <a:off x="9791731" y="2384787"/>
                <a:ext cx="361447" cy="3280446"/>
              </a:xfrm>
              <a:custGeom>
                <a:avLst/>
                <a:gdLst>
                  <a:gd name="connsiteX0" fmla="*/ 0 w 1123802"/>
                  <a:gd name="connsiteY0" fmla="*/ 1643170 h 3286340"/>
                  <a:gd name="connsiteX1" fmla="*/ 561901 w 1123802"/>
                  <a:gd name="connsiteY1" fmla="*/ 0 h 3286340"/>
                  <a:gd name="connsiteX2" fmla="*/ 1123802 w 1123802"/>
                  <a:gd name="connsiteY2" fmla="*/ 1643170 h 3286340"/>
                  <a:gd name="connsiteX3" fmla="*/ 561901 w 1123802"/>
                  <a:gd name="connsiteY3" fmla="*/ 3286340 h 3286340"/>
                  <a:gd name="connsiteX4" fmla="*/ 0 w 1123802"/>
                  <a:gd name="connsiteY4" fmla="*/ 1643170 h 3286340"/>
                  <a:gd name="connsiteX0" fmla="*/ 0 w 1196373"/>
                  <a:gd name="connsiteY0" fmla="*/ 1643176 h 3286351"/>
                  <a:gd name="connsiteX1" fmla="*/ 561901 w 1196373"/>
                  <a:gd name="connsiteY1" fmla="*/ 6 h 3286351"/>
                  <a:gd name="connsiteX2" fmla="*/ 1196373 w 1196373"/>
                  <a:gd name="connsiteY2" fmla="*/ 1628662 h 3286351"/>
                  <a:gd name="connsiteX3" fmla="*/ 561901 w 1196373"/>
                  <a:gd name="connsiteY3" fmla="*/ 3286346 h 3286351"/>
                  <a:gd name="connsiteX4" fmla="*/ 0 w 1196373"/>
                  <a:gd name="connsiteY4" fmla="*/ 1643176 h 3286351"/>
                  <a:gd name="connsiteX0" fmla="*/ 0 w 1007687"/>
                  <a:gd name="connsiteY0" fmla="*/ 1643176 h 3286351"/>
                  <a:gd name="connsiteX1" fmla="*/ 373215 w 1007687"/>
                  <a:gd name="connsiteY1" fmla="*/ 6 h 3286351"/>
                  <a:gd name="connsiteX2" fmla="*/ 1007687 w 1007687"/>
                  <a:gd name="connsiteY2" fmla="*/ 1628662 h 3286351"/>
                  <a:gd name="connsiteX3" fmla="*/ 373215 w 1007687"/>
                  <a:gd name="connsiteY3" fmla="*/ 3286346 h 3286351"/>
                  <a:gd name="connsiteX4" fmla="*/ 0 w 1007687"/>
                  <a:gd name="connsiteY4" fmla="*/ 1643176 h 3286351"/>
                  <a:gd name="connsiteX0" fmla="*/ 0 w 1159547"/>
                  <a:gd name="connsiteY0" fmla="*/ 1669355 h 3494866"/>
                  <a:gd name="connsiteX1" fmla="*/ 373215 w 1159547"/>
                  <a:gd name="connsiteY1" fmla="*/ 26185 h 3494866"/>
                  <a:gd name="connsiteX2" fmla="*/ 1159546 w 1159547"/>
                  <a:gd name="connsiteY2" fmla="*/ 2840688 h 3494866"/>
                  <a:gd name="connsiteX3" fmla="*/ 373215 w 1159547"/>
                  <a:gd name="connsiteY3" fmla="*/ 3312525 h 3494866"/>
                  <a:gd name="connsiteX4" fmla="*/ 0 w 1159547"/>
                  <a:gd name="connsiteY4" fmla="*/ 1669355 h 3494866"/>
                  <a:gd name="connsiteX0" fmla="*/ 0 w 1220987"/>
                  <a:gd name="connsiteY0" fmla="*/ 1643273 h 3339974"/>
                  <a:gd name="connsiteX1" fmla="*/ 373215 w 1220987"/>
                  <a:gd name="connsiteY1" fmla="*/ 103 h 3339974"/>
                  <a:gd name="connsiteX2" fmla="*/ 1113823 w 1220987"/>
                  <a:gd name="connsiteY2" fmla="*/ 1569173 h 3339974"/>
                  <a:gd name="connsiteX3" fmla="*/ 1159546 w 1220987"/>
                  <a:gd name="connsiteY3" fmla="*/ 2814606 h 3339974"/>
                  <a:gd name="connsiteX4" fmla="*/ 373215 w 1220987"/>
                  <a:gd name="connsiteY4" fmla="*/ 3286443 h 3339974"/>
                  <a:gd name="connsiteX5" fmla="*/ 0 w 1220987"/>
                  <a:gd name="connsiteY5" fmla="*/ 1643273 h 333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987" h="3339974">
                    <a:moveTo>
                      <a:pt x="0" y="1643273"/>
                    </a:moveTo>
                    <a:cubicBezTo>
                      <a:pt x="0" y="735775"/>
                      <a:pt x="187578" y="12453"/>
                      <a:pt x="373215" y="103"/>
                    </a:cubicBezTo>
                    <a:cubicBezTo>
                      <a:pt x="558852" y="-12247"/>
                      <a:pt x="982768" y="1100089"/>
                      <a:pt x="1113823" y="1569173"/>
                    </a:cubicBezTo>
                    <a:cubicBezTo>
                      <a:pt x="1244878" y="2038257"/>
                      <a:pt x="1250333" y="2527915"/>
                      <a:pt x="1159546" y="2814606"/>
                    </a:cubicBezTo>
                    <a:cubicBezTo>
                      <a:pt x="1068759" y="3101297"/>
                      <a:pt x="566473" y="3481665"/>
                      <a:pt x="373215" y="3286443"/>
                    </a:cubicBezTo>
                    <a:cubicBezTo>
                      <a:pt x="179957" y="3091221"/>
                      <a:pt x="0" y="2550771"/>
                      <a:pt x="0" y="164327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10618333" y="4000340"/>
                <a:ext cx="673781" cy="745831"/>
              </a:xfrm>
              <a:prstGeom prst="ellipse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/>
              <p:cNvSpPr/>
              <p:nvPr/>
            </p:nvSpPr>
            <p:spPr>
              <a:xfrm>
                <a:off x="9062463" y="4190671"/>
                <a:ext cx="596244" cy="589915"/>
              </a:xfrm>
              <a:prstGeom prst="ellipse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6932221" y="-90635"/>
              <a:ext cx="3617212" cy="3916060"/>
              <a:chOff x="6932221" y="-90635"/>
              <a:chExt cx="3617212" cy="3916060"/>
            </a:xfrm>
          </p:grpSpPr>
          <p:sp>
            <p:nvSpPr>
              <p:cNvPr id="57" name="Elipse 26"/>
              <p:cNvSpPr/>
              <p:nvPr/>
            </p:nvSpPr>
            <p:spPr>
              <a:xfrm rot="18607146">
                <a:off x="9592378" y="549476"/>
                <a:ext cx="1024901" cy="539628"/>
              </a:xfrm>
              <a:custGeom>
                <a:avLst/>
                <a:gdLst>
                  <a:gd name="connsiteX0" fmla="*/ 0 w 1155120"/>
                  <a:gd name="connsiteY0" fmla="*/ 274443 h 548886"/>
                  <a:gd name="connsiteX1" fmla="*/ 577560 w 1155120"/>
                  <a:gd name="connsiteY1" fmla="*/ 0 h 548886"/>
                  <a:gd name="connsiteX2" fmla="*/ 1155120 w 1155120"/>
                  <a:gd name="connsiteY2" fmla="*/ 274443 h 548886"/>
                  <a:gd name="connsiteX3" fmla="*/ 577560 w 1155120"/>
                  <a:gd name="connsiteY3" fmla="*/ 548886 h 548886"/>
                  <a:gd name="connsiteX4" fmla="*/ 0 w 1155120"/>
                  <a:gd name="connsiteY4" fmla="*/ 274443 h 548886"/>
                  <a:gd name="connsiteX0" fmla="*/ 0 w 1331018"/>
                  <a:gd name="connsiteY0" fmla="*/ 274834 h 549890"/>
                  <a:gd name="connsiteX1" fmla="*/ 577560 w 1331018"/>
                  <a:gd name="connsiteY1" fmla="*/ 391 h 549890"/>
                  <a:gd name="connsiteX2" fmla="*/ 1331018 w 1331018"/>
                  <a:gd name="connsiteY2" fmla="*/ 325906 h 549890"/>
                  <a:gd name="connsiteX3" fmla="*/ 577560 w 1331018"/>
                  <a:gd name="connsiteY3" fmla="*/ 549277 h 549890"/>
                  <a:gd name="connsiteX4" fmla="*/ 0 w 1331018"/>
                  <a:gd name="connsiteY4" fmla="*/ 274834 h 5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018" h="549890">
                    <a:moveTo>
                      <a:pt x="0" y="274834"/>
                    </a:moveTo>
                    <a:cubicBezTo>
                      <a:pt x="0" y="123263"/>
                      <a:pt x="355724" y="-8121"/>
                      <a:pt x="577560" y="391"/>
                    </a:cubicBezTo>
                    <a:cubicBezTo>
                      <a:pt x="799396" y="8903"/>
                      <a:pt x="1331018" y="174335"/>
                      <a:pt x="1331018" y="325906"/>
                    </a:cubicBezTo>
                    <a:cubicBezTo>
                      <a:pt x="1331018" y="477477"/>
                      <a:pt x="799396" y="557789"/>
                      <a:pt x="577560" y="549277"/>
                    </a:cubicBezTo>
                    <a:cubicBezTo>
                      <a:pt x="355724" y="540765"/>
                      <a:pt x="0" y="426405"/>
                      <a:pt x="0" y="2748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3" name="Grupo 52"/>
              <p:cNvGrpSpPr/>
              <p:nvPr/>
            </p:nvGrpSpPr>
            <p:grpSpPr>
              <a:xfrm>
                <a:off x="6932221" y="-90635"/>
                <a:ext cx="3617212" cy="3916060"/>
                <a:chOff x="7058088" y="404620"/>
                <a:chExt cx="3617212" cy="3916060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7929606" y="2868611"/>
                  <a:ext cx="1376123" cy="1452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123" h="1452069">
                      <a:moveTo>
                        <a:pt x="924186" y="666"/>
                      </a:moveTo>
                      <a:cubicBezTo>
                        <a:pt x="1159006" y="9597"/>
                        <a:pt x="1343153" y="107678"/>
                        <a:pt x="1375412" y="260492"/>
                      </a:cubicBezTo>
                      <a:lnTo>
                        <a:pt x="1376123" y="285128"/>
                      </a:lnTo>
                      <a:cubicBezTo>
                        <a:pt x="1295675" y="362467"/>
                        <a:pt x="1202908" y="433159"/>
                        <a:pt x="1099395" y="494279"/>
                      </a:cubicBezTo>
                      <a:cubicBezTo>
                        <a:pt x="965695" y="573223"/>
                        <a:pt x="826668" y="628756"/>
                        <a:pt x="689602" y="661155"/>
                      </a:cubicBezTo>
                      <a:lnTo>
                        <a:pt x="689603" y="769077"/>
                      </a:lnTo>
                      <a:lnTo>
                        <a:pt x="683437" y="797680"/>
                      </a:lnTo>
                      <a:cubicBezTo>
                        <a:pt x="751422" y="862807"/>
                        <a:pt x="795294" y="969695"/>
                        <a:pt x="795294" y="1090391"/>
                      </a:cubicBezTo>
                      <a:cubicBezTo>
                        <a:pt x="795294" y="1290140"/>
                        <a:pt x="675132" y="1452069"/>
                        <a:pt x="526905" y="1452069"/>
                      </a:cubicBezTo>
                      <a:cubicBezTo>
                        <a:pt x="512450" y="1452069"/>
                        <a:pt x="498261" y="1450529"/>
                        <a:pt x="484647" y="1446794"/>
                      </a:cubicBezTo>
                      <a:cubicBezTo>
                        <a:pt x="469383" y="1451206"/>
                        <a:pt x="453315" y="1452069"/>
                        <a:pt x="436878" y="1452069"/>
                      </a:cubicBezTo>
                      <a:lnTo>
                        <a:pt x="409680" y="1449066"/>
                      </a:lnTo>
                      <a:cubicBezTo>
                        <a:pt x="399008" y="1451270"/>
                        <a:pt x="388086" y="1452068"/>
                        <a:pt x="377053" y="1452068"/>
                      </a:cubicBezTo>
                      <a:cubicBezTo>
                        <a:pt x="168812" y="1452068"/>
                        <a:pt x="0" y="1167769"/>
                        <a:pt x="0" y="817068"/>
                      </a:cubicBezTo>
                      <a:cubicBezTo>
                        <a:pt x="0" y="519405"/>
                        <a:pt x="121613" y="269579"/>
                        <a:pt x="286470" y="202598"/>
                      </a:cubicBezTo>
                      <a:cubicBezTo>
                        <a:pt x="382699" y="120923"/>
                        <a:pt x="518979" y="55922"/>
                        <a:pt x="676225" y="22727"/>
                      </a:cubicBezTo>
                      <a:cubicBezTo>
                        <a:pt x="762010" y="4618"/>
                        <a:pt x="845913" y="-2311"/>
                        <a:pt x="924186" y="666"/>
                      </a:cubicBezTo>
                      <a:close/>
                    </a:path>
                  </a:pathLst>
                </a:custGeom>
                <a:solidFill>
                  <a:srgbClr val="AC2E0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Triângulo isósceles 45"/>
                <p:cNvSpPr/>
                <p:nvPr/>
              </p:nvSpPr>
              <p:spPr>
                <a:xfrm rot="20153091">
                  <a:off x="8808276" y="3165502"/>
                  <a:ext cx="338094" cy="45364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Triângulo isósceles 43"/>
                <p:cNvSpPr/>
                <p:nvPr/>
              </p:nvSpPr>
              <p:spPr>
                <a:xfrm rot="20153091">
                  <a:off x="9187203" y="2966458"/>
                  <a:ext cx="334868" cy="41855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Triângulo isósceles 40"/>
                <p:cNvSpPr/>
                <p:nvPr/>
              </p:nvSpPr>
              <p:spPr>
                <a:xfrm rot="19369563">
                  <a:off x="9447559" y="2420481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Triângulo isósceles 40"/>
                <p:cNvSpPr/>
                <p:nvPr/>
              </p:nvSpPr>
              <p:spPr>
                <a:xfrm rot="11124689">
                  <a:off x="9215954" y="1720550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Triângulo isósceles 39"/>
                <p:cNvSpPr/>
                <p:nvPr/>
              </p:nvSpPr>
              <p:spPr>
                <a:xfrm rot="9995652">
                  <a:off x="8784452" y="1961645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Triângulo isósceles 38"/>
                <p:cNvSpPr/>
                <p:nvPr/>
              </p:nvSpPr>
              <p:spPr>
                <a:xfrm rot="10589675">
                  <a:off x="8496689" y="2002591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Triângulo isósceles 37"/>
                <p:cNvSpPr/>
                <p:nvPr/>
              </p:nvSpPr>
              <p:spPr>
                <a:xfrm rot="11124689">
                  <a:off x="8114328" y="2068448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Triângulo isósceles 33"/>
                <p:cNvSpPr/>
                <p:nvPr/>
              </p:nvSpPr>
              <p:spPr>
                <a:xfrm rot="11124689">
                  <a:off x="7136428" y="2002590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Triângulo isósceles 36"/>
                <p:cNvSpPr/>
                <p:nvPr/>
              </p:nvSpPr>
              <p:spPr>
                <a:xfrm rot="11124689">
                  <a:off x="7564193" y="2068449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Elipse 24"/>
                <p:cNvSpPr/>
                <p:nvPr/>
              </p:nvSpPr>
              <p:spPr>
                <a:xfrm rot="713300">
                  <a:off x="9302210" y="404620"/>
                  <a:ext cx="964728" cy="1563997"/>
                </a:xfrm>
                <a:custGeom>
                  <a:avLst/>
                  <a:gdLst>
                    <a:gd name="connsiteX0" fmla="*/ 0 w 916478"/>
                    <a:gd name="connsiteY0" fmla="*/ 780950 h 1561899"/>
                    <a:gd name="connsiteX1" fmla="*/ 458239 w 916478"/>
                    <a:gd name="connsiteY1" fmla="*/ 0 h 1561899"/>
                    <a:gd name="connsiteX2" fmla="*/ 916478 w 916478"/>
                    <a:gd name="connsiteY2" fmla="*/ 780950 h 1561899"/>
                    <a:gd name="connsiteX3" fmla="*/ 458239 w 916478"/>
                    <a:gd name="connsiteY3" fmla="*/ 1561900 h 1561899"/>
                    <a:gd name="connsiteX4" fmla="*/ 0 w 916478"/>
                    <a:gd name="connsiteY4" fmla="*/ 780950 h 1561899"/>
                    <a:gd name="connsiteX0" fmla="*/ 3519 w 919997"/>
                    <a:gd name="connsiteY0" fmla="*/ 794824 h 1575774"/>
                    <a:gd name="connsiteX1" fmla="*/ 260890 w 919997"/>
                    <a:gd name="connsiteY1" fmla="*/ 331375 h 1575774"/>
                    <a:gd name="connsiteX2" fmla="*/ 461758 w 919997"/>
                    <a:gd name="connsiteY2" fmla="*/ 13874 h 1575774"/>
                    <a:gd name="connsiteX3" fmla="*/ 919997 w 919997"/>
                    <a:gd name="connsiteY3" fmla="*/ 794824 h 1575774"/>
                    <a:gd name="connsiteX4" fmla="*/ 461758 w 919997"/>
                    <a:gd name="connsiteY4" fmla="*/ 1575774 h 1575774"/>
                    <a:gd name="connsiteX5" fmla="*/ 3519 w 919997"/>
                    <a:gd name="connsiteY5" fmla="*/ 794824 h 1575774"/>
                    <a:gd name="connsiteX0" fmla="*/ 3519 w 927437"/>
                    <a:gd name="connsiteY0" fmla="*/ 782730 h 1563680"/>
                    <a:gd name="connsiteX1" fmla="*/ 260890 w 927437"/>
                    <a:gd name="connsiteY1" fmla="*/ 319281 h 1563680"/>
                    <a:gd name="connsiteX2" fmla="*/ 461758 w 927437"/>
                    <a:gd name="connsiteY2" fmla="*/ 1780 h 1563680"/>
                    <a:gd name="connsiteX3" fmla="*/ 629191 w 927437"/>
                    <a:gd name="connsiteY3" fmla="*/ 458980 h 1563680"/>
                    <a:gd name="connsiteX4" fmla="*/ 919997 w 927437"/>
                    <a:gd name="connsiteY4" fmla="*/ 782730 h 1563680"/>
                    <a:gd name="connsiteX5" fmla="*/ 461758 w 927437"/>
                    <a:gd name="connsiteY5" fmla="*/ 1563680 h 1563680"/>
                    <a:gd name="connsiteX6" fmla="*/ 3519 w 927437"/>
                    <a:gd name="connsiteY6" fmla="*/ 782730 h 1563680"/>
                    <a:gd name="connsiteX0" fmla="*/ 3519 w 964728"/>
                    <a:gd name="connsiteY0" fmla="*/ 782730 h 1563997"/>
                    <a:gd name="connsiteX1" fmla="*/ 260890 w 964728"/>
                    <a:gd name="connsiteY1" fmla="*/ 319281 h 1563997"/>
                    <a:gd name="connsiteX2" fmla="*/ 461758 w 964728"/>
                    <a:gd name="connsiteY2" fmla="*/ 1780 h 1563997"/>
                    <a:gd name="connsiteX3" fmla="*/ 629191 w 964728"/>
                    <a:gd name="connsiteY3" fmla="*/ 458980 h 1563997"/>
                    <a:gd name="connsiteX4" fmla="*/ 958097 w 964728"/>
                    <a:gd name="connsiteY4" fmla="*/ 871630 h 1563997"/>
                    <a:gd name="connsiteX5" fmla="*/ 461758 w 964728"/>
                    <a:gd name="connsiteY5" fmla="*/ 1563680 h 1563997"/>
                    <a:gd name="connsiteX6" fmla="*/ 3519 w 964728"/>
                    <a:gd name="connsiteY6" fmla="*/ 782730 h 1563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4728" h="1563997">
                      <a:moveTo>
                        <a:pt x="3519" y="782730"/>
                      </a:moveTo>
                      <a:cubicBezTo>
                        <a:pt x="-29959" y="575330"/>
                        <a:pt x="184517" y="449439"/>
                        <a:pt x="260890" y="319281"/>
                      </a:cubicBezTo>
                      <a:cubicBezTo>
                        <a:pt x="337263" y="189123"/>
                        <a:pt x="400374" y="-21503"/>
                        <a:pt x="461758" y="1780"/>
                      </a:cubicBezTo>
                      <a:cubicBezTo>
                        <a:pt x="523142" y="25063"/>
                        <a:pt x="552818" y="328822"/>
                        <a:pt x="629191" y="458980"/>
                      </a:cubicBezTo>
                      <a:cubicBezTo>
                        <a:pt x="705564" y="589138"/>
                        <a:pt x="1013519" y="672697"/>
                        <a:pt x="958097" y="871630"/>
                      </a:cubicBezTo>
                      <a:cubicBezTo>
                        <a:pt x="902675" y="1070563"/>
                        <a:pt x="620854" y="1578497"/>
                        <a:pt x="461758" y="1563680"/>
                      </a:cubicBezTo>
                      <a:cubicBezTo>
                        <a:pt x="302662" y="1548863"/>
                        <a:pt x="36997" y="990130"/>
                        <a:pt x="3519" y="7827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20728136">
                  <a:off x="7148475" y="907073"/>
                  <a:ext cx="3526825" cy="274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825" h="2740207">
                      <a:moveTo>
                        <a:pt x="3247341" y="242009"/>
                      </a:moveTo>
                      <a:cubicBezTo>
                        <a:pt x="3253049" y="243026"/>
                        <a:pt x="3257977" y="247500"/>
                        <a:pt x="3261934" y="256383"/>
                      </a:cubicBezTo>
                      <a:cubicBezTo>
                        <a:pt x="3293584" y="327444"/>
                        <a:pt x="3397889" y="538124"/>
                        <a:pt x="3305826" y="689293"/>
                      </a:cubicBezTo>
                      <a:cubicBezTo>
                        <a:pt x="3279960" y="731765"/>
                        <a:pt x="3228970" y="800615"/>
                        <a:pt x="3165547" y="876435"/>
                      </a:cubicBezTo>
                      <a:cubicBezTo>
                        <a:pt x="3194964" y="1002568"/>
                        <a:pt x="3184966" y="1196619"/>
                        <a:pt x="3130927" y="1405103"/>
                      </a:cubicBezTo>
                      <a:lnTo>
                        <a:pt x="3130464" y="1406558"/>
                      </a:lnTo>
                      <a:cubicBezTo>
                        <a:pt x="3231795" y="1357028"/>
                        <a:pt x="3440502" y="1065087"/>
                        <a:pt x="3450036" y="1078325"/>
                      </a:cubicBezTo>
                      <a:cubicBezTo>
                        <a:pt x="3459570" y="1091563"/>
                        <a:pt x="3226800" y="1406857"/>
                        <a:pt x="3187668" y="1485988"/>
                      </a:cubicBezTo>
                      <a:lnTo>
                        <a:pt x="3184739" y="1496388"/>
                      </a:lnTo>
                      <a:cubicBezTo>
                        <a:pt x="3191214" y="1527124"/>
                        <a:pt x="3500686" y="1252719"/>
                        <a:pt x="3492069" y="1294998"/>
                      </a:cubicBezTo>
                      <a:cubicBezTo>
                        <a:pt x="3482878" y="1340096"/>
                        <a:pt x="3281860" y="1585372"/>
                        <a:pt x="3217858" y="1658747"/>
                      </a:cubicBezTo>
                      <a:lnTo>
                        <a:pt x="3211309" y="1668157"/>
                      </a:lnTo>
                      <a:cubicBezTo>
                        <a:pt x="3204637" y="1694387"/>
                        <a:pt x="3571608" y="1421976"/>
                        <a:pt x="3522258" y="1467754"/>
                      </a:cubicBezTo>
                      <a:cubicBezTo>
                        <a:pt x="3469976" y="1516252"/>
                        <a:pt x="3300156" y="1837663"/>
                        <a:pt x="3199956" y="1906863"/>
                      </a:cubicBezTo>
                      <a:cubicBezTo>
                        <a:pt x="3175260" y="1923322"/>
                        <a:pt x="3167785" y="1928717"/>
                        <a:pt x="3198098" y="1908520"/>
                      </a:cubicBezTo>
                      <a:cubicBezTo>
                        <a:pt x="3198776" y="1908068"/>
                        <a:pt x="3199457" y="1907605"/>
                        <a:pt x="3199956" y="1906863"/>
                      </a:cubicBezTo>
                      <a:cubicBezTo>
                        <a:pt x="3256434" y="1869065"/>
                        <a:pt x="3403117" y="1773113"/>
                        <a:pt x="3392736" y="1793034"/>
                      </a:cubicBezTo>
                      <a:cubicBezTo>
                        <a:pt x="3377822" y="1821655"/>
                        <a:pt x="3220664" y="2013994"/>
                        <a:pt x="3108606" y="2080245"/>
                      </a:cubicBezTo>
                      <a:lnTo>
                        <a:pt x="3078587" y="2090449"/>
                      </a:lnTo>
                      <a:cubicBezTo>
                        <a:pt x="3022401" y="2145047"/>
                        <a:pt x="2921123" y="2191852"/>
                        <a:pt x="2800910" y="2212821"/>
                      </a:cubicBezTo>
                      <a:cubicBezTo>
                        <a:pt x="2762233" y="2219567"/>
                        <a:pt x="2724496" y="2223133"/>
                        <a:pt x="2688700" y="2222969"/>
                      </a:cubicBezTo>
                      <a:lnTo>
                        <a:pt x="2667752" y="2230089"/>
                      </a:lnTo>
                      <a:cubicBezTo>
                        <a:pt x="2528195" y="2397753"/>
                        <a:pt x="2334808" y="2539942"/>
                        <a:pt x="2102521" y="2633011"/>
                      </a:cubicBezTo>
                      <a:cubicBezTo>
                        <a:pt x="1760730" y="2769956"/>
                        <a:pt x="1406427" y="2771817"/>
                        <a:pt x="1126550" y="2660687"/>
                      </a:cubicBezTo>
                      <a:lnTo>
                        <a:pt x="1165815" y="2509192"/>
                      </a:lnTo>
                      <a:cubicBezTo>
                        <a:pt x="1306625" y="2512220"/>
                        <a:pt x="1455139" y="2493346"/>
                        <a:pt x="1604369" y="2450473"/>
                      </a:cubicBezTo>
                      <a:cubicBezTo>
                        <a:pt x="2204037" y="2278195"/>
                        <a:pt x="2588201" y="1783645"/>
                        <a:pt x="2462429" y="1345863"/>
                      </a:cubicBezTo>
                      <a:lnTo>
                        <a:pt x="2428371" y="1260772"/>
                      </a:lnTo>
                      <a:cubicBezTo>
                        <a:pt x="2248423" y="1305611"/>
                        <a:pt x="1926173" y="1528045"/>
                        <a:pt x="1373456" y="1447490"/>
                      </a:cubicBezTo>
                      <a:cubicBezTo>
                        <a:pt x="911842" y="1380212"/>
                        <a:pt x="547559" y="1191161"/>
                        <a:pt x="442186" y="1046973"/>
                      </a:cubicBezTo>
                      <a:cubicBezTo>
                        <a:pt x="411051" y="1065745"/>
                        <a:pt x="376418" y="1074528"/>
                        <a:pt x="340484" y="1074528"/>
                      </a:cubicBezTo>
                      <a:cubicBezTo>
                        <a:pt x="152439" y="1074528"/>
                        <a:pt x="1" y="833987"/>
                        <a:pt x="0" y="537264"/>
                      </a:cubicBezTo>
                      <a:cubicBezTo>
                        <a:pt x="1" y="240541"/>
                        <a:pt x="152439" y="0"/>
                        <a:pt x="340484" y="0"/>
                      </a:cubicBezTo>
                      <a:cubicBezTo>
                        <a:pt x="363988" y="0"/>
                        <a:pt x="386939" y="3758"/>
                        <a:pt x="409102" y="10915"/>
                      </a:cubicBezTo>
                      <a:cubicBezTo>
                        <a:pt x="461423" y="27809"/>
                        <a:pt x="509372" y="63639"/>
                        <a:pt x="548552" y="114801"/>
                      </a:cubicBezTo>
                      <a:cubicBezTo>
                        <a:pt x="582762" y="93442"/>
                        <a:pt x="620656" y="82849"/>
                        <a:pt x="660117" y="82849"/>
                      </a:cubicBezTo>
                      <a:cubicBezTo>
                        <a:pt x="683475" y="82849"/>
                        <a:pt x="706282" y="86560"/>
                        <a:pt x="728316" y="93629"/>
                      </a:cubicBezTo>
                      <a:cubicBezTo>
                        <a:pt x="882553" y="143111"/>
                        <a:pt x="998867" y="357124"/>
                        <a:pt x="1000243" y="614492"/>
                      </a:cubicBezTo>
                      <a:cubicBezTo>
                        <a:pt x="1151812" y="573030"/>
                        <a:pt x="1310844" y="559411"/>
                        <a:pt x="1446437" y="594528"/>
                      </a:cubicBezTo>
                      <a:cubicBezTo>
                        <a:pt x="1663592" y="650768"/>
                        <a:pt x="1899545" y="717340"/>
                        <a:pt x="2096617" y="779676"/>
                      </a:cubicBezTo>
                      <a:cubicBezTo>
                        <a:pt x="2164117" y="785745"/>
                        <a:pt x="2229307" y="798986"/>
                        <a:pt x="2291599" y="817253"/>
                      </a:cubicBezTo>
                      <a:cubicBezTo>
                        <a:pt x="2375654" y="841903"/>
                        <a:pt x="2454426" y="875705"/>
                        <a:pt x="2525136" y="919313"/>
                      </a:cubicBezTo>
                      <a:cubicBezTo>
                        <a:pt x="2497621" y="738912"/>
                        <a:pt x="2484829" y="540202"/>
                        <a:pt x="2475026" y="444364"/>
                      </a:cubicBezTo>
                      <a:cubicBezTo>
                        <a:pt x="2455342" y="251901"/>
                        <a:pt x="2506955" y="138346"/>
                        <a:pt x="2546816" y="130205"/>
                      </a:cubicBezTo>
                      <a:cubicBezTo>
                        <a:pt x="2586680" y="122064"/>
                        <a:pt x="2644130" y="414339"/>
                        <a:pt x="2714204" y="395515"/>
                      </a:cubicBezTo>
                      <a:cubicBezTo>
                        <a:pt x="2784280" y="376691"/>
                        <a:pt x="2901584" y="236955"/>
                        <a:pt x="2962548" y="237962"/>
                      </a:cubicBezTo>
                      <a:cubicBezTo>
                        <a:pt x="3023513" y="238969"/>
                        <a:pt x="3023601" y="406665"/>
                        <a:pt x="3079990" y="401556"/>
                      </a:cubicBezTo>
                      <a:cubicBezTo>
                        <a:pt x="3129334" y="397085"/>
                        <a:pt x="3207393" y="234883"/>
                        <a:pt x="3247341" y="242009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9565428">
                  <a:off x="7058088" y="1058605"/>
                  <a:ext cx="734748" cy="71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766" h="866581">
                      <a:moveTo>
                        <a:pt x="784231" y="282774"/>
                      </a:moveTo>
                      <a:cubicBezTo>
                        <a:pt x="818303" y="303266"/>
                        <a:pt x="845207" y="330989"/>
                        <a:pt x="862234" y="365605"/>
                      </a:cubicBezTo>
                      <a:cubicBezTo>
                        <a:pt x="930342" y="504069"/>
                        <a:pt x="814633" y="700390"/>
                        <a:pt x="603790" y="804101"/>
                      </a:cubicBezTo>
                      <a:cubicBezTo>
                        <a:pt x="415424" y="896755"/>
                        <a:pt x="214855" y="884146"/>
                        <a:pt x="126480" y="780963"/>
                      </a:cubicBezTo>
                      <a:cubicBezTo>
                        <a:pt x="50176" y="705234"/>
                        <a:pt x="0" y="574265"/>
                        <a:pt x="0" y="425450"/>
                      </a:cubicBezTo>
                      <a:cubicBezTo>
                        <a:pt x="0" y="190480"/>
                        <a:pt x="125092" y="0"/>
                        <a:pt x="279400" y="0"/>
                      </a:cubicBezTo>
                      <a:cubicBezTo>
                        <a:pt x="391884" y="0"/>
                        <a:pt x="488844" y="101218"/>
                        <a:pt x="532383" y="247334"/>
                      </a:cubicBezTo>
                      <a:cubicBezTo>
                        <a:pt x="629665" y="231118"/>
                        <a:pt x="719775" y="244008"/>
                        <a:pt x="784231" y="2827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8953499" y="971558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/>
                <p:cNvSpPr/>
                <p:nvPr/>
              </p:nvSpPr>
              <p:spPr>
                <a:xfrm>
                  <a:off x="9322955" y="993854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Elipse 26"/>
                <p:cNvSpPr/>
                <p:nvPr/>
              </p:nvSpPr>
              <p:spPr>
                <a:xfrm rot="18607146">
                  <a:off x="9719414" y="1094217"/>
                  <a:ext cx="1024901" cy="476322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2305931">
                  <a:off x="10141442" y="1176740"/>
                  <a:ext cx="180844" cy="383331"/>
                </a:xfrm>
                <a:prstGeom prst="ellipse">
                  <a:avLst/>
                </a:prstGeom>
                <a:solidFill>
                  <a:srgbClr val="AC2E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8991599" y="1294576"/>
                  <a:ext cx="88901" cy="24237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9364171" y="1313338"/>
                  <a:ext cx="88901" cy="24237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8862100" y="713020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Elipse 31"/>
                <p:cNvSpPr/>
                <p:nvPr/>
              </p:nvSpPr>
              <p:spPr>
                <a:xfrm flipH="1">
                  <a:off x="9322955" y="713018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pic>
        <p:nvPicPr>
          <p:cNvPr id="1030" name="Picture 6" descr="Resultado de imagem para os tres porquinhos ve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4433650" y="-710610"/>
            <a:ext cx="97536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vento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5" t="11632" r="11012" b="15207"/>
          <a:stretch/>
        </p:blipFill>
        <p:spPr bwMode="auto">
          <a:xfrm>
            <a:off x="0" y="239693"/>
            <a:ext cx="6255658" cy="66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upo 87"/>
          <p:cNvGrpSpPr/>
          <p:nvPr/>
        </p:nvGrpSpPr>
        <p:grpSpPr>
          <a:xfrm flipH="1">
            <a:off x="6593900" y="2755900"/>
            <a:ext cx="3400999" cy="2800350"/>
            <a:chOff x="6593903" y="676422"/>
            <a:chExt cx="4636072" cy="4879828"/>
          </a:xfrm>
        </p:grpSpPr>
        <p:sp>
          <p:nvSpPr>
            <p:cNvPr id="83" name="Forma livre 82"/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 86"/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 85"/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23867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192</Words>
  <Application>Microsoft Office PowerPoint</Application>
  <PresentationFormat>Personalizar</PresentationFormat>
  <Paragraphs>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Barbosa</dc:creator>
  <cp:lastModifiedBy>ISABELA PAULINO DE SOUZA</cp:lastModifiedBy>
  <cp:revision>37</cp:revision>
  <dcterms:created xsi:type="dcterms:W3CDTF">2019-11-13T11:05:58Z</dcterms:created>
  <dcterms:modified xsi:type="dcterms:W3CDTF">2019-11-19T14:58:46Z</dcterms:modified>
</cp:coreProperties>
</file>