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2DE5-F44D-4D67-8FD2-A580BB8A4968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9D5B-67F0-494B-AB6D-221AD8CAF4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37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2DE5-F44D-4D67-8FD2-A580BB8A4968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9D5B-67F0-494B-AB6D-221AD8CAF4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40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2DE5-F44D-4D67-8FD2-A580BB8A4968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9D5B-67F0-494B-AB6D-221AD8CAF4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3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2DE5-F44D-4D67-8FD2-A580BB8A4968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9D5B-67F0-494B-AB6D-221AD8CAF4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1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2DE5-F44D-4D67-8FD2-A580BB8A4968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9D5B-67F0-494B-AB6D-221AD8CAF4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51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2DE5-F44D-4D67-8FD2-A580BB8A4968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9D5B-67F0-494B-AB6D-221AD8CAF4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80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2DE5-F44D-4D67-8FD2-A580BB8A4968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9D5B-67F0-494B-AB6D-221AD8CAF4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22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2DE5-F44D-4D67-8FD2-A580BB8A4968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9D5B-67F0-494B-AB6D-221AD8CAF4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59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2DE5-F44D-4D67-8FD2-A580BB8A4968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9D5B-67F0-494B-AB6D-221AD8CAF4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50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2DE5-F44D-4D67-8FD2-A580BB8A4968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9D5B-67F0-494B-AB6D-221AD8CAF4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97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2DE5-F44D-4D67-8FD2-A580BB8A4968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9D5B-67F0-494B-AB6D-221AD8CAF4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18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2DE5-F44D-4D67-8FD2-A580BB8A4968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C9D5B-67F0-494B-AB6D-221AD8CAF4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82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18189\Desktop\Ludit\Sketch\Games\1x\star_yel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36" y="4005064"/>
            <a:ext cx="2213373" cy="210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o 3"/>
          <p:cNvGrpSpPr/>
          <p:nvPr/>
        </p:nvGrpSpPr>
        <p:grpSpPr>
          <a:xfrm>
            <a:off x="528278" y="260648"/>
            <a:ext cx="6368907" cy="3560440"/>
            <a:chOff x="528278" y="260648"/>
            <a:chExt cx="6368907" cy="3560440"/>
          </a:xfrm>
        </p:grpSpPr>
        <p:pic>
          <p:nvPicPr>
            <p:cNvPr id="1026" name="Picture 2" descr="C:\Users\u18189\Desktop\Ludit\Sketch\Games\1x\star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283704"/>
              <a:ext cx="2181169" cy="2074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C:\Users\u18189\Desktop\Ludit\Sketch\Games\1x\star_blu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278" y="260648"/>
              <a:ext cx="2229660" cy="21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7" name="Picture 23" descr="C:\Users\u18189\Desktop\Ludit\Sketch\Games\1x\star_gree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4423" y="1844824"/>
              <a:ext cx="2078215" cy="1976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813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2" descr="C:\Users\u18189\Desktop\Ludit\Sketch\Games\1x\hexagono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772" y="267990"/>
            <a:ext cx="3289301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3" descr="C:\Users\u18189\Desktop\Ludit\Sketch\Games\1x\hexagono_g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06" y="3284984"/>
            <a:ext cx="3276601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C:\Users\u18189\Desktop\Ludit\Sketch\Games\1x\hexagono_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2819310" cy="242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5" descr="C:\Users\u18189\Desktop\Ludit\Sketch\Games\1x\hexagono_yello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7" y="3325203"/>
            <a:ext cx="3276601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12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8" descr="C:\Users\u18189\Desktop\Ludit\Sketch\Games\1x\rectangle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3697288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9" descr="C:\Users\u18189\Desktop\Ludit\Sketch\Games\1x\rectangle_g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531096"/>
            <a:ext cx="3684588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0" descr="C:\Users\u18189\Desktop\Ludit\Sketch\Games\1x\rectangle_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01" y="3501008"/>
            <a:ext cx="3697288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1" descr="C:\Users\u18189\Desktop\Ludit\Sketch\Games\1x\rectangle_yello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919588"/>
            <a:ext cx="3684588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37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C:\Users\u18189\Desktop\Ludit\Sketch\Games\1x\circle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42793"/>
            <a:ext cx="2095501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C:\Users\u18189\Desktop\Ludit\Sketch\Games\1x\circle_g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861048"/>
            <a:ext cx="2108201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C:\Users\u18189\Desktop\Ludit\Sketch\Games\1x\circle_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27957"/>
            <a:ext cx="2108201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 descr="C:\Users\u18189\Desktop\Ludit\Sketch\Games\1x\circle_yello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21398"/>
            <a:ext cx="2095501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01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u18189\Desktop\Ludit\Sketch\Games\1x\triangle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4" y="3356992"/>
            <a:ext cx="2921001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u18189\Desktop\Ludit\Sketch\Games\1x\triangle_g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70" y="3351110"/>
            <a:ext cx="2921001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u18189\Desktop\Ludit\Sketch\Games\1x\triangle_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50" y="260648"/>
            <a:ext cx="2921001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C:\Users\u18189\Desktop\Ludit\Sketch\Games\1x\triangle_yello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48680"/>
            <a:ext cx="2921001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27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u18189\Desktop\Ludit\Sketch\Games\1x\triangle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9150"/>
            <a:ext cx="2921001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u18189\Desktop\Ludit\Sketch\Games\1x\circle_bl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448" y="3575050"/>
            <a:ext cx="2095501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C:\Users\u18189\Desktop\Ludit\Sketch\Games\1x\hexagono_blu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200400"/>
            <a:ext cx="3289301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C:\Users\u18189\Desktop\Ludit\Sketch\Games\1x\rectangle_blu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338" y="330200"/>
            <a:ext cx="3697288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2" descr="C:\Users\u18189\Desktop\Ludit\Sketch\Games\1x\star_blu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0"/>
            <a:ext cx="336550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723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u18189\Desktop\Ludit\Sketch\Games\1x\triangle_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727698"/>
            <a:ext cx="2921001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C:\Users\u18189\Desktop\Ludit\Sketch\Games\1x\circle_g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49" y="980728"/>
            <a:ext cx="2108201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9" descr="C:\Users\u18189\Desktop\Ludit\Sketch\Games\1x\rectangle_gre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94" y="3861048"/>
            <a:ext cx="3684588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3" descr="C:\Users\u18189\Desktop\Ludit\Sketch\Games\1x\star_gree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303" y="-29903"/>
            <a:ext cx="336550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u18189\Desktop\Ludit\Sketch\Games\1x\hexagono_gre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624"/>
            <a:ext cx="3276601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65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u18189\Desktop\Ludit\Sketch\Games\1x\star_yel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336550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u18189\Desktop\Ludit\Sketch\Games\1x\triangle_yel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470" y="713047"/>
            <a:ext cx="2921001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u18189\Desktop\Ludit\Sketch\Games\1x\circle_yell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681201"/>
            <a:ext cx="2095501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5" descr="C:\Users\u18189\Desktop\Ludit\Sketch\Games\1x\hexagono_yello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69" y="3724818"/>
            <a:ext cx="3276601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1" descr="C:\Users\u18189\Desktop\Ludit\Sketch\Games\1x\rectangle_yello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127" y="3861048"/>
            <a:ext cx="3684588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840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18189\Desktop\Ludit\Sketch\Games\1x\star_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89762"/>
            <a:ext cx="336550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u18189\Desktop\Ludit\Sketch\Games\1x\triangle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693" y="3645148"/>
            <a:ext cx="2921001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:\Users\u18189\Desktop\Ludit\Sketch\Games\1x\circle_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737" y="3851785"/>
            <a:ext cx="2108201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C:\Users\u18189\Desktop\Ludit\Sketch\Games\1x\hexagono_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3289301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0" descr="C:\Users\u18189\Desktop\Ludit\Sketch\Games\1x\rectangle_r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033" y="546398"/>
            <a:ext cx="3697288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4684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Apresentação na tela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2</cp:revision>
  <dcterms:created xsi:type="dcterms:W3CDTF">2019-10-11T13:45:45Z</dcterms:created>
  <dcterms:modified xsi:type="dcterms:W3CDTF">2019-10-11T13:56:34Z</dcterms:modified>
</cp:coreProperties>
</file>