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02618C"/>
    <a:srgbClr val="D4AC02"/>
    <a:srgbClr val="FDD835"/>
    <a:srgbClr val="7F1613"/>
    <a:srgbClr val="E03935"/>
    <a:srgbClr val="F44336"/>
    <a:srgbClr val="39833D"/>
    <a:srgbClr val="4CAF5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18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00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7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7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2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99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76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9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71C7-127E-4A6C-BADC-B1384A48334E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10F4C-4EC2-4446-A726-1324FDE35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9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951907" y="5202272"/>
            <a:ext cx="2913195" cy="931828"/>
            <a:chOff x="2951907" y="5202272"/>
            <a:chExt cx="2913195" cy="931828"/>
          </a:xfrm>
          <a:solidFill>
            <a:schemeClr val="bg1">
              <a:lumMod val="95000"/>
            </a:schemeClr>
          </a:solidFill>
        </p:grpSpPr>
        <p:sp>
          <p:nvSpPr>
            <p:cNvPr id="12" name="Forma livre 11"/>
            <p:cNvSpPr/>
            <p:nvPr/>
          </p:nvSpPr>
          <p:spPr>
            <a:xfrm>
              <a:off x="2951907" y="5360295"/>
              <a:ext cx="2913195" cy="773805"/>
            </a:xfrm>
            <a:custGeom>
              <a:avLst/>
              <a:gdLst>
                <a:gd name="connsiteX0" fmla="*/ 134193 w 2913195"/>
                <a:gd name="connsiteY0" fmla="*/ 456305 h 773805"/>
                <a:gd name="connsiteX1" fmla="*/ 629493 w 2913195"/>
                <a:gd name="connsiteY1" fmla="*/ 88005 h 773805"/>
                <a:gd name="connsiteX2" fmla="*/ 1315293 w 2913195"/>
                <a:gd name="connsiteY2" fmla="*/ 24505 h 773805"/>
                <a:gd name="connsiteX3" fmla="*/ 1975693 w 2913195"/>
                <a:gd name="connsiteY3" fmla="*/ 11805 h 773805"/>
                <a:gd name="connsiteX4" fmla="*/ 2737693 w 2913195"/>
                <a:gd name="connsiteY4" fmla="*/ 189605 h 773805"/>
                <a:gd name="connsiteX5" fmla="*/ 2801193 w 2913195"/>
                <a:gd name="connsiteY5" fmla="*/ 646805 h 773805"/>
                <a:gd name="connsiteX6" fmla="*/ 1429593 w 2913195"/>
                <a:gd name="connsiteY6" fmla="*/ 773805 h 773805"/>
                <a:gd name="connsiteX7" fmla="*/ 108793 w 2913195"/>
                <a:gd name="connsiteY7" fmla="*/ 735705 h 773805"/>
                <a:gd name="connsiteX8" fmla="*/ 134193 w 2913195"/>
                <a:gd name="connsiteY8" fmla="*/ 456305 h 773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3195" h="773805">
                  <a:moveTo>
                    <a:pt x="134193" y="456305"/>
                  </a:moveTo>
                  <a:cubicBezTo>
                    <a:pt x="220976" y="348355"/>
                    <a:pt x="432643" y="159972"/>
                    <a:pt x="629493" y="88005"/>
                  </a:cubicBezTo>
                  <a:cubicBezTo>
                    <a:pt x="826343" y="16038"/>
                    <a:pt x="1090926" y="37205"/>
                    <a:pt x="1315293" y="24505"/>
                  </a:cubicBezTo>
                  <a:cubicBezTo>
                    <a:pt x="1539660" y="11805"/>
                    <a:pt x="1738626" y="-15712"/>
                    <a:pt x="1975693" y="11805"/>
                  </a:cubicBezTo>
                  <a:cubicBezTo>
                    <a:pt x="2212760" y="39322"/>
                    <a:pt x="2600110" y="83772"/>
                    <a:pt x="2737693" y="189605"/>
                  </a:cubicBezTo>
                  <a:cubicBezTo>
                    <a:pt x="2875276" y="295438"/>
                    <a:pt x="3019210" y="549438"/>
                    <a:pt x="2801193" y="646805"/>
                  </a:cubicBezTo>
                  <a:cubicBezTo>
                    <a:pt x="2583176" y="744172"/>
                    <a:pt x="1878326" y="758988"/>
                    <a:pt x="1429593" y="773805"/>
                  </a:cubicBezTo>
                  <a:lnTo>
                    <a:pt x="108793" y="735705"/>
                  </a:lnTo>
                  <a:cubicBezTo>
                    <a:pt x="-104990" y="676438"/>
                    <a:pt x="47410" y="564255"/>
                    <a:pt x="134193" y="45630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3142175" y="5202272"/>
              <a:ext cx="2211984" cy="897325"/>
            </a:xfrm>
            <a:custGeom>
              <a:avLst/>
              <a:gdLst>
                <a:gd name="connsiteX0" fmla="*/ 25581 w 2211984"/>
                <a:gd name="connsiteY0" fmla="*/ 800676 h 897325"/>
                <a:gd name="connsiteX1" fmla="*/ 216081 w 2211984"/>
                <a:gd name="connsiteY1" fmla="*/ 737176 h 897325"/>
                <a:gd name="connsiteX2" fmla="*/ 368481 w 2211984"/>
                <a:gd name="connsiteY2" fmla="*/ 343476 h 897325"/>
                <a:gd name="connsiteX3" fmla="*/ 533581 w 2211984"/>
                <a:gd name="connsiteY3" fmla="*/ 178376 h 897325"/>
                <a:gd name="connsiteX4" fmla="*/ 685981 w 2211984"/>
                <a:gd name="connsiteY4" fmla="*/ 419676 h 897325"/>
                <a:gd name="connsiteX5" fmla="*/ 952681 w 2211984"/>
                <a:gd name="connsiteY5" fmla="*/ 330776 h 897325"/>
                <a:gd name="connsiteX6" fmla="*/ 1244781 w 2211984"/>
                <a:gd name="connsiteY6" fmla="*/ 576 h 897325"/>
                <a:gd name="connsiteX7" fmla="*/ 1435281 w 2211984"/>
                <a:gd name="connsiteY7" fmla="*/ 419676 h 897325"/>
                <a:gd name="connsiteX8" fmla="*/ 1930581 w 2211984"/>
                <a:gd name="connsiteY8" fmla="*/ 368876 h 897325"/>
                <a:gd name="connsiteX9" fmla="*/ 2209981 w 2211984"/>
                <a:gd name="connsiteY9" fmla="*/ 660976 h 897325"/>
                <a:gd name="connsiteX10" fmla="*/ 1981381 w 2211984"/>
                <a:gd name="connsiteY10" fmla="*/ 876876 h 897325"/>
                <a:gd name="connsiteX11" fmla="*/ 838381 w 2211984"/>
                <a:gd name="connsiteY11" fmla="*/ 876876 h 897325"/>
                <a:gd name="connsiteX12" fmla="*/ 89081 w 2211984"/>
                <a:gd name="connsiteY12" fmla="*/ 775276 h 897325"/>
                <a:gd name="connsiteX13" fmla="*/ 25581 w 2211984"/>
                <a:gd name="connsiteY13" fmla="*/ 800676 h 89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1984" h="897325">
                  <a:moveTo>
                    <a:pt x="25581" y="800676"/>
                  </a:moveTo>
                  <a:cubicBezTo>
                    <a:pt x="46748" y="794326"/>
                    <a:pt x="158931" y="813376"/>
                    <a:pt x="216081" y="737176"/>
                  </a:cubicBezTo>
                  <a:cubicBezTo>
                    <a:pt x="273231" y="660976"/>
                    <a:pt x="315564" y="436609"/>
                    <a:pt x="368481" y="343476"/>
                  </a:cubicBezTo>
                  <a:cubicBezTo>
                    <a:pt x="421398" y="250343"/>
                    <a:pt x="480664" y="165676"/>
                    <a:pt x="533581" y="178376"/>
                  </a:cubicBezTo>
                  <a:cubicBezTo>
                    <a:pt x="586498" y="191076"/>
                    <a:pt x="616131" y="394276"/>
                    <a:pt x="685981" y="419676"/>
                  </a:cubicBezTo>
                  <a:cubicBezTo>
                    <a:pt x="755831" y="445076"/>
                    <a:pt x="859548" y="400626"/>
                    <a:pt x="952681" y="330776"/>
                  </a:cubicBezTo>
                  <a:cubicBezTo>
                    <a:pt x="1045814" y="260926"/>
                    <a:pt x="1164348" y="-14241"/>
                    <a:pt x="1244781" y="576"/>
                  </a:cubicBezTo>
                  <a:cubicBezTo>
                    <a:pt x="1325214" y="15393"/>
                    <a:pt x="1320981" y="358293"/>
                    <a:pt x="1435281" y="419676"/>
                  </a:cubicBezTo>
                  <a:cubicBezTo>
                    <a:pt x="1549581" y="481059"/>
                    <a:pt x="1801464" y="328659"/>
                    <a:pt x="1930581" y="368876"/>
                  </a:cubicBezTo>
                  <a:cubicBezTo>
                    <a:pt x="2059698" y="409093"/>
                    <a:pt x="2201514" y="576309"/>
                    <a:pt x="2209981" y="660976"/>
                  </a:cubicBezTo>
                  <a:cubicBezTo>
                    <a:pt x="2218448" y="745643"/>
                    <a:pt x="2209981" y="840893"/>
                    <a:pt x="1981381" y="876876"/>
                  </a:cubicBezTo>
                  <a:cubicBezTo>
                    <a:pt x="1752781" y="912859"/>
                    <a:pt x="1153764" y="893809"/>
                    <a:pt x="838381" y="876876"/>
                  </a:cubicBezTo>
                  <a:cubicBezTo>
                    <a:pt x="522998" y="859943"/>
                    <a:pt x="220314" y="781626"/>
                    <a:pt x="89081" y="775276"/>
                  </a:cubicBezTo>
                  <a:cubicBezTo>
                    <a:pt x="-42152" y="768926"/>
                    <a:pt x="4414" y="807026"/>
                    <a:pt x="25581" y="80067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Forma livre 4"/>
          <p:cNvSpPr/>
          <p:nvPr/>
        </p:nvSpPr>
        <p:spPr>
          <a:xfrm>
            <a:off x="-26616" y="5335894"/>
            <a:ext cx="9170616" cy="1522107"/>
          </a:xfrm>
          <a:custGeom>
            <a:avLst/>
            <a:gdLst/>
            <a:ahLst/>
            <a:cxnLst/>
            <a:rect l="l" t="t" r="r" b="b"/>
            <a:pathLst>
              <a:path w="9170616" h="1522107">
                <a:moveTo>
                  <a:pt x="0" y="0"/>
                </a:moveTo>
                <a:cubicBezTo>
                  <a:pt x="674206" y="129153"/>
                  <a:pt x="1641079" y="504008"/>
                  <a:pt x="2525486" y="556907"/>
                </a:cubicBezTo>
                <a:cubicBezTo>
                  <a:pt x="3819676" y="634316"/>
                  <a:pt x="5892800" y="539974"/>
                  <a:pt x="7053943" y="498850"/>
                </a:cubicBezTo>
                <a:cubicBezTo>
                  <a:pt x="7982106" y="465978"/>
                  <a:pt x="8687690" y="171884"/>
                  <a:pt x="9170616" y="210645"/>
                </a:cubicBezTo>
                <a:lnTo>
                  <a:pt x="9170616" y="1522107"/>
                </a:lnTo>
                <a:lnTo>
                  <a:pt x="0" y="152210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 descr="C:\Users\u18189\Desktop\Ludit\Sketch\Personagens\Up\1x\Ativo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421" y="3861048"/>
            <a:ext cx="1224542" cy="16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220528" y="206921"/>
            <a:ext cx="1636086" cy="2889900"/>
            <a:chOff x="3393917" y="2699340"/>
            <a:chExt cx="1636086" cy="2889900"/>
          </a:xfrm>
        </p:grpSpPr>
        <p:sp>
          <p:nvSpPr>
            <p:cNvPr id="9" name="Trapezoide 8"/>
            <p:cNvSpPr/>
            <p:nvPr/>
          </p:nvSpPr>
          <p:spPr>
            <a:xfrm>
              <a:off x="3440680" y="2699340"/>
              <a:ext cx="1528074" cy="794961"/>
            </a:xfrm>
            <a:custGeom>
              <a:avLst/>
              <a:gdLst/>
              <a:ahLst/>
              <a:cxnLst/>
              <a:rect l="l" t="t" r="r" b="b"/>
              <a:pathLst>
                <a:path w="1471972" h="953157">
                  <a:moveTo>
                    <a:pt x="220133" y="0"/>
                  </a:moveTo>
                  <a:lnTo>
                    <a:pt x="1251839" y="0"/>
                  </a:lnTo>
                  <a:cubicBezTo>
                    <a:pt x="1293702" y="0"/>
                    <a:pt x="1327639" y="33937"/>
                    <a:pt x="1327639" y="75800"/>
                  </a:cubicBezTo>
                  <a:lnTo>
                    <a:pt x="1327639" y="88369"/>
                  </a:lnTo>
                  <a:lnTo>
                    <a:pt x="1471972" y="953157"/>
                  </a:lnTo>
                  <a:lnTo>
                    <a:pt x="0" y="953157"/>
                  </a:lnTo>
                  <a:lnTo>
                    <a:pt x="144333" y="88369"/>
                  </a:lnTo>
                  <a:lnTo>
                    <a:pt x="144333" y="75800"/>
                  </a:lnTo>
                  <a:cubicBezTo>
                    <a:pt x="144333" y="33937"/>
                    <a:pt x="178270" y="0"/>
                    <a:pt x="220133" y="0"/>
                  </a:cubicBez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38246" y="3383942"/>
              <a:ext cx="1548882" cy="2205298"/>
            </a:xfrm>
            <a:prstGeom prst="roundRect">
              <a:avLst>
                <a:gd name="adj" fmla="val 9439"/>
              </a:avLst>
            </a:prstGeom>
            <a:solidFill>
              <a:srgbClr val="4CA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393917" y="3408113"/>
              <a:ext cx="1636086" cy="172375"/>
            </a:xfrm>
            <a:prstGeom prst="roundRect">
              <a:avLst>
                <a:gd name="adj" fmla="val 43974"/>
              </a:avLst>
            </a:prstGeom>
            <a:solidFill>
              <a:srgbClr val="398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apezoide 8"/>
            <p:cNvSpPr/>
            <p:nvPr/>
          </p:nvSpPr>
          <p:spPr>
            <a:xfrm>
              <a:off x="3734836" y="2780928"/>
              <a:ext cx="938643" cy="506929"/>
            </a:xfrm>
            <a:custGeom>
              <a:avLst/>
              <a:gdLst/>
              <a:ahLst/>
              <a:cxnLst/>
              <a:rect l="l" t="t" r="r" b="b"/>
              <a:pathLst>
                <a:path w="1471972" h="953157">
                  <a:moveTo>
                    <a:pt x="220133" y="0"/>
                  </a:moveTo>
                  <a:lnTo>
                    <a:pt x="1251839" y="0"/>
                  </a:lnTo>
                  <a:cubicBezTo>
                    <a:pt x="1293702" y="0"/>
                    <a:pt x="1327639" y="33937"/>
                    <a:pt x="1327639" y="75800"/>
                  </a:cubicBezTo>
                  <a:lnTo>
                    <a:pt x="1327639" y="88369"/>
                  </a:lnTo>
                  <a:lnTo>
                    <a:pt x="1471972" y="953157"/>
                  </a:lnTo>
                  <a:lnTo>
                    <a:pt x="0" y="953157"/>
                  </a:lnTo>
                  <a:lnTo>
                    <a:pt x="144333" y="88369"/>
                  </a:lnTo>
                  <a:lnTo>
                    <a:pt x="144333" y="75800"/>
                  </a:lnTo>
                  <a:cubicBezTo>
                    <a:pt x="144333" y="33937"/>
                    <a:pt x="178270" y="0"/>
                    <a:pt x="220133" y="0"/>
                  </a:cubicBezTo>
                  <a:close/>
                </a:path>
              </a:pathLst>
            </a:custGeom>
            <a:solidFill>
              <a:srgbClr val="398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3876980" y="4051164"/>
              <a:ext cx="669960" cy="981489"/>
              <a:chOff x="3777709" y="3842612"/>
              <a:chExt cx="879154" cy="1287957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4319344" y="4486590"/>
                <a:ext cx="337519" cy="563224"/>
                <a:chOff x="2292126" y="2328482"/>
                <a:chExt cx="742609" cy="1239204"/>
              </a:xfrm>
            </p:grpSpPr>
            <p:sp>
              <p:nvSpPr>
                <p:cNvPr id="10" name="Fluxograma: Atraso 9"/>
                <p:cNvSpPr/>
                <p:nvPr/>
              </p:nvSpPr>
              <p:spPr>
                <a:xfrm rot="5400000">
                  <a:off x="2231382" y="2403844"/>
                  <a:ext cx="864096" cy="71337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2567227" y="2869978"/>
                  <a:ext cx="192405" cy="6451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Fluxograma: Atraso 13"/>
                <p:cNvSpPr/>
                <p:nvPr/>
              </p:nvSpPr>
              <p:spPr>
                <a:xfrm rot="16200000">
                  <a:off x="2610923" y="3143873"/>
                  <a:ext cx="105016" cy="742609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" name="Retângulo de cantos arredondados 26"/>
              <p:cNvSpPr/>
              <p:nvPr/>
            </p:nvSpPr>
            <p:spPr>
              <a:xfrm>
                <a:off x="3777709" y="3842612"/>
                <a:ext cx="318965" cy="1287957"/>
              </a:xfrm>
              <a:custGeom>
                <a:avLst/>
                <a:gdLst/>
                <a:ahLst/>
                <a:cxnLst/>
                <a:rect l="l" t="t" r="r" b="b"/>
                <a:pathLst>
                  <a:path w="550111" h="2221309">
                    <a:moveTo>
                      <a:pt x="167045" y="0"/>
                    </a:moveTo>
                    <a:lnTo>
                      <a:pt x="383069" y="0"/>
                    </a:lnTo>
                    <a:lnTo>
                      <a:pt x="383069" y="654964"/>
                    </a:lnTo>
                    <a:cubicBezTo>
                      <a:pt x="481312" y="688440"/>
                      <a:pt x="550111" y="766539"/>
                      <a:pt x="550111" y="857513"/>
                    </a:cubicBezTo>
                    <a:lnTo>
                      <a:pt x="550111" y="1077893"/>
                    </a:lnTo>
                    <a:lnTo>
                      <a:pt x="549613" y="1077893"/>
                    </a:lnTo>
                    <a:cubicBezTo>
                      <a:pt x="550103" y="1078706"/>
                      <a:pt x="550109" y="1079528"/>
                      <a:pt x="550109" y="1080351"/>
                    </a:cubicBezTo>
                    <a:lnTo>
                      <a:pt x="550109" y="2066123"/>
                    </a:lnTo>
                    <a:cubicBezTo>
                      <a:pt x="550109" y="2151830"/>
                      <a:pt x="480630" y="2221309"/>
                      <a:pt x="394923" y="2221309"/>
                    </a:cubicBezTo>
                    <a:lnTo>
                      <a:pt x="155186" y="2221309"/>
                    </a:lnTo>
                    <a:cubicBezTo>
                      <a:pt x="69479" y="2221309"/>
                      <a:pt x="0" y="2151830"/>
                      <a:pt x="0" y="2066123"/>
                    </a:cubicBezTo>
                    <a:lnTo>
                      <a:pt x="0" y="1080351"/>
                    </a:lnTo>
                    <a:lnTo>
                      <a:pt x="496" y="1077893"/>
                    </a:lnTo>
                    <a:lnTo>
                      <a:pt x="3" y="1077893"/>
                    </a:lnTo>
                    <a:lnTo>
                      <a:pt x="3" y="857513"/>
                    </a:lnTo>
                    <a:cubicBezTo>
                      <a:pt x="3" y="766539"/>
                      <a:pt x="68802" y="688440"/>
                      <a:pt x="167045" y="6549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0" name="Grupo 49"/>
          <p:cNvGrpSpPr/>
          <p:nvPr/>
        </p:nvGrpSpPr>
        <p:grpSpPr>
          <a:xfrm>
            <a:off x="2035530" y="175557"/>
            <a:ext cx="1636086" cy="3053217"/>
            <a:chOff x="2035530" y="175557"/>
            <a:chExt cx="1636086" cy="3053217"/>
          </a:xfrm>
        </p:grpSpPr>
        <p:grpSp>
          <p:nvGrpSpPr>
            <p:cNvPr id="36" name="Grupo 35"/>
            <p:cNvGrpSpPr/>
            <p:nvPr/>
          </p:nvGrpSpPr>
          <p:grpSpPr>
            <a:xfrm>
              <a:off x="2035530" y="175557"/>
              <a:ext cx="1636086" cy="2889900"/>
              <a:chOff x="2007391" y="190080"/>
              <a:chExt cx="1636086" cy="2889900"/>
            </a:xfrm>
          </p:grpSpPr>
          <p:sp>
            <p:nvSpPr>
              <p:cNvPr id="54" name="Trapezoide 8"/>
              <p:cNvSpPr/>
              <p:nvPr/>
            </p:nvSpPr>
            <p:spPr>
              <a:xfrm>
                <a:off x="2054154" y="190080"/>
                <a:ext cx="1528074" cy="794961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E039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 de cantos arredondados 54"/>
              <p:cNvSpPr/>
              <p:nvPr/>
            </p:nvSpPr>
            <p:spPr>
              <a:xfrm>
                <a:off x="2051720" y="874682"/>
                <a:ext cx="1548882" cy="2205298"/>
              </a:xfrm>
              <a:prstGeom prst="roundRect">
                <a:avLst>
                  <a:gd name="adj" fmla="val 9439"/>
                </a:avLst>
              </a:prstGeom>
              <a:solidFill>
                <a:srgbClr val="E039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de cantos arredondados 55"/>
              <p:cNvSpPr/>
              <p:nvPr/>
            </p:nvSpPr>
            <p:spPr>
              <a:xfrm>
                <a:off x="2007391" y="898853"/>
                <a:ext cx="1636086" cy="172375"/>
              </a:xfrm>
              <a:prstGeom prst="roundRect">
                <a:avLst>
                  <a:gd name="adj" fmla="val 43974"/>
                </a:avLst>
              </a:prstGeom>
              <a:solidFill>
                <a:srgbClr val="7F16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8"/>
              <p:cNvSpPr/>
              <p:nvPr/>
            </p:nvSpPr>
            <p:spPr>
              <a:xfrm>
                <a:off x="2348310" y="271668"/>
                <a:ext cx="938643" cy="506929"/>
              </a:xfrm>
              <a:custGeom>
                <a:avLst/>
                <a:gdLst/>
                <a:ahLst/>
                <a:cxnLst/>
                <a:rect l="l" t="t" r="r" b="b"/>
                <a:pathLst>
                  <a:path w="1471972" h="953157">
                    <a:moveTo>
                      <a:pt x="220133" y="0"/>
                    </a:moveTo>
                    <a:lnTo>
                      <a:pt x="1251839" y="0"/>
                    </a:lnTo>
                    <a:cubicBezTo>
                      <a:pt x="1293702" y="0"/>
                      <a:pt x="1327639" y="33937"/>
                      <a:pt x="1327639" y="75800"/>
                    </a:cubicBezTo>
                    <a:lnTo>
                      <a:pt x="1327639" y="88369"/>
                    </a:lnTo>
                    <a:lnTo>
                      <a:pt x="1471972" y="953157"/>
                    </a:lnTo>
                    <a:lnTo>
                      <a:pt x="0" y="953157"/>
                    </a:lnTo>
                    <a:lnTo>
                      <a:pt x="144333" y="88369"/>
                    </a:lnTo>
                    <a:lnTo>
                      <a:pt x="144333" y="75800"/>
                    </a:lnTo>
                    <a:cubicBezTo>
                      <a:pt x="144333" y="33937"/>
                      <a:pt x="178270" y="0"/>
                      <a:pt x="220133" y="0"/>
                    </a:cubicBezTo>
                    <a:close/>
                  </a:path>
                </a:pathLst>
              </a:custGeom>
              <a:solidFill>
                <a:srgbClr val="7F16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" name="Retângulo de cantos arredondados 36"/>
            <p:cNvSpPr/>
            <p:nvPr/>
          </p:nvSpPr>
          <p:spPr>
            <a:xfrm>
              <a:off x="2160953" y="3074739"/>
              <a:ext cx="288032" cy="1540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16200000">
              <a:off x="2302051" y="1793189"/>
              <a:ext cx="1104497" cy="401965"/>
            </a:xfrm>
            <a:custGeom>
              <a:avLst/>
              <a:gdLst/>
              <a:ahLst/>
              <a:cxnLst/>
              <a:rect l="l" t="t" r="r" b="b"/>
              <a:pathLst>
                <a:path w="1252947" h="455991">
                  <a:moveTo>
                    <a:pt x="1252947" y="133605"/>
                  </a:moveTo>
                  <a:lnTo>
                    <a:pt x="1252947" y="322385"/>
                  </a:lnTo>
                  <a:cubicBezTo>
                    <a:pt x="1252947" y="329908"/>
                    <a:pt x="1246848" y="336007"/>
                    <a:pt x="1239325" y="336007"/>
                  </a:cubicBezTo>
                  <a:lnTo>
                    <a:pt x="1184836" y="336007"/>
                  </a:lnTo>
                  <a:cubicBezTo>
                    <a:pt x="1177603" y="336007"/>
                    <a:pt x="1171686" y="330369"/>
                    <a:pt x="1171563" y="323228"/>
                  </a:cubicBezTo>
                  <a:lnTo>
                    <a:pt x="1119798" y="323228"/>
                  </a:lnTo>
                  <a:cubicBezTo>
                    <a:pt x="1087587" y="400282"/>
                    <a:pt x="1016922" y="453409"/>
                    <a:pt x="935041" y="453409"/>
                  </a:cubicBezTo>
                  <a:lnTo>
                    <a:pt x="730118" y="453408"/>
                  </a:lnTo>
                  <a:lnTo>
                    <a:pt x="730118" y="438427"/>
                  </a:lnTo>
                  <a:lnTo>
                    <a:pt x="707652" y="438427"/>
                  </a:lnTo>
                  <a:lnTo>
                    <a:pt x="707652" y="455991"/>
                  </a:lnTo>
                  <a:lnTo>
                    <a:pt x="439045" y="455991"/>
                  </a:lnTo>
                  <a:lnTo>
                    <a:pt x="439045" y="447375"/>
                  </a:lnTo>
                  <a:lnTo>
                    <a:pt x="413900" y="447375"/>
                  </a:lnTo>
                  <a:lnTo>
                    <a:pt x="413900" y="455991"/>
                  </a:lnTo>
                  <a:lnTo>
                    <a:pt x="32543" y="455991"/>
                  </a:lnTo>
                  <a:cubicBezTo>
                    <a:pt x="14571" y="455991"/>
                    <a:pt x="0" y="429387"/>
                    <a:pt x="0" y="396569"/>
                  </a:cubicBezTo>
                  <a:cubicBezTo>
                    <a:pt x="0" y="363751"/>
                    <a:pt x="14571" y="337147"/>
                    <a:pt x="32543" y="337147"/>
                  </a:cubicBezTo>
                  <a:lnTo>
                    <a:pt x="32543" y="331292"/>
                  </a:lnTo>
                  <a:cubicBezTo>
                    <a:pt x="14571" y="331292"/>
                    <a:pt x="0" y="305795"/>
                    <a:pt x="0" y="274344"/>
                  </a:cubicBezTo>
                  <a:cubicBezTo>
                    <a:pt x="0" y="242892"/>
                    <a:pt x="14571" y="217395"/>
                    <a:pt x="32543" y="217395"/>
                  </a:cubicBezTo>
                  <a:lnTo>
                    <a:pt x="32543" y="215403"/>
                  </a:lnTo>
                  <a:cubicBezTo>
                    <a:pt x="14571" y="215403"/>
                    <a:pt x="0" y="189176"/>
                    <a:pt x="0" y="156823"/>
                  </a:cubicBezTo>
                  <a:cubicBezTo>
                    <a:pt x="0" y="124469"/>
                    <a:pt x="14571" y="98242"/>
                    <a:pt x="32543" y="98242"/>
                  </a:cubicBezTo>
                  <a:lnTo>
                    <a:pt x="32543" y="96530"/>
                  </a:lnTo>
                  <a:cubicBezTo>
                    <a:pt x="14571" y="96530"/>
                    <a:pt x="0" y="75005"/>
                    <a:pt x="0" y="48454"/>
                  </a:cubicBezTo>
                  <a:cubicBezTo>
                    <a:pt x="0" y="21902"/>
                    <a:pt x="14571" y="377"/>
                    <a:pt x="32543" y="377"/>
                  </a:cubicBezTo>
                  <a:lnTo>
                    <a:pt x="32547" y="378"/>
                  </a:lnTo>
                  <a:lnTo>
                    <a:pt x="413900" y="378"/>
                  </a:lnTo>
                  <a:lnTo>
                    <a:pt x="413900" y="26892"/>
                  </a:lnTo>
                  <a:lnTo>
                    <a:pt x="439045" y="26892"/>
                  </a:lnTo>
                  <a:lnTo>
                    <a:pt x="439045" y="378"/>
                  </a:lnTo>
                  <a:lnTo>
                    <a:pt x="707652" y="378"/>
                  </a:lnTo>
                  <a:lnTo>
                    <a:pt x="707652" y="17943"/>
                  </a:lnTo>
                  <a:lnTo>
                    <a:pt x="730118" y="17943"/>
                  </a:lnTo>
                  <a:lnTo>
                    <a:pt x="730118" y="0"/>
                  </a:lnTo>
                  <a:lnTo>
                    <a:pt x="935041" y="0"/>
                  </a:lnTo>
                  <a:cubicBezTo>
                    <a:pt x="1018000" y="0"/>
                    <a:pt x="1089444" y="54534"/>
                    <a:pt x="1121252" y="133143"/>
                  </a:cubicBezTo>
                  <a:lnTo>
                    <a:pt x="1171406" y="133143"/>
                  </a:lnTo>
                  <a:cubicBezTo>
                    <a:pt x="1171469" y="125831"/>
                    <a:pt x="1177470" y="119983"/>
                    <a:pt x="1184836" y="119983"/>
                  </a:cubicBezTo>
                  <a:lnTo>
                    <a:pt x="1239325" y="119983"/>
                  </a:lnTo>
                  <a:cubicBezTo>
                    <a:pt x="1246848" y="119983"/>
                    <a:pt x="1252947" y="126082"/>
                    <a:pt x="1252947" y="1336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6021465" y="160050"/>
            <a:ext cx="1636086" cy="2889900"/>
            <a:chOff x="6021465" y="160050"/>
            <a:chExt cx="1636086" cy="2889900"/>
          </a:xfrm>
        </p:grpSpPr>
        <p:sp>
          <p:nvSpPr>
            <p:cNvPr id="86" name="Trapezoide 8"/>
            <p:cNvSpPr/>
            <p:nvPr/>
          </p:nvSpPr>
          <p:spPr>
            <a:xfrm>
              <a:off x="6068228" y="160050"/>
              <a:ext cx="1528074" cy="794961"/>
            </a:xfrm>
            <a:custGeom>
              <a:avLst/>
              <a:gdLst/>
              <a:ahLst/>
              <a:cxnLst/>
              <a:rect l="l" t="t" r="r" b="b"/>
              <a:pathLst>
                <a:path w="1471972" h="953157">
                  <a:moveTo>
                    <a:pt x="220133" y="0"/>
                  </a:moveTo>
                  <a:lnTo>
                    <a:pt x="1251839" y="0"/>
                  </a:lnTo>
                  <a:cubicBezTo>
                    <a:pt x="1293702" y="0"/>
                    <a:pt x="1327639" y="33937"/>
                    <a:pt x="1327639" y="75800"/>
                  </a:cubicBezTo>
                  <a:lnTo>
                    <a:pt x="1327639" y="88369"/>
                  </a:lnTo>
                  <a:lnTo>
                    <a:pt x="1471972" y="953157"/>
                  </a:lnTo>
                  <a:lnTo>
                    <a:pt x="0" y="953157"/>
                  </a:lnTo>
                  <a:lnTo>
                    <a:pt x="144333" y="88369"/>
                  </a:lnTo>
                  <a:lnTo>
                    <a:pt x="144333" y="75800"/>
                  </a:lnTo>
                  <a:cubicBezTo>
                    <a:pt x="144333" y="33937"/>
                    <a:pt x="178270" y="0"/>
                    <a:pt x="220133" y="0"/>
                  </a:cubicBezTo>
                  <a:close/>
                </a:path>
              </a:pathLst>
            </a:custGeom>
            <a:solidFill>
              <a:srgbClr val="03A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6065794" y="844652"/>
              <a:ext cx="1548882" cy="2205298"/>
            </a:xfrm>
            <a:prstGeom prst="roundRect">
              <a:avLst>
                <a:gd name="adj" fmla="val 9439"/>
              </a:avLst>
            </a:prstGeom>
            <a:solidFill>
              <a:srgbClr val="03A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6021465" y="868823"/>
              <a:ext cx="1636086" cy="172375"/>
            </a:xfrm>
            <a:prstGeom prst="roundRect">
              <a:avLst>
                <a:gd name="adj" fmla="val 43974"/>
              </a:avLst>
            </a:prstGeom>
            <a:solidFill>
              <a:srgbClr val="026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Trapezoide 8"/>
            <p:cNvSpPr/>
            <p:nvPr/>
          </p:nvSpPr>
          <p:spPr>
            <a:xfrm>
              <a:off x="6362384" y="241638"/>
              <a:ext cx="938643" cy="506929"/>
            </a:xfrm>
            <a:custGeom>
              <a:avLst/>
              <a:gdLst/>
              <a:ahLst/>
              <a:cxnLst/>
              <a:rect l="l" t="t" r="r" b="b"/>
              <a:pathLst>
                <a:path w="1471972" h="953157">
                  <a:moveTo>
                    <a:pt x="220133" y="0"/>
                  </a:moveTo>
                  <a:lnTo>
                    <a:pt x="1251839" y="0"/>
                  </a:lnTo>
                  <a:cubicBezTo>
                    <a:pt x="1293702" y="0"/>
                    <a:pt x="1327639" y="33937"/>
                    <a:pt x="1327639" y="75800"/>
                  </a:cubicBezTo>
                  <a:lnTo>
                    <a:pt x="1327639" y="88369"/>
                  </a:lnTo>
                  <a:lnTo>
                    <a:pt x="1471972" y="953157"/>
                  </a:lnTo>
                  <a:lnTo>
                    <a:pt x="0" y="953157"/>
                  </a:lnTo>
                  <a:lnTo>
                    <a:pt x="144333" y="88369"/>
                  </a:lnTo>
                  <a:lnTo>
                    <a:pt x="144333" y="75800"/>
                  </a:lnTo>
                  <a:cubicBezTo>
                    <a:pt x="144333" y="33937"/>
                    <a:pt x="178270" y="0"/>
                    <a:pt x="220133" y="0"/>
                  </a:cubicBezTo>
                  <a:close/>
                </a:path>
              </a:pathLst>
            </a:custGeom>
            <a:solidFill>
              <a:srgbClr val="026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3853359" y="245734"/>
            <a:ext cx="1636086" cy="2889900"/>
            <a:chOff x="4959719" y="2667977"/>
            <a:chExt cx="1636086" cy="2889900"/>
          </a:xfrm>
        </p:grpSpPr>
        <p:sp>
          <p:nvSpPr>
            <p:cNvPr id="66" name="Trapezoide 8"/>
            <p:cNvSpPr/>
            <p:nvPr/>
          </p:nvSpPr>
          <p:spPr>
            <a:xfrm>
              <a:off x="5006482" y="2667977"/>
              <a:ext cx="1528074" cy="794961"/>
            </a:xfrm>
            <a:custGeom>
              <a:avLst/>
              <a:gdLst/>
              <a:ahLst/>
              <a:cxnLst/>
              <a:rect l="l" t="t" r="r" b="b"/>
              <a:pathLst>
                <a:path w="1471972" h="953157">
                  <a:moveTo>
                    <a:pt x="220133" y="0"/>
                  </a:moveTo>
                  <a:lnTo>
                    <a:pt x="1251839" y="0"/>
                  </a:lnTo>
                  <a:cubicBezTo>
                    <a:pt x="1293702" y="0"/>
                    <a:pt x="1327639" y="33937"/>
                    <a:pt x="1327639" y="75800"/>
                  </a:cubicBezTo>
                  <a:lnTo>
                    <a:pt x="1327639" y="88369"/>
                  </a:lnTo>
                  <a:lnTo>
                    <a:pt x="1471972" y="953157"/>
                  </a:lnTo>
                  <a:lnTo>
                    <a:pt x="0" y="953157"/>
                  </a:lnTo>
                  <a:lnTo>
                    <a:pt x="144333" y="88369"/>
                  </a:lnTo>
                  <a:lnTo>
                    <a:pt x="144333" y="75800"/>
                  </a:lnTo>
                  <a:cubicBezTo>
                    <a:pt x="144333" y="33937"/>
                    <a:pt x="178270" y="0"/>
                    <a:pt x="220133" y="0"/>
                  </a:cubicBezTo>
                  <a:close/>
                </a:path>
              </a:pathLst>
            </a:custGeom>
            <a:solidFill>
              <a:srgbClr val="FDD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de cantos arredondados 66"/>
            <p:cNvSpPr/>
            <p:nvPr/>
          </p:nvSpPr>
          <p:spPr>
            <a:xfrm>
              <a:off x="5004048" y="3352579"/>
              <a:ext cx="1548882" cy="2205298"/>
            </a:xfrm>
            <a:prstGeom prst="roundRect">
              <a:avLst>
                <a:gd name="adj" fmla="val 9439"/>
              </a:avLst>
            </a:prstGeom>
            <a:solidFill>
              <a:srgbClr val="FDD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de cantos arredondados 67"/>
            <p:cNvSpPr/>
            <p:nvPr/>
          </p:nvSpPr>
          <p:spPr>
            <a:xfrm>
              <a:off x="4959719" y="3376750"/>
              <a:ext cx="1636086" cy="172375"/>
            </a:xfrm>
            <a:prstGeom prst="roundRect">
              <a:avLst>
                <a:gd name="adj" fmla="val 43974"/>
              </a:avLst>
            </a:prstGeom>
            <a:solidFill>
              <a:srgbClr val="D4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Trapezoide 8"/>
            <p:cNvSpPr/>
            <p:nvPr/>
          </p:nvSpPr>
          <p:spPr>
            <a:xfrm>
              <a:off x="5300638" y="2749565"/>
              <a:ext cx="938643" cy="506929"/>
            </a:xfrm>
            <a:custGeom>
              <a:avLst/>
              <a:gdLst/>
              <a:ahLst/>
              <a:cxnLst/>
              <a:rect l="l" t="t" r="r" b="b"/>
              <a:pathLst>
                <a:path w="1471972" h="953157">
                  <a:moveTo>
                    <a:pt x="220133" y="0"/>
                  </a:moveTo>
                  <a:lnTo>
                    <a:pt x="1251839" y="0"/>
                  </a:lnTo>
                  <a:cubicBezTo>
                    <a:pt x="1293702" y="0"/>
                    <a:pt x="1327639" y="33937"/>
                    <a:pt x="1327639" y="75800"/>
                  </a:cubicBezTo>
                  <a:lnTo>
                    <a:pt x="1327639" y="88369"/>
                  </a:lnTo>
                  <a:lnTo>
                    <a:pt x="1471972" y="953157"/>
                  </a:lnTo>
                  <a:lnTo>
                    <a:pt x="0" y="953157"/>
                  </a:lnTo>
                  <a:lnTo>
                    <a:pt x="144333" y="88369"/>
                  </a:lnTo>
                  <a:lnTo>
                    <a:pt x="144333" y="75800"/>
                  </a:lnTo>
                  <a:cubicBezTo>
                    <a:pt x="144333" y="33937"/>
                    <a:pt x="178270" y="0"/>
                    <a:pt x="220133" y="0"/>
                  </a:cubicBezTo>
                  <a:close/>
                </a:path>
              </a:pathLst>
            </a:custGeom>
            <a:solidFill>
              <a:srgbClr val="D4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6501953" y="1557775"/>
            <a:ext cx="843109" cy="882515"/>
            <a:chOff x="6418746" y="1441922"/>
            <a:chExt cx="953348" cy="997906"/>
          </a:xfrm>
        </p:grpSpPr>
        <p:grpSp>
          <p:nvGrpSpPr>
            <p:cNvPr id="75" name="Grupo 74"/>
            <p:cNvGrpSpPr/>
            <p:nvPr/>
          </p:nvGrpSpPr>
          <p:grpSpPr>
            <a:xfrm>
              <a:off x="6418746" y="1441922"/>
              <a:ext cx="953348" cy="997906"/>
              <a:chOff x="6907636" y="1772816"/>
              <a:chExt cx="2447663" cy="2562063"/>
            </a:xfrm>
          </p:grpSpPr>
          <p:sp>
            <p:nvSpPr>
              <p:cNvPr id="74" name="Retângulo 73"/>
              <p:cNvSpPr/>
              <p:nvPr/>
            </p:nvSpPr>
            <p:spPr>
              <a:xfrm>
                <a:off x="6907636" y="1772816"/>
                <a:ext cx="1827880" cy="2520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105"/>
              <p:cNvSpPr/>
              <p:nvPr/>
            </p:nvSpPr>
            <p:spPr>
              <a:xfrm rot="1050433">
                <a:off x="7527419" y="1814599"/>
                <a:ext cx="1827880" cy="2520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7" name="Conector reto 76"/>
            <p:cNvCxnSpPr/>
            <p:nvPr/>
          </p:nvCxnSpPr>
          <p:spPr>
            <a:xfrm>
              <a:off x="6902093" y="1558745"/>
              <a:ext cx="457200" cy="142063"/>
            </a:xfrm>
            <a:prstGeom prst="line">
              <a:avLst/>
            </a:prstGeom>
            <a:ln>
              <a:solidFill>
                <a:srgbClr val="03A9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>
              <a:off x="6719445" y="2047470"/>
              <a:ext cx="457200" cy="142063"/>
            </a:xfrm>
            <a:prstGeom prst="line">
              <a:avLst/>
            </a:prstGeom>
            <a:ln>
              <a:solidFill>
                <a:srgbClr val="03A9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>
              <a:off x="6831705" y="1778988"/>
              <a:ext cx="457200" cy="142063"/>
            </a:xfrm>
            <a:prstGeom prst="line">
              <a:avLst/>
            </a:prstGeom>
            <a:ln>
              <a:solidFill>
                <a:srgbClr val="03A9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rredondar Retângulo em um Canto Único 84"/>
          <p:cNvSpPr/>
          <p:nvPr/>
        </p:nvSpPr>
        <p:spPr>
          <a:xfrm>
            <a:off x="4412119" y="1457832"/>
            <a:ext cx="520019" cy="1082402"/>
          </a:xfrm>
          <a:custGeom>
            <a:avLst/>
            <a:gdLst/>
            <a:ahLst/>
            <a:cxnLst/>
            <a:rect l="l" t="t" r="r" b="b"/>
            <a:pathLst>
              <a:path w="2008631" h="4180898">
                <a:moveTo>
                  <a:pt x="1369500" y="0"/>
                </a:moveTo>
                <a:cubicBezTo>
                  <a:pt x="1488807" y="0"/>
                  <a:pt x="1585524" y="111512"/>
                  <a:pt x="1585524" y="249068"/>
                </a:cubicBezTo>
                <a:lnTo>
                  <a:pt x="1585524" y="397321"/>
                </a:lnTo>
                <a:lnTo>
                  <a:pt x="1676391" y="397321"/>
                </a:lnTo>
                <a:cubicBezTo>
                  <a:pt x="1702904" y="397321"/>
                  <a:pt x="1724397" y="418814"/>
                  <a:pt x="1724397" y="445327"/>
                </a:cubicBezTo>
                <a:lnTo>
                  <a:pt x="1724397" y="647084"/>
                </a:lnTo>
                <a:cubicBezTo>
                  <a:pt x="1891501" y="718109"/>
                  <a:pt x="2008631" y="883784"/>
                  <a:pt x="2008631" y="1076816"/>
                </a:cubicBezTo>
                <a:lnTo>
                  <a:pt x="2008631" y="3489176"/>
                </a:lnTo>
                <a:cubicBezTo>
                  <a:pt x="2008631" y="3677356"/>
                  <a:pt x="1897315" y="3839537"/>
                  <a:pt x="1736437" y="3912374"/>
                </a:cubicBezTo>
                <a:cubicBezTo>
                  <a:pt x="1743198" y="3919936"/>
                  <a:pt x="1746825" y="3929981"/>
                  <a:pt x="1746825" y="3940872"/>
                </a:cubicBezTo>
                <a:lnTo>
                  <a:pt x="1746825" y="4180898"/>
                </a:lnTo>
                <a:lnTo>
                  <a:pt x="306665" y="4180898"/>
                </a:lnTo>
                <a:lnTo>
                  <a:pt x="306665" y="3926094"/>
                </a:lnTo>
                <a:cubicBezTo>
                  <a:pt x="127452" y="3862124"/>
                  <a:pt x="0" y="3690534"/>
                  <a:pt x="0" y="3489176"/>
                </a:cubicBezTo>
                <a:lnTo>
                  <a:pt x="0" y="1076816"/>
                </a:lnTo>
                <a:cubicBezTo>
                  <a:pt x="0" y="883783"/>
                  <a:pt x="117131" y="718107"/>
                  <a:pt x="284237" y="647082"/>
                </a:cubicBezTo>
                <a:lnTo>
                  <a:pt x="284237" y="397321"/>
                </a:lnTo>
                <a:lnTo>
                  <a:pt x="1153476" y="397321"/>
                </a:lnTo>
                <a:lnTo>
                  <a:pt x="1153476" y="249068"/>
                </a:lnTo>
                <a:cubicBezTo>
                  <a:pt x="1153476" y="111512"/>
                  <a:pt x="1250193" y="0"/>
                  <a:pt x="1369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32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8</cp:revision>
  <dcterms:created xsi:type="dcterms:W3CDTF">2019-09-16T13:57:38Z</dcterms:created>
  <dcterms:modified xsi:type="dcterms:W3CDTF">2019-09-16T15:02:32Z</dcterms:modified>
</cp:coreProperties>
</file>