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BD57-B814-44B3-AB8B-2FBAEEB5FC80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0B0D-E06C-4B3F-99C4-985548C8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请求的转发和响应的重定向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请求的转发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57686" y="2143116"/>
            <a:ext cx="4143404" cy="44291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714348" y="3214686"/>
            <a:ext cx="1071570" cy="928694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285720" y="4000504"/>
            <a:ext cx="5214974" cy="714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7884" y="12858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42873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72066" y="2571744"/>
            <a:ext cx="228601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3504" y="4643446"/>
            <a:ext cx="221457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214942" y="2643182"/>
            <a:ext cx="1714512" cy="928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</a:t>
            </a:r>
            <a:r>
              <a:rPr lang="en-US" altLang="zh-CN" sz="1600" b="1" dirty="0" smtClean="0"/>
              <a:t>equest</a:t>
            </a:r>
          </a:p>
          <a:p>
            <a:pPr algn="ctr"/>
            <a:endParaRPr lang="en-US" altLang="zh-CN" sz="1600" b="1" dirty="0"/>
          </a:p>
          <a:p>
            <a:pPr algn="ctr"/>
            <a:endParaRPr lang="zh-CN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58082" y="26431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a.jsp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8082" y="46434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b.jsp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1"/>
            <a:endCxn id="5" idx="3"/>
          </p:cNvCxnSpPr>
          <p:nvPr/>
        </p:nvCxnSpPr>
        <p:spPr>
          <a:xfrm rot="10800000">
            <a:off x="1785918" y="3679034"/>
            <a:ext cx="3357586" cy="1607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57818" y="3000372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“tip” :  “</a:t>
            </a:r>
            <a:r>
              <a:rPr lang="zh-CN" altLang="en-US" sz="1400" b="1" dirty="0" smtClean="0"/>
              <a:t>提示内容</a:t>
            </a:r>
            <a:r>
              <a:rPr lang="en-US" altLang="zh-CN" sz="1400" b="1" dirty="0" smtClean="0"/>
              <a:t>”</a:t>
            </a:r>
            <a:endParaRPr lang="zh-CN" altLang="en-US" sz="14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072198" y="3571876"/>
            <a:ext cx="1500198" cy="1428760"/>
            <a:chOff x="6072198" y="3571876"/>
            <a:chExt cx="1500198" cy="1643076"/>
          </a:xfrm>
        </p:grpSpPr>
        <p:cxnSp>
          <p:nvCxnSpPr>
            <p:cNvPr id="24" name="直接箭头连接符 23"/>
            <p:cNvCxnSpPr>
              <a:stCxn id="19" idx="4"/>
            </p:cNvCxnSpPr>
            <p:nvPr/>
          </p:nvCxnSpPr>
          <p:spPr>
            <a:xfrm rot="16200000" flipH="1">
              <a:off x="5250661" y="4393413"/>
              <a:ext cx="164307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43636" y="4143380"/>
              <a:ext cx="1428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转发：</a:t>
              </a:r>
              <a:r>
                <a:rPr lang="en-US" altLang="zh-CN" sz="1400" b="1" dirty="0" smtClean="0"/>
                <a:t>forward</a:t>
              </a:r>
              <a:endParaRPr lang="zh-CN" altLang="en-US" sz="14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85918" y="3204519"/>
            <a:ext cx="3286148" cy="474514"/>
            <a:chOff x="1785918" y="3204519"/>
            <a:chExt cx="3286148" cy="474514"/>
          </a:xfrm>
        </p:grpSpPr>
        <p:cxnSp>
          <p:nvCxnSpPr>
            <p:cNvPr id="11" name="直接箭头连接符 10"/>
            <p:cNvCxnSpPr>
              <a:stCxn id="5" idx="3"/>
              <a:endCxn id="13" idx="1"/>
            </p:cNvCxnSpPr>
            <p:nvPr/>
          </p:nvCxnSpPr>
          <p:spPr>
            <a:xfrm flipV="1">
              <a:off x="1785918" y="3214686"/>
              <a:ext cx="3286148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132312">
              <a:off x="2092424" y="3204519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a.jsp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1.38889E-6 0.333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响应的重定向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57686" y="2143116"/>
            <a:ext cx="4143404" cy="44291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714348" y="3214686"/>
            <a:ext cx="1071570" cy="928694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16200000" flipH="1">
            <a:off x="285720" y="4000504"/>
            <a:ext cx="5214974" cy="714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7884" y="12858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42873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72066" y="2571744"/>
            <a:ext cx="228601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3504" y="4643446"/>
            <a:ext cx="221457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214942" y="2643182"/>
            <a:ext cx="1714512" cy="928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</a:t>
            </a:r>
            <a:r>
              <a:rPr lang="en-US" altLang="zh-CN" sz="1600" b="1" dirty="0" smtClean="0"/>
              <a:t>equest</a:t>
            </a:r>
          </a:p>
          <a:p>
            <a:pPr algn="ctr"/>
            <a:endParaRPr lang="en-US" altLang="zh-CN" sz="1600" b="1" dirty="0"/>
          </a:p>
          <a:p>
            <a:pPr algn="ctr"/>
            <a:endParaRPr lang="zh-CN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26431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a.jsp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82" y="46434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b.jsp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1785918" y="3786190"/>
            <a:ext cx="3357586" cy="1607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818" y="3000372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“tip” :  “</a:t>
            </a:r>
            <a:r>
              <a:rPr lang="zh-CN" altLang="en-US" sz="1400" b="1" dirty="0" smtClean="0"/>
              <a:t>提示内容</a:t>
            </a:r>
            <a:r>
              <a:rPr lang="en-US" altLang="zh-CN" sz="1400" b="1" dirty="0" smtClean="0"/>
              <a:t>”</a:t>
            </a:r>
            <a:endParaRPr lang="zh-CN" altLang="en-US" sz="14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85918" y="3133081"/>
            <a:ext cx="3286148" cy="545952"/>
            <a:chOff x="1785918" y="3133081"/>
            <a:chExt cx="3286148" cy="545952"/>
          </a:xfrm>
        </p:grpSpPr>
        <p:cxnSp>
          <p:nvCxnSpPr>
            <p:cNvPr id="20" name="直接箭头连接符 19"/>
            <p:cNvCxnSpPr>
              <a:stCxn id="5" idx="3"/>
              <a:endCxn id="9" idx="1"/>
            </p:cNvCxnSpPr>
            <p:nvPr/>
          </p:nvCxnSpPr>
          <p:spPr>
            <a:xfrm flipV="1">
              <a:off x="1785918" y="3214686"/>
              <a:ext cx="3286148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21132312">
              <a:off x="2449615" y="3133081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a.jsp</a:t>
              </a:r>
              <a:endParaRPr lang="zh-CN" altLang="en-US" dirty="0"/>
            </a:p>
          </p:txBody>
        </p:sp>
      </p:grpSp>
      <p:cxnSp>
        <p:nvCxnSpPr>
          <p:cNvPr id="22" name="直接箭头连接符 21"/>
          <p:cNvCxnSpPr>
            <a:endCxn id="5" idx="3"/>
          </p:cNvCxnSpPr>
          <p:nvPr/>
        </p:nvCxnSpPr>
        <p:spPr>
          <a:xfrm rot="10800000" flipV="1">
            <a:off x="1785918" y="3571875"/>
            <a:ext cx="3286148" cy="10715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 rot="2022354">
            <a:off x="1785919" y="3679033"/>
            <a:ext cx="3357586" cy="1607355"/>
            <a:chOff x="1931365" y="2609383"/>
            <a:chExt cx="3357586" cy="1607355"/>
          </a:xfrm>
        </p:grpSpPr>
        <p:cxnSp>
          <p:nvCxnSpPr>
            <p:cNvPr id="28" name="直接箭头连接符 27"/>
            <p:cNvCxnSpPr>
              <a:stCxn id="5" idx="3"/>
              <a:endCxn id="10" idx="1"/>
            </p:cNvCxnSpPr>
            <p:nvPr/>
          </p:nvCxnSpPr>
          <p:spPr>
            <a:xfrm rot="19577646">
              <a:off x="1931365" y="2609383"/>
              <a:ext cx="3357586" cy="160735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1132312">
              <a:off x="2536716" y="315513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b.jsp</a:t>
              </a:r>
              <a:endParaRPr lang="zh-CN" altLang="en-US" dirty="0"/>
            </a:p>
          </p:txBody>
        </p:sp>
      </p:grpSp>
      <p:sp>
        <p:nvSpPr>
          <p:cNvPr id="33" name="椭圆 32"/>
          <p:cNvSpPr/>
          <p:nvPr/>
        </p:nvSpPr>
        <p:spPr>
          <a:xfrm>
            <a:off x="5214942" y="4714884"/>
            <a:ext cx="1714512" cy="928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</a:t>
            </a:r>
            <a:r>
              <a:rPr lang="en-US" altLang="zh-CN" sz="1600" b="1" dirty="0" smtClean="0"/>
              <a:t>equest</a:t>
            </a:r>
          </a:p>
          <a:p>
            <a:pPr algn="ctr"/>
            <a:endParaRPr lang="en-US" altLang="zh-CN" sz="1600" b="1" dirty="0"/>
          </a:p>
          <a:p>
            <a:pPr algn="ctr"/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3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</TotalTime>
  <Words>42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请求的转发和响应的重定向</vt:lpstr>
      <vt:lpstr>请求的转发</vt:lpstr>
      <vt:lpstr>响应的重定向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请求的转发</dc:title>
  <dc:creator>Administrator</dc:creator>
  <cp:lastModifiedBy>Administrator</cp:lastModifiedBy>
  <cp:revision>5</cp:revision>
  <dcterms:created xsi:type="dcterms:W3CDTF">2016-08-13T01:10:09Z</dcterms:created>
  <dcterms:modified xsi:type="dcterms:W3CDTF">2016-08-13T02:32:49Z</dcterms:modified>
</cp:coreProperties>
</file>