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41B4-199E-4D31-92AD-9B2CB63604C5}" type="datetimeFigureOut">
              <a:rPr lang="zh-CN" altLang="en-US" smtClean="0"/>
              <a:t>2016/8/19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FC20-79A6-48B6-A7D7-A478FA45F0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4348" y="1643050"/>
            <a:ext cx="571504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  <a:endCxn id="9" idx="2"/>
          </p:cNvCxnSpPr>
          <p:nvPr/>
        </p:nvCxnSpPr>
        <p:spPr>
          <a:xfrm>
            <a:off x="1285852" y="1964521"/>
            <a:ext cx="1857388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-570742" y="3499644"/>
            <a:ext cx="6000792" cy="1588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43240" y="1428736"/>
            <a:ext cx="2000264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doXXX.jsp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6"/>
            <a:endCxn id="15" idx="1"/>
          </p:cNvCxnSpPr>
          <p:nvPr/>
        </p:nvCxnSpPr>
        <p:spPr>
          <a:xfrm flipV="1">
            <a:off x="5143504" y="1178703"/>
            <a:ext cx="1285884" cy="8215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429388" y="500042"/>
            <a:ext cx="200026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5143504" y="1500174"/>
            <a:ext cx="1285884" cy="642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429388" y="3214686"/>
            <a:ext cx="200026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9" idx="5"/>
            <a:endCxn id="25" idx="1"/>
          </p:cNvCxnSpPr>
          <p:nvPr/>
        </p:nvCxnSpPr>
        <p:spPr>
          <a:xfrm rot="16200000" flipH="1">
            <a:off x="4913343" y="2341583"/>
            <a:ext cx="1453274" cy="15788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0800000">
            <a:off x="4714876" y="2500306"/>
            <a:ext cx="1714512" cy="15716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1285852" y="2214554"/>
            <a:ext cx="192882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</cp:revision>
  <dcterms:created xsi:type="dcterms:W3CDTF">2016-08-19T10:03:33Z</dcterms:created>
  <dcterms:modified xsi:type="dcterms:W3CDTF">2016-08-19T10:09:22Z</dcterms:modified>
</cp:coreProperties>
</file>