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9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5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5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7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19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0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75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3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14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7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48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DCD7-DDE5-4731-864A-F6F5293DA50C}" type="datetimeFigureOut">
              <a:rPr lang="it-IT" smtClean="0"/>
              <a:t>10/02/2021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B196-6BDF-4083-BF56-5F361F5660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7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PROGETTO TPSI 2021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GRUPPO:</a:t>
            </a:r>
          </a:p>
          <a:p>
            <a:pPr marL="0" indent="0">
              <a:buNone/>
            </a:pPr>
            <a:r>
              <a:rPr lang="it-IT" dirty="0" smtClean="0"/>
              <a:t>-GIULIA CANGANI </a:t>
            </a:r>
          </a:p>
          <a:p>
            <a:pPr marL="0" indent="0">
              <a:buNone/>
            </a:pPr>
            <a:r>
              <a:rPr lang="it-IT" dirty="0" smtClean="0"/>
              <a:t>-ALESSIO BONOMO</a:t>
            </a:r>
          </a:p>
          <a:p>
            <a:pPr marL="0" indent="0">
              <a:buNone/>
            </a:pPr>
            <a:r>
              <a:rPr lang="it-IT" dirty="0" smtClean="0"/>
              <a:t>-MATTIA SORIANI</a:t>
            </a:r>
          </a:p>
          <a:p>
            <a:pPr marL="0" indent="0">
              <a:buNone/>
            </a:pPr>
            <a:r>
              <a:rPr lang="it-IT" dirty="0" smtClean="0"/>
              <a:t>-ASIA RASI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3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SANREMO 2020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2232247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Totale abitanti :54.824</a:t>
            </a:r>
          </a:p>
          <a:p>
            <a:pPr marL="0" indent="0">
              <a:buNone/>
            </a:pPr>
            <a:r>
              <a:rPr lang="it-IT" dirty="0" smtClean="0"/>
              <a:t>Punti di interessi(POI):16</a:t>
            </a:r>
          </a:p>
          <a:p>
            <a:pPr marL="0" indent="0">
              <a:buNone/>
            </a:pPr>
            <a:r>
              <a:rPr lang="it-IT" dirty="0" smtClean="0"/>
              <a:t>Scelti: 3 monumentali e 3 artistici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647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u="sng" dirty="0" smtClean="0">
                <a:solidFill>
                  <a:srgbClr val="FF0000"/>
                </a:solidFill>
              </a:rPr>
              <a:t>PUNTI DI INTERESSE(POI) ARTISTICI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2736304"/>
          </a:xfrm>
        </p:spPr>
        <p:txBody>
          <a:bodyPr>
            <a:normAutofit/>
          </a:bodyPr>
          <a:lstStyle/>
          <a:p>
            <a:r>
              <a:rPr lang="it-IT" sz="2800" dirty="0" smtClean="0"/>
              <a:t>CORSO DELL IMPERATRICE </a:t>
            </a:r>
          </a:p>
          <a:p>
            <a:r>
              <a:rPr lang="it-IT" sz="2800" dirty="0" smtClean="0"/>
              <a:t>MUSEO CIVICO DI SANREMO</a:t>
            </a:r>
          </a:p>
          <a:p>
            <a:r>
              <a:rPr lang="it-IT" sz="2800" dirty="0" smtClean="0"/>
              <a:t>CHIESA RUSSA </a:t>
            </a:r>
          </a:p>
        </p:txBody>
      </p:sp>
    </p:spTree>
    <p:extLst>
      <p:ext uri="{BB962C8B-B14F-4D97-AF65-F5344CB8AC3E}">
        <p14:creationId xmlns:p14="http://schemas.microsoft.com/office/powerpoint/2010/main" val="24792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u="sng" dirty="0" smtClean="0">
                <a:solidFill>
                  <a:srgbClr val="FF0000"/>
                </a:solidFill>
              </a:rPr>
              <a:t>PUNTI DI INTERESSE MONUMENTALI</a:t>
            </a:r>
            <a:endParaRPr lang="it-IT" b="1" u="sng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VILLA NOBEL </a:t>
            </a:r>
          </a:p>
          <a:p>
            <a:r>
              <a:rPr lang="it-IT" dirty="0" smtClean="0"/>
              <a:t>SANTUARIO MADONNA DELLA COSTA</a:t>
            </a:r>
          </a:p>
          <a:p>
            <a:r>
              <a:rPr lang="it-IT" dirty="0" smtClean="0"/>
              <a:t>CONCATTEDRALE DI SAN SIRO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9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DIMENSIONAMENTO,ARCHITETTURA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sz="2000" dirty="0" smtClean="0"/>
              <a:t>sono stimate circa 150 persone ogni giorno 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sz="2000" dirty="0" smtClean="0"/>
              <a:t>l’architettura </a:t>
            </a:r>
            <a:r>
              <a:rPr lang="it-IT" sz="2000" dirty="0" err="1" smtClean="0"/>
              <a:t>client-server</a:t>
            </a:r>
            <a:r>
              <a:rPr lang="it-IT" sz="2000" dirty="0" smtClean="0"/>
              <a:t> che dovrà essere implementata avverrà attraverso l’uso di un’applicazione collegata ad un server e dove ogni volta che l’utente si registra avrà accesso ai punti di  interesse con i vari costi e posti disponibili(ove sia necessario ) </a:t>
            </a:r>
          </a:p>
        </p:txBody>
      </p:sp>
    </p:spTree>
    <p:extLst>
      <p:ext uri="{BB962C8B-B14F-4D97-AF65-F5344CB8AC3E}">
        <p14:creationId xmlns:p14="http://schemas.microsoft.com/office/powerpoint/2010/main" val="1912296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</Words>
  <Application>Microsoft Office PowerPoint</Application>
  <PresentationFormat>Presentazione su schermo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PROGETTO TPSI 2021</vt:lpstr>
      <vt:lpstr>SANREMO 2020 </vt:lpstr>
      <vt:lpstr>PUNTI DI INTERESSE(POI) ARTISTICI</vt:lpstr>
      <vt:lpstr>PUNTI DI INTERESSE MONUMENTALI</vt:lpstr>
      <vt:lpstr>DIMENSIONAMENTO,ARCHITETTURA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SANREMO 2020</dc:title>
  <dc:creator>Alessio Bonomo</dc:creator>
  <cp:lastModifiedBy>Alessio Bonomo</cp:lastModifiedBy>
  <cp:revision>3</cp:revision>
  <dcterms:created xsi:type="dcterms:W3CDTF">2021-02-10T08:05:40Z</dcterms:created>
  <dcterms:modified xsi:type="dcterms:W3CDTF">2021-02-10T08:41:28Z</dcterms:modified>
</cp:coreProperties>
</file>