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autoCompressPictures="0">
  <p:sldMasterIdLst>
    <p:sldMasterId id="2147483952" r:id="rId1"/>
  </p:sldMasterIdLst>
  <p:notesMasterIdLst>
    <p:notesMasterId r:id="rId24"/>
  </p:notesMasterIdLst>
  <p:sldIdLst>
    <p:sldId id="256" r:id="rId2"/>
    <p:sldId id="258" r:id="rId3"/>
    <p:sldId id="260" r:id="rId4"/>
    <p:sldId id="266" r:id="rId5"/>
    <p:sldId id="267" r:id="rId6"/>
    <p:sldId id="265" r:id="rId7"/>
    <p:sldId id="269" r:id="rId8"/>
    <p:sldId id="270" r:id="rId9"/>
    <p:sldId id="271" r:id="rId10"/>
    <p:sldId id="272" r:id="rId11"/>
    <p:sldId id="274" r:id="rId12"/>
    <p:sldId id="275" r:id="rId13"/>
    <p:sldId id="279" r:id="rId14"/>
    <p:sldId id="280" r:id="rId15"/>
    <p:sldId id="282" r:id="rId16"/>
    <p:sldId id="283" r:id="rId17"/>
    <p:sldId id="287" r:id="rId18"/>
    <p:sldId id="288" r:id="rId19"/>
    <p:sldId id="289" r:id="rId20"/>
    <p:sldId id="290" r:id="rId21"/>
    <p:sldId id="291"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1"/>
    <p:restoredTop sz="95872"/>
  </p:normalViewPr>
  <p:slideViewPr>
    <p:cSldViewPr snapToGrid="0">
      <p:cViewPr varScale="1">
        <p:scale>
          <a:sx n="98" d="100"/>
          <a:sy n="98" d="100"/>
        </p:scale>
        <p:origin x="224" y="4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Grisot" userId="f365021262d71b55" providerId="LiveId" clId="{47FFE227-B7D0-104E-BFBB-A1A63276C028}"/>
    <pc:docChg chg="undo custSel addSld delSld modSld sldOrd">
      <pc:chgData name="Giulia Grisot" userId="f365021262d71b55" providerId="LiveId" clId="{47FFE227-B7D0-104E-BFBB-A1A63276C028}" dt="2023-03-01T14:38:56.189" v="292" actId="2696"/>
      <pc:docMkLst>
        <pc:docMk/>
      </pc:docMkLst>
      <pc:sldChg chg="modSp mod">
        <pc:chgData name="Giulia Grisot" userId="f365021262d71b55" providerId="LiveId" clId="{47FFE227-B7D0-104E-BFBB-A1A63276C028}" dt="2023-03-01T13:42:08.470" v="113" actId="790"/>
        <pc:sldMkLst>
          <pc:docMk/>
          <pc:sldMk cId="124336161" sldId="256"/>
        </pc:sldMkLst>
        <pc:spChg chg="mod">
          <ac:chgData name="Giulia Grisot" userId="f365021262d71b55" providerId="LiveId" clId="{47FFE227-B7D0-104E-BFBB-A1A63276C028}" dt="2023-03-01T13:42:08.470" v="113" actId="790"/>
          <ac:spMkLst>
            <pc:docMk/>
            <pc:sldMk cId="124336161" sldId="256"/>
            <ac:spMk id="2" creationId="{4EC77B90-388E-BC45-5BCE-515FBF3BCBCC}"/>
          </ac:spMkLst>
        </pc:spChg>
      </pc:sldChg>
      <pc:sldChg chg="modSp mod">
        <pc:chgData name="Giulia Grisot" userId="f365021262d71b55" providerId="LiveId" clId="{47FFE227-B7D0-104E-BFBB-A1A63276C028}" dt="2023-03-01T14:04:03.339" v="291" actId="113"/>
        <pc:sldMkLst>
          <pc:docMk/>
          <pc:sldMk cId="3929909230" sldId="279"/>
        </pc:sldMkLst>
        <pc:spChg chg="mod">
          <ac:chgData name="Giulia Grisot" userId="f365021262d71b55" providerId="LiveId" clId="{47FFE227-B7D0-104E-BFBB-A1A63276C028}" dt="2023-03-01T11:35:54.319" v="0" actId="313"/>
          <ac:spMkLst>
            <pc:docMk/>
            <pc:sldMk cId="3929909230" sldId="279"/>
            <ac:spMk id="2" creationId="{5A653BF7-C2AB-DA51-088E-5CD770281519}"/>
          </ac:spMkLst>
        </pc:spChg>
        <pc:spChg chg="mod">
          <ac:chgData name="Giulia Grisot" userId="f365021262d71b55" providerId="LiveId" clId="{47FFE227-B7D0-104E-BFBB-A1A63276C028}" dt="2023-03-01T14:04:03.339" v="291" actId="113"/>
          <ac:spMkLst>
            <pc:docMk/>
            <pc:sldMk cId="3929909230" sldId="279"/>
            <ac:spMk id="3" creationId="{E6207D45-0140-E253-61A4-A3189225D51B}"/>
          </ac:spMkLst>
        </pc:spChg>
      </pc:sldChg>
      <pc:sldChg chg="addSp modSp mod setBg">
        <pc:chgData name="Giulia Grisot" userId="f365021262d71b55" providerId="LiveId" clId="{47FFE227-B7D0-104E-BFBB-A1A63276C028}" dt="2023-03-01T11:39:50.881" v="50" actId="26606"/>
        <pc:sldMkLst>
          <pc:docMk/>
          <pc:sldMk cId="881330779" sldId="284"/>
        </pc:sldMkLst>
        <pc:spChg chg="mod">
          <ac:chgData name="Giulia Grisot" userId="f365021262d71b55" providerId="LiveId" clId="{47FFE227-B7D0-104E-BFBB-A1A63276C028}" dt="2023-03-01T11:39:50.881" v="50" actId="26606"/>
          <ac:spMkLst>
            <pc:docMk/>
            <pc:sldMk cId="881330779" sldId="284"/>
            <ac:spMk id="2" creationId="{FC4B5CB3-134F-828E-1467-13DCE30CEF00}"/>
          </ac:spMkLst>
        </pc:spChg>
        <pc:spChg chg="mod">
          <ac:chgData name="Giulia Grisot" userId="f365021262d71b55" providerId="LiveId" clId="{47FFE227-B7D0-104E-BFBB-A1A63276C028}" dt="2023-03-01T11:39:50.881" v="50" actId="26606"/>
          <ac:spMkLst>
            <pc:docMk/>
            <pc:sldMk cId="881330779" sldId="284"/>
            <ac:spMk id="4" creationId="{5C77B2CA-210D-4B04-F5BB-F2DC31277991}"/>
          </ac:spMkLst>
        </pc:spChg>
        <pc:spChg chg="add">
          <ac:chgData name="Giulia Grisot" userId="f365021262d71b55" providerId="LiveId" clId="{47FFE227-B7D0-104E-BFBB-A1A63276C028}" dt="2023-03-01T11:39:50.881" v="50" actId="26606"/>
          <ac:spMkLst>
            <pc:docMk/>
            <pc:sldMk cId="881330779" sldId="284"/>
            <ac:spMk id="13" creationId="{3C4263D5-8098-4EB6-964C-83A0E23F562A}"/>
          </ac:spMkLst>
        </pc:spChg>
        <pc:spChg chg="add">
          <ac:chgData name="Giulia Grisot" userId="f365021262d71b55" providerId="LiveId" clId="{47FFE227-B7D0-104E-BFBB-A1A63276C028}" dt="2023-03-01T11:39:50.881" v="50" actId="26606"/>
          <ac:spMkLst>
            <pc:docMk/>
            <pc:sldMk cId="881330779" sldId="284"/>
            <ac:spMk id="15" creationId="{A8421D91-74B0-4049-948E-92CCA3A6F16A}"/>
          </ac:spMkLst>
        </pc:spChg>
        <pc:graphicFrameChg chg="mod ord modGraphic">
          <ac:chgData name="Giulia Grisot" userId="f365021262d71b55" providerId="LiveId" clId="{47FFE227-B7D0-104E-BFBB-A1A63276C028}" dt="2023-03-01T11:39:50.881" v="50" actId="26606"/>
          <ac:graphicFrameMkLst>
            <pc:docMk/>
            <pc:sldMk cId="881330779" sldId="284"/>
            <ac:graphicFrameMk id="8" creationId="{24E8D54F-086F-740F-3AB7-DB061BF8E18F}"/>
          </ac:graphicFrameMkLst>
        </pc:graphicFrameChg>
      </pc:sldChg>
      <pc:sldChg chg="addSp delSp modSp del mod">
        <pc:chgData name="Giulia Grisot" userId="f365021262d71b55" providerId="LiveId" clId="{47FFE227-B7D0-104E-BFBB-A1A63276C028}" dt="2023-03-01T11:41:25.935" v="72" actId="2696"/>
        <pc:sldMkLst>
          <pc:docMk/>
          <pc:sldMk cId="878247607" sldId="285"/>
        </pc:sldMkLst>
        <pc:spChg chg="mod">
          <ac:chgData name="Giulia Grisot" userId="f365021262d71b55" providerId="LiveId" clId="{47FFE227-B7D0-104E-BFBB-A1A63276C028}" dt="2023-03-01T11:40:42.222" v="67" actId="26606"/>
          <ac:spMkLst>
            <pc:docMk/>
            <pc:sldMk cId="878247607" sldId="285"/>
            <ac:spMk id="2" creationId="{10FD17F6-8D44-E0B7-9BD1-9B185D696F1B}"/>
          </ac:spMkLst>
        </pc:spChg>
        <pc:spChg chg="add del">
          <ac:chgData name="Giulia Grisot" userId="f365021262d71b55" providerId="LiveId" clId="{47FFE227-B7D0-104E-BFBB-A1A63276C028}" dt="2023-03-01T11:40:43.983" v="70" actId="26606"/>
          <ac:spMkLst>
            <pc:docMk/>
            <pc:sldMk cId="878247607" sldId="285"/>
            <ac:spMk id="10" creationId="{875D9C90-9BC4-475D-882D-E5CE728248F9}"/>
          </ac:spMkLst>
        </pc:spChg>
        <pc:spChg chg="add del">
          <ac:chgData name="Giulia Grisot" userId="f365021262d71b55" providerId="LiveId" clId="{47FFE227-B7D0-104E-BFBB-A1A63276C028}" dt="2023-03-01T11:40:43.938" v="69" actId="26606"/>
          <ac:spMkLst>
            <pc:docMk/>
            <pc:sldMk cId="878247607" sldId="285"/>
            <ac:spMk id="14" creationId="{875D9C90-9BC4-475D-882D-E5CE728248F9}"/>
          </ac:spMkLst>
        </pc:spChg>
        <pc:spChg chg="add">
          <ac:chgData name="Giulia Grisot" userId="f365021262d71b55" providerId="LiveId" clId="{47FFE227-B7D0-104E-BFBB-A1A63276C028}" dt="2023-03-01T11:40:43.983" v="70" actId="26606"/>
          <ac:spMkLst>
            <pc:docMk/>
            <pc:sldMk cId="878247607" sldId="285"/>
            <ac:spMk id="17" creationId="{875D9C90-9BC4-475D-882D-E5CE728248F9}"/>
          </ac:spMkLst>
        </pc:spChg>
        <pc:graphicFrameChg chg="mod modGraphic">
          <ac:chgData name="Giulia Grisot" userId="f365021262d71b55" providerId="LiveId" clId="{47FFE227-B7D0-104E-BFBB-A1A63276C028}" dt="2023-03-01T11:41:08.223" v="71" actId="20577"/>
          <ac:graphicFrameMkLst>
            <pc:docMk/>
            <pc:sldMk cId="878247607" sldId="285"/>
            <ac:graphicFrameMk id="6" creationId="{F4D96813-67A1-AB76-FAF4-721693A5DA6D}"/>
          </ac:graphicFrameMkLst>
        </pc:graphicFrameChg>
        <pc:cxnChg chg="add del">
          <ac:chgData name="Giulia Grisot" userId="f365021262d71b55" providerId="LiveId" clId="{47FFE227-B7D0-104E-BFBB-A1A63276C028}" dt="2023-03-01T11:40:43.983" v="70" actId="26606"/>
          <ac:cxnSpMkLst>
            <pc:docMk/>
            <pc:sldMk cId="878247607" sldId="285"/>
            <ac:cxnSpMk id="12" creationId="{5B9A992A-8032-4495-B8E1-DA5D877041CE}"/>
          </ac:cxnSpMkLst>
        </pc:cxnChg>
        <pc:cxnChg chg="add del">
          <ac:chgData name="Giulia Grisot" userId="f365021262d71b55" providerId="LiveId" clId="{47FFE227-B7D0-104E-BFBB-A1A63276C028}" dt="2023-03-01T11:40:43.938" v="69" actId="26606"/>
          <ac:cxnSpMkLst>
            <pc:docMk/>
            <pc:sldMk cId="878247607" sldId="285"/>
            <ac:cxnSpMk id="15" creationId="{5B9A992A-8032-4495-B8E1-DA5D877041CE}"/>
          </ac:cxnSpMkLst>
        </pc:cxnChg>
        <pc:cxnChg chg="add">
          <ac:chgData name="Giulia Grisot" userId="f365021262d71b55" providerId="LiveId" clId="{47FFE227-B7D0-104E-BFBB-A1A63276C028}" dt="2023-03-01T11:40:43.983" v="70" actId="26606"/>
          <ac:cxnSpMkLst>
            <pc:docMk/>
            <pc:sldMk cId="878247607" sldId="285"/>
            <ac:cxnSpMk id="18" creationId="{5B9A992A-8032-4495-B8E1-DA5D877041CE}"/>
          </ac:cxnSpMkLst>
        </pc:cxnChg>
      </pc:sldChg>
      <pc:sldChg chg="addSp delSp modSp mod setBg setClrOvrMap">
        <pc:chgData name="Giulia Grisot" userId="f365021262d71b55" providerId="LiveId" clId="{47FFE227-B7D0-104E-BFBB-A1A63276C028}" dt="2023-03-01T14:02:32.492" v="287" actId="20577"/>
        <pc:sldMkLst>
          <pc:docMk/>
          <pc:sldMk cId="3573946441" sldId="288"/>
        </pc:sldMkLst>
        <pc:spChg chg="mod">
          <ac:chgData name="Giulia Grisot" userId="f365021262d71b55" providerId="LiveId" clId="{47FFE227-B7D0-104E-BFBB-A1A63276C028}" dt="2023-03-01T11:36:30.122" v="9" actId="26606"/>
          <ac:spMkLst>
            <pc:docMk/>
            <pc:sldMk cId="3573946441" sldId="288"/>
            <ac:spMk id="2" creationId="{24AA8EC1-8D88-AA82-5051-572BC0BA5F09}"/>
          </ac:spMkLst>
        </pc:spChg>
        <pc:spChg chg="mod">
          <ac:chgData name="Giulia Grisot" userId="f365021262d71b55" providerId="LiveId" clId="{47FFE227-B7D0-104E-BFBB-A1A63276C028}" dt="2023-03-01T14:02:32.492" v="287" actId="20577"/>
          <ac:spMkLst>
            <pc:docMk/>
            <pc:sldMk cId="3573946441" sldId="288"/>
            <ac:spMk id="3" creationId="{F9D31894-ABC2-807D-D2A6-939596CED1E4}"/>
          </ac:spMkLst>
        </pc:spChg>
        <pc:spChg chg="mod">
          <ac:chgData name="Giulia Grisot" userId="f365021262d71b55" providerId="LiveId" clId="{47FFE227-B7D0-104E-BFBB-A1A63276C028}" dt="2023-03-01T11:36:30.122" v="9" actId="26606"/>
          <ac:spMkLst>
            <pc:docMk/>
            <pc:sldMk cId="3573946441" sldId="288"/>
            <ac:spMk id="4" creationId="{C987907D-AA4E-472C-D2C8-F1987082E26B}"/>
          </ac:spMkLst>
        </pc:spChg>
        <pc:spChg chg="add del">
          <ac:chgData name="Giulia Grisot" userId="f365021262d71b55" providerId="LiveId" clId="{47FFE227-B7D0-104E-BFBB-A1A63276C028}" dt="2023-03-01T11:36:30.114" v="8" actId="26606"/>
          <ac:spMkLst>
            <pc:docMk/>
            <pc:sldMk cId="3573946441" sldId="288"/>
            <ac:spMk id="9" creationId="{77D7B666-D5E6-48CE-B26A-FB5E5C34AF90}"/>
          </ac:spMkLst>
        </pc:spChg>
        <pc:spChg chg="add del">
          <ac:chgData name="Giulia Grisot" userId="f365021262d71b55" providerId="LiveId" clId="{47FFE227-B7D0-104E-BFBB-A1A63276C028}" dt="2023-03-01T11:36:19.490" v="4" actId="26606"/>
          <ac:spMkLst>
            <pc:docMk/>
            <pc:sldMk cId="3573946441" sldId="288"/>
            <ac:spMk id="10" creationId="{B32DC26D-8B9B-4CC1-B3CC-D3EA0FB162CD}"/>
          </ac:spMkLst>
        </pc:spChg>
        <pc:spChg chg="add del">
          <ac:chgData name="Giulia Grisot" userId="f365021262d71b55" providerId="LiveId" clId="{47FFE227-B7D0-104E-BFBB-A1A63276C028}" dt="2023-03-01T11:36:30.114" v="8" actId="26606"/>
          <ac:spMkLst>
            <pc:docMk/>
            <pc:sldMk cId="3573946441" sldId="288"/>
            <ac:spMk id="11" creationId="{F6EE670A-A41A-44AD-BC1C-2090365EB5B3}"/>
          </ac:spMkLst>
        </pc:spChg>
        <pc:spChg chg="add">
          <ac:chgData name="Giulia Grisot" userId="f365021262d71b55" providerId="LiveId" clId="{47FFE227-B7D0-104E-BFBB-A1A63276C028}" dt="2023-03-01T11:36:30.122" v="9" actId="26606"/>
          <ac:spMkLst>
            <pc:docMk/>
            <pc:sldMk cId="3573946441" sldId="288"/>
            <ac:spMk id="13" creationId="{B0890400-BB8B-4A44-AB63-65C7CA223EBA}"/>
          </ac:spMkLst>
        </pc:spChg>
        <pc:picChg chg="add del">
          <ac:chgData name="Giulia Grisot" userId="f365021262d71b55" providerId="LiveId" clId="{47FFE227-B7D0-104E-BFBB-A1A63276C028}" dt="2023-03-01T11:36:17.812" v="2" actId="26606"/>
          <ac:picMkLst>
            <pc:docMk/>
            <pc:sldMk cId="3573946441" sldId="288"/>
            <ac:picMk id="6" creationId="{B7434C5B-67DB-24B6-96D7-7C9806D8B98C}"/>
          </ac:picMkLst>
        </pc:picChg>
        <pc:picChg chg="add del">
          <ac:chgData name="Giulia Grisot" userId="f365021262d71b55" providerId="LiveId" clId="{47FFE227-B7D0-104E-BFBB-A1A63276C028}" dt="2023-03-01T11:36:19.490" v="4" actId="26606"/>
          <ac:picMkLst>
            <pc:docMk/>
            <pc:sldMk cId="3573946441" sldId="288"/>
            <ac:picMk id="8" creationId="{934C67E9-A5E7-3D95-6E6B-DDF2F6D6EF1D}"/>
          </ac:picMkLst>
        </pc:picChg>
        <pc:picChg chg="add del">
          <ac:chgData name="Giulia Grisot" userId="f365021262d71b55" providerId="LiveId" clId="{47FFE227-B7D0-104E-BFBB-A1A63276C028}" dt="2023-03-01T11:36:28.849" v="6" actId="26606"/>
          <ac:picMkLst>
            <pc:docMk/>
            <pc:sldMk cId="3573946441" sldId="288"/>
            <ac:picMk id="14" creationId="{7F863A66-F86F-B550-B59D-4E9A6FC05A11}"/>
          </ac:picMkLst>
        </pc:picChg>
        <pc:cxnChg chg="add del">
          <ac:chgData name="Giulia Grisot" userId="f365021262d71b55" providerId="LiveId" clId="{47FFE227-B7D0-104E-BFBB-A1A63276C028}" dt="2023-03-01T11:36:19.490" v="4" actId="26606"/>
          <ac:cxnSpMkLst>
            <pc:docMk/>
            <pc:sldMk cId="3573946441" sldId="288"/>
            <ac:cxnSpMk id="12" creationId="{FBB7ADC3-53A0-44F2-914A-78CADAF33411}"/>
          </ac:cxnSpMkLst>
        </pc:cxnChg>
        <pc:cxnChg chg="add del">
          <ac:chgData name="Giulia Grisot" userId="f365021262d71b55" providerId="LiveId" clId="{47FFE227-B7D0-104E-BFBB-A1A63276C028}" dt="2023-03-01T11:36:28.849" v="6" actId="26606"/>
          <ac:cxnSpMkLst>
            <pc:docMk/>
            <pc:sldMk cId="3573946441" sldId="288"/>
            <ac:cxnSpMk id="15" creationId="{3CEB095E-D776-4087-A910-2658B2951D5A}"/>
          </ac:cxnSpMkLst>
        </pc:cxnChg>
        <pc:cxnChg chg="add">
          <ac:chgData name="Giulia Grisot" userId="f365021262d71b55" providerId="LiveId" clId="{47FFE227-B7D0-104E-BFBB-A1A63276C028}" dt="2023-03-01T11:36:30.122" v="9" actId="26606"/>
          <ac:cxnSpMkLst>
            <pc:docMk/>
            <pc:sldMk cId="3573946441" sldId="288"/>
            <ac:cxnSpMk id="16" creationId="{4D39B797-CDC6-4529-8A36-9CBFC9816337}"/>
          </ac:cxnSpMkLst>
        </pc:cxnChg>
      </pc:sldChg>
      <pc:sldChg chg="addSp delSp modSp mod ord setBg">
        <pc:chgData name="Giulia Grisot" userId="f365021262d71b55" providerId="LiveId" clId="{47FFE227-B7D0-104E-BFBB-A1A63276C028}" dt="2023-03-01T13:59:48.591" v="269" actId="20578"/>
        <pc:sldMkLst>
          <pc:docMk/>
          <pc:sldMk cId="4016608451" sldId="289"/>
        </pc:sldMkLst>
        <pc:spChg chg="mod">
          <ac:chgData name="Giulia Grisot" userId="f365021262d71b55" providerId="LiveId" clId="{47FFE227-B7D0-104E-BFBB-A1A63276C028}" dt="2023-03-01T11:37:53.877" v="30" actId="26606"/>
          <ac:spMkLst>
            <pc:docMk/>
            <pc:sldMk cId="4016608451" sldId="289"/>
            <ac:spMk id="2" creationId="{7739F784-1972-9E84-1588-D62EB19CDFCA}"/>
          </ac:spMkLst>
        </pc:spChg>
        <pc:spChg chg="add del mod">
          <ac:chgData name="Giulia Grisot" userId="f365021262d71b55" providerId="LiveId" clId="{47FFE227-B7D0-104E-BFBB-A1A63276C028}" dt="2023-03-01T11:37:02.977" v="16" actId="26606"/>
          <ac:spMkLst>
            <pc:docMk/>
            <pc:sldMk cId="4016608451" sldId="289"/>
            <ac:spMk id="3" creationId="{78331608-A42D-F605-B809-EEEC608F39C7}"/>
          </ac:spMkLst>
        </pc:spChg>
        <pc:spChg chg="mod">
          <ac:chgData name="Giulia Grisot" userId="f365021262d71b55" providerId="LiveId" clId="{47FFE227-B7D0-104E-BFBB-A1A63276C028}" dt="2023-03-01T11:37:53.877" v="30" actId="26606"/>
          <ac:spMkLst>
            <pc:docMk/>
            <pc:sldMk cId="4016608451" sldId="289"/>
            <ac:spMk id="4" creationId="{86732BEF-D45C-17CA-CB4B-4CA53C931477}"/>
          </ac:spMkLst>
        </pc:spChg>
        <pc:spChg chg="add del">
          <ac:chgData name="Giulia Grisot" userId="f365021262d71b55" providerId="LiveId" clId="{47FFE227-B7D0-104E-BFBB-A1A63276C028}" dt="2023-03-01T11:37:02.937" v="15" actId="26606"/>
          <ac:spMkLst>
            <pc:docMk/>
            <pc:sldMk cId="4016608451" sldId="289"/>
            <ac:spMk id="10" creationId="{FC695245-44E3-4A14-900A-D06036644A4E}"/>
          </ac:spMkLst>
        </pc:spChg>
        <pc:spChg chg="add">
          <ac:chgData name="Giulia Grisot" userId="f365021262d71b55" providerId="LiveId" clId="{47FFE227-B7D0-104E-BFBB-A1A63276C028}" dt="2023-03-01T11:37:53.877" v="30" actId="26606"/>
          <ac:spMkLst>
            <pc:docMk/>
            <pc:sldMk cId="4016608451" sldId="289"/>
            <ac:spMk id="17" creationId="{FC695245-44E3-4A14-900A-D06036644A4E}"/>
          </ac:spMkLst>
        </pc:spChg>
        <pc:graphicFrameChg chg="add del">
          <ac:chgData name="Giulia Grisot" userId="f365021262d71b55" providerId="LiveId" clId="{47FFE227-B7D0-104E-BFBB-A1A63276C028}" dt="2023-03-01T11:37:02.937" v="15" actId="26606"/>
          <ac:graphicFrameMkLst>
            <pc:docMk/>
            <pc:sldMk cId="4016608451" sldId="289"/>
            <ac:graphicFrameMk id="6" creationId="{65F76987-8981-5337-1A43-E87A968CBE42}"/>
          </ac:graphicFrameMkLst>
        </pc:graphicFrameChg>
        <pc:graphicFrameChg chg="add mod ord modGraphic">
          <ac:chgData name="Giulia Grisot" userId="f365021262d71b55" providerId="LiveId" clId="{47FFE227-B7D0-104E-BFBB-A1A63276C028}" dt="2023-03-01T11:37:53.877" v="30" actId="26606"/>
          <ac:graphicFrameMkLst>
            <pc:docMk/>
            <pc:sldMk cId="4016608451" sldId="289"/>
            <ac:graphicFrameMk id="12" creationId="{09C2A1A5-3FEF-0D9A-933B-80321B36CE65}"/>
          </ac:graphicFrameMkLst>
        </pc:graphicFrameChg>
      </pc:sldChg>
      <pc:sldChg chg="addSp delSp modSp mod ord setBg">
        <pc:chgData name="Giulia Grisot" userId="f365021262d71b55" providerId="LiveId" clId="{47FFE227-B7D0-104E-BFBB-A1A63276C028}" dt="2023-03-01T13:59:59.207" v="270" actId="20578"/>
        <pc:sldMkLst>
          <pc:docMk/>
          <pc:sldMk cId="2212115850" sldId="290"/>
        </pc:sldMkLst>
        <pc:spChg chg="mod">
          <ac:chgData name="Giulia Grisot" userId="f365021262d71b55" providerId="LiveId" clId="{47FFE227-B7D0-104E-BFBB-A1A63276C028}" dt="2023-03-01T11:39:22.311" v="47" actId="313"/>
          <ac:spMkLst>
            <pc:docMk/>
            <pc:sldMk cId="2212115850" sldId="290"/>
            <ac:spMk id="2" creationId="{55E042AB-B0BD-EDB4-F45A-2D9DF90B4A6C}"/>
          </ac:spMkLst>
        </pc:spChg>
        <pc:spChg chg="add del">
          <ac:chgData name="Giulia Grisot" userId="f365021262d71b55" providerId="LiveId" clId="{47FFE227-B7D0-104E-BFBB-A1A63276C028}" dt="2023-03-01T11:37:37.427" v="29" actId="26606"/>
          <ac:spMkLst>
            <pc:docMk/>
            <pc:sldMk cId="2212115850" sldId="290"/>
            <ac:spMk id="3" creationId="{3CB8AE08-895C-3BC3-356B-FCA565C883EB}"/>
          </ac:spMkLst>
        </pc:spChg>
        <pc:spChg chg="mod">
          <ac:chgData name="Giulia Grisot" userId="f365021262d71b55" providerId="LiveId" clId="{47FFE227-B7D0-104E-BFBB-A1A63276C028}" dt="2023-03-01T11:37:37.404" v="28" actId="26606"/>
          <ac:spMkLst>
            <pc:docMk/>
            <pc:sldMk cId="2212115850" sldId="290"/>
            <ac:spMk id="4" creationId="{4FCD231C-CB18-46B3-A8F1-E8365FD1BB36}"/>
          </ac:spMkLst>
        </pc:spChg>
        <pc:spChg chg="add del">
          <ac:chgData name="Giulia Grisot" userId="f365021262d71b55" providerId="LiveId" clId="{47FFE227-B7D0-104E-BFBB-A1A63276C028}" dt="2023-03-01T11:37:30.130" v="24" actId="26606"/>
          <ac:spMkLst>
            <pc:docMk/>
            <pc:sldMk cId="2212115850" sldId="290"/>
            <ac:spMk id="9" creationId="{39E4C68A-A4A9-48A4-9FF2-D2896B1EA01F}"/>
          </ac:spMkLst>
        </pc:spChg>
        <pc:spChg chg="add del">
          <ac:chgData name="Giulia Grisot" userId="f365021262d71b55" providerId="LiveId" clId="{47FFE227-B7D0-104E-BFBB-A1A63276C028}" dt="2023-03-01T11:37:30.130" v="24" actId="26606"/>
          <ac:spMkLst>
            <pc:docMk/>
            <pc:sldMk cId="2212115850" sldId="290"/>
            <ac:spMk id="11" creationId="{E2B9AEA5-52CB-49A6-AF8A-33502F291B91}"/>
          </ac:spMkLst>
        </pc:spChg>
        <pc:spChg chg="add del">
          <ac:chgData name="Giulia Grisot" userId="f365021262d71b55" providerId="LiveId" clId="{47FFE227-B7D0-104E-BFBB-A1A63276C028}" dt="2023-03-01T11:37:30.130" v="24" actId="26606"/>
          <ac:spMkLst>
            <pc:docMk/>
            <pc:sldMk cId="2212115850" sldId="290"/>
            <ac:spMk id="12" creationId="{3CB8AE08-895C-3BC3-356B-FCA565C883EB}"/>
          </ac:spMkLst>
        </pc:spChg>
        <pc:spChg chg="add del">
          <ac:chgData name="Giulia Grisot" userId="f365021262d71b55" providerId="LiveId" clId="{47FFE227-B7D0-104E-BFBB-A1A63276C028}" dt="2023-03-01T11:37:31.763" v="26" actId="26606"/>
          <ac:spMkLst>
            <pc:docMk/>
            <pc:sldMk cId="2212115850" sldId="290"/>
            <ac:spMk id="16" creationId="{3CB8AE08-895C-3BC3-356B-FCA565C883EB}"/>
          </ac:spMkLst>
        </pc:spChg>
        <pc:spChg chg="add del">
          <ac:chgData name="Giulia Grisot" userId="f365021262d71b55" providerId="LiveId" clId="{47FFE227-B7D0-104E-BFBB-A1A63276C028}" dt="2023-03-01T11:37:37.404" v="28" actId="26606"/>
          <ac:spMkLst>
            <pc:docMk/>
            <pc:sldMk cId="2212115850" sldId="290"/>
            <ac:spMk id="18" creationId="{3CB8AE08-895C-3BC3-356B-FCA565C883EB}"/>
          </ac:spMkLst>
        </pc:spChg>
        <pc:graphicFrameChg chg="add del">
          <ac:chgData name="Giulia Grisot" userId="f365021262d71b55" providerId="LiveId" clId="{47FFE227-B7D0-104E-BFBB-A1A63276C028}" dt="2023-03-01T11:37:24" v="18" actId="26606"/>
          <ac:graphicFrameMkLst>
            <pc:docMk/>
            <pc:sldMk cId="2212115850" sldId="290"/>
            <ac:graphicFrameMk id="6" creationId="{999A39CC-082A-16DB-2DB4-FCC8605BDE7E}"/>
          </ac:graphicFrameMkLst>
        </pc:graphicFrameChg>
        <pc:graphicFrameChg chg="add del">
          <ac:chgData name="Giulia Grisot" userId="f365021262d71b55" providerId="LiveId" clId="{47FFE227-B7D0-104E-BFBB-A1A63276C028}" dt="2023-03-01T11:37:26.053" v="20" actId="26606"/>
          <ac:graphicFrameMkLst>
            <pc:docMk/>
            <pc:sldMk cId="2212115850" sldId="290"/>
            <ac:graphicFrameMk id="8" creationId="{36D1D4A7-0524-7544-34A4-C46432F57462}"/>
          </ac:graphicFrameMkLst>
        </pc:graphicFrameChg>
        <pc:graphicFrameChg chg="add del">
          <ac:chgData name="Giulia Grisot" userId="f365021262d71b55" providerId="LiveId" clId="{47FFE227-B7D0-104E-BFBB-A1A63276C028}" dt="2023-03-01T11:37:27.268" v="22" actId="26606"/>
          <ac:graphicFrameMkLst>
            <pc:docMk/>
            <pc:sldMk cId="2212115850" sldId="290"/>
            <ac:graphicFrameMk id="10" creationId="{999A39CC-082A-16DB-2DB4-FCC8605BDE7E}"/>
          </ac:graphicFrameMkLst>
        </pc:graphicFrameChg>
        <pc:graphicFrameChg chg="add mod">
          <ac:chgData name="Giulia Grisot" userId="f365021262d71b55" providerId="LiveId" clId="{47FFE227-B7D0-104E-BFBB-A1A63276C028}" dt="2023-03-01T11:38:26.114" v="38" actId="20577"/>
          <ac:graphicFrameMkLst>
            <pc:docMk/>
            <pc:sldMk cId="2212115850" sldId="290"/>
            <ac:graphicFrameMk id="21" creationId="{7A900016-8E0B-B073-BC1C-02E3EBF919AC}"/>
          </ac:graphicFrameMkLst>
        </pc:graphicFrameChg>
        <pc:picChg chg="add del">
          <ac:chgData name="Giulia Grisot" userId="f365021262d71b55" providerId="LiveId" clId="{47FFE227-B7D0-104E-BFBB-A1A63276C028}" dt="2023-03-01T11:37:31.763" v="26" actId="26606"/>
          <ac:picMkLst>
            <pc:docMk/>
            <pc:sldMk cId="2212115850" sldId="290"/>
            <ac:picMk id="14" creationId="{05EBEA3D-0E4E-9540-D759-C08FBF09744F}"/>
          </ac:picMkLst>
        </pc:picChg>
        <pc:picChg chg="add del">
          <ac:chgData name="Giulia Grisot" userId="f365021262d71b55" providerId="LiveId" clId="{47FFE227-B7D0-104E-BFBB-A1A63276C028}" dt="2023-03-01T11:37:37.404" v="28" actId="26606"/>
          <ac:picMkLst>
            <pc:docMk/>
            <pc:sldMk cId="2212115850" sldId="290"/>
            <ac:picMk id="19" creationId="{8C3B4B67-9CC6-6913-0BE1-911D3307FB63}"/>
          </ac:picMkLst>
        </pc:picChg>
        <pc:cxnChg chg="add del">
          <ac:chgData name="Giulia Grisot" userId="f365021262d71b55" providerId="LiveId" clId="{47FFE227-B7D0-104E-BFBB-A1A63276C028}" dt="2023-03-01T11:37:31.763" v="26" actId="26606"/>
          <ac:cxnSpMkLst>
            <pc:docMk/>
            <pc:sldMk cId="2212115850" sldId="290"/>
            <ac:cxnSpMk id="15" creationId="{3CEB095E-D776-4087-A910-2658B2951D5A}"/>
          </ac:cxnSpMkLst>
        </pc:cxnChg>
      </pc:sldChg>
      <pc:sldChg chg="addSp delSp modSp mod setBg">
        <pc:chgData name="Giulia Grisot" userId="f365021262d71b55" providerId="LiveId" clId="{47FFE227-B7D0-104E-BFBB-A1A63276C028}" dt="2023-03-01T11:39:14.386" v="46" actId="113"/>
        <pc:sldMkLst>
          <pc:docMk/>
          <pc:sldMk cId="3301221508" sldId="291"/>
        </pc:sldMkLst>
        <pc:spChg chg="mod">
          <ac:chgData name="Giulia Grisot" userId="f365021262d71b55" providerId="LiveId" clId="{47FFE227-B7D0-104E-BFBB-A1A63276C028}" dt="2023-03-01T11:38:58.011" v="43" actId="26606"/>
          <ac:spMkLst>
            <pc:docMk/>
            <pc:sldMk cId="3301221508" sldId="291"/>
            <ac:spMk id="2" creationId="{1FB808A6-514C-4464-F4C4-0A51E91EA3FD}"/>
          </ac:spMkLst>
        </pc:spChg>
        <pc:spChg chg="add del">
          <ac:chgData name="Giulia Grisot" userId="f365021262d71b55" providerId="LiveId" clId="{47FFE227-B7D0-104E-BFBB-A1A63276C028}" dt="2023-03-01T11:38:03.171" v="33" actId="26606"/>
          <ac:spMkLst>
            <pc:docMk/>
            <pc:sldMk cId="3301221508" sldId="291"/>
            <ac:spMk id="3" creationId="{BD2FDC76-0E21-1506-3801-F1E7AE68D190}"/>
          </ac:spMkLst>
        </pc:spChg>
        <pc:spChg chg="mod">
          <ac:chgData name="Giulia Grisot" userId="f365021262d71b55" providerId="LiveId" clId="{47FFE227-B7D0-104E-BFBB-A1A63276C028}" dt="2023-03-01T11:38:58.011" v="43" actId="26606"/>
          <ac:spMkLst>
            <pc:docMk/>
            <pc:sldMk cId="3301221508" sldId="291"/>
            <ac:spMk id="4" creationId="{E4965E63-C710-D110-81BC-C3AFD6A30EBB}"/>
          </ac:spMkLst>
        </pc:spChg>
        <pc:spChg chg="add del">
          <ac:chgData name="Giulia Grisot" userId="f365021262d71b55" providerId="LiveId" clId="{47FFE227-B7D0-104E-BFBB-A1A63276C028}" dt="2023-03-01T11:38:03.161" v="32" actId="26606"/>
          <ac:spMkLst>
            <pc:docMk/>
            <pc:sldMk cId="3301221508" sldId="291"/>
            <ac:spMk id="10" creationId="{FC695245-44E3-4A14-900A-D06036644A4E}"/>
          </ac:spMkLst>
        </pc:spChg>
        <pc:spChg chg="add mod">
          <ac:chgData name="Giulia Grisot" userId="f365021262d71b55" providerId="LiveId" clId="{47FFE227-B7D0-104E-BFBB-A1A63276C028}" dt="2023-03-01T11:39:14.386" v="46" actId="113"/>
          <ac:spMkLst>
            <pc:docMk/>
            <pc:sldMk cId="3301221508" sldId="291"/>
            <ac:spMk id="14" creationId="{BD2FDC76-0E21-1506-3801-F1E7AE68D190}"/>
          </ac:spMkLst>
        </pc:spChg>
        <pc:graphicFrameChg chg="add del">
          <ac:chgData name="Giulia Grisot" userId="f365021262d71b55" providerId="LiveId" clId="{47FFE227-B7D0-104E-BFBB-A1A63276C028}" dt="2023-03-01T11:38:03.161" v="32" actId="26606"/>
          <ac:graphicFrameMkLst>
            <pc:docMk/>
            <pc:sldMk cId="3301221508" sldId="291"/>
            <ac:graphicFrameMk id="6" creationId="{C6A28081-84E0-1D5E-5CEF-B14C282103E2}"/>
          </ac:graphicFrameMkLst>
        </pc:graphicFrameChg>
        <pc:picChg chg="add mod ord">
          <ac:chgData name="Giulia Grisot" userId="f365021262d71b55" providerId="LiveId" clId="{47FFE227-B7D0-104E-BFBB-A1A63276C028}" dt="2023-03-01T11:38:58.011" v="43" actId="26606"/>
          <ac:picMkLst>
            <pc:docMk/>
            <pc:sldMk cId="3301221508" sldId="291"/>
            <ac:picMk id="12" creationId="{915E1E85-3B72-4665-6525-7738335178D8}"/>
          </ac:picMkLst>
        </pc:picChg>
        <pc:cxnChg chg="add del">
          <ac:chgData name="Giulia Grisot" userId="f365021262d71b55" providerId="LiveId" clId="{47FFE227-B7D0-104E-BFBB-A1A63276C028}" dt="2023-03-01T11:38:58.011" v="43" actId="26606"/>
          <ac:cxnSpMkLst>
            <pc:docMk/>
            <pc:sldMk cId="3301221508" sldId="291"/>
            <ac:cxnSpMk id="13" creationId="{3CEB095E-D776-4087-A910-2658B2951D5A}"/>
          </ac:cxnSpMkLst>
        </pc:cxnChg>
      </pc:sldChg>
      <pc:sldChg chg="modSp mod">
        <pc:chgData name="Giulia Grisot" userId="f365021262d71b55" providerId="LiveId" clId="{47FFE227-B7D0-104E-BFBB-A1A63276C028}" dt="2023-03-01T11:42:00.422" v="112" actId="27636"/>
        <pc:sldMkLst>
          <pc:docMk/>
          <pc:sldMk cId="17023899" sldId="292"/>
        </pc:sldMkLst>
        <pc:spChg chg="mod">
          <ac:chgData name="Giulia Grisot" userId="f365021262d71b55" providerId="LiveId" clId="{47FFE227-B7D0-104E-BFBB-A1A63276C028}" dt="2023-03-01T11:41:42.345" v="85" actId="20577"/>
          <ac:spMkLst>
            <pc:docMk/>
            <pc:sldMk cId="17023899" sldId="292"/>
            <ac:spMk id="2" creationId="{E5A5BF75-4926-3412-E916-54FA86C5FAB4}"/>
          </ac:spMkLst>
        </pc:spChg>
        <pc:spChg chg="mod">
          <ac:chgData name="Giulia Grisot" userId="f365021262d71b55" providerId="LiveId" clId="{47FFE227-B7D0-104E-BFBB-A1A63276C028}" dt="2023-03-01T11:42:00.422" v="112" actId="27636"/>
          <ac:spMkLst>
            <pc:docMk/>
            <pc:sldMk cId="17023899" sldId="292"/>
            <ac:spMk id="3" creationId="{B72E66BE-FE09-556E-8DFF-6273518C5C69}"/>
          </ac:spMkLst>
        </pc:spChg>
      </pc:sldChg>
      <pc:sldChg chg="modSp new del mod">
        <pc:chgData name="Giulia Grisot" userId="f365021262d71b55" providerId="LiveId" clId="{47FFE227-B7D0-104E-BFBB-A1A63276C028}" dt="2023-03-01T14:38:56.189" v="292" actId="2696"/>
        <pc:sldMkLst>
          <pc:docMk/>
          <pc:sldMk cId="1775148928" sldId="293"/>
        </pc:sldMkLst>
        <pc:spChg chg="mod">
          <ac:chgData name="Giulia Grisot" userId="f365021262d71b55" providerId="LiveId" clId="{47FFE227-B7D0-104E-BFBB-A1A63276C028}" dt="2023-03-01T14:02:21.780" v="277"/>
          <ac:spMkLst>
            <pc:docMk/>
            <pc:sldMk cId="1775148928" sldId="293"/>
            <ac:spMk id="3" creationId="{A848412B-3C33-6965-552B-FE276F2D3E01}"/>
          </ac:spMkLst>
        </pc:spChg>
      </pc:sldChg>
    </pc:docChg>
  </pc:docChgLst>
  <pc:docChgLst>
    <pc:chgData name="Giulia Grisot" userId="S::gg524@cam.ac.uk::53744c0f-d6fd-4037-8876-56a19704fe84" providerId="AD" clId="Web-{90409F29-3B64-0BE6-D8F5-415C966339C1}"/>
    <pc:docChg chg="modSld">
      <pc:chgData name="Giulia Grisot" userId="S::gg524@cam.ac.uk::53744c0f-d6fd-4037-8876-56a19704fe84" providerId="AD" clId="Web-{90409F29-3B64-0BE6-D8F5-415C966339C1}" dt="2024-01-25T11:10:28.327" v="5" actId="20577"/>
      <pc:docMkLst>
        <pc:docMk/>
      </pc:docMkLst>
      <pc:sldChg chg="addSp delSp modSp">
        <pc:chgData name="Giulia Grisot" userId="S::gg524@cam.ac.uk::53744c0f-d6fd-4037-8876-56a19704fe84" providerId="AD" clId="Web-{90409F29-3B64-0BE6-D8F5-415C966339C1}" dt="2024-01-25T11:10:28.327" v="5" actId="20577"/>
        <pc:sldMkLst>
          <pc:docMk/>
          <pc:sldMk cId="124336161" sldId="256"/>
        </pc:sldMkLst>
        <pc:spChg chg="mod">
          <ac:chgData name="Giulia Grisot" userId="S::gg524@cam.ac.uk::53744c0f-d6fd-4037-8876-56a19704fe84" providerId="AD" clId="Web-{90409F29-3B64-0BE6-D8F5-415C966339C1}" dt="2024-01-25T11:10:28.327" v="5" actId="20577"/>
          <ac:spMkLst>
            <pc:docMk/>
            <pc:sldMk cId="124336161" sldId="256"/>
            <ac:spMk id="2" creationId="{4EC77B90-388E-BC45-5BCE-515FBF3BCBCC}"/>
          </ac:spMkLst>
        </pc:spChg>
        <pc:spChg chg="mod">
          <ac:chgData name="Giulia Grisot" userId="S::gg524@cam.ac.uk::53744c0f-d6fd-4037-8876-56a19704fe84" providerId="AD" clId="Web-{90409F29-3B64-0BE6-D8F5-415C966339C1}" dt="2024-01-25T11:10:23.248" v="4"/>
          <ac:spMkLst>
            <pc:docMk/>
            <pc:sldMk cId="124336161" sldId="256"/>
            <ac:spMk id="3" creationId="{65E20435-D5A0-D02E-6260-BE01375F48AB}"/>
          </ac:spMkLst>
        </pc:spChg>
        <pc:spChg chg="mod">
          <ac:chgData name="Giulia Grisot" userId="S::gg524@cam.ac.uk::53744c0f-d6fd-4037-8876-56a19704fe84" providerId="AD" clId="Web-{90409F29-3B64-0BE6-D8F5-415C966339C1}" dt="2024-01-25T11:10:23.248" v="4"/>
          <ac:spMkLst>
            <pc:docMk/>
            <pc:sldMk cId="124336161" sldId="256"/>
            <ac:spMk id="4" creationId="{D0879A6D-DB35-1234-67BC-567DA09A058A}"/>
          </ac:spMkLst>
        </pc:spChg>
        <pc:spChg chg="del">
          <ac:chgData name="Giulia Grisot" userId="S::gg524@cam.ac.uk::53744c0f-d6fd-4037-8876-56a19704fe84" providerId="AD" clId="Web-{90409F29-3B64-0BE6-D8F5-415C966339C1}" dt="2024-01-25T11:10:23.248" v="4"/>
          <ac:spMkLst>
            <pc:docMk/>
            <pc:sldMk cId="124336161" sldId="256"/>
            <ac:spMk id="10" creationId="{B8D726A5-7900-41B4-8D49-49B4A2010E7C}"/>
          </ac:spMkLst>
        </pc:spChg>
        <pc:spChg chg="add">
          <ac:chgData name="Giulia Grisot" userId="S::gg524@cam.ac.uk::53744c0f-d6fd-4037-8876-56a19704fe84" providerId="AD" clId="Web-{90409F29-3B64-0BE6-D8F5-415C966339C1}" dt="2024-01-25T11:10:23.248" v="4"/>
          <ac:spMkLst>
            <pc:docMk/>
            <pc:sldMk cId="124336161" sldId="256"/>
            <ac:spMk id="17" creationId="{61DDEFD4-C1F0-43E8-A38E-BE5F92411B54}"/>
          </ac:spMkLst>
        </pc:spChg>
        <pc:picChg chg="mod">
          <ac:chgData name="Giulia Grisot" userId="S::gg524@cam.ac.uk::53744c0f-d6fd-4037-8876-56a19704fe84" providerId="AD" clId="Web-{90409F29-3B64-0BE6-D8F5-415C966339C1}" dt="2024-01-25T11:10:23.248" v="4"/>
          <ac:picMkLst>
            <pc:docMk/>
            <pc:sldMk cId="124336161" sldId="256"/>
            <ac:picMk id="5" creationId="{18192C83-ECB2-57F7-6597-DF6A1DCF07F9}"/>
          </ac:picMkLst>
        </pc:picChg>
        <pc:cxnChg chg="del">
          <ac:chgData name="Giulia Grisot" userId="S::gg524@cam.ac.uk::53744c0f-d6fd-4037-8876-56a19704fe84" providerId="AD" clId="Web-{90409F29-3B64-0BE6-D8F5-415C966339C1}" dt="2024-01-25T11:10:23.248" v="4"/>
          <ac:cxnSpMkLst>
            <pc:docMk/>
            <pc:sldMk cId="124336161" sldId="256"/>
            <ac:cxnSpMk id="12" creationId="{46E49661-E258-450C-8150-A91A6B30D1CD}"/>
          </ac:cxnSpMkLst>
        </pc:cxnChg>
        <pc:cxnChg chg="add">
          <ac:chgData name="Giulia Grisot" userId="S::gg524@cam.ac.uk::53744c0f-d6fd-4037-8876-56a19704fe84" providerId="AD" clId="Web-{90409F29-3B64-0BE6-D8F5-415C966339C1}" dt="2024-01-25T11:10:23.248" v="4"/>
          <ac:cxnSpMkLst>
            <pc:docMk/>
            <pc:sldMk cId="124336161" sldId="256"/>
            <ac:cxnSpMk id="19" creationId="{2A5F02C9-CE74-41BA-B783-110EE33B2DE3}"/>
          </ac:cxnSpMkLst>
        </pc:cxnChg>
      </pc:sldChg>
    </pc:docChg>
  </pc:docChgLst>
  <pc:docChgLst>
    <pc:chgData name="Giulia Grisot" userId="53744c0f-d6fd-4037-8876-56a19704fe84" providerId="ADAL" clId="{F42B89D5-51D9-5F48-B410-D1A58293FEC7}"/>
    <pc:docChg chg="undo redo custSel addSld delSld modSld sldOrd modMainMaster">
      <pc:chgData name="Giulia Grisot" userId="53744c0f-d6fd-4037-8876-56a19704fe84" providerId="ADAL" clId="{F42B89D5-51D9-5F48-B410-D1A58293FEC7}" dt="2024-02-26T10:51:07.425" v="725" actId="1076"/>
      <pc:docMkLst>
        <pc:docMk/>
      </pc:docMkLst>
      <pc:sldChg chg="addSp delSp modSp mod delDesignElem chgLayout">
        <pc:chgData name="Giulia Grisot" userId="53744c0f-d6fd-4037-8876-56a19704fe84" providerId="ADAL" clId="{F42B89D5-51D9-5F48-B410-D1A58293FEC7}" dt="2024-02-22T11:36:06.171" v="134" actId="6264"/>
        <pc:sldMkLst>
          <pc:docMk/>
          <pc:sldMk cId="124336161" sldId="256"/>
        </pc:sldMkLst>
        <pc:spChg chg="mod ord">
          <ac:chgData name="Giulia Grisot" userId="53744c0f-d6fd-4037-8876-56a19704fe84" providerId="ADAL" clId="{F42B89D5-51D9-5F48-B410-D1A58293FEC7}" dt="2024-02-22T11:36:06.171" v="134" actId="6264"/>
          <ac:spMkLst>
            <pc:docMk/>
            <pc:sldMk cId="124336161" sldId="256"/>
            <ac:spMk id="2" creationId="{4EC77B90-388E-BC45-5BCE-515FBF3BCBCC}"/>
          </ac:spMkLst>
        </pc:spChg>
        <pc:spChg chg="mod ord">
          <ac:chgData name="Giulia Grisot" userId="53744c0f-d6fd-4037-8876-56a19704fe84" providerId="ADAL" clId="{F42B89D5-51D9-5F48-B410-D1A58293FEC7}" dt="2024-02-22T11:36:06.171" v="134" actId="6264"/>
          <ac:spMkLst>
            <pc:docMk/>
            <pc:sldMk cId="124336161" sldId="256"/>
            <ac:spMk id="3" creationId="{65E20435-D5A0-D02E-6260-BE01375F48AB}"/>
          </ac:spMkLst>
        </pc:spChg>
        <pc:spChg chg="mod ord">
          <ac:chgData name="Giulia Grisot" userId="53744c0f-d6fd-4037-8876-56a19704fe84" providerId="ADAL" clId="{F42B89D5-51D9-5F48-B410-D1A58293FEC7}" dt="2024-02-22T11:36:06.171" v="134" actId="6264"/>
          <ac:spMkLst>
            <pc:docMk/>
            <pc:sldMk cId="124336161" sldId="256"/>
            <ac:spMk id="4" creationId="{D0879A6D-DB35-1234-67BC-567DA09A058A}"/>
          </ac:spMkLst>
        </pc:spChg>
        <pc:spChg chg="add del mod">
          <ac:chgData name="Giulia Grisot" userId="53744c0f-d6fd-4037-8876-56a19704fe84" providerId="ADAL" clId="{F42B89D5-51D9-5F48-B410-D1A58293FEC7}" dt="2024-02-22T11:36:06.171" v="134" actId="6264"/>
          <ac:spMkLst>
            <pc:docMk/>
            <pc:sldMk cId="124336161" sldId="256"/>
            <ac:spMk id="6" creationId="{7A104194-DCBC-95CF-3D2C-5FAFAD405FB1}"/>
          </ac:spMkLst>
        </pc:spChg>
        <pc:spChg chg="add del mod">
          <ac:chgData name="Giulia Grisot" userId="53744c0f-d6fd-4037-8876-56a19704fe84" providerId="ADAL" clId="{F42B89D5-51D9-5F48-B410-D1A58293FEC7}" dt="2024-02-22T11:36:06.171" v="134" actId="6264"/>
          <ac:spMkLst>
            <pc:docMk/>
            <pc:sldMk cId="124336161" sldId="256"/>
            <ac:spMk id="7" creationId="{69245CB3-1026-4BF0-561D-F77371C5D3A9}"/>
          </ac:spMkLst>
        </pc:spChg>
        <pc:spChg chg="add del mod">
          <ac:chgData name="Giulia Grisot" userId="53744c0f-d6fd-4037-8876-56a19704fe84" providerId="ADAL" clId="{F42B89D5-51D9-5F48-B410-D1A58293FEC7}" dt="2024-02-22T11:36:06.171" v="134" actId="6264"/>
          <ac:spMkLst>
            <pc:docMk/>
            <pc:sldMk cId="124336161" sldId="256"/>
            <ac:spMk id="8" creationId="{A72B3662-D98C-1A1D-4E7C-4EDD48AE5918}"/>
          </ac:spMkLst>
        </pc:spChg>
        <pc:spChg chg="add del">
          <ac:chgData name="Giulia Grisot" userId="53744c0f-d6fd-4037-8876-56a19704fe84" providerId="ADAL" clId="{F42B89D5-51D9-5F48-B410-D1A58293FEC7}" dt="2024-02-22T11:36:06.171" v="134" actId="6264"/>
          <ac:spMkLst>
            <pc:docMk/>
            <pc:sldMk cId="124336161" sldId="256"/>
            <ac:spMk id="17" creationId="{61DDEFD4-C1F0-43E8-A38E-BE5F92411B54}"/>
          </ac:spMkLst>
        </pc:spChg>
        <pc:cxnChg chg="add del">
          <ac:chgData name="Giulia Grisot" userId="53744c0f-d6fd-4037-8876-56a19704fe84" providerId="ADAL" clId="{F42B89D5-51D9-5F48-B410-D1A58293FEC7}" dt="2024-02-22T11:36:06.171" v="134" actId="6264"/>
          <ac:cxnSpMkLst>
            <pc:docMk/>
            <pc:sldMk cId="124336161" sldId="256"/>
            <ac:cxnSpMk id="19" creationId="{2A5F02C9-CE74-41BA-B783-110EE33B2DE3}"/>
          </ac:cxnSpMkLst>
        </pc:cxnChg>
      </pc:sldChg>
      <pc:sldChg chg="addSp delSp modSp add del mod chgLayout">
        <pc:chgData name="Giulia Grisot" userId="53744c0f-d6fd-4037-8876-56a19704fe84" providerId="ADAL" clId="{F42B89D5-51D9-5F48-B410-D1A58293FEC7}" dt="2024-02-22T11:35:45.253" v="128" actId="2696"/>
        <pc:sldMkLst>
          <pc:docMk/>
          <pc:sldMk cId="0" sldId="257"/>
        </pc:sldMkLst>
        <pc:spChg chg="add del mod">
          <ac:chgData name="Giulia Grisot" userId="53744c0f-d6fd-4037-8876-56a19704fe84" providerId="ADAL" clId="{F42B89D5-51D9-5F48-B410-D1A58293FEC7}" dt="2024-02-22T11:31:16.814" v="14" actId="6264"/>
          <ac:spMkLst>
            <pc:docMk/>
            <pc:sldMk cId="0" sldId="257"/>
            <ac:spMk id="2" creationId="{1F24098A-04B7-539D-D0EA-83BEA3C3909F}"/>
          </ac:spMkLst>
        </pc:spChg>
        <pc:spChg chg="add del mod">
          <ac:chgData name="Giulia Grisot" userId="53744c0f-d6fd-4037-8876-56a19704fe84" providerId="ADAL" clId="{F42B89D5-51D9-5F48-B410-D1A58293FEC7}" dt="2024-02-22T11:31:16.814" v="14" actId="6264"/>
          <ac:spMkLst>
            <pc:docMk/>
            <pc:sldMk cId="0" sldId="257"/>
            <ac:spMk id="3" creationId="{0A807DB6-660F-567F-07F8-439C0D166AE0}"/>
          </ac:spMkLst>
        </pc:spChg>
        <pc:spChg chg="mod ord">
          <ac:chgData name="Giulia Grisot" userId="53744c0f-d6fd-4037-8876-56a19704fe84" providerId="ADAL" clId="{F42B89D5-51D9-5F48-B410-D1A58293FEC7}" dt="2024-02-22T11:31:16.814" v="14" actId="6264"/>
          <ac:spMkLst>
            <pc:docMk/>
            <pc:sldMk cId="0" sldId="257"/>
            <ac:spMk id="134" creationId="{00000000-0000-0000-0000-000000000000}"/>
          </ac:spMkLst>
        </pc:spChg>
        <pc:spChg chg="mod ord">
          <ac:chgData name="Giulia Grisot" userId="53744c0f-d6fd-4037-8876-56a19704fe84" providerId="ADAL" clId="{F42B89D5-51D9-5F48-B410-D1A58293FEC7}" dt="2024-02-22T11:31:16.814" v="14" actId="6264"/>
          <ac:spMkLst>
            <pc:docMk/>
            <pc:sldMk cId="0" sldId="257"/>
            <ac:spMk id="135" creationId="{00000000-0000-0000-0000-000000000000}"/>
          </ac:spMkLst>
        </pc:spChg>
        <pc:spChg chg="del">
          <ac:chgData name="Giulia Grisot" userId="53744c0f-d6fd-4037-8876-56a19704fe84" providerId="ADAL" clId="{F42B89D5-51D9-5F48-B410-D1A58293FEC7}" dt="2024-02-22T11:35:38.931" v="126" actId="478"/>
          <ac:spMkLst>
            <pc:docMk/>
            <pc:sldMk cId="0" sldId="257"/>
            <ac:spMk id="137" creationId="{00000000-0000-0000-0000-000000000000}"/>
          </ac:spMkLst>
        </pc:spChg>
        <pc:spChg chg="del">
          <ac:chgData name="Giulia Grisot" userId="53744c0f-d6fd-4037-8876-56a19704fe84" providerId="ADAL" clId="{F42B89D5-51D9-5F48-B410-D1A58293FEC7}" dt="2024-02-22T11:35:36.133" v="125" actId="478"/>
          <ac:spMkLst>
            <pc:docMk/>
            <pc:sldMk cId="0" sldId="257"/>
            <ac:spMk id="138" creationId="{00000000-0000-0000-0000-000000000000}"/>
          </ac:spMkLst>
        </pc:spChg>
        <pc:spChg chg="del">
          <ac:chgData name="Giulia Grisot" userId="53744c0f-d6fd-4037-8876-56a19704fe84" providerId="ADAL" clId="{F42B89D5-51D9-5F48-B410-D1A58293FEC7}" dt="2024-02-22T11:35:41.431" v="127" actId="478"/>
          <ac:spMkLst>
            <pc:docMk/>
            <pc:sldMk cId="0" sldId="257"/>
            <ac:spMk id="141" creationId="{00000000-0000-0000-0000-000000000000}"/>
          </ac:spMkLst>
        </pc:spChg>
        <pc:spChg chg="del">
          <ac:chgData name="Giulia Grisot" userId="53744c0f-d6fd-4037-8876-56a19704fe84" providerId="ADAL" clId="{F42B89D5-51D9-5F48-B410-D1A58293FEC7}" dt="2024-02-22T11:35:41.431" v="127" actId="478"/>
          <ac:spMkLst>
            <pc:docMk/>
            <pc:sldMk cId="0" sldId="257"/>
            <ac:spMk id="142" creationId="{00000000-0000-0000-0000-000000000000}"/>
          </ac:spMkLst>
        </pc:spChg>
        <pc:picChg chg="del">
          <ac:chgData name="Giulia Grisot" userId="53744c0f-d6fd-4037-8876-56a19704fe84" providerId="ADAL" clId="{F42B89D5-51D9-5F48-B410-D1A58293FEC7}" dt="2024-02-22T11:35:34.590" v="124" actId="478"/>
          <ac:picMkLst>
            <pc:docMk/>
            <pc:sldMk cId="0" sldId="257"/>
            <ac:picMk id="139" creationId="{00000000-0000-0000-0000-000000000000}"/>
          </ac:picMkLst>
        </pc:picChg>
      </pc:sldChg>
      <pc:sldChg chg="addSp delSp modSp add mod chgLayout">
        <pc:chgData name="Giulia Grisot" userId="53744c0f-d6fd-4037-8876-56a19704fe84" providerId="ADAL" clId="{F42B89D5-51D9-5F48-B410-D1A58293FEC7}" dt="2024-02-22T11:37:15.521" v="163" actId="1076"/>
        <pc:sldMkLst>
          <pc:docMk/>
          <pc:sldMk cId="0" sldId="258"/>
        </pc:sldMkLst>
        <pc:spChg chg="add del mod">
          <ac:chgData name="Giulia Grisot" userId="53744c0f-d6fd-4037-8876-56a19704fe84" providerId="ADAL" clId="{F42B89D5-51D9-5F48-B410-D1A58293FEC7}" dt="2024-02-22T11:31:16.814" v="14" actId="6264"/>
          <ac:spMkLst>
            <pc:docMk/>
            <pc:sldMk cId="0" sldId="258"/>
            <ac:spMk id="2" creationId="{24895EEA-1CE2-CAA8-6C2E-70D9AE708278}"/>
          </ac:spMkLst>
        </pc:spChg>
        <pc:spChg chg="add del mod ord">
          <ac:chgData name="Giulia Grisot" userId="53744c0f-d6fd-4037-8876-56a19704fe84" providerId="ADAL" clId="{F42B89D5-51D9-5F48-B410-D1A58293FEC7}" dt="2024-02-22T11:35:50" v="129" actId="478"/>
          <ac:spMkLst>
            <pc:docMk/>
            <pc:sldMk cId="0" sldId="258"/>
            <ac:spMk id="3" creationId="{F0E87D88-A4D2-FFEC-453C-6BDA1CF283BC}"/>
          </ac:spMkLst>
        </pc:spChg>
        <pc:spChg chg="add del mod">
          <ac:chgData name="Giulia Grisot" userId="53744c0f-d6fd-4037-8876-56a19704fe84" providerId="ADAL" clId="{F42B89D5-51D9-5F48-B410-D1A58293FEC7}" dt="2024-02-22T11:36:06.171" v="134" actId="6264"/>
          <ac:spMkLst>
            <pc:docMk/>
            <pc:sldMk cId="0" sldId="258"/>
            <ac:spMk id="4" creationId="{4D8266F8-D8DE-0BEE-8166-869F9B848D2A}"/>
          </ac:spMkLst>
        </pc:spChg>
        <pc:spChg chg="add del mod ord">
          <ac:chgData name="Giulia Grisot" userId="53744c0f-d6fd-4037-8876-56a19704fe84" providerId="ADAL" clId="{F42B89D5-51D9-5F48-B410-D1A58293FEC7}" dt="2024-02-22T11:36:06.171" v="134" actId="6264"/>
          <ac:spMkLst>
            <pc:docMk/>
            <pc:sldMk cId="0" sldId="258"/>
            <ac:spMk id="5" creationId="{8DF423EC-A08A-69D8-F518-E3B07653F090}"/>
          </ac:spMkLst>
        </pc:spChg>
        <pc:spChg chg="add del mod">
          <ac:chgData name="Giulia Grisot" userId="53744c0f-d6fd-4037-8876-56a19704fe84" providerId="ADAL" clId="{F42B89D5-51D9-5F48-B410-D1A58293FEC7}" dt="2024-02-22T11:36:08.328" v="135" actId="6264"/>
          <ac:spMkLst>
            <pc:docMk/>
            <pc:sldMk cId="0" sldId="258"/>
            <ac:spMk id="6" creationId="{B1DA357F-11A6-DD17-BC86-60B8630FEADD}"/>
          </ac:spMkLst>
        </pc:spChg>
        <pc:spChg chg="add del mod ord">
          <ac:chgData name="Giulia Grisot" userId="53744c0f-d6fd-4037-8876-56a19704fe84" providerId="ADAL" clId="{F42B89D5-51D9-5F48-B410-D1A58293FEC7}" dt="2024-02-22T11:36:12.040" v="136" actId="700"/>
          <ac:spMkLst>
            <pc:docMk/>
            <pc:sldMk cId="0" sldId="258"/>
            <ac:spMk id="7" creationId="{52149CA2-A2CC-4955-5EB6-69836A3D8F3C}"/>
          </ac:spMkLst>
        </pc:spChg>
        <pc:spChg chg="add mod ord">
          <ac:chgData name="Giulia Grisot" userId="53744c0f-d6fd-4037-8876-56a19704fe84" providerId="ADAL" clId="{F42B89D5-51D9-5F48-B410-D1A58293FEC7}" dt="2024-02-22T11:36:58.168" v="155" actId="14100"/>
          <ac:spMkLst>
            <pc:docMk/>
            <pc:sldMk cId="0" sldId="258"/>
            <ac:spMk id="8" creationId="{573AC1D0-D14A-9842-5A59-257594BFA165}"/>
          </ac:spMkLst>
        </pc:spChg>
        <pc:spChg chg="add del mod">
          <ac:chgData name="Giulia Grisot" userId="53744c0f-d6fd-4037-8876-56a19704fe84" providerId="ADAL" clId="{F42B89D5-51D9-5F48-B410-D1A58293FEC7}" dt="2024-02-22T11:36:28.044" v="145" actId="6264"/>
          <ac:spMkLst>
            <pc:docMk/>
            <pc:sldMk cId="0" sldId="258"/>
            <ac:spMk id="9" creationId="{F348EDBD-8844-FEA1-C17E-077682E6D351}"/>
          </ac:spMkLst>
        </pc:spChg>
        <pc:spChg chg="add del mod">
          <ac:chgData name="Giulia Grisot" userId="53744c0f-d6fd-4037-8876-56a19704fe84" providerId="ADAL" clId="{F42B89D5-51D9-5F48-B410-D1A58293FEC7}" dt="2024-02-22T11:36:28.044" v="145" actId="6264"/>
          <ac:spMkLst>
            <pc:docMk/>
            <pc:sldMk cId="0" sldId="258"/>
            <ac:spMk id="10" creationId="{C01A566E-CEEC-74A2-D00B-BD1C7F3E18AB}"/>
          </ac:spMkLst>
        </pc:spChg>
        <pc:spChg chg="del mod">
          <ac:chgData name="Giulia Grisot" userId="53744c0f-d6fd-4037-8876-56a19704fe84" providerId="ADAL" clId="{F42B89D5-51D9-5F48-B410-D1A58293FEC7}" dt="2024-02-22T11:36:22.066" v="139" actId="478"/>
          <ac:spMkLst>
            <pc:docMk/>
            <pc:sldMk cId="0" sldId="258"/>
            <ac:spMk id="147" creationId="{00000000-0000-0000-0000-000000000000}"/>
          </ac:spMkLst>
        </pc:spChg>
        <pc:spChg chg="mod">
          <ac:chgData name="Giulia Grisot" userId="53744c0f-d6fd-4037-8876-56a19704fe84" providerId="ADAL" clId="{F42B89D5-51D9-5F48-B410-D1A58293FEC7}" dt="2024-02-22T11:37:15.521" v="163" actId="1076"/>
          <ac:spMkLst>
            <pc:docMk/>
            <pc:sldMk cId="0" sldId="258"/>
            <ac:spMk id="153" creationId="{00000000-0000-0000-0000-000000000000}"/>
          </ac:spMkLst>
        </pc:spChg>
        <pc:spChg chg="mod">
          <ac:chgData name="Giulia Grisot" userId="53744c0f-d6fd-4037-8876-56a19704fe84" providerId="ADAL" clId="{F42B89D5-51D9-5F48-B410-D1A58293FEC7}" dt="2024-02-22T11:37:08.914" v="162" actId="14100"/>
          <ac:spMkLst>
            <pc:docMk/>
            <pc:sldMk cId="0" sldId="258"/>
            <ac:spMk id="154" creationId="{00000000-0000-0000-0000-000000000000}"/>
          </ac:spMkLst>
        </pc:spChg>
        <pc:spChg chg="mod ord">
          <ac:chgData name="Giulia Grisot" userId="53744c0f-d6fd-4037-8876-56a19704fe84" providerId="ADAL" clId="{F42B89D5-51D9-5F48-B410-D1A58293FEC7}" dt="2024-02-22T11:36:28.044" v="145" actId="6264"/>
          <ac:spMkLst>
            <pc:docMk/>
            <pc:sldMk cId="0" sldId="258"/>
            <ac:spMk id="155" creationId="{00000000-0000-0000-0000-000000000000}"/>
          </ac:spMkLst>
        </pc:spChg>
        <pc:spChg chg="del">
          <ac:chgData name="Giulia Grisot" userId="53744c0f-d6fd-4037-8876-56a19704fe84" providerId="ADAL" clId="{F42B89D5-51D9-5F48-B410-D1A58293FEC7}" dt="2024-02-22T11:35:57.928" v="132" actId="478"/>
          <ac:spMkLst>
            <pc:docMk/>
            <pc:sldMk cId="0" sldId="258"/>
            <ac:spMk id="156" creationId="{00000000-0000-0000-0000-000000000000}"/>
          </ac:spMkLst>
        </pc:spChg>
        <pc:picChg chg="del">
          <ac:chgData name="Giulia Grisot" userId="53744c0f-d6fd-4037-8876-56a19704fe84" providerId="ADAL" clId="{F42B89D5-51D9-5F48-B410-D1A58293FEC7}" dt="2024-02-22T11:35:56.443" v="131" actId="478"/>
          <ac:picMkLst>
            <pc:docMk/>
            <pc:sldMk cId="0" sldId="258"/>
            <ac:picMk id="157" creationId="{00000000-0000-0000-0000-000000000000}"/>
          </ac:picMkLst>
        </pc:picChg>
        <pc:picChg chg="del">
          <ac:chgData name="Giulia Grisot" userId="53744c0f-d6fd-4037-8876-56a19704fe84" providerId="ADAL" clId="{F42B89D5-51D9-5F48-B410-D1A58293FEC7}" dt="2024-02-22T11:35:53.939" v="130" actId="478"/>
          <ac:picMkLst>
            <pc:docMk/>
            <pc:sldMk cId="0" sldId="258"/>
            <ac:picMk id="158" creationId="{00000000-0000-0000-0000-000000000000}"/>
          </ac:picMkLst>
        </pc:picChg>
        <pc:picChg chg="del">
          <ac:chgData name="Giulia Grisot" userId="53744c0f-d6fd-4037-8876-56a19704fe84" providerId="ADAL" clId="{F42B89D5-51D9-5F48-B410-D1A58293FEC7}" dt="2024-02-22T11:35:31.537" v="123" actId="478"/>
          <ac:picMkLst>
            <pc:docMk/>
            <pc:sldMk cId="0" sldId="258"/>
            <ac:picMk id="159" creationId="{00000000-0000-0000-0000-000000000000}"/>
          </ac:picMkLst>
        </pc:picChg>
      </pc:sldChg>
      <pc:sldChg chg="addSp delSp modSp add del mod chgLayout">
        <pc:chgData name="Giulia Grisot" userId="53744c0f-d6fd-4037-8876-56a19704fe84" providerId="ADAL" clId="{F42B89D5-51D9-5F48-B410-D1A58293FEC7}" dt="2024-02-22T11:38:48.298" v="192" actId="2696"/>
        <pc:sldMkLst>
          <pc:docMk/>
          <pc:sldMk cId="0" sldId="259"/>
        </pc:sldMkLst>
        <pc:spChg chg="add del mod">
          <ac:chgData name="Giulia Grisot" userId="53744c0f-d6fd-4037-8876-56a19704fe84" providerId="ADAL" clId="{F42B89D5-51D9-5F48-B410-D1A58293FEC7}" dt="2024-02-22T11:31:16.814" v="14" actId="6264"/>
          <ac:spMkLst>
            <pc:docMk/>
            <pc:sldMk cId="0" sldId="259"/>
            <ac:spMk id="2" creationId="{692432FB-C36A-F448-D2B4-6951DDEEF071}"/>
          </ac:spMkLst>
        </pc:spChg>
        <pc:spChg chg="add del mod ord">
          <ac:chgData name="Giulia Grisot" userId="53744c0f-d6fd-4037-8876-56a19704fe84" providerId="ADAL" clId="{F42B89D5-51D9-5F48-B410-D1A58293FEC7}" dt="2024-02-22T11:37:54.111" v="175" actId="21"/>
          <ac:spMkLst>
            <pc:docMk/>
            <pc:sldMk cId="0" sldId="259"/>
            <ac:spMk id="3" creationId="{23E95E60-5EAA-EF4C-C0C5-FAB92C967078}"/>
          </ac:spMkLst>
        </pc:spChg>
        <pc:spChg chg="add del mod">
          <ac:chgData name="Giulia Grisot" userId="53744c0f-d6fd-4037-8876-56a19704fe84" providerId="ADAL" clId="{F42B89D5-51D9-5F48-B410-D1A58293FEC7}" dt="2024-02-22T11:36:06.171" v="134" actId="6264"/>
          <ac:spMkLst>
            <pc:docMk/>
            <pc:sldMk cId="0" sldId="259"/>
            <ac:spMk id="4" creationId="{E6904FE6-DA17-F672-5FEF-939969A851EC}"/>
          </ac:spMkLst>
        </pc:spChg>
        <pc:spChg chg="add del mod ord">
          <ac:chgData name="Giulia Grisot" userId="53744c0f-d6fd-4037-8876-56a19704fe84" providerId="ADAL" clId="{F42B89D5-51D9-5F48-B410-D1A58293FEC7}" dt="2024-02-22T11:36:06.171" v="134" actId="6264"/>
          <ac:spMkLst>
            <pc:docMk/>
            <pc:sldMk cId="0" sldId="259"/>
            <ac:spMk id="5" creationId="{594E8D79-094D-DD5C-00B6-91853CFFCC32}"/>
          </ac:spMkLst>
        </pc:spChg>
        <pc:spChg chg="add del mod">
          <ac:chgData name="Giulia Grisot" userId="53744c0f-d6fd-4037-8876-56a19704fe84" providerId="ADAL" clId="{F42B89D5-51D9-5F48-B410-D1A58293FEC7}" dt="2024-02-22T11:37:41.249" v="172" actId="6264"/>
          <ac:spMkLst>
            <pc:docMk/>
            <pc:sldMk cId="0" sldId="259"/>
            <ac:spMk id="6" creationId="{20BEC016-6271-AC21-94A0-21A8BA6BC7B4}"/>
          </ac:spMkLst>
        </pc:spChg>
        <pc:spChg chg="add del mod">
          <ac:chgData name="Giulia Grisot" userId="53744c0f-d6fd-4037-8876-56a19704fe84" providerId="ADAL" clId="{F42B89D5-51D9-5F48-B410-D1A58293FEC7}" dt="2024-02-22T11:37:41.249" v="172" actId="6264"/>
          <ac:spMkLst>
            <pc:docMk/>
            <pc:sldMk cId="0" sldId="259"/>
            <ac:spMk id="7" creationId="{57F8B62E-FA30-FBA4-2B8B-91E035CCF50B}"/>
          </ac:spMkLst>
        </pc:spChg>
        <pc:spChg chg="del mod">
          <ac:chgData name="Giulia Grisot" userId="53744c0f-d6fd-4037-8876-56a19704fe84" providerId="ADAL" clId="{F42B89D5-51D9-5F48-B410-D1A58293FEC7}" dt="2024-02-22T11:37:27.458" v="165" actId="478"/>
          <ac:spMkLst>
            <pc:docMk/>
            <pc:sldMk cId="0" sldId="259"/>
            <ac:spMk id="164" creationId="{00000000-0000-0000-0000-000000000000}"/>
          </ac:spMkLst>
        </pc:spChg>
        <pc:spChg chg="mod ord">
          <ac:chgData name="Giulia Grisot" userId="53744c0f-d6fd-4037-8876-56a19704fe84" providerId="ADAL" clId="{F42B89D5-51D9-5F48-B410-D1A58293FEC7}" dt="2024-02-22T11:37:41.249" v="172" actId="6264"/>
          <ac:spMkLst>
            <pc:docMk/>
            <pc:sldMk cId="0" sldId="259"/>
            <ac:spMk id="165" creationId="{00000000-0000-0000-0000-000000000000}"/>
          </ac:spMkLst>
        </pc:spChg>
        <pc:spChg chg="del">
          <ac:chgData name="Giulia Grisot" userId="53744c0f-d6fd-4037-8876-56a19704fe84" providerId="ADAL" clId="{F42B89D5-51D9-5F48-B410-D1A58293FEC7}" dt="2024-02-22T11:37:37.197" v="170" actId="478"/>
          <ac:spMkLst>
            <pc:docMk/>
            <pc:sldMk cId="0" sldId="259"/>
            <ac:spMk id="166" creationId="{00000000-0000-0000-0000-000000000000}"/>
          </ac:spMkLst>
        </pc:spChg>
        <pc:picChg chg="del">
          <ac:chgData name="Giulia Grisot" userId="53744c0f-d6fd-4037-8876-56a19704fe84" providerId="ADAL" clId="{F42B89D5-51D9-5F48-B410-D1A58293FEC7}" dt="2024-02-22T11:37:38.592" v="171" actId="478"/>
          <ac:picMkLst>
            <pc:docMk/>
            <pc:sldMk cId="0" sldId="259"/>
            <ac:picMk id="167" creationId="{00000000-0000-0000-0000-000000000000}"/>
          </ac:picMkLst>
        </pc:picChg>
        <pc:picChg chg="del">
          <ac:chgData name="Giulia Grisot" userId="53744c0f-d6fd-4037-8876-56a19704fe84" providerId="ADAL" clId="{F42B89D5-51D9-5F48-B410-D1A58293FEC7}" dt="2024-02-22T11:37:31.249" v="169" actId="478"/>
          <ac:picMkLst>
            <pc:docMk/>
            <pc:sldMk cId="0" sldId="259"/>
            <ac:picMk id="168" creationId="{00000000-0000-0000-0000-000000000000}"/>
          </ac:picMkLst>
        </pc:picChg>
        <pc:picChg chg="del">
          <ac:chgData name="Giulia Grisot" userId="53744c0f-d6fd-4037-8876-56a19704fe84" providerId="ADAL" clId="{F42B89D5-51D9-5F48-B410-D1A58293FEC7}" dt="2024-02-22T11:35:30.221" v="122" actId="478"/>
          <ac:picMkLst>
            <pc:docMk/>
            <pc:sldMk cId="0" sldId="259"/>
            <ac:picMk id="169" creationId="{00000000-0000-0000-0000-000000000000}"/>
          </ac:picMkLst>
        </pc:picChg>
      </pc:sldChg>
      <pc:sldChg chg="addSp delSp modSp add mod chgLayout">
        <pc:chgData name="Giulia Grisot" userId="53744c0f-d6fd-4037-8876-56a19704fe84" providerId="ADAL" clId="{F42B89D5-51D9-5F48-B410-D1A58293FEC7}" dt="2024-02-26T10:50:07.562" v="719" actId="20577"/>
        <pc:sldMkLst>
          <pc:docMk/>
          <pc:sldMk cId="0" sldId="260"/>
        </pc:sldMkLst>
        <pc:spChg chg="add del mod">
          <ac:chgData name="Giulia Grisot" userId="53744c0f-d6fd-4037-8876-56a19704fe84" providerId="ADAL" clId="{F42B89D5-51D9-5F48-B410-D1A58293FEC7}" dt="2024-02-22T11:31:16.814" v="14" actId="6264"/>
          <ac:spMkLst>
            <pc:docMk/>
            <pc:sldMk cId="0" sldId="260"/>
            <ac:spMk id="2" creationId="{18C6903E-92C8-9419-3E06-0D0AE06E2F9D}"/>
          </ac:spMkLst>
        </pc:spChg>
        <pc:spChg chg="add del mod ord">
          <ac:chgData name="Giulia Grisot" userId="53744c0f-d6fd-4037-8876-56a19704fe84" providerId="ADAL" clId="{F42B89D5-51D9-5F48-B410-D1A58293FEC7}" dt="2024-02-26T10:50:07.562" v="719" actId="20577"/>
          <ac:spMkLst>
            <pc:docMk/>
            <pc:sldMk cId="0" sldId="260"/>
            <ac:spMk id="3" creationId="{8A9C4AE2-0187-7ECF-C477-3141020C3F40}"/>
          </ac:spMkLst>
        </pc:spChg>
        <pc:spChg chg="add del mod">
          <ac:chgData name="Giulia Grisot" userId="53744c0f-d6fd-4037-8876-56a19704fe84" providerId="ADAL" clId="{F42B89D5-51D9-5F48-B410-D1A58293FEC7}" dt="2024-02-22T11:36:06.171" v="134" actId="6264"/>
          <ac:spMkLst>
            <pc:docMk/>
            <pc:sldMk cId="0" sldId="260"/>
            <ac:spMk id="4" creationId="{F4D741B8-0765-27BC-8C7E-6F39F7B71A90}"/>
          </ac:spMkLst>
        </pc:spChg>
        <pc:spChg chg="add del mod ord">
          <ac:chgData name="Giulia Grisot" userId="53744c0f-d6fd-4037-8876-56a19704fe84" providerId="ADAL" clId="{F42B89D5-51D9-5F48-B410-D1A58293FEC7}" dt="2024-02-22T11:36:06.171" v="134" actId="6264"/>
          <ac:spMkLst>
            <pc:docMk/>
            <pc:sldMk cId="0" sldId="260"/>
            <ac:spMk id="5" creationId="{3D4472BE-4595-DF9E-5E33-062406A3A8CA}"/>
          </ac:spMkLst>
        </pc:spChg>
        <pc:spChg chg="add del mod">
          <ac:chgData name="Giulia Grisot" userId="53744c0f-d6fd-4037-8876-56a19704fe84" providerId="ADAL" clId="{F42B89D5-51D9-5F48-B410-D1A58293FEC7}" dt="2024-02-22T11:38:44.727" v="191" actId="6264"/>
          <ac:spMkLst>
            <pc:docMk/>
            <pc:sldMk cId="0" sldId="260"/>
            <ac:spMk id="7" creationId="{8EFCE9DD-31D7-A893-8AE2-285C584D42A7}"/>
          </ac:spMkLst>
        </pc:spChg>
        <pc:spChg chg="add del mod">
          <ac:chgData name="Giulia Grisot" userId="53744c0f-d6fd-4037-8876-56a19704fe84" providerId="ADAL" clId="{F42B89D5-51D9-5F48-B410-D1A58293FEC7}" dt="2024-02-22T11:38:44.727" v="191" actId="6264"/>
          <ac:spMkLst>
            <pc:docMk/>
            <pc:sldMk cId="0" sldId="260"/>
            <ac:spMk id="8" creationId="{04D22FD2-5D4B-BB1F-A7D3-131C41AFE6F4}"/>
          </ac:spMkLst>
        </pc:spChg>
        <pc:spChg chg="mod ord">
          <ac:chgData name="Giulia Grisot" userId="53744c0f-d6fd-4037-8876-56a19704fe84" providerId="ADAL" clId="{F42B89D5-51D9-5F48-B410-D1A58293FEC7}" dt="2024-02-22T11:38:44.727" v="191" actId="6264"/>
          <ac:spMkLst>
            <pc:docMk/>
            <pc:sldMk cId="0" sldId="260"/>
            <ac:spMk id="174" creationId="{00000000-0000-0000-0000-000000000000}"/>
          </ac:spMkLst>
        </pc:spChg>
        <pc:spChg chg="del mod">
          <ac:chgData name="Giulia Grisot" userId="53744c0f-d6fd-4037-8876-56a19704fe84" providerId="ADAL" clId="{F42B89D5-51D9-5F48-B410-D1A58293FEC7}" dt="2024-02-22T11:32:39.599" v="23" actId="478"/>
          <ac:spMkLst>
            <pc:docMk/>
            <pc:sldMk cId="0" sldId="260"/>
            <ac:spMk id="175" creationId="{00000000-0000-0000-0000-000000000000}"/>
          </ac:spMkLst>
        </pc:spChg>
        <pc:picChg chg="add del mod">
          <ac:chgData name="Giulia Grisot" userId="53744c0f-d6fd-4037-8876-56a19704fe84" providerId="ADAL" clId="{F42B89D5-51D9-5F48-B410-D1A58293FEC7}" dt="2024-02-22T11:38:31.453" v="187" actId="478"/>
          <ac:picMkLst>
            <pc:docMk/>
            <pc:sldMk cId="0" sldId="260"/>
            <ac:picMk id="6" creationId="{80F73E9F-BC6A-761A-E993-A974562D9322}"/>
          </ac:picMkLst>
        </pc:picChg>
        <pc:picChg chg="del">
          <ac:chgData name="Giulia Grisot" userId="53744c0f-d6fd-4037-8876-56a19704fe84" providerId="ADAL" clId="{F42B89D5-51D9-5F48-B410-D1A58293FEC7}" dt="2024-02-22T11:32:34.885" v="21" actId="478"/>
          <ac:picMkLst>
            <pc:docMk/>
            <pc:sldMk cId="0" sldId="260"/>
            <ac:picMk id="176" creationId="{00000000-0000-0000-0000-000000000000}"/>
          </ac:picMkLst>
        </pc:picChg>
        <pc:picChg chg="del mod">
          <ac:chgData name="Giulia Grisot" userId="53744c0f-d6fd-4037-8876-56a19704fe84" providerId="ADAL" clId="{F42B89D5-51D9-5F48-B410-D1A58293FEC7}" dt="2024-02-22T11:32:05.293" v="19" actId="478"/>
          <ac:picMkLst>
            <pc:docMk/>
            <pc:sldMk cId="0" sldId="260"/>
            <ac:picMk id="177" creationId="{00000000-0000-0000-0000-000000000000}"/>
          </ac:picMkLst>
        </pc:picChg>
        <pc:picChg chg="del">
          <ac:chgData name="Giulia Grisot" userId="53744c0f-d6fd-4037-8876-56a19704fe84" providerId="ADAL" clId="{F42B89D5-51D9-5F48-B410-D1A58293FEC7}" dt="2024-02-22T11:32:31.992" v="20" actId="478"/>
          <ac:picMkLst>
            <pc:docMk/>
            <pc:sldMk cId="0" sldId="260"/>
            <ac:picMk id="178" creationId="{00000000-0000-0000-0000-000000000000}"/>
          </ac:picMkLst>
        </pc:picChg>
        <pc:picChg chg="del mod">
          <ac:chgData name="Giulia Grisot" userId="53744c0f-d6fd-4037-8876-56a19704fe84" providerId="ADAL" clId="{F42B89D5-51D9-5F48-B410-D1A58293FEC7}" dt="2024-02-22T11:38:21.174" v="184" actId="478"/>
          <ac:picMkLst>
            <pc:docMk/>
            <pc:sldMk cId="0" sldId="260"/>
            <ac:picMk id="179" creationId="{00000000-0000-0000-0000-000000000000}"/>
          </ac:picMkLst>
        </pc:picChg>
      </pc:sldChg>
      <pc:sldChg chg="addSp delSp modSp add del mod chgLayout">
        <pc:chgData name="Giulia Grisot" userId="53744c0f-d6fd-4037-8876-56a19704fe84" providerId="ADAL" clId="{F42B89D5-51D9-5F48-B410-D1A58293FEC7}" dt="2024-02-22T11:38:33.806" v="188" actId="2696"/>
        <pc:sldMkLst>
          <pc:docMk/>
          <pc:sldMk cId="0" sldId="261"/>
        </pc:sldMkLst>
        <pc:spChg chg="add del mod">
          <ac:chgData name="Giulia Grisot" userId="53744c0f-d6fd-4037-8876-56a19704fe84" providerId="ADAL" clId="{F42B89D5-51D9-5F48-B410-D1A58293FEC7}" dt="2024-02-22T11:31:16.814" v="14" actId="6264"/>
          <ac:spMkLst>
            <pc:docMk/>
            <pc:sldMk cId="0" sldId="261"/>
            <ac:spMk id="2" creationId="{3C810AC0-0C1B-5154-4040-12D205109493}"/>
          </ac:spMkLst>
        </pc:spChg>
        <pc:spChg chg="add del mod ord">
          <ac:chgData name="Giulia Grisot" userId="53744c0f-d6fd-4037-8876-56a19704fe84" providerId="ADAL" clId="{F42B89D5-51D9-5F48-B410-D1A58293FEC7}" dt="2024-02-22T11:36:06.171" v="134" actId="6264"/>
          <ac:spMkLst>
            <pc:docMk/>
            <pc:sldMk cId="0" sldId="261"/>
            <ac:spMk id="3" creationId="{9F9A2D9E-E01C-12EB-3A32-BA649CFA6E17}"/>
          </ac:spMkLst>
        </pc:spChg>
        <pc:spChg chg="add del mod">
          <ac:chgData name="Giulia Grisot" userId="53744c0f-d6fd-4037-8876-56a19704fe84" providerId="ADAL" clId="{F42B89D5-51D9-5F48-B410-D1A58293FEC7}" dt="2024-02-22T11:36:06.171" v="134" actId="6264"/>
          <ac:spMkLst>
            <pc:docMk/>
            <pc:sldMk cId="0" sldId="261"/>
            <ac:spMk id="4" creationId="{F1927BA4-9847-33B7-CC63-23C5FC06D904}"/>
          </ac:spMkLst>
        </pc:spChg>
        <pc:spChg chg="add del mod ord">
          <ac:chgData name="Giulia Grisot" userId="53744c0f-d6fd-4037-8876-56a19704fe84" providerId="ADAL" clId="{F42B89D5-51D9-5F48-B410-D1A58293FEC7}" dt="2024-02-22T11:36:06.171" v="134" actId="6264"/>
          <ac:spMkLst>
            <pc:docMk/>
            <pc:sldMk cId="0" sldId="261"/>
            <ac:spMk id="5" creationId="{B53C25B5-A5BF-E5DC-6D36-8477827B0052}"/>
          </ac:spMkLst>
        </pc:spChg>
        <pc:spChg chg="mod ord">
          <ac:chgData name="Giulia Grisot" userId="53744c0f-d6fd-4037-8876-56a19704fe84" providerId="ADAL" clId="{F42B89D5-51D9-5F48-B410-D1A58293FEC7}" dt="2024-02-22T11:36:06.171" v="134" actId="6264"/>
          <ac:spMkLst>
            <pc:docMk/>
            <pc:sldMk cId="0" sldId="261"/>
            <ac:spMk id="184" creationId="{00000000-0000-0000-0000-000000000000}"/>
          </ac:spMkLst>
        </pc:spChg>
        <pc:spChg chg="del">
          <ac:chgData name="Giulia Grisot" userId="53744c0f-d6fd-4037-8876-56a19704fe84" providerId="ADAL" clId="{F42B89D5-51D9-5F48-B410-D1A58293FEC7}" dt="2024-02-22T11:32:41.649" v="25" actId="478"/>
          <ac:spMkLst>
            <pc:docMk/>
            <pc:sldMk cId="0" sldId="261"/>
            <ac:spMk id="186" creationId="{00000000-0000-0000-0000-000000000000}"/>
          </ac:spMkLst>
        </pc:spChg>
        <pc:picChg chg="del">
          <ac:chgData name="Giulia Grisot" userId="53744c0f-d6fd-4037-8876-56a19704fe84" providerId="ADAL" clId="{F42B89D5-51D9-5F48-B410-D1A58293FEC7}" dt="2024-02-22T11:38:27.009" v="185" actId="21"/>
          <ac:picMkLst>
            <pc:docMk/>
            <pc:sldMk cId="0" sldId="261"/>
            <ac:picMk id="185" creationId="{00000000-0000-0000-0000-000000000000}"/>
          </ac:picMkLst>
        </pc:picChg>
        <pc:picChg chg="del">
          <ac:chgData name="Giulia Grisot" userId="53744c0f-d6fd-4037-8876-56a19704fe84" providerId="ADAL" clId="{F42B89D5-51D9-5F48-B410-D1A58293FEC7}" dt="2024-02-22T11:32:40.986" v="24" actId="478"/>
          <ac:picMkLst>
            <pc:docMk/>
            <pc:sldMk cId="0" sldId="261"/>
            <ac:picMk id="187" creationId="{00000000-0000-0000-0000-000000000000}"/>
          </ac:picMkLst>
        </pc:picChg>
        <pc:picChg chg="del">
          <ac:chgData name="Giulia Grisot" userId="53744c0f-d6fd-4037-8876-56a19704fe84" providerId="ADAL" clId="{F42B89D5-51D9-5F48-B410-D1A58293FEC7}" dt="2024-02-22T11:35:27.524" v="121" actId="478"/>
          <ac:picMkLst>
            <pc:docMk/>
            <pc:sldMk cId="0" sldId="261"/>
            <ac:picMk id="189" creationId="{00000000-0000-0000-0000-000000000000}"/>
          </ac:picMkLst>
        </pc:picChg>
      </pc:sldChg>
      <pc:sldChg chg="addSp delSp modSp add del mod chgLayout">
        <pc:chgData name="Giulia Grisot" userId="53744c0f-d6fd-4037-8876-56a19704fe84" providerId="ADAL" clId="{F42B89D5-51D9-5F48-B410-D1A58293FEC7}" dt="2024-02-22T11:38:35.973" v="189" actId="2696"/>
        <pc:sldMkLst>
          <pc:docMk/>
          <pc:sldMk cId="0" sldId="262"/>
        </pc:sldMkLst>
        <pc:spChg chg="add del mod">
          <ac:chgData name="Giulia Grisot" userId="53744c0f-d6fd-4037-8876-56a19704fe84" providerId="ADAL" clId="{F42B89D5-51D9-5F48-B410-D1A58293FEC7}" dt="2024-02-22T11:31:16.814" v="14" actId="6264"/>
          <ac:spMkLst>
            <pc:docMk/>
            <pc:sldMk cId="0" sldId="262"/>
            <ac:spMk id="2" creationId="{307CA7AD-213A-FB39-93EE-602A47C7A7D7}"/>
          </ac:spMkLst>
        </pc:spChg>
        <pc:spChg chg="add del mod ord">
          <ac:chgData name="Giulia Grisot" userId="53744c0f-d6fd-4037-8876-56a19704fe84" providerId="ADAL" clId="{F42B89D5-51D9-5F48-B410-D1A58293FEC7}" dt="2024-02-22T11:36:06.171" v="134" actId="6264"/>
          <ac:spMkLst>
            <pc:docMk/>
            <pc:sldMk cId="0" sldId="262"/>
            <ac:spMk id="3" creationId="{8DFEA300-0A82-5CDC-9249-0F1B9E6D66C8}"/>
          </ac:spMkLst>
        </pc:spChg>
        <pc:spChg chg="add del mod">
          <ac:chgData name="Giulia Grisot" userId="53744c0f-d6fd-4037-8876-56a19704fe84" providerId="ADAL" clId="{F42B89D5-51D9-5F48-B410-D1A58293FEC7}" dt="2024-02-22T11:36:06.171" v="134" actId="6264"/>
          <ac:spMkLst>
            <pc:docMk/>
            <pc:sldMk cId="0" sldId="262"/>
            <ac:spMk id="4" creationId="{6D0C9F74-F485-EB48-55F1-8A9399335CE6}"/>
          </ac:spMkLst>
        </pc:spChg>
        <pc:spChg chg="add del mod ord">
          <ac:chgData name="Giulia Grisot" userId="53744c0f-d6fd-4037-8876-56a19704fe84" providerId="ADAL" clId="{F42B89D5-51D9-5F48-B410-D1A58293FEC7}" dt="2024-02-22T11:36:06.171" v="134" actId="6264"/>
          <ac:spMkLst>
            <pc:docMk/>
            <pc:sldMk cId="0" sldId="262"/>
            <ac:spMk id="5" creationId="{19C1434B-247C-CB44-8688-9CA4CC6AC9BC}"/>
          </ac:spMkLst>
        </pc:spChg>
        <pc:spChg chg="mod ord">
          <ac:chgData name="Giulia Grisot" userId="53744c0f-d6fd-4037-8876-56a19704fe84" providerId="ADAL" clId="{F42B89D5-51D9-5F48-B410-D1A58293FEC7}" dt="2024-02-22T11:36:06.171" v="134" actId="6264"/>
          <ac:spMkLst>
            <pc:docMk/>
            <pc:sldMk cId="0" sldId="262"/>
            <ac:spMk id="194" creationId="{00000000-0000-0000-0000-000000000000}"/>
          </ac:spMkLst>
        </pc:spChg>
        <pc:picChg chg="mod">
          <ac:chgData name="Giulia Grisot" userId="53744c0f-d6fd-4037-8876-56a19704fe84" providerId="ADAL" clId="{F42B89D5-51D9-5F48-B410-D1A58293FEC7}" dt="2024-02-22T11:35:23.668" v="120" actId="1076"/>
          <ac:picMkLst>
            <pc:docMk/>
            <pc:sldMk cId="0" sldId="262"/>
            <ac:picMk id="195" creationId="{00000000-0000-0000-0000-000000000000}"/>
          </ac:picMkLst>
        </pc:picChg>
      </pc:sldChg>
      <pc:sldChg chg="addSp delSp modSp add del mod modClrScheme chgLayout">
        <pc:chgData name="Giulia Grisot" userId="53744c0f-d6fd-4037-8876-56a19704fe84" providerId="ADAL" clId="{F42B89D5-51D9-5F48-B410-D1A58293FEC7}" dt="2024-02-22T11:42:36.456" v="280" actId="2696"/>
        <pc:sldMkLst>
          <pc:docMk/>
          <pc:sldMk cId="0" sldId="263"/>
        </pc:sldMkLst>
        <pc:spChg chg="add del mod ord">
          <ac:chgData name="Giulia Grisot" userId="53744c0f-d6fd-4037-8876-56a19704fe84" providerId="ADAL" clId="{F42B89D5-51D9-5F48-B410-D1A58293FEC7}" dt="2024-02-22T11:39:03.054" v="193" actId="700"/>
          <ac:spMkLst>
            <pc:docMk/>
            <pc:sldMk cId="0" sldId="263"/>
            <ac:spMk id="2" creationId="{E1E44B4F-439D-47EF-B854-71DEB00D6AF3}"/>
          </ac:spMkLst>
        </pc:spChg>
        <pc:spChg chg="add del mod ord">
          <ac:chgData name="Giulia Grisot" userId="53744c0f-d6fd-4037-8876-56a19704fe84" providerId="ADAL" clId="{F42B89D5-51D9-5F48-B410-D1A58293FEC7}" dt="2024-02-22T11:39:03.054" v="193" actId="700"/>
          <ac:spMkLst>
            <pc:docMk/>
            <pc:sldMk cId="0" sldId="263"/>
            <ac:spMk id="3" creationId="{6937D34C-8CD1-C243-125D-6C6EDEDF94D8}"/>
          </ac:spMkLst>
        </pc:spChg>
        <pc:spChg chg="add del mod ord">
          <ac:chgData name="Giulia Grisot" userId="53744c0f-d6fd-4037-8876-56a19704fe84" providerId="ADAL" clId="{F42B89D5-51D9-5F48-B410-D1A58293FEC7}" dt="2024-02-22T11:36:06.171" v="134" actId="6264"/>
          <ac:spMkLst>
            <pc:docMk/>
            <pc:sldMk cId="0" sldId="263"/>
            <ac:spMk id="4" creationId="{90D132FD-98F1-93EB-F7E1-9D9B4928DE55}"/>
          </ac:spMkLst>
        </pc:spChg>
        <pc:spChg chg="add del mod ord">
          <ac:chgData name="Giulia Grisot" userId="53744c0f-d6fd-4037-8876-56a19704fe84" providerId="ADAL" clId="{F42B89D5-51D9-5F48-B410-D1A58293FEC7}" dt="2024-02-22T11:36:06.171" v="134" actId="6264"/>
          <ac:spMkLst>
            <pc:docMk/>
            <pc:sldMk cId="0" sldId="263"/>
            <ac:spMk id="5" creationId="{0B2C8FD8-D582-FB62-17DC-6680A7B35C7E}"/>
          </ac:spMkLst>
        </pc:spChg>
      </pc:sldChg>
      <pc:sldChg chg="addSp delSp modSp add del mod ord modClrScheme chgLayout">
        <pc:chgData name="Giulia Grisot" userId="53744c0f-d6fd-4037-8876-56a19704fe84" providerId="ADAL" clId="{F42B89D5-51D9-5F48-B410-D1A58293FEC7}" dt="2024-02-22T11:42:28.665" v="279" actId="2696"/>
        <pc:sldMkLst>
          <pc:docMk/>
          <pc:sldMk cId="0" sldId="264"/>
        </pc:sldMkLst>
        <pc:spChg chg="add del mod ord">
          <ac:chgData name="Giulia Grisot" userId="53744c0f-d6fd-4037-8876-56a19704fe84" providerId="ADAL" clId="{F42B89D5-51D9-5F48-B410-D1A58293FEC7}" dt="2024-02-22T11:39:12.714" v="194" actId="700"/>
          <ac:spMkLst>
            <pc:docMk/>
            <pc:sldMk cId="0" sldId="264"/>
            <ac:spMk id="2" creationId="{78818A73-9A31-03A6-41B2-6A66B8577997}"/>
          </ac:spMkLst>
        </pc:spChg>
        <pc:spChg chg="add del mod ord">
          <ac:chgData name="Giulia Grisot" userId="53744c0f-d6fd-4037-8876-56a19704fe84" providerId="ADAL" clId="{F42B89D5-51D9-5F48-B410-D1A58293FEC7}" dt="2024-02-22T11:39:12.714" v="194" actId="700"/>
          <ac:spMkLst>
            <pc:docMk/>
            <pc:sldMk cId="0" sldId="264"/>
            <ac:spMk id="3" creationId="{D0D4F6A8-7167-643E-90DA-FC0575810013}"/>
          </ac:spMkLst>
        </pc:spChg>
        <pc:spChg chg="add del mod ord">
          <ac:chgData name="Giulia Grisot" userId="53744c0f-d6fd-4037-8876-56a19704fe84" providerId="ADAL" clId="{F42B89D5-51D9-5F48-B410-D1A58293FEC7}" dt="2024-02-22T11:36:06.171" v="134" actId="6264"/>
          <ac:spMkLst>
            <pc:docMk/>
            <pc:sldMk cId="0" sldId="264"/>
            <ac:spMk id="4" creationId="{2381BAB2-3431-A40B-6390-7F7BCF1CBA3F}"/>
          </ac:spMkLst>
        </pc:spChg>
        <pc:spChg chg="add del mod ord">
          <ac:chgData name="Giulia Grisot" userId="53744c0f-d6fd-4037-8876-56a19704fe84" providerId="ADAL" clId="{F42B89D5-51D9-5F48-B410-D1A58293FEC7}" dt="2024-02-22T11:36:06.171" v="134" actId="6264"/>
          <ac:spMkLst>
            <pc:docMk/>
            <pc:sldMk cId="0" sldId="264"/>
            <ac:spMk id="5" creationId="{B13E3D93-D987-2121-BB25-8F5FD722B8DD}"/>
          </ac:spMkLst>
        </pc:spChg>
      </pc:sldChg>
      <pc:sldChg chg="addSp delSp modSp add mod chgLayout">
        <pc:chgData name="Giulia Grisot" userId="53744c0f-d6fd-4037-8876-56a19704fe84" providerId="ADAL" clId="{F42B89D5-51D9-5F48-B410-D1A58293FEC7}" dt="2024-02-22T11:41:51.308" v="276" actId="20577"/>
        <pc:sldMkLst>
          <pc:docMk/>
          <pc:sldMk cId="0" sldId="265"/>
        </pc:sldMkLst>
        <pc:spChg chg="add del mod">
          <ac:chgData name="Giulia Grisot" userId="53744c0f-d6fd-4037-8876-56a19704fe84" providerId="ADAL" clId="{F42B89D5-51D9-5F48-B410-D1A58293FEC7}" dt="2024-02-22T11:31:16.814" v="14" actId="6264"/>
          <ac:spMkLst>
            <pc:docMk/>
            <pc:sldMk cId="0" sldId="265"/>
            <ac:spMk id="2" creationId="{9749BE7B-1DA3-3CF4-D776-BDE79D8BA5F7}"/>
          </ac:spMkLst>
        </pc:spChg>
        <pc:spChg chg="add del mod ord">
          <ac:chgData name="Giulia Grisot" userId="53744c0f-d6fd-4037-8876-56a19704fe84" providerId="ADAL" clId="{F42B89D5-51D9-5F48-B410-D1A58293FEC7}" dt="2024-02-22T11:41:51.308" v="276" actId="20577"/>
          <ac:spMkLst>
            <pc:docMk/>
            <pc:sldMk cId="0" sldId="265"/>
            <ac:spMk id="3" creationId="{533B17AF-ECFA-640A-91AA-949D87610F07}"/>
          </ac:spMkLst>
        </pc:spChg>
        <pc:spChg chg="add del mod">
          <ac:chgData name="Giulia Grisot" userId="53744c0f-d6fd-4037-8876-56a19704fe84" providerId="ADAL" clId="{F42B89D5-51D9-5F48-B410-D1A58293FEC7}" dt="2024-02-22T11:36:06.171" v="134" actId="6264"/>
          <ac:spMkLst>
            <pc:docMk/>
            <pc:sldMk cId="0" sldId="265"/>
            <ac:spMk id="4" creationId="{129A20A0-BDD9-F881-7649-EFB855871FAF}"/>
          </ac:spMkLst>
        </pc:spChg>
        <pc:spChg chg="add del mod ord">
          <ac:chgData name="Giulia Grisot" userId="53744c0f-d6fd-4037-8876-56a19704fe84" providerId="ADAL" clId="{F42B89D5-51D9-5F48-B410-D1A58293FEC7}" dt="2024-02-22T11:36:06.171" v="134" actId="6264"/>
          <ac:spMkLst>
            <pc:docMk/>
            <pc:sldMk cId="0" sldId="265"/>
            <ac:spMk id="5" creationId="{F5ADBA2F-4E31-74E0-FFF8-032FABBD23D6}"/>
          </ac:spMkLst>
        </pc:spChg>
        <pc:spChg chg="del mod">
          <ac:chgData name="Giulia Grisot" userId="53744c0f-d6fd-4037-8876-56a19704fe84" providerId="ADAL" clId="{F42B89D5-51D9-5F48-B410-D1A58293FEC7}" dt="2024-02-22T11:41:47.905" v="270" actId="478"/>
          <ac:spMkLst>
            <pc:docMk/>
            <pc:sldMk cId="0" sldId="265"/>
            <ac:spMk id="219" creationId="{00000000-0000-0000-0000-000000000000}"/>
          </ac:spMkLst>
        </pc:spChg>
        <pc:spChg chg="del mod">
          <ac:chgData name="Giulia Grisot" userId="53744c0f-d6fd-4037-8876-56a19704fe84" providerId="ADAL" clId="{F42B89D5-51D9-5F48-B410-D1A58293FEC7}" dt="2024-02-22T11:32:52.328" v="28" actId="478"/>
          <ac:spMkLst>
            <pc:docMk/>
            <pc:sldMk cId="0" sldId="265"/>
            <ac:spMk id="220" creationId="{00000000-0000-0000-0000-000000000000}"/>
          </ac:spMkLst>
        </pc:spChg>
        <pc:spChg chg="mod ord">
          <ac:chgData name="Giulia Grisot" userId="53744c0f-d6fd-4037-8876-56a19704fe84" providerId="ADAL" clId="{F42B89D5-51D9-5F48-B410-D1A58293FEC7}" dt="2024-02-22T11:36:06.171" v="134" actId="6264"/>
          <ac:spMkLst>
            <pc:docMk/>
            <pc:sldMk cId="0" sldId="265"/>
            <ac:spMk id="224" creationId="{00000000-0000-0000-0000-000000000000}"/>
          </ac:spMkLst>
        </pc:spChg>
        <pc:picChg chg="del">
          <ac:chgData name="Giulia Grisot" userId="53744c0f-d6fd-4037-8876-56a19704fe84" providerId="ADAL" clId="{F42B89D5-51D9-5F48-B410-D1A58293FEC7}" dt="2024-02-22T11:32:53.260" v="29" actId="478"/>
          <ac:picMkLst>
            <pc:docMk/>
            <pc:sldMk cId="0" sldId="265"/>
            <ac:picMk id="221" creationId="{00000000-0000-0000-0000-000000000000}"/>
          </ac:picMkLst>
        </pc:picChg>
        <pc:picChg chg="del">
          <ac:chgData name="Giulia Grisot" userId="53744c0f-d6fd-4037-8876-56a19704fe84" providerId="ADAL" clId="{F42B89D5-51D9-5F48-B410-D1A58293FEC7}" dt="2024-02-22T11:41:40.387" v="268" actId="478"/>
          <ac:picMkLst>
            <pc:docMk/>
            <pc:sldMk cId="0" sldId="265"/>
            <ac:picMk id="222" creationId="{00000000-0000-0000-0000-000000000000}"/>
          </ac:picMkLst>
        </pc:picChg>
        <pc:picChg chg="del">
          <ac:chgData name="Giulia Grisot" userId="53744c0f-d6fd-4037-8876-56a19704fe84" providerId="ADAL" clId="{F42B89D5-51D9-5F48-B410-D1A58293FEC7}" dt="2024-02-22T11:35:17.930" v="118" actId="478"/>
          <ac:picMkLst>
            <pc:docMk/>
            <pc:sldMk cId="0" sldId="265"/>
            <ac:picMk id="223" creationId="{00000000-0000-0000-0000-000000000000}"/>
          </ac:picMkLst>
        </pc:picChg>
      </pc:sldChg>
      <pc:sldChg chg="addSp delSp modSp add mod ord modClrScheme chgLayout">
        <pc:chgData name="Giulia Grisot" userId="53744c0f-d6fd-4037-8876-56a19704fe84" providerId="ADAL" clId="{F42B89D5-51D9-5F48-B410-D1A58293FEC7}" dt="2024-02-22T11:42:25.089" v="278" actId="20578"/>
        <pc:sldMkLst>
          <pc:docMk/>
          <pc:sldMk cId="0" sldId="266"/>
        </pc:sldMkLst>
        <pc:spChg chg="add del mod">
          <ac:chgData name="Giulia Grisot" userId="53744c0f-d6fd-4037-8876-56a19704fe84" providerId="ADAL" clId="{F42B89D5-51D9-5F48-B410-D1A58293FEC7}" dt="2024-02-22T11:31:16.814" v="14" actId="6264"/>
          <ac:spMkLst>
            <pc:docMk/>
            <pc:sldMk cId="0" sldId="266"/>
            <ac:spMk id="2" creationId="{9946FC80-9DE5-3E71-E019-914DC47B38E5}"/>
          </ac:spMkLst>
        </pc:spChg>
        <pc:spChg chg="add del mod ord">
          <ac:chgData name="Giulia Grisot" userId="53744c0f-d6fd-4037-8876-56a19704fe84" providerId="ADAL" clId="{F42B89D5-51D9-5F48-B410-D1A58293FEC7}" dt="2024-02-22T11:39:24.618" v="196" actId="700"/>
          <ac:spMkLst>
            <pc:docMk/>
            <pc:sldMk cId="0" sldId="266"/>
            <ac:spMk id="3" creationId="{8735C13D-B8CF-0C98-25AC-24540DD6C290}"/>
          </ac:spMkLst>
        </pc:spChg>
        <pc:spChg chg="add del mod">
          <ac:chgData name="Giulia Grisot" userId="53744c0f-d6fd-4037-8876-56a19704fe84" providerId="ADAL" clId="{F42B89D5-51D9-5F48-B410-D1A58293FEC7}" dt="2024-02-22T11:36:06.171" v="134" actId="6264"/>
          <ac:spMkLst>
            <pc:docMk/>
            <pc:sldMk cId="0" sldId="266"/>
            <ac:spMk id="4" creationId="{DD31559E-0C2A-08C7-3564-3D96E178C138}"/>
          </ac:spMkLst>
        </pc:spChg>
        <pc:spChg chg="add del mod ord">
          <ac:chgData name="Giulia Grisot" userId="53744c0f-d6fd-4037-8876-56a19704fe84" providerId="ADAL" clId="{F42B89D5-51D9-5F48-B410-D1A58293FEC7}" dt="2024-02-22T11:36:06.171" v="134" actId="6264"/>
          <ac:spMkLst>
            <pc:docMk/>
            <pc:sldMk cId="0" sldId="266"/>
            <ac:spMk id="5" creationId="{702C14CE-BC24-DE9E-A431-F0BBD3842DD7}"/>
          </ac:spMkLst>
        </pc:spChg>
        <pc:spChg chg="add mod ord">
          <ac:chgData name="Giulia Grisot" userId="53744c0f-d6fd-4037-8876-56a19704fe84" providerId="ADAL" clId="{F42B89D5-51D9-5F48-B410-D1A58293FEC7}" dt="2024-02-22T11:39:59.318" v="218" actId="403"/>
          <ac:spMkLst>
            <pc:docMk/>
            <pc:sldMk cId="0" sldId="266"/>
            <ac:spMk id="6" creationId="{82C65FDD-D972-9016-A026-4677066FFC60}"/>
          </ac:spMkLst>
        </pc:spChg>
        <pc:spChg chg="add del mod">
          <ac:chgData name="Giulia Grisot" userId="53744c0f-d6fd-4037-8876-56a19704fe84" providerId="ADAL" clId="{F42B89D5-51D9-5F48-B410-D1A58293FEC7}" dt="2024-02-22T11:39:43.196" v="205" actId="6264"/>
          <ac:spMkLst>
            <pc:docMk/>
            <pc:sldMk cId="0" sldId="266"/>
            <ac:spMk id="7" creationId="{B4735D74-F9F9-E26D-1AE1-BEA4A7BB664B}"/>
          </ac:spMkLst>
        </pc:spChg>
        <pc:spChg chg="add del mod">
          <ac:chgData name="Giulia Grisot" userId="53744c0f-d6fd-4037-8876-56a19704fe84" providerId="ADAL" clId="{F42B89D5-51D9-5F48-B410-D1A58293FEC7}" dt="2024-02-22T11:39:43.196" v="205" actId="6264"/>
          <ac:spMkLst>
            <pc:docMk/>
            <pc:sldMk cId="0" sldId="266"/>
            <ac:spMk id="8" creationId="{F692DB71-0CDC-5F5B-69B9-291FD47C9CF2}"/>
          </ac:spMkLst>
        </pc:spChg>
        <pc:spChg chg="del mod">
          <ac:chgData name="Giulia Grisot" userId="53744c0f-d6fd-4037-8876-56a19704fe84" providerId="ADAL" clId="{F42B89D5-51D9-5F48-B410-D1A58293FEC7}" dt="2024-02-22T11:39:29.466" v="198" actId="478"/>
          <ac:spMkLst>
            <pc:docMk/>
            <pc:sldMk cId="0" sldId="266"/>
            <ac:spMk id="229" creationId="{00000000-0000-0000-0000-000000000000}"/>
          </ac:spMkLst>
        </pc:spChg>
        <pc:spChg chg="del">
          <ac:chgData name="Giulia Grisot" userId="53744c0f-d6fd-4037-8876-56a19704fe84" providerId="ADAL" clId="{F42B89D5-51D9-5F48-B410-D1A58293FEC7}" dt="2024-02-22T11:32:55.352" v="31" actId="478"/>
          <ac:spMkLst>
            <pc:docMk/>
            <pc:sldMk cId="0" sldId="266"/>
            <ac:spMk id="230" creationId="{00000000-0000-0000-0000-000000000000}"/>
          </ac:spMkLst>
        </pc:spChg>
        <pc:spChg chg="mod ord">
          <ac:chgData name="Giulia Grisot" userId="53744c0f-d6fd-4037-8876-56a19704fe84" providerId="ADAL" clId="{F42B89D5-51D9-5F48-B410-D1A58293FEC7}" dt="2024-02-22T11:39:53.354" v="214" actId="27636"/>
          <ac:spMkLst>
            <pc:docMk/>
            <pc:sldMk cId="0" sldId="266"/>
            <ac:spMk id="234" creationId="{00000000-0000-0000-0000-000000000000}"/>
          </ac:spMkLst>
        </pc:spChg>
        <pc:picChg chg="del">
          <ac:chgData name="Giulia Grisot" userId="53744c0f-d6fd-4037-8876-56a19704fe84" providerId="ADAL" clId="{F42B89D5-51D9-5F48-B410-D1A58293FEC7}" dt="2024-02-22T11:32:54.737" v="30" actId="478"/>
          <ac:picMkLst>
            <pc:docMk/>
            <pc:sldMk cId="0" sldId="266"/>
            <ac:picMk id="231" creationId="{00000000-0000-0000-0000-000000000000}"/>
          </ac:picMkLst>
        </pc:picChg>
        <pc:picChg chg="del">
          <ac:chgData name="Giulia Grisot" userId="53744c0f-d6fd-4037-8876-56a19704fe84" providerId="ADAL" clId="{F42B89D5-51D9-5F48-B410-D1A58293FEC7}" dt="2024-02-22T11:39:33.358" v="201" actId="478"/>
          <ac:picMkLst>
            <pc:docMk/>
            <pc:sldMk cId="0" sldId="266"/>
            <ac:picMk id="232" creationId="{00000000-0000-0000-0000-000000000000}"/>
          </ac:picMkLst>
        </pc:picChg>
        <pc:picChg chg="del">
          <ac:chgData name="Giulia Grisot" userId="53744c0f-d6fd-4037-8876-56a19704fe84" providerId="ADAL" clId="{F42B89D5-51D9-5F48-B410-D1A58293FEC7}" dt="2024-02-22T11:35:16.304" v="117" actId="478"/>
          <ac:picMkLst>
            <pc:docMk/>
            <pc:sldMk cId="0" sldId="266"/>
            <ac:picMk id="233" creationId="{00000000-0000-0000-0000-000000000000}"/>
          </ac:picMkLst>
        </pc:picChg>
      </pc:sldChg>
      <pc:sldChg chg="addSp delSp modSp add mod ord modClrScheme chgLayout">
        <pc:chgData name="Giulia Grisot" userId="53744c0f-d6fd-4037-8876-56a19704fe84" providerId="ADAL" clId="{F42B89D5-51D9-5F48-B410-D1A58293FEC7}" dt="2024-02-22T11:41:24.670" v="267" actId="20578"/>
        <pc:sldMkLst>
          <pc:docMk/>
          <pc:sldMk cId="0" sldId="267"/>
        </pc:sldMkLst>
        <pc:spChg chg="add del mod ord">
          <ac:chgData name="Giulia Grisot" userId="53744c0f-d6fd-4037-8876-56a19704fe84" providerId="ADAL" clId="{F42B89D5-51D9-5F48-B410-D1A58293FEC7}" dt="2024-02-22T11:40:10.861" v="220" actId="700"/>
          <ac:spMkLst>
            <pc:docMk/>
            <pc:sldMk cId="0" sldId="267"/>
            <ac:spMk id="2" creationId="{254E6059-93CE-3CDF-97BD-1817905AA9C3}"/>
          </ac:spMkLst>
        </pc:spChg>
        <pc:spChg chg="add del mod ord">
          <ac:chgData name="Giulia Grisot" userId="53744c0f-d6fd-4037-8876-56a19704fe84" providerId="ADAL" clId="{F42B89D5-51D9-5F48-B410-D1A58293FEC7}" dt="2024-02-22T11:40:10.861" v="220" actId="700"/>
          <ac:spMkLst>
            <pc:docMk/>
            <pc:sldMk cId="0" sldId="267"/>
            <ac:spMk id="3" creationId="{D4650891-15DF-F9C5-1F97-5095B4F521A0}"/>
          </ac:spMkLst>
        </pc:spChg>
        <pc:spChg chg="add del mod ord">
          <ac:chgData name="Giulia Grisot" userId="53744c0f-d6fd-4037-8876-56a19704fe84" providerId="ADAL" clId="{F42B89D5-51D9-5F48-B410-D1A58293FEC7}" dt="2024-02-22T11:36:06.171" v="134" actId="6264"/>
          <ac:spMkLst>
            <pc:docMk/>
            <pc:sldMk cId="0" sldId="267"/>
            <ac:spMk id="4" creationId="{9F5DD38B-B93B-5973-4B6C-9CDDA75FE870}"/>
          </ac:spMkLst>
        </pc:spChg>
        <pc:spChg chg="add del mod ord">
          <ac:chgData name="Giulia Grisot" userId="53744c0f-d6fd-4037-8876-56a19704fe84" providerId="ADAL" clId="{F42B89D5-51D9-5F48-B410-D1A58293FEC7}" dt="2024-02-22T11:36:06.171" v="134" actId="6264"/>
          <ac:spMkLst>
            <pc:docMk/>
            <pc:sldMk cId="0" sldId="267"/>
            <ac:spMk id="5" creationId="{8F3EA493-D078-FF30-DB0A-1877358145F1}"/>
          </ac:spMkLst>
        </pc:spChg>
        <pc:spChg chg="add del mod ord">
          <ac:chgData name="Giulia Grisot" userId="53744c0f-d6fd-4037-8876-56a19704fe84" providerId="ADAL" clId="{F42B89D5-51D9-5F48-B410-D1A58293FEC7}" dt="2024-02-22T11:41:09.706" v="262" actId="478"/>
          <ac:spMkLst>
            <pc:docMk/>
            <pc:sldMk cId="0" sldId="267"/>
            <ac:spMk id="6" creationId="{C7CB307E-AD85-C71C-737A-5F1F238F0FD0}"/>
          </ac:spMkLst>
        </pc:spChg>
        <pc:spChg chg="add del mod ord">
          <ac:chgData name="Giulia Grisot" userId="53744c0f-d6fd-4037-8876-56a19704fe84" providerId="ADAL" clId="{F42B89D5-51D9-5F48-B410-D1A58293FEC7}" dt="2024-02-22T11:40:17.089" v="221" actId="478"/>
          <ac:spMkLst>
            <pc:docMk/>
            <pc:sldMk cId="0" sldId="267"/>
            <ac:spMk id="7" creationId="{B608D04D-E446-3788-4377-E7DECD3254F2}"/>
          </ac:spMkLst>
        </pc:spChg>
        <pc:spChg chg="add del mod ord">
          <ac:chgData name="Giulia Grisot" userId="53744c0f-d6fd-4037-8876-56a19704fe84" providerId="ADAL" clId="{F42B89D5-51D9-5F48-B410-D1A58293FEC7}" dt="2024-02-22T11:41:03.322" v="261" actId="700"/>
          <ac:spMkLst>
            <pc:docMk/>
            <pc:sldMk cId="0" sldId="267"/>
            <ac:spMk id="8" creationId="{E7956B4D-7491-C4F8-A1BB-B7B1648E7DF9}"/>
          </ac:spMkLst>
        </pc:spChg>
        <pc:spChg chg="add del mod ord">
          <ac:chgData name="Giulia Grisot" userId="53744c0f-d6fd-4037-8876-56a19704fe84" providerId="ADAL" clId="{F42B89D5-51D9-5F48-B410-D1A58293FEC7}" dt="2024-02-22T11:41:03.322" v="261" actId="700"/>
          <ac:spMkLst>
            <pc:docMk/>
            <pc:sldMk cId="0" sldId="267"/>
            <ac:spMk id="9" creationId="{7BCDFC75-9F2A-67E9-F8A0-5C61A41A3488}"/>
          </ac:spMkLst>
        </pc:spChg>
        <pc:spChg chg="add del mod ord">
          <ac:chgData name="Giulia Grisot" userId="53744c0f-d6fd-4037-8876-56a19704fe84" providerId="ADAL" clId="{F42B89D5-51D9-5F48-B410-D1A58293FEC7}" dt="2024-02-22T11:41:03.322" v="261" actId="700"/>
          <ac:spMkLst>
            <pc:docMk/>
            <pc:sldMk cId="0" sldId="267"/>
            <ac:spMk id="10" creationId="{B8439740-5890-56F3-8A3F-7A02BF8CA2D5}"/>
          </ac:spMkLst>
        </pc:spChg>
        <pc:spChg chg="mod">
          <ac:chgData name="Giulia Grisot" userId="53744c0f-d6fd-4037-8876-56a19704fe84" providerId="ADAL" clId="{F42B89D5-51D9-5F48-B410-D1A58293FEC7}" dt="2024-02-22T11:41:18.743" v="266" actId="404"/>
          <ac:spMkLst>
            <pc:docMk/>
            <pc:sldMk cId="0" sldId="267"/>
            <ac:spMk id="240" creationId="{00000000-0000-0000-0000-000000000000}"/>
          </ac:spMkLst>
        </pc:spChg>
        <pc:spChg chg="del">
          <ac:chgData name="Giulia Grisot" userId="53744c0f-d6fd-4037-8876-56a19704fe84" providerId="ADAL" clId="{F42B89D5-51D9-5F48-B410-D1A58293FEC7}" dt="2024-02-22T11:32:58.135" v="33" actId="478"/>
          <ac:spMkLst>
            <pc:docMk/>
            <pc:sldMk cId="0" sldId="267"/>
            <ac:spMk id="241" creationId="{00000000-0000-0000-0000-000000000000}"/>
          </ac:spMkLst>
        </pc:spChg>
        <pc:picChg chg="add del mod">
          <ac:chgData name="Giulia Grisot" userId="53744c0f-d6fd-4037-8876-56a19704fe84" providerId="ADAL" clId="{F42B89D5-51D9-5F48-B410-D1A58293FEC7}" dt="2024-02-22T11:41:01.921" v="259"/>
          <ac:picMkLst>
            <pc:docMk/>
            <pc:sldMk cId="0" sldId="267"/>
            <ac:picMk id="11" creationId="{F79E7FF7-7BB2-D60E-0FBE-EBDC345A63A7}"/>
          </ac:picMkLst>
        </pc:picChg>
        <pc:picChg chg="add del">
          <ac:chgData name="Giulia Grisot" userId="53744c0f-d6fd-4037-8876-56a19704fe84" providerId="ADAL" clId="{F42B89D5-51D9-5F48-B410-D1A58293FEC7}" dt="2024-02-22T11:41:02.603" v="260" actId="21"/>
          <ac:picMkLst>
            <pc:docMk/>
            <pc:sldMk cId="0" sldId="267"/>
            <ac:picMk id="239" creationId="{00000000-0000-0000-0000-000000000000}"/>
          </ac:picMkLst>
        </pc:picChg>
        <pc:picChg chg="del">
          <ac:chgData name="Giulia Grisot" userId="53744c0f-d6fd-4037-8876-56a19704fe84" providerId="ADAL" clId="{F42B89D5-51D9-5F48-B410-D1A58293FEC7}" dt="2024-02-22T11:32:57.032" v="32" actId="478"/>
          <ac:picMkLst>
            <pc:docMk/>
            <pc:sldMk cId="0" sldId="267"/>
            <ac:picMk id="242" creationId="{00000000-0000-0000-0000-000000000000}"/>
          </ac:picMkLst>
        </pc:picChg>
        <pc:picChg chg="del">
          <ac:chgData name="Giulia Grisot" userId="53744c0f-d6fd-4037-8876-56a19704fe84" providerId="ADAL" clId="{F42B89D5-51D9-5F48-B410-D1A58293FEC7}" dt="2024-02-22T11:40:07.175" v="219" actId="478"/>
          <ac:picMkLst>
            <pc:docMk/>
            <pc:sldMk cId="0" sldId="267"/>
            <ac:picMk id="243" creationId="{00000000-0000-0000-0000-000000000000}"/>
          </ac:picMkLst>
        </pc:picChg>
        <pc:picChg chg="del">
          <ac:chgData name="Giulia Grisot" userId="53744c0f-d6fd-4037-8876-56a19704fe84" providerId="ADAL" clId="{F42B89D5-51D9-5F48-B410-D1A58293FEC7}" dt="2024-02-22T11:35:14.579" v="116" actId="478"/>
          <ac:picMkLst>
            <pc:docMk/>
            <pc:sldMk cId="0" sldId="267"/>
            <ac:picMk id="244" creationId="{00000000-0000-0000-0000-000000000000}"/>
          </ac:picMkLst>
        </pc:picChg>
      </pc:sldChg>
      <pc:sldChg chg="addSp delSp modSp add del mod ord chgLayout">
        <pc:chgData name="Giulia Grisot" userId="53744c0f-d6fd-4037-8876-56a19704fe84" providerId="ADAL" clId="{F42B89D5-51D9-5F48-B410-D1A58293FEC7}" dt="2024-02-22T11:45:40.517" v="403" actId="2696"/>
        <pc:sldMkLst>
          <pc:docMk/>
          <pc:sldMk cId="0" sldId="268"/>
        </pc:sldMkLst>
        <pc:spChg chg="add del mod ord">
          <ac:chgData name="Giulia Grisot" userId="53744c0f-d6fd-4037-8876-56a19704fe84" providerId="ADAL" clId="{F42B89D5-51D9-5F48-B410-D1A58293FEC7}" dt="2024-02-22T11:43:13.974" v="341" actId="20577"/>
          <ac:spMkLst>
            <pc:docMk/>
            <pc:sldMk cId="0" sldId="268"/>
            <ac:spMk id="2" creationId="{87B7C235-D799-4764-350D-42A5792331F2}"/>
          </ac:spMkLst>
        </pc:spChg>
        <pc:spChg chg="add del mod ord">
          <ac:chgData name="Giulia Grisot" userId="53744c0f-d6fd-4037-8876-56a19704fe84" providerId="ADAL" clId="{F42B89D5-51D9-5F48-B410-D1A58293FEC7}" dt="2024-02-22T11:42:54.157" v="285"/>
          <ac:spMkLst>
            <pc:docMk/>
            <pc:sldMk cId="0" sldId="268"/>
            <ac:spMk id="3" creationId="{8FF31641-A2E3-BC42-D087-881620D6F2A7}"/>
          </ac:spMkLst>
        </pc:spChg>
        <pc:spChg chg="add del mod ord">
          <ac:chgData name="Giulia Grisot" userId="53744c0f-d6fd-4037-8876-56a19704fe84" providerId="ADAL" clId="{F42B89D5-51D9-5F48-B410-D1A58293FEC7}" dt="2024-02-22T11:36:06.171" v="134" actId="6264"/>
          <ac:spMkLst>
            <pc:docMk/>
            <pc:sldMk cId="0" sldId="268"/>
            <ac:spMk id="4" creationId="{ABED5C9F-6D15-44B0-A78A-9C88AA49CE7F}"/>
          </ac:spMkLst>
        </pc:spChg>
        <pc:spChg chg="add del mod ord">
          <ac:chgData name="Giulia Grisot" userId="53744c0f-d6fd-4037-8876-56a19704fe84" providerId="ADAL" clId="{F42B89D5-51D9-5F48-B410-D1A58293FEC7}" dt="2024-02-22T11:36:06.171" v="134" actId="6264"/>
          <ac:spMkLst>
            <pc:docMk/>
            <pc:sldMk cId="0" sldId="268"/>
            <ac:spMk id="5" creationId="{322C2E3A-60E2-8C71-E2EF-6655534FD471}"/>
          </ac:spMkLst>
        </pc:spChg>
        <pc:spChg chg="add mod">
          <ac:chgData name="Giulia Grisot" userId="53744c0f-d6fd-4037-8876-56a19704fe84" providerId="ADAL" clId="{F42B89D5-51D9-5F48-B410-D1A58293FEC7}" dt="2024-02-22T11:43:35.355" v="346" actId="1076"/>
          <ac:spMkLst>
            <pc:docMk/>
            <pc:sldMk cId="0" sldId="268"/>
            <ac:spMk id="8" creationId="{E68FC797-988C-7580-885A-D57222A8A948}"/>
          </ac:spMkLst>
        </pc:spChg>
        <pc:spChg chg="del mod">
          <ac:chgData name="Giulia Grisot" userId="53744c0f-d6fd-4037-8876-56a19704fe84" providerId="ADAL" clId="{F42B89D5-51D9-5F48-B410-D1A58293FEC7}" dt="2024-02-22T11:43:29.554" v="343" actId="478"/>
          <ac:spMkLst>
            <pc:docMk/>
            <pc:sldMk cId="0" sldId="268"/>
            <ac:spMk id="249" creationId="{00000000-0000-0000-0000-000000000000}"/>
          </ac:spMkLst>
        </pc:spChg>
        <pc:spChg chg="del">
          <ac:chgData name="Giulia Grisot" userId="53744c0f-d6fd-4037-8876-56a19704fe84" providerId="ADAL" clId="{F42B89D5-51D9-5F48-B410-D1A58293FEC7}" dt="2024-02-22T11:33:03.094" v="36" actId="478"/>
          <ac:spMkLst>
            <pc:docMk/>
            <pc:sldMk cId="0" sldId="268"/>
            <ac:spMk id="250" creationId="{00000000-0000-0000-0000-000000000000}"/>
          </ac:spMkLst>
        </pc:spChg>
        <pc:picChg chg="add mod">
          <ac:chgData name="Giulia Grisot" userId="53744c0f-d6fd-4037-8876-56a19704fe84" providerId="ADAL" clId="{F42B89D5-51D9-5F48-B410-D1A58293FEC7}" dt="2024-02-22T11:42:54.157" v="285"/>
          <ac:picMkLst>
            <pc:docMk/>
            <pc:sldMk cId="0" sldId="268"/>
            <ac:picMk id="6" creationId="{AD9C8A30-929C-B5F5-431C-453BCF7C594F}"/>
          </ac:picMkLst>
        </pc:picChg>
        <pc:picChg chg="del">
          <ac:chgData name="Giulia Grisot" userId="53744c0f-d6fd-4037-8876-56a19704fe84" providerId="ADAL" clId="{F42B89D5-51D9-5F48-B410-D1A58293FEC7}" dt="2024-02-22T11:33:02.526" v="35" actId="478"/>
          <ac:picMkLst>
            <pc:docMk/>
            <pc:sldMk cId="0" sldId="268"/>
            <ac:picMk id="251" creationId="{00000000-0000-0000-0000-000000000000}"/>
          </ac:picMkLst>
        </pc:picChg>
        <pc:picChg chg="del">
          <ac:chgData name="Giulia Grisot" userId="53744c0f-d6fd-4037-8876-56a19704fe84" providerId="ADAL" clId="{F42B89D5-51D9-5F48-B410-D1A58293FEC7}" dt="2024-02-22T11:42:17.976" v="277" actId="478"/>
          <ac:picMkLst>
            <pc:docMk/>
            <pc:sldMk cId="0" sldId="268"/>
            <ac:picMk id="252" creationId="{00000000-0000-0000-0000-000000000000}"/>
          </ac:picMkLst>
        </pc:picChg>
        <pc:picChg chg="del">
          <ac:chgData name="Giulia Grisot" userId="53744c0f-d6fd-4037-8876-56a19704fe84" providerId="ADAL" clId="{F42B89D5-51D9-5F48-B410-D1A58293FEC7}" dt="2024-02-22T11:35:12.938" v="115" actId="478"/>
          <ac:picMkLst>
            <pc:docMk/>
            <pc:sldMk cId="0" sldId="268"/>
            <ac:picMk id="253" creationId="{00000000-0000-0000-0000-000000000000}"/>
          </ac:picMkLst>
        </pc:picChg>
        <pc:picChg chg="del mod">
          <ac:chgData name="Giulia Grisot" userId="53744c0f-d6fd-4037-8876-56a19704fe84" providerId="ADAL" clId="{F42B89D5-51D9-5F48-B410-D1A58293FEC7}" dt="2024-02-22T11:42:52.863" v="284" actId="21"/>
          <ac:picMkLst>
            <pc:docMk/>
            <pc:sldMk cId="0" sldId="268"/>
            <ac:picMk id="254" creationId="{00000000-0000-0000-0000-000000000000}"/>
          </ac:picMkLst>
        </pc:picChg>
      </pc:sldChg>
      <pc:sldChg chg="addSp delSp modSp add mod chgLayout">
        <pc:chgData name="Giulia Grisot" userId="53744c0f-d6fd-4037-8876-56a19704fe84" providerId="ADAL" clId="{F42B89D5-51D9-5F48-B410-D1A58293FEC7}" dt="2024-02-22T11:44:09.154" v="360" actId="20577"/>
        <pc:sldMkLst>
          <pc:docMk/>
          <pc:sldMk cId="0" sldId="269"/>
        </pc:sldMkLst>
        <pc:spChg chg="add del mod">
          <ac:chgData name="Giulia Grisot" userId="53744c0f-d6fd-4037-8876-56a19704fe84" providerId="ADAL" clId="{F42B89D5-51D9-5F48-B410-D1A58293FEC7}" dt="2024-02-22T11:31:16.814" v="14" actId="6264"/>
          <ac:spMkLst>
            <pc:docMk/>
            <pc:sldMk cId="0" sldId="269"/>
            <ac:spMk id="2" creationId="{D37B9470-1154-5683-C83D-2ADD7CA67C5F}"/>
          </ac:spMkLst>
        </pc:spChg>
        <pc:spChg chg="add del mod ord">
          <ac:chgData name="Giulia Grisot" userId="53744c0f-d6fd-4037-8876-56a19704fe84" providerId="ADAL" clId="{F42B89D5-51D9-5F48-B410-D1A58293FEC7}" dt="2024-02-22T11:44:09.154" v="360" actId="20577"/>
          <ac:spMkLst>
            <pc:docMk/>
            <pc:sldMk cId="0" sldId="269"/>
            <ac:spMk id="3" creationId="{36B86D1F-1AC7-1870-344C-9F4F9C3E758A}"/>
          </ac:spMkLst>
        </pc:spChg>
        <pc:spChg chg="add del mod">
          <ac:chgData name="Giulia Grisot" userId="53744c0f-d6fd-4037-8876-56a19704fe84" providerId="ADAL" clId="{F42B89D5-51D9-5F48-B410-D1A58293FEC7}" dt="2024-02-22T11:36:06.171" v="134" actId="6264"/>
          <ac:spMkLst>
            <pc:docMk/>
            <pc:sldMk cId="0" sldId="269"/>
            <ac:spMk id="4" creationId="{F91FD0FD-D371-19CC-F5C1-134014953A59}"/>
          </ac:spMkLst>
        </pc:spChg>
        <pc:spChg chg="add del mod ord">
          <ac:chgData name="Giulia Grisot" userId="53744c0f-d6fd-4037-8876-56a19704fe84" providerId="ADAL" clId="{F42B89D5-51D9-5F48-B410-D1A58293FEC7}" dt="2024-02-22T11:36:06.171" v="134" actId="6264"/>
          <ac:spMkLst>
            <pc:docMk/>
            <pc:sldMk cId="0" sldId="269"/>
            <ac:spMk id="5" creationId="{400B4A25-288E-2D15-7A0B-727ECECD48F1}"/>
          </ac:spMkLst>
        </pc:spChg>
        <pc:spChg chg="del mod">
          <ac:chgData name="Giulia Grisot" userId="53744c0f-d6fd-4037-8876-56a19704fe84" providerId="ADAL" clId="{F42B89D5-51D9-5F48-B410-D1A58293FEC7}" dt="2024-02-22T11:43:59.967" v="350" actId="478"/>
          <ac:spMkLst>
            <pc:docMk/>
            <pc:sldMk cId="0" sldId="269"/>
            <ac:spMk id="259" creationId="{00000000-0000-0000-0000-000000000000}"/>
          </ac:spMkLst>
        </pc:spChg>
        <pc:spChg chg="del">
          <ac:chgData name="Giulia Grisot" userId="53744c0f-d6fd-4037-8876-56a19704fe84" providerId="ADAL" clId="{F42B89D5-51D9-5F48-B410-D1A58293FEC7}" dt="2024-02-22T11:43:52.152" v="348" actId="478"/>
          <ac:spMkLst>
            <pc:docMk/>
            <pc:sldMk cId="0" sldId="269"/>
            <ac:spMk id="260" creationId="{00000000-0000-0000-0000-000000000000}"/>
          </ac:spMkLst>
        </pc:spChg>
        <pc:spChg chg="mod ord">
          <ac:chgData name="Giulia Grisot" userId="53744c0f-d6fd-4037-8876-56a19704fe84" providerId="ADAL" clId="{F42B89D5-51D9-5F48-B410-D1A58293FEC7}" dt="2024-02-22T11:36:06.171" v="134" actId="6264"/>
          <ac:spMkLst>
            <pc:docMk/>
            <pc:sldMk cId="0" sldId="269"/>
            <ac:spMk id="264" creationId="{00000000-0000-0000-0000-000000000000}"/>
          </ac:spMkLst>
        </pc:spChg>
        <pc:picChg chg="del">
          <ac:chgData name="Giulia Grisot" userId="53744c0f-d6fd-4037-8876-56a19704fe84" providerId="ADAL" clId="{F42B89D5-51D9-5F48-B410-D1A58293FEC7}" dt="2024-02-22T11:33:04.610" v="37" actId="478"/>
          <ac:picMkLst>
            <pc:docMk/>
            <pc:sldMk cId="0" sldId="269"/>
            <ac:picMk id="261" creationId="{00000000-0000-0000-0000-000000000000}"/>
          </ac:picMkLst>
        </pc:picChg>
        <pc:picChg chg="del">
          <ac:chgData name="Giulia Grisot" userId="53744c0f-d6fd-4037-8876-56a19704fe84" providerId="ADAL" clId="{F42B89D5-51D9-5F48-B410-D1A58293FEC7}" dt="2024-02-22T11:43:48.726" v="347" actId="478"/>
          <ac:picMkLst>
            <pc:docMk/>
            <pc:sldMk cId="0" sldId="269"/>
            <ac:picMk id="262" creationId="{00000000-0000-0000-0000-000000000000}"/>
          </ac:picMkLst>
        </pc:picChg>
        <pc:picChg chg="del">
          <ac:chgData name="Giulia Grisot" userId="53744c0f-d6fd-4037-8876-56a19704fe84" providerId="ADAL" clId="{F42B89D5-51D9-5F48-B410-D1A58293FEC7}" dt="2024-02-22T11:35:11.328" v="114" actId="478"/>
          <ac:picMkLst>
            <pc:docMk/>
            <pc:sldMk cId="0" sldId="269"/>
            <ac:picMk id="263" creationId="{00000000-0000-0000-0000-000000000000}"/>
          </ac:picMkLst>
        </pc:picChg>
      </pc:sldChg>
      <pc:sldChg chg="addSp delSp modSp add mod chgLayout">
        <pc:chgData name="Giulia Grisot" userId="53744c0f-d6fd-4037-8876-56a19704fe84" providerId="ADAL" clId="{F42B89D5-51D9-5F48-B410-D1A58293FEC7}" dt="2024-02-22T11:44:57.450" v="389" actId="20577"/>
        <pc:sldMkLst>
          <pc:docMk/>
          <pc:sldMk cId="0" sldId="270"/>
        </pc:sldMkLst>
        <pc:spChg chg="add del mod">
          <ac:chgData name="Giulia Grisot" userId="53744c0f-d6fd-4037-8876-56a19704fe84" providerId="ADAL" clId="{F42B89D5-51D9-5F48-B410-D1A58293FEC7}" dt="2024-02-22T11:31:16.814" v="14" actId="6264"/>
          <ac:spMkLst>
            <pc:docMk/>
            <pc:sldMk cId="0" sldId="270"/>
            <ac:spMk id="2" creationId="{B6D42A08-0EEC-667B-EA3D-E6AEDCAC7CC3}"/>
          </ac:spMkLst>
        </pc:spChg>
        <pc:spChg chg="add del mod ord">
          <ac:chgData name="Giulia Grisot" userId="53744c0f-d6fd-4037-8876-56a19704fe84" providerId="ADAL" clId="{F42B89D5-51D9-5F48-B410-D1A58293FEC7}" dt="2024-02-22T11:44:19.593" v="362" actId="6264"/>
          <ac:spMkLst>
            <pc:docMk/>
            <pc:sldMk cId="0" sldId="270"/>
            <ac:spMk id="3" creationId="{FBD76AB9-7B20-66EA-AAC2-8831DD8AE201}"/>
          </ac:spMkLst>
        </pc:spChg>
        <pc:spChg chg="add del mod">
          <ac:chgData name="Giulia Grisot" userId="53744c0f-d6fd-4037-8876-56a19704fe84" providerId="ADAL" clId="{F42B89D5-51D9-5F48-B410-D1A58293FEC7}" dt="2024-02-22T11:36:06.171" v="134" actId="6264"/>
          <ac:spMkLst>
            <pc:docMk/>
            <pc:sldMk cId="0" sldId="270"/>
            <ac:spMk id="4" creationId="{B0FC9CE9-435D-0F18-2B67-06E847531F89}"/>
          </ac:spMkLst>
        </pc:spChg>
        <pc:spChg chg="add del mod ord">
          <ac:chgData name="Giulia Grisot" userId="53744c0f-d6fd-4037-8876-56a19704fe84" providerId="ADAL" clId="{F42B89D5-51D9-5F48-B410-D1A58293FEC7}" dt="2024-02-22T11:36:06.171" v="134" actId="6264"/>
          <ac:spMkLst>
            <pc:docMk/>
            <pc:sldMk cId="0" sldId="270"/>
            <ac:spMk id="5" creationId="{B0B5F223-DEEC-55C0-04AB-336B3D5B75F6}"/>
          </ac:spMkLst>
        </pc:spChg>
        <pc:spChg chg="add del mod">
          <ac:chgData name="Giulia Grisot" userId="53744c0f-d6fd-4037-8876-56a19704fe84" providerId="ADAL" clId="{F42B89D5-51D9-5F48-B410-D1A58293FEC7}" dt="2024-02-22T11:44:19.593" v="362" actId="6264"/>
          <ac:spMkLst>
            <pc:docMk/>
            <pc:sldMk cId="0" sldId="270"/>
            <ac:spMk id="6" creationId="{DBF1F3A1-1E30-00BA-8ED5-8510C7B20A05}"/>
          </ac:spMkLst>
        </pc:spChg>
        <pc:spChg chg="add del mod ord">
          <ac:chgData name="Giulia Grisot" userId="53744c0f-d6fd-4037-8876-56a19704fe84" providerId="ADAL" clId="{F42B89D5-51D9-5F48-B410-D1A58293FEC7}" dt="2024-02-22T11:44:33.812" v="375" actId="6264"/>
          <ac:spMkLst>
            <pc:docMk/>
            <pc:sldMk cId="0" sldId="270"/>
            <ac:spMk id="7" creationId="{FAA1DC0C-283F-455B-51F3-F2D94392D06C}"/>
          </ac:spMkLst>
        </pc:spChg>
        <pc:spChg chg="add mod ord">
          <ac:chgData name="Giulia Grisot" userId="53744c0f-d6fd-4037-8876-56a19704fe84" providerId="ADAL" clId="{F42B89D5-51D9-5F48-B410-D1A58293FEC7}" dt="2024-02-22T11:44:57.450" v="389" actId="20577"/>
          <ac:spMkLst>
            <pc:docMk/>
            <pc:sldMk cId="0" sldId="270"/>
            <ac:spMk id="8" creationId="{DE95A404-FCF9-FEB6-2E87-BD35A2308B94}"/>
          </ac:spMkLst>
        </pc:spChg>
        <pc:spChg chg="add del mod ord">
          <ac:chgData name="Giulia Grisot" userId="53744c0f-d6fd-4037-8876-56a19704fe84" providerId="ADAL" clId="{F42B89D5-51D9-5F48-B410-D1A58293FEC7}" dt="2024-02-22T11:44:44.357" v="379"/>
          <ac:spMkLst>
            <pc:docMk/>
            <pc:sldMk cId="0" sldId="270"/>
            <ac:spMk id="9" creationId="{92D176C7-BA28-C5C6-65C2-E2CF0DFF2560}"/>
          </ac:spMkLst>
        </pc:spChg>
        <pc:spChg chg="del mod ord">
          <ac:chgData name="Giulia Grisot" userId="53744c0f-d6fd-4037-8876-56a19704fe84" providerId="ADAL" clId="{F42B89D5-51D9-5F48-B410-D1A58293FEC7}" dt="2024-02-22T11:44:30.869" v="374" actId="478"/>
          <ac:spMkLst>
            <pc:docMk/>
            <pc:sldMk cId="0" sldId="270"/>
            <ac:spMk id="269" creationId="{00000000-0000-0000-0000-000000000000}"/>
          </ac:spMkLst>
        </pc:spChg>
        <pc:spChg chg="del">
          <ac:chgData name="Giulia Grisot" userId="53744c0f-d6fd-4037-8876-56a19704fe84" providerId="ADAL" clId="{F42B89D5-51D9-5F48-B410-D1A58293FEC7}" dt="2024-02-22T11:33:09.114" v="40" actId="478"/>
          <ac:spMkLst>
            <pc:docMk/>
            <pc:sldMk cId="0" sldId="270"/>
            <ac:spMk id="270" creationId="{00000000-0000-0000-0000-000000000000}"/>
          </ac:spMkLst>
        </pc:spChg>
        <pc:picChg chg="add mod">
          <ac:chgData name="Giulia Grisot" userId="53744c0f-d6fd-4037-8876-56a19704fe84" providerId="ADAL" clId="{F42B89D5-51D9-5F48-B410-D1A58293FEC7}" dt="2024-02-22T11:44:44.357" v="379"/>
          <ac:picMkLst>
            <pc:docMk/>
            <pc:sldMk cId="0" sldId="270"/>
            <ac:picMk id="10" creationId="{2D5D0F0A-1339-019E-BE84-07CD3C1E35C0}"/>
          </ac:picMkLst>
        </pc:picChg>
        <pc:picChg chg="del">
          <ac:chgData name="Giulia Grisot" userId="53744c0f-d6fd-4037-8876-56a19704fe84" providerId="ADAL" clId="{F42B89D5-51D9-5F48-B410-D1A58293FEC7}" dt="2024-02-22T11:33:08.014" v="39" actId="478"/>
          <ac:picMkLst>
            <pc:docMk/>
            <pc:sldMk cId="0" sldId="270"/>
            <ac:picMk id="271" creationId="{00000000-0000-0000-0000-000000000000}"/>
          </ac:picMkLst>
        </pc:picChg>
        <pc:picChg chg="del">
          <ac:chgData name="Giulia Grisot" userId="53744c0f-d6fd-4037-8876-56a19704fe84" providerId="ADAL" clId="{F42B89D5-51D9-5F48-B410-D1A58293FEC7}" dt="2024-02-22T11:44:17.135" v="361" actId="478"/>
          <ac:picMkLst>
            <pc:docMk/>
            <pc:sldMk cId="0" sldId="270"/>
            <ac:picMk id="272" creationId="{00000000-0000-0000-0000-000000000000}"/>
          </ac:picMkLst>
        </pc:picChg>
        <pc:picChg chg="del">
          <ac:chgData name="Giulia Grisot" userId="53744c0f-d6fd-4037-8876-56a19704fe84" providerId="ADAL" clId="{F42B89D5-51D9-5F48-B410-D1A58293FEC7}" dt="2024-02-22T11:35:09.668" v="113" actId="478"/>
          <ac:picMkLst>
            <pc:docMk/>
            <pc:sldMk cId="0" sldId="270"/>
            <ac:picMk id="273" creationId="{00000000-0000-0000-0000-000000000000}"/>
          </ac:picMkLst>
        </pc:picChg>
        <pc:picChg chg="del mod">
          <ac:chgData name="Giulia Grisot" userId="53744c0f-d6fd-4037-8876-56a19704fe84" providerId="ADAL" clId="{F42B89D5-51D9-5F48-B410-D1A58293FEC7}" dt="2024-02-22T11:44:39.635" v="378" actId="21"/>
          <ac:picMkLst>
            <pc:docMk/>
            <pc:sldMk cId="0" sldId="270"/>
            <ac:picMk id="274" creationId="{00000000-0000-0000-0000-000000000000}"/>
          </ac:picMkLst>
        </pc:picChg>
      </pc:sldChg>
      <pc:sldChg chg="addSp delSp modSp add mod chgLayout">
        <pc:chgData name="Giulia Grisot" userId="53744c0f-d6fd-4037-8876-56a19704fe84" providerId="ADAL" clId="{F42B89D5-51D9-5F48-B410-D1A58293FEC7}" dt="2024-02-22T11:45:29.014" v="402"/>
        <pc:sldMkLst>
          <pc:docMk/>
          <pc:sldMk cId="0" sldId="271"/>
        </pc:sldMkLst>
        <pc:spChg chg="add del mod">
          <ac:chgData name="Giulia Grisot" userId="53744c0f-d6fd-4037-8876-56a19704fe84" providerId="ADAL" clId="{F42B89D5-51D9-5F48-B410-D1A58293FEC7}" dt="2024-02-22T11:31:16.814" v="14" actId="6264"/>
          <ac:spMkLst>
            <pc:docMk/>
            <pc:sldMk cId="0" sldId="271"/>
            <ac:spMk id="2" creationId="{8AC60868-8D3A-3683-1048-0ABA27A723BC}"/>
          </ac:spMkLst>
        </pc:spChg>
        <pc:spChg chg="add del mod ord">
          <ac:chgData name="Giulia Grisot" userId="53744c0f-d6fd-4037-8876-56a19704fe84" providerId="ADAL" clId="{F42B89D5-51D9-5F48-B410-D1A58293FEC7}" dt="2024-02-22T11:45:29.014" v="402"/>
          <ac:spMkLst>
            <pc:docMk/>
            <pc:sldMk cId="0" sldId="271"/>
            <ac:spMk id="3" creationId="{568F88EE-0FE2-E4A6-2FCE-F93FF870C00A}"/>
          </ac:spMkLst>
        </pc:spChg>
        <pc:spChg chg="add del mod">
          <ac:chgData name="Giulia Grisot" userId="53744c0f-d6fd-4037-8876-56a19704fe84" providerId="ADAL" clId="{F42B89D5-51D9-5F48-B410-D1A58293FEC7}" dt="2024-02-22T11:36:06.171" v="134" actId="6264"/>
          <ac:spMkLst>
            <pc:docMk/>
            <pc:sldMk cId="0" sldId="271"/>
            <ac:spMk id="4" creationId="{9139BACC-686A-004F-DE3D-C8559850CD0A}"/>
          </ac:spMkLst>
        </pc:spChg>
        <pc:spChg chg="add del mod ord">
          <ac:chgData name="Giulia Grisot" userId="53744c0f-d6fd-4037-8876-56a19704fe84" providerId="ADAL" clId="{F42B89D5-51D9-5F48-B410-D1A58293FEC7}" dt="2024-02-22T11:36:06.171" v="134" actId="6264"/>
          <ac:spMkLst>
            <pc:docMk/>
            <pc:sldMk cId="0" sldId="271"/>
            <ac:spMk id="5" creationId="{B921137F-3563-C275-E000-A528FAAEFC71}"/>
          </ac:spMkLst>
        </pc:spChg>
        <pc:spChg chg="mod ord">
          <ac:chgData name="Giulia Grisot" userId="53744c0f-d6fd-4037-8876-56a19704fe84" providerId="ADAL" clId="{F42B89D5-51D9-5F48-B410-D1A58293FEC7}" dt="2024-02-22T11:45:21.749" v="399" actId="20577"/>
          <ac:spMkLst>
            <pc:docMk/>
            <pc:sldMk cId="0" sldId="271"/>
            <ac:spMk id="279" creationId="{00000000-0000-0000-0000-000000000000}"/>
          </ac:spMkLst>
        </pc:spChg>
        <pc:picChg chg="add mod">
          <ac:chgData name="Giulia Grisot" userId="53744c0f-d6fd-4037-8876-56a19704fe84" providerId="ADAL" clId="{F42B89D5-51D9-5F48-B410-D1A58293FEC7}" dt="2024-02-22T11:45:29.014" v="402"/>
          <ac:picMkLst>
            <pc:docMk/>
            <pc:sldMk cId="0" sldId="271"/>
            <ac:picMk id="6" creationId="{3F9E4B25-D47A-B378-39B8-8C1A3E3D50B7}"/>
          </ac:picMkLst>
        </pc:picChg>
        <pc:picChg chg="del mod">
          <ac:chgData name="Giulia Grisot" userId="53744c0f-d6fd-4037-8876-56a19704fe84" providerId="ADAL" clId="{F42B89D5-51D9-5F48-B410-D1A58293FEC7}" dt="2024-02-22T11:45:24.358" v="401" actId="21"/>
          <ac:picMkLst>
            <pc:docMk/>
            <pc:sldMk cId="0" sldId="271"/>
            <ac:picMk id="280" creationId="{00000000-0000-0000-0000-000000000000}"/>
          </ac:picMkLst>
        </pc:picChg>
        <pc:picChg chg="del">
          <ac:chgData name="Giulia Grisot" userId="53744c0f-d6fd-4037-8876-56a19704fe84" providerId="ADAL" clId="{F42B89D5-51D9-5F48-B410-D1A58293FEC7}" dt="2024-02-22T11:45:16.358" v="394" actId="478"/>
          <ac:picMkLst>
            <pc:docMk/>
            <pc:sldMk cId="0" sldId="271"/>
            <ac:picMk id="283" creationId="{00000000-0000-0000-0000-000000000000}"/>
          </ac:picMkLst>
        </pc:picChg>
      </pc:sldChg>
      <pc:sldChg chg="addSp delSp modSp add mod chgLayout">
        <pc:chgData name="Giulia Grisot" userId="53744c0f-d6fd-4037-8876-56a19704fe84" providerId="ADAL" clId="{F42B89D5-51D9-5F48-B410-D1A58293FEC7}" dt="2024-02-22T11:46:04.236" v="418" actId="478"/>
        <pc:sldMkLst>
          <pc:docMk/>
          <pc:sldMk cId="0" sldId="272"/>
        </pc:sldMkLst>
        <pc:spChg chg="add del mod">
          <ac:chgData name="Giulia Grisot" userId="53744c0f-d6fd-4037-8876-56a19704fe84" providerId="ADAL" clId="{F42B89D5-51D9-5F48-B410-D1A58293FEC7}" dt="2024-02-22T11:31:16.814" v="14" actId="6264"/>
          <ac:spMkLst>
            <pc:docMk/>
            <pc:sldMk cId="0" sldId="272"/>
            <ac:spMk id="2" creationId="{FE6F9CF3-CA0B-5A9C-7B3D-668B309BA052}"/>
          </ac:spMkLst>
        </pc:spChg>
        <pc:spChg chg="add del mod ord">
          <ac:chgData name="Giulia Grisot" userId="53744c0f-d6fd-4037-8876-56a19704fe84" providerId="ADAL" clId="{F42B89D5-51D9-5F48-B410-D1A58293FEC7}" dt="2024-02-22T11:46:01.013" v="417"/>
          <ac:spMkLst>
            <pc:docMk/>
            <pc:sldMk cId="0" sldId="272"/>
            <ac:spMk id="3" creationId="{4AB0308D-04D5-C64D-32D6-AF81DAAD348C}"/>
          </ac:spMkLst>
        </pc:spChg>
        <pc:spChg chg="add del mod">
          <ac:chgData name="Giulia Grisot" userId="53744c0f-d6fd-4037-8876-56a19704fe84" providerId="ADAL" clId="{F42B89D5-51D9-5F48-B410-D1A58293FEC7}" dt="2024-02-22T11:36:06.171" v="134" actId="6264"/>
          <ac:spMkLst>
            <pc:docMk/>
            <pc:sldMk cId="0" sldId="272"/>
            <ac:spMk id="4" creationId="{4FB860EA-6C41-2A87-3DD9-6BE8DB72FCEB}"/>
          </ac:spMkLst>
        </pc:spChg>
        <pc:spChg chg="add del mod ord">
          <ac:chgData name="Giulia Grisot" userId="53744c0f-d6fd-4037-8876-56a19704fe84" providerId="ADAL" clId="{F42B89D5-51D9-5F48-B410-D1A58293FEC7}" dt="2024-02-22T11:36:06.171" v="134" actId="6264"/>
          <ac:spMkLst>
            <pc:docMk/>
            <pc:sldMk cId="0" sldId="272"/>
            <ac:spMk id="5" creationId="{617E9253-8499-60A7-3ADF-FC5DAAD20F9C}"/>
          </ac:spMkLst>
        </pc:spChg>
        <pc:spChg chg="mod ord">
          <ac:chgData name="Giulia Grisot" userId="53744c0f-d6fd-4037-8876-56a19704fe84" providerId="ADAL" clId="{F42B89D5-51D9-5F48-B410-D1A58293FEC7}" dt="2024-02-22T11:45:55.840" v="414" actId="20577"/>
          <ac:spMkLst>
            <pc:docMk/>
            <pc:sldMk cId="0" sldId="272"/>
            <ac:spMk id="288" creationId="{00000000-0000-0000-0000-000000000000}"/>
          </ac:spMkLst>
        </pc:spChg>
        <pc:spChg chg="del mod">
          <ac:chgData name="Giulia Grisot" userId="53744c0f-d6fd-4037-8876-56a19704fe84" providerId="ADAL" clId="{F42B89D5-51D9-5F48-B410-D1A58293FEC7}" dt="2024-02-22T11:33:17.816" v="46" actId="478"/>
          <ac:spMkLst>
            <pc:docMk/>
            <pc:sldMk cId="0" sldId="272"/>
            <ac:spMk id="289" creationId="{00000000-0000-0000-0000-000000000000}"/>
          </ac:spMkLst>
        </pc:spChg>
        <pc:picChg chg="add mod">
          <ac:chgData name="Giulia Grisot" userId="53744c0f-d6fd-4037-8876-56a19704fe84" providerId="ADAL" clId="{F42B89D5-51D9-5F48-B410-D1A58293FEC7}" dt="2024-02-22T11:46:01.013" v="417"/>
          <ac:picMkLst>
            <pc:docMk/>
            <pc:sldMk cId="0" sldId="272"/>
            <ac:picMk id="6" creationId="{7CE8D4AF-CAB3-078B-9B12-C9A43F89E131}"/>
          </ac:picMkLst>
        </pc:picChg>
        <pc:picChg chg="del">
          <ac:chgData name="Giulia Grisot" userId="53744c0f-d6fd-4037-8876-56a19704fe84" providerId="ADAL" clId="{F42B89D5-51D9-5F48-B410-D1A58293FEC7}" dt="2024-02-22T11:33:18.689" v="47" actId="478"/>
          <ac:picMkLst>
            <pc:docMk/>
            <pc:sldMk cId="0" sldId="272"/>
            <ac:picMk id="290" creationId="{00000000-0000-0000-0000-000000000000}"/>
          </ac:picMkLst>
        </pc:picChg>
        <pc:picChg chg="del">
          <ac:chgData name="Giulia Grisot" userId="53744c0f-d6fd-4037-8876-56a19704fe84" providerId="ADAL" clId="{F42B89D5-51D9-5F48-B410-D1A58293FEC7}" dt="2024-02-22T11:46:04.236" v="418" actId="478"/>
          <ac:picMkLst>
            <pc:docMk/>
            <pc:sldMk cId="0" sldId="272"/>
            <ac:picMk id="291" creationId="{00000000-0000-0000-0000-000000000000}"/>
          </ac:picMkLst>
        </pc:picChg>
        <pc:picChg chg="del">
          <ac:chgData name="Giulia Grisot" userId="53744c0f-d6fd-4037-8876-56a19704fe84" providerId="ADAL" clId="{F42B89D5-51D9-5F48-B410-D1A58293FEC7}" dt="2024-02-22T11:35:05.242" v="112" actId="478"/>
          <ac:picMkLst>
            <pc:docMk/>
            <pc:sldMk cId="0" sldId="272"/>
            <ac:picMk id="292" creationId="{00000000-0000-0000-0000-000000000000}"/>
          </ac:picMkLst>
        </pc:picChg>
        <pc:picChg chg="del mod">
          <ac:chgData name="Giulia Grisot" userId="53744c0f-d6fd-4037-8876-56a19704fe84" providerId="ADAL" clId="{F42B89D5-51D9-5F48-B410-D1A58293FEC7}" dt="2024-02-22T11:45:59.644" v="416" actId="21"/>
          <ac:picMkLst>
            <pc:docMk/>
            <pc:sldMk cId="0" sldId="272"/>
            <ac:picMk id="293" creationId="{00000000-0000-0000-0000-000000000000}"/>
          </ac:picMkLst>
        </pc:picChg>
      </pc:sldChg>
      <pc:sldChg chg="addSp delSp modSp add del mod chgLayout">
        <pc:chgData name="Giulia Grisot" userId="53744c0f-d6fd-4037-8876-56a19704fe84" providerId="ADAL" clId="{F42B89D5-51D9-5F48-B410-D1A58293FEC7}" dt="2024-02-22T11:51:28.675" v="547" actId="2696"/>
        <pc:sldMkLst>
          <pc:docMk/>
          <pc:sldMk cId="0" sldId="273"/>
        </pc:sldMkLst>
        <pc:spChg chg="add del mod">
          <ac:chgData name="Giulia Grisot" userId="53744c0f-d6fd-4037-8876-56a19704fe84" providerId="ADAL" clId="{F42B89D5-51D9-5F48-B410-D1A58293FEC7}" dt="2024-02-22T11:31:16.814" v="14" actId="6264"/>
          <ac:spMkLst>
            <pc:docMk/>
            <pc:sldMk cId="0" sldId="273"/>
            <ac:spMk id="2" creationId="{D407A248-3708-466C-50FF-4C85C6352DAB}"/>
          </ac:spMkLst>
        </pc:spChg>
        <pc:spChg chg="add del mod ord">
          <ac:chgData name="Giulia Grisot" userId="53744c0f-d6fd-4037-8876-56a19704fe84" providerId="ADAL" clId="{F42B89D5-51D9-5F48-B410-D1A58293FEC7}" dt="2024-02-22T11:36:06.171" v="134" actId="6264"/>
          <ac:spMkLst>
            <pc:docMk/>
            <pc:sldMk cId="0" sldId="273"/>
            <ac:spMk id="3" creationId="{D1D2D655-D603-CAE5-B2C1-3996815D3173}"/>
          </ac:spMkLst>
        </pc:spChg>
        <pc:spChg chg="add del mod">
          <ac:chgData name="Giulia Grisot" userId="53744c0f-d6fd-4037-8876-56a19704fe84" providerId="ADAL" clId="{F42B89D5-51D9-5F48-B410-D1A58293FEC7}" dt="2024-02-22T11:36:06.171" v="134" actId="6264"/>
          <ac:spMkLst>
            <pc:docMk/>
            <pc:sldMk cId="0" sldId="273"/>
            <ac:spMk id="4" creationId="{14985B6A-1734-0E3A-BB50-F83FE2566BAE}"/>
          </ac:spMkLst>
        </pc:spChg>
        <pc:spChg chg="add del mod ord">
          <ac:chgData name="Giulia Grisot" userId="53744c0f-d6fd-4037-8876-56a19704fe84" providerId="ADAL" clId="{F42B89D5-51D9-5F48-B410-D1A58293FEC7}" dt="2024-02-22T11:36:06.171" v="134" actId="6264"/>
          <ac:spMkLst>
            <pc:docMk/>
            <pc:sldMk cId="0" sldId="273"/>
            <ac:spMk id="5" creationId="{F86631D8-68A9-D47F-062B-B86BD78ACA29}"/>
          </ac:spMkLst>
        </pc:spChg>
        <pc:spChg chg="del">
          <ac:chgData name="Giulia Grisot" userId="53744c0f-d6fd-4037-8876-56a19704fe84" providerId="ADAL" clId="{F42B89D5-51D9-5F48-B410-D1A58293FEC7}" dt="2024-02-22T11:33:22.540" v="49" actId="478"/>
          <ac:spMkLst>
            <pc:docMk/>
            <pc:sldMk cId="0" sldId="273"/>
            <ac:spMk id="300" creationId="{00000000-0000-0000-0000-000000000000}"/>
          </ac:spMkLst>
        </pc:spChg>
        <pc:spChg chg="mod ord">
          <ac:chgData name="Giulia Grisot" userId="53744c0f-d6fd-4037-8876-56a19704fe84" providerId="ADAL" clId="{F42B89D5-51D9-5F48-B410-D1A58293FEC7}" dt="2024-02-22T11:36:06.171" v="134" actId="6264"/>
          <ac:spMkLst>
            <pc:docMk/>
            <pc:sldMk cId="0" sldId="273"/>
            <ac:spMk id="304" creationId="{00000000-0000-0000-0000-000000000000}"/>
          </ac:spMkLst>
        </pc:spChg>
        <pc:picChg chg="del">
          <ac:chgData name="Giulia Grisot" userId="53744c0f-d6fd-4037-8876-56a19704fe84" providerId="ADAL" clId="{F42B89D5-51D9-5F48-B410-D1A58293FEC7}" dt="2024-02-22T11:33:19.936" v="48" actId="478"/>
          <ac:picMkLst>
            <pc:docMk/>
            <pc:sldMk cId="0" sldId="273"/>
            <ac:picMk id="301" creationId="{00000000-0000-0000-0000-000000000000}"/>
          </ac:picMkLst>
        </pc:picChg>
        <pc:picChg chg="del">
          <ac:chgData name="Giulia Grisot" userId="53744c0f-d6fd-4037-8876-56a19704fe84" providerId="ADAL" clId="{F42B89D5-51D9-5F48-B410-D1A58293FEC7}" dt="2024-02-22T11:46:06.292" v="419" actId="478"/>
          <ac:picMkLst>
            <pc:docMk/>
            <pc:sldMk cId="0" sldId="273"/>
            <ac:picMk id="302" creationId="{00000000-0000-0000-0000-000000000000}"/>
          </ac:picMkLst>
        </pc:picChg>
        <pc:picChg chg="del">
          <ac:chgData name="Giulia Grisot" userId="53744c0f-d6fd-4037-8876-56a19704fe84" providerId="ADAL" clId="{F42B89D5-51D9-5F48-B410-D1A58293FEC7}" dt="2024-02-22T11:35:03.992" v="111" actId="478"/>
          <ac:picMkLst>
            <pc:docMk/>
            <pc:sldMk cId="0" sldId="273"/>
            <ac:picMk id="303" creationId="{00000000-0000-0000-0000-000000000000}"/>
          </ac:picMkLst>
        </pc:picChg>
      </pc:sldChg>
      <pc:sldChg chg="addSp delSp modSp add mod chgLayout">
        <pc:chgData name="Giulia Grisot" userId="53744c0f-d6fd-4037-8876-56a19704fe84" providerId="ADAL" clId="{F42B89D5-51D9-5F48-B410-D1A58293FEC7}" dt="2024-02-26T10:50:47.431" v="724" actId="404"/>
        <pc:sldMkLst>
          <pc:docMk/>
          <pc:sldMk cId="0" sldId="274"/>
        </pc:sldMkLst>
        <pc:spChg chg="add del mod">
          <ac:chgData name="Giulia Grisot" userId="53744c0f-d6fd-4037-8876-56a19704fe84" providerId="ADAL" clId="{F42B89D5-51D9-5F48-B410-D1A58293FEC7}" dt="2024-02-22T11:31:16.814" v="14" actId="6264"/>
          <ac:spMkLst>
            <pc:docMk/>
            <pc:sldMk cId="0" sldId="274"/>
            <ac:spMk id="2" creationId="{BCC28FA4-22B4-E597-E5E2-D2710F47ECCC}"/>
          </ac:spMkLst>
        </pc:spChg>
        <pc:spChg chg="add del mod ord">
          <ac:chgData name="Giulia Grisot" userId="53744c0f-d6fd-4037-8876-56a19704fe84" providerId="ADAL" clId="{F42B89D5-51D9-5F48-B410-D1A58293FEC7}" dt="2024-02-22T11:51:20.208" v="546" actId="6264"/>
          <ac:spMkLst>
            <pc:docMk/>
            <pc:sldMk cId="0" sldId="274"/>
            <ac:spMk id="3" creationId="{C09FE0C7-0D76-F23C-DC6E-128E5679FF49}"/>
          </ac:spMkLst>
        </pc:spChg>
        <pc:spChg chg="add del mod">
          <ac:chgData name="Giulia Grisot" userId="53744c0f-d6fd-4037-8876-56a19704fe84" providerId="ADAL" clId="{F42B89D5-51D9-5F48-B410-D1A58293FEC7}" dt="2024-02-22T11:36:06.171" v="134" actId="6264"/>
          <ac:spMkLst>
            <pc:docMk/>
            <pc:sldMk cId="0" sldId="274"/>
            <ac:spMk id="4" creationId="{5FC47B6C-F859-28C4-B4C9-9DA8CDCF93D9}"/>
          </ac:spMkLst>
        </pc:spChg>
        <pc:spChg chg="add del mod ord">
          <ac:chgData name="Giulia Grisot" userId="53744c0f-d6fd-4037-8876-56a19704fe84" providerId="ADAL" clId="{F42B89D5-51D9-5F48-B410-D1A58293FEC7}" dt="2024-02-22T11:36:06.171" v="134" actId="6264"/>
          <ac:spMkLst>
            <pc:docMk/>
            <pc:sldMk cId="0" sldId="274"/>
            <ac:spMk id="5" creationId="{78236444-0524-409D-33F1-66C0C7DF9DEA}"/>
          </ac:spMkLst>
        </pc:spChg>
        <pc:spChg chg="add mod">
          <ac:chgData name="Giulia Grisot" userId="53744c0f-d6fd-4037-8876-56a19704fe84" providerId="ADAL" clId="{F42B89D5-51D9-5F48-B410-D1A58293FEC7}" dt="2024-02-26T10:50:47.431" v="724" actId="404"/>
          <ac:spMkLst>
            <pc:docMk/>
            <pc:sldMk cId="0" sldId="274"/>
            <ac:spMk id="6" creationId="{7DA4A59C-FCF6-32FA-89C9-D2477C83B662}"/>
          </ac:spMkLst>
        </pc:spChg>
        <pc:spChg chg="add del mod">
          <ac:chgData name="Giulia Grisot" userId="53744c0f-d6fd-4037-8876-56a19704fe84" providerId="ADAL" clId="{F42B89D5-51D9-5F48-B410-D1A58293FEC7}" dt="2024-02-22T11:51:20.208" v="546" actId="6264"/>
          <ac:spMkLst>
            <pc:docMk/>
            <pc:sldMk cId="0" sldId="274"/>
            <ac:spMk id="7" creationId="{43F213D3-AC9D-1BBA-E507-FB2D9B55EA18}"/>
          </ac:spMkLst>
        </pc:spChg>
        <pc:spChg chg="add del mod">
          <ac:chgData name="Giulia Grisot" userId="53744c0f-d6fd-4037-8876-56a19704fe84" providerId="ADAL" clId="{F42B89D5-51D9-5F48-B410-D1A58293FEC7}" dt="2024-02-22T11:51:20.208" v="546" actId="6264"/>
          <ac:spMkLst>
            <pc:docMk/>
            <pc:sldMk cId="0" sldId="274"/>
            <ac:spMk id="8" creationId="{CA86097E-D1E2-8295-7554-4F924AC218AE}"/>
          </ac:spMkLst>
        </pc:spChg>
        <pc:spChg chg="del mod">
          <ac:chgData name="Giulia Grisot" userId="53744c0f-d6fd-4037-8876-56a19704fe84" providerId="ADAL" clId="{F42B89D5-51D9-5F48-B410-D1A58293FEC7}" dt="2024-02-22T11:46:33.414" v="424" actId="478"/>
          <ac:spMkLst>
            <pc:docMk/>
            <pc:sldMk cId="0" sldId="274"/>
            <ac:spMk id="309" creationId="{00000000-0000-0000-0000-000000000000}"/>
          </ac:spMkLst>
        </pc:spChg>
        <pc:spChg chg="mod ord">
          <ac:chgData name="Giulia Grisot" userId="53744c0f-d6fd-4037-8876-56a19704fe84" providerId="ADAL" clId="{F42B89D5-51D9-5F48-B410-D1A58293FEC7}" dt="2024-02-22T11:51:20.208" v="546" actId="6264"/>
          <ac:spMkLst>
            <pc:docMk/>
            <pc:sldMk cId="0" sldId="274"/>
            <ac:spMk id="310" creationId="{00000000-0000-0000-0000-000000000000}"/>
          </ac:spMkLst>
        </pc:spChg>
        <pc:spChg chg="del">
          <ac:chgData name="Giulia Grisot" userId="53744c0f-d6fd-4037-8876-56a19704fe84" providerId="ADAL" clId="{F42B89D5-51D9-5F48-B410-D1A58293FEC7}" dt="2024-02-22T11:46:38.587" v="426" actId="21"/>
          <ac:spMkLst>
            <pc:docMk/>
            <pc:sldMk cId="0" sldId="274"/>
            <ac:spMk id="311" creationId="{00000000-0000-0000-0000-000000000000}"/>
          </ac:spMkLst>
        </pc:spChg>
        <pc:spChg chg="mod">
          <ac:chgData name="Giulia Grisot" userId="53744c0f-d6fd-4037-8876-56a19704fe84" providerId="ADAL" clId="{F42B89D5-51D9-5F48-B410-D1A58293FEC7}" dt="2024-02-22T11:47:10.441" v="442" actId="14100"/>
          <ac:spMkLst>
            <pc:docMk/>
            <pc:sldMk cId="0" sldId="274"/>
            <ac:spMk id="313" creationId="{00000000-0000-0000-0000-000000000000}"/>
          </ac:spMkLst>
        </pc:spChg>
        <pc:graphicFrameChg chg="mod modGraphic">
          <ac:chgData name="Giulia Grisot" userId="53744c0f-d6fd-4037-8876-56a19704fe84" providerId="ADAL" clId="{F42B89D5-51D9-5F48-B410-D1A58293FEC7}" dt="2024-02-22T11:46:59.787" v="436" actId="1076"/>
          <ac:graphicFrameMkLst>
            <pc:docMk/>
            <pc:sldMk cId="0" sldId="274"/>
            <ac:graphicFrameMk id="312" creationId="{00000000-0000-0000-0000-000000000000}"/>
          </ac:graphicFrameMkLst>
        </pc:graphicFrameChg>
      </pc:sldChg>
      <pc:sldChg chg="addSp delSp modSp add mod chgLayout">
        <pc:chgData name="Giulia Grisot" userId="53744c0f-d6fd-4037-8876-56a19704fe84" providerId="ADAL" clId="{F42B89D5-51D9-5F48-B410-D1A58293FEC7}" dt="2024-02-22T11:51:57.273" v="553" actId="255"/>
        <pc:sldMkLst>
          <pc:docMk/>
          <pc:sldMk cId="0" sldId="275"/>
        </pc:sldMkLst>
        <pc:spChg chg="add del mod">
          <ac:chgData name="Giulia Grisot" userId="53744c0f-d6fd-4037-8876-56a19704fe84" providerId="ADAL" clId="{F42B89D5-51D9-5F48-B410-D1A58293FEC7}" dt="2024-02-22T11:31:16.814" v="14" actId="6264"/>
          <ac:spMkLst>
            <pc:docMk/>
            <pc:sldMk cId="0" sldId="275"/>
            <ac:spMk id="2" creationId="{AF25CFB0-2DF4-74E8-9806-8E347C3AE78D}"/>
          </ac:spMkLst>
        </pc:spChg>
        <pc:spChg chg="add del mod ord">
          <ac:chgData name="Giulia Grisot" userId="53744c0f-d6fd-4037-8876-56a19704fe84" providerId="ADAL" clId="{F42B89D5-51D9-5F48-B410-D1A58293FEC7}" dt="2024-02-22T11:47:43.907" v="456" actId="478"/>
          <ac:spMkLst>
            <pc:docMk/>
            <pc:sldMk cId="0" sldId="275"/>
            <ac:spMk id="3" creationId="{E82BB040-4D36-E5BC-319B-3F33DDC2C207}"/>
          </ac:spMkLst>
        </pc:spChg>
        <pc:spChg chg="add del mod">
          <ac:chgData name="Giulia Grisot" userId="53744c0f-d6fd-4037-8876-56a19704fe84" providerId="ADAL" clId="{F42B89D5-51D9-5F48-B410-D1A58293FEC7}" dt="2024-02-22T11:36:06.171" v="134" actId="6264"/>
          <ac:spMkLst>
            <pc:docMk/>
            <pc:sldMk cId="0" sldId="275"/>
            <ac:spMk id="4" creationId="{7761202A-F74F-48CC-B568-897EB2F7E743}"/>
          </ac:spMkLst>
        </pc:spChg>
        <pc:spChg chg="add del mod ord">
          <ac:chgData name="Giulia Grisot" userId="53744c0f-d6fd-4037-8876-56a19704fe84" providerId="ADAL" clId="{F42B89D5-51D9-5F48-B410-D1A58293FEC7}" dt="2024-02-22T11:36:06.171" v="134" actId="6264"/>
          <ac:spMkLst>
            <pc:docMk/>
            <pc:sldMk cId="0" sldId="275"/>
            <ac:spMk id="5" creationId="{4DF2E792-9953-2A65-2680-EEAA13B83FD7}"/>
          </ac:spMkLst>
        </pc:spChg>
        <pc:spChg chg="add del mod">
          <ac:chgData name="Giulia Grisot" userId="53744c0f-d6fd-4037-8876-56a19704fe84" providerId="ADAL" clId="{F42B89D5-51D9-5F48-B410-D1A58293FEC7}" dt="2024-02-22T11:51:32.989" v="548" actId="6264"/>
          <ac:spMkLst>
            <pc:docMk/>
            <pc:sldMk cId="0" sldId="275"/>
            <ac:spMk id="6" creationId="{25A35444-4B26-D1E8-A5FB-17CE7B36D359}"/>
          </ac:spMkLst>
        </pc:spChg>
        <pc:spChg chg="add mod ord">
          <ac:chgData name="Giulia Grisot" userId="53744c0f-d6fd-4037-8876-56a19704fe84" providerId="ADAL" clId="{F42B89D5-51D9-5F48-B410-D1A58293FEC7}" dt="2024-02-22T11:51:52.062" v="552" actId="14100"/>
          <ac:spMkLst>
            <pc:docMk/>
            <pc:sldMk cId="0" sldId="275"/>
            <ac:spMk id="7" creationId="{9F793B01-D1D0-B42B-1488-AF704B890BD2}"/>
          </ac:spMkLst>
        </pc:spChg>
        <pc:spChg chg="del">
          <ac:chgData name="Giulia Grisot" userId="53744c0f-d6fd-4037-8876-56a19704fe84" providerId="ADAL" clId="{F42B89D5-51D9-5F48-B410-D1A58293FEC7}" dt="2024-02-22T11:47:40.556" v="454" actId="478"/>
          <ac:spMkLst>
            <pc:docMk/>
            <pc:sldMk cId="0" sldId="275"/>
            <ac:spMk id="318" creationId="{00000000-0000-0000-0000-000000000000}"/>
          </ac:spMkLst>
        </pc:spChg>
        <pc:spChg chg="mod">
          <ac:chgData name="Giulia Grisot" userId="53744c0f-d6fd-4037-8876-56a19704fe84" providerId="ADAL" clId="{F42B89D5-51D9-5F48-B410-D1A58293FEC7}" dt="2024-02-22T11:49:28.213" v="505" actId="242"/>
          <ac:spMkLst>
            <pc:docMk/>
            <pc:sldMk cId="0" sldId="275"/>
            <ac:spMk id="319" creationId="{00000000-0000-0000-0000-000000000000}"/>
          </ac:spMkLst>
        </pc:spChg>
        <pc:spChg chg="mod">
          <ac:chgData name="Giulia Grisot" userId="53744c0f-d6fd-4037-8876-56a19704fe84" providerId="ADAL" clId="{F42B89D5-51D9-5F48-B410-D1A58293FEC7}" dt="2024-02-22T11:50:16.485" v="528" actId="207"/>
          <ac:spMkLst>
            <pc:docMk/>
            <pc:sldMk cId="0" sldId="275"/>
            <ac:spMk id="320" creationId="{00000000-0000-0000-0000-000000000000}"/>
          </ac:spMkLst>
        </pc:spChg>
        <pc:spChg chg="mod">
          <ac:chgData name="Giulia Grisot" userId="53744c0f-d6fd-4037-8876-56a19704fe84" providerId="ADAL" clId="{F42B89D5-51D9-5F48-B410-D1A58293FEC7}" dt="2024-02-22T11:48:31.238" v="473" actId="14100"/>
          <ac:spMkLst>
            <pc:docMk/>
            <pc:sldMk cId="0" sldId="275"/>
            <ac:spMk id="321" creationId="{00000000-0000-0000-0000-000000000000}"/>
          </ac:spMkLst>
        </pc:spChg>
        <pc:spChg chg="mod">
          <ac:chgData name="Giulia Grisot" userId="53744c0f-d6fd-4037-8876-56a19704fe84" providerId="ADAL" clId="{F42B89D5-51D9-5F48-B410-D1A58293FEC7}" dt="2024-02-22T11:51:57.273" v="553" actId="255"/>
          <ac:spMkLst>
            <pc:docMk/>
            <pc:sldMk cId="0" sldId="275"/>
            <ac:spMk id="322" creationId="{00000000-0000-0000-0000-000000000000}"/>
          </ac:spMkLst>
        </pc:spChg>
        <pc:spChg chg="mod">
          <ac:chgData name="Giulia Grisot" userId="53744c0f-d6fd-4037-8876-56a19704fe84" providerId="ADAL" clId="{F42B89D5-51D9-5F48-B410-D1A58293FEC7}" dt="2024-02-22T11:48:33.491" v="474" actId="14100"/>
          <ac:spMkLst>
            <pc:docMk/>
            <pc:sldMk cId="0" sldId="275"/>
            <ac:spMk id="323" creationId="{00000000-0000-0000-0000-000000000000}"/>
          </ac:spMkLst>
        </pc:spChg>
        <pc:spChg chg="del">
          <ac:chgData name="Giulia Grisot" userId="53744c0f-d6fd-4037-8876-56a19704fe84" providerId="ADAL" clId="{F42B89D5-51D9-5F48-B410-D1A58293FEC7}" dt="2024-02-22T11:33:30.292" v="52" actId="478"/>
          <ac:spMkLst>
            <pc:docMk/>
            <pc:sldMk cId="0" sldId="275"/>
            <ac:spMk id="324" creationId="{00000000-0000-0000-0000-000000000000}"/>
          </ac:spMkLst>
        </pc:spChg>
        <pc:spChg chg="mod ord">
          <ac:chgData name="Giulia Grisot" userId="53744c0f-d6fd-4037-8876-56a19704fe84" providerId="ADAL" clId="{F42B89D5-51D9-5F48-B410-D1A58293FEC7}" dt="2024-02-22T11:51:32.989" v="548" actId="6264"/>
          <ac:spMkLst>
            <pc:docMk/>
            <pc:sldMk cId="0" sldId="275"/>
            <ac:spMk id="328" creationId="{00000000-0000-0000-0000-000000000000}"/>
          </ac:spMkLst>
        </pc:spChg>
        <pc:picChg chg="del">
          <ac:chgData name="Giulia Grisot" userId="53744c0f-d6fd-4037-8876-56a19704fe84" providerId="ADAL" clId="{F42B89D5-51D9-5F48-B410-D1A58293FEC7}" dt="2024-02-22T11:33:29.522" v="51" actId="478"/>
          <ac:picMkLst>
            <pc:docMk/>
            <pc:sldMk cId="0" sldId="275"/>
            <ac:picMk id="325" creationId="{00000000-0000-0000-0000-000000000000}"/>
          </ac:picMkLst>
        </pc:picChg>
        <pc:picChg chg="del">
          <ac:chgData name="Giulia Grisot" userId="53744c0f-d6fd-4037-8876-56a19704fe84" providerId="ADAL" clId="{F42B89D5-51D9-5F48-B410-D1A58293FEC7}" dt="2024-02-22T11:47:48.795" v="457" actId="478"/>
          <ac:picMkLst>
            <pc:docMk/>
            <pc:sldMk cId="0" sldId="275"/>
            <ac:picMk id="326" creationId="{00000000-0000-0000-0000-000000000000}"/>
          </ac:picMkLst>
        </pc:picChg>
        <pc:picChg chg="del">
          <ac:chgData name="Giulia Grisot" userId="53744c0f-d6fd-4037-8876-56a19704fe84" providerId="ADAL" clId="{F42B89D5-51D9-5F48-B410-D1A58293FEC7}" dt="2024-02-22T11:35:00.706" v="110" actId="478"/>
          <ac:picMkLst>
            <pc:docMk/>
            <pc:sldMk cId="0" sldId="275"/>
            <ac:picMk id="327" creationId="{00000000-0000-0000-0000-000000000000}"/>
          </ac:picMkLst>
        </pc:picChg>
      </pc:sldChg>
      <pc:sldChg chg="addSp delSp modSp add del mod chgLayout">
        <pc:chgData name="Giulia Grisot" userId="53744c0f-d6fd-4037-8876-56a19704fe84" providerId="ADAL" clId="{F42B89D5-51D9-5F48-B410-D1A58293FEC7}" dt="2024-02-22T11:50:30.865" v="530" actId="2696"/>
        <pc:sldMkLst>
          <pc:docMk/>
          <pc:sldMk cId="0" sldId="276"/>
        </pc:sldMkLst>
        <pc:spChg chg="add del mod">
          <ac:chgData name="Giulia Grisot" userId="53744c0f-d6fd-4037-8876-56a19704fe84" providerId="ADAL" clId="{F42B89D5-51D9-5F48-B410-D1A58293FEC7}" dt="2024-02-22T11:31:16.814" v="14" actId="6264"/>
          <ac:spMkLst>
            <pc:docMk/>
            <pc:sldMk cId="0" sldId="276"/>
            <ac:spMk id="2" creationId="{F3BF2DF5-A295-A292-3A56-070DDBC67ACC}"/>
          </ac:spMkLst>
        </pc:spChg>
        <pc:spChg chg="add del mod ord">
          <ac:chgData name="Giulia Grisot" userId="53744c0f-d6fd-4037-8876-56a19704fe84" providerId="ADAL" clId="{F42B89D5-51D9-5F48-B410-D1A58293FEC7}" dt="2024-02-22T11:47:59.692" v="458" actId="478"/>
          <ac:spMkLst>
            <pc:docMk/>
            <pc:sldMk cId="0" sldId="276"/>
            <ac:spMk id="3" creationId="{2E1E8A72-F929-312C-FEBD-4538365FEFA8}"/>
          </ac:spMkLst>
        </pc:spChg>
        <pc:spChg chg="add del mod">
          <ac:chgData name="Giulia Grisot" userId="53744c0f-d6fd-4037-8876-56a19704fe84" providerId="ADAL" clId="{F42B89D5-51D9-5F48-B410-D1A58293FEC7}" dt="2024-02-22T11:36:06.171" v="134" actId="6264"/>
          <ac:spMkLst>
            <pc:docMk/>
            <pc:sldMk cId="0" sldId="276"/>
            <ac:spMk id="4" creationId="{777C9BCB-BFB0-7FDD-93D5-C4AC87DDB95E}"/>
          </ac:spMkLst>
        </pc:spChg>
        <pc:spChg chg="add del mod ord">
          <ac:chgData name="Giulia Grisot" userId="53744c0f-d6fd-4037-8876-56a19704fe84" providerId="ADAL" clId="{F42B89D5-51D9-5F48-B410-D1A58293FEC7}" dt="2024-02-22T11:36:06.171" v="134" actId="6264"/>
          <ac:spMkLst>
            <pc:docMk/>
            <pc:sldMk cId="0" sldId="276"/>
            <ac:spMk id="5" creationId="{C4349368-86E3-B0FF-A404-68892EF55CDC}"/>
          </ac:spMkLst>
        </pc:spChg>
        <pc:spChg chg="del">
          <ac:chgData name="Giulia Grisot" userId="53744c0f-d6fd-4037-8876-56a19704fe84" providerId="ADAL" clId="{F42B89D5-51D9-5F48-B410-D1A58293FEC7}" dt="2024-02-22T11:33:32.213" v="54" actId="478"/>
          <ac:spMkLst>
            <pc:docMk/>
            <pc:sldMk cId="0" sldId="276"/>
            <ac:spMk id="340" creationId="{00000000-0000-0000-0000-000000000000}"/>
          </ac:spMkLst>
        </pc:spChg>
        <pc:spChg chg="mod ord">
          <ac:chgData name="Giulia Grisot" userId="53744c0f-d6fd-4037-8876-56a19704fe84" providerId="ADAL" clId="{F42B89D5-51D9-5F48-B410-D1A58293FEC7}" dt="2024-02-22T11:36:06.171" v="134" actId="6264"/>
          <ac:spMkLst>
            <pc:docMk/>
            <pc:sldMk cId="0" sldId="276"/>
            <ac:spMk id="344" creationId="{00000000-0000-0000-0000-000000000000}"/>
          </ac:spMkLst>
        </pc:spChg>
        <pc:picChg chg="del">
          <ac:chgData name="Giulia Grisot" userId="53744c0f-d6fd-4037-8876-56a19704fe84" providerId="ADAL" clId="{F42B89D5-51D9-5F48-B410-D1A58293FEC7}" dt="2024-02-22T11:33:31.473" v="53" actId="478"/>
          <ac:picMkLst>
            <pc:docMk/>
            <pc:sldMk cId="0" sldId="276"/>
            <ac:picMk id="341" creationId="{00000000-0000-0000-0000-000000000000}"/>
          </ac:picMkLst>
        </pc:picChg>
        <pc:picChg chg="del">
          <ac:chgData name="Giulia Grisot" userId="53744c0f-d6fd-4037-8876-56a19704fe84" providerId="ADAL" clId="{F42B89D5-51D9-5F48-B410-D1A58293FEC7}" dt="2024-02-22T11:34:59.444" v="109" actId="478"/>
          <ac:picMkLst>
            <pc:docMk/>
            <pc:sldMk cId="0" sldId="276"/>
            <ac:picMk id="343" creationId="{00000000-0000-0000-0000-000000000000}"/>
          </ac:picMkLst>
        </pc:picChg>
      </pc:sldChg>
      <pc:sldChg chg="addSp delSp modSp add del mod chgLayout">
        <pc:chgData name="Giulia Grisot" userId="53744c0f-d6fd-4037-8876-56a19704fe84" providerId="ADAL" clId="{F42B89D5-51D9-5F48-B410-D1A58293FEC7}" dt="2024-02-22T11:50:32.557" v="531" actId="2696"/>
        <pc:sldMkLst>
          <pc:docMk/>
          <pc:sldMk cId="0" sldId="277"/>
        </pc:sldMkLst>
        <pc:spChg chg="add del mod">
          <ac:chgData name="Giulia Grisot" userId="53744c0f-d6fd-4037-8876-56a19704fe84" providerId="ADAL" clId="{F42B89D5-51D9-5F48-B410-D1A58293FEC7}" dt="2024-02-22T11:31:16.814" v="14" actId="6264"/>
          <ac:spMkLst>
            <pc:docMk/>
            <pc:sldMk cId="0" sldId="277"/>
            <ac:spMk id="2" creationId="{CE93ED92-7578-66DF-94A5-C4E7D8DE1228}"/>
          </ac:spMkLst>
        </pc:spChg>
        <pc:spChg chg="add del mod ord">
          <ac:chgData name="Giulia Grisot" userId="53744c0f-d6fd-4037-8876-56a19704fe84" providerId="ADAL" clId="{F42B89D5-51D9-5F48-B410-D1A58293FEC7}" dt="2024-02-22T11:36:06.171" v="134" actId="6264"/>
          <ac:spMkLst>
            <pc:docMk/>
            <pc:sldMk cId="0" sldId="277"/>
            <ac:spMk id="3" creationId="{6B8017B5-8041-6A00-FAFF-4C63FF35ABBC}"/>
          </ac:spMkLst>
        </pc:spChg>
        <pc:spChg chg="add del mod">
          <ac:chgData name="Giulia Grisot" userId="53744c0f-d6fd-4037-8876-56a19704fe84" providerId="ADAL" clId="{F42B89D5-51D9-5F48-B410-D1A58293FEC7}" dt="2024-02-22T11:36:06.171" v="134" actId="6264"/>
          <ac:spMkLst>
            <pc:docMk/>
            <pc:sldMk cId="0" sldId="277"/>
            <ac:spMk id="4" creationId="{D292364D-FEA4-91BF-4EB6-F27977C5F865}"/>
          </ac:spMkLst>
        </pc:spChg>
        <pc:spChg chg="add del mod ord">
          <ac:chgData name="Giulia Grisot" userId="53744c0f-d6fd-4037-8876-56a19704fe84" providerId="ADAL" clId="{F42B89D5-51D9-5F48-B410-D1A58293FEC7}" dt="2024-02-22T11:36:06.171" v="134" actId="6264"/>
          <ac:spMkLst>
            <pc:docMk/>
            <pc:sldMk cId="0" sldId="277"/>
            <ac:spMk id="5" creationId="{34E59A65-1284-17F3-6C28-B02F030CFF54}"/>
          </ac:spMkLst>
        </pc:spChg>
        <pc:spChg chg="del">
          <ac:chgData name="Giulia Grisot" userId="53744c0f-d6fd-4037-8876-56a19704fe84" providerId="ADAL" clId="{F42B89D5-51D9-5F48-B410-D1A58293FEC7}" dt="2024-02-22T11:33:34.016" v="56" actId="478"/>
          <ac:spMkLst>
            <pc:docMk/>
            <pc:sldMk cId="0" sldId="277"/>
            <ac:spMk id="356" creationId="{00000000-0000-0000-0000-000000000000}"/>
          </ac:spMkLst>
        </pc:spChg>
        <pc:spChg chg="mod ord">
          <ac:chgData name="Giulia Grisot" userId="53744c0f-d6fd-4037-8876-56a19704fe84" providerId="ADAL" clId="{F42B89D5-51D9-5F48-B410-D1A58293FEC7}" dt="2024-02-22T11:36:06.171" v="134" actId="6264"/>
          <ac:spMkLst>
            <pc:docMk/>
            <pc:sldMk cId="0" sldId="277"/>
            <ac:spMk id="360" creationId="{00000000-0000-0000-0000-000000000000}"/>
          </ac:spMkLst>
        </pc:spChg>
        <pc:picChg chg="del">
          <ac:chgData name="Giulia Grisot" userId="53744c0f-d6fd-4037-8876-56a19704fe84" providerId="ADAL" clId="{F42B89D5-51D9-5F48-B410-D1A58293FEC7}" dt="2024-02-22T11:33:33.414" v="55" actId="478"/>
          <ac:picMkLst>
            <pc:docMk/>
            <pc:sldMk cId="0" sldId="277"/>
            <ac:picMk id="357" creationId="{00000000-0000-0000-0000-000000000000}"/>
          </ac:picMkLst>
        </pc:picChg>
        <pc:picChg chg="del">
          <ac:chgData name="Giulia Grisot" userId="53744c0f-d6fd-4037-8876-56a19704fe84" providerId="ADAL" clId="{F42B89D5-51D9-5F48-B410-D1A58293FEC7}" dt="2024-02-22T11:34:58.127" v="108" actId="478"/>
          <ac:picMkLst>
            <pc:docMk/>
            <pc:sldMk cId="0" sldId="277"/>
            <ac:picMk id="359" creationId="{00000000-0000-0000-0000-000000000000}"/>
          </ac:picMkLst>
        </pc:picChg>
      </pc:sldChg>
      <pc:sldChg chg="addSp delSp modSp add del mod chgLayout">
        <pc:chgData name="Giulia Grisot" userId="53744c0f-d6fd-4037-8876-56a19704fe84" providerId="ADAL" clId="{F42B89D5-51D9-5F48-B410-D1A58293FEC7}" dt="2024-02-22T11:50:34.031" v="532" actId="2696"/>
        <pc:sldMkLst>
          <pc:docMk/>
          <pc:sldMk cId="0" sldId="278"/>
        </pc:sldMkLst>
        <pc:spChg chg="add del mod">
          <ac:chgData name="Giulia Grisot" userId="53744c0f-d6fd-4037-8876-56a19704fe84" providerId="ADAL" clId="{F42B89D5-51D9-5F48-B410-D1A58293FEC7}" dt="2024-02-22T11:31:16.814" v="14" actId="6264"/>
          <ac:spMkLst>
            <pc:docMk/>
            <pc:sldMk cId="0" sldId="278"/>
            <ac:spMk id="2" creationId="{FC66918F-4CC9-F715-A6F9-8C7DD221CFE5}"/>
          </ac:spMkLst>
        </pc:spChg>
        <pc:spChg chg="add del mod ord">
          <ac:chgData name="Giulia Grisot" userId="53744c0f-d6fd-4037-8876-56a19704fe84" providerId="ADAL" clId="{F42B89D5-51D9-5F48-B410-D1A58293FEC7}" dt="2024-02-22T11:36:06.171" v="134" actId="6264"/>
          <ac:spMkLst>
            <pc:docMk/>
            <pc:sldMk cId="0" sldId="278"/>
            <ac:spMk id="3" creationId="{3AB00018-0475-7457-6C4B-ECAE94A27597}"/>
          </ac:spMkLst>
        </pc:spChg>
        <pc:spChg chg="add del mod">
          <ac:chgData name="Giulia Grisot" userId="53744c0f-d6fd-4037-8876-56a19704fe84" providerId="ADAL" clId="{F42B89D5-51D9-5F48-B410-D1A58293FEC7}" dt="2024-02-22T11:36:06.171" v="134" actId="6264"/>
          <ac:spMkLst>
            <pc:docMk/>
            <pc:sldMk cId="0" sldId="278"/>
            <ac:spMk id="4" creationId="{E14E04D3-9DC2-62F2-9E00-19FA6E79E3B1}"/>
          </ac:spMkLst>
        </pc:spChg>
        <pc:spChg chg="add del mod ord">
          <ac:chgData name="Giulia Grisot" userId="53744c0f-d6fd-4037-8876-56a19704fe84" providerId="ADAL" clId="{F42B89D5-51D9-5F48-B410-D1A58293FEC7}" dt="2024-02-22T11:36:06.171" v="134" actId="6264"/>
          <ac:spMkLst>
            <pc:docMk/>
            <pc:sldMk cId="0" sldId="278"/>
            <ac:spMk id="5" creationId="{93275C54-8322-13C3-92E8-6A15F307AC6E}"/>
          </ac:spMkLst>
        </pc:spChg>
        <pc:spChg chg="del">
          <ac:chgData name="Giulia Grisot" userId="53744c0f-d6fd-4037-8876-56a19704fe84" providerId="ADAL" clId="{F42B89D5-51D9-5F48-B410-D1A58293FEC7}" dt="2024-02-22T11:33:35.600" v="58" actId="478"/>
          <ac:spMkLst>
            <pc:docMk/>
            <pc:sldMk cId="0" sldId="278"/>
            <ac:spMk id="372" creationId="{00000000-0000-0000-0000-000000000000}"/>
          </ac:spMkLst>
        </pc:spChg>
        <pc:spChg chg="mod ord">
          <ac:chgData name="Giulia Grisot" userId="53744c0f-d6fd-4037-8876-56a19704fe84" providerId="ADAL" clId="{F42B89D5-51D9-5F48-B410-D1A58293FEC7}" dt="2024-02-22T11:36:06.171" v="134" actId="6264"/>
          <ac:spMkLst>
            <pc:docMk/>
            <pc:sldMk cId="0" sldId="278"/>
            <ac:spMk id="376" creationId="{00000000-0000-0000-0000-000000000000}"/>
          </ac:spMkLst>
        </pc:spChg>
        <pc:picChg chg="del">
          <ac:chgData name="Giulia Grisot" userId="53744c0f-d6fd-4037-8876-56a19704fe84" providerId="ADAL" clId="{F42B89D5-51D9-5F48-B410-D1A58293FEC7}" dt="2024-02-22T11:33:35.002" v="57" actId="478"/>
          <ac:picMkLst>
            <pc:docMk/>
            <pc:sldMk cId="0" sldId="278"/>
            <ac:picMk id="373" creationId="{00000000-0000-0000-0000-000000000000}"/>
          </ac:picMkLst>
        </pc:picChg>
        <pc:picChg chg="del">
          <ac:chgData name="Giulia Grisot" userId="53744c0f-d6fd-4037-8876-56a19704fe84" providerId="ADAL" clId="{F42B89D5-51D9-5F48-B410-D1A58293FEC7}" dt="2024-02-22T11:34:56.797" v="107" actId="478"/>
          <ac:picMkLst>
            <pc:docMk/>
            <pc:sldMk cId="0" sldId="278"/>
            <ac:picMk id="375" creationId="{00000000-0000-0000-0000-000000000000}"/>
          </ac:picMkLst>
        </pc:picChg>
      </pc:sldChg>
      <pc:sldChg chg="addSp delSp modSp add mod chgLayout">
        <pc:chgData name="Giulia Grisot" userId="53744c0f-d6fd-4037-8876-56a19704fe84" providerId="ADAL" clId="{F42B89D5-51D9-5F48-B410-D1A58293FEC7}" dt="2024-02-22T11:52:34.370" v="560" actId="122"/>
        <pc:sldMkLst>
          <pc:docMk/>
          <pc:sldMk cId="0" sldId="279"/>
        </pc:sldMkLst>
        <pc:spChg chg="add del mod">
          <ac:chgData name="Giulia Grisot" userId="53744c0f-d6fd-4037-8876-56a19704fe84" providerId="ADAL" clId="{F42B89D5-51D9-5F48-B410-D1A58293FEC7}" dt="2024-02-22T11:31:16.814" v="14" actId="6264"/>
          <ac:spMkLst>
            <pc:docMk/>
            <pc:sldMk cId="0" sldId="279"/>
            <ac:spMk id="2" creationId="{6813C354-0B37-72BB-677E-CA92C60D82EF}"/>
          </ac:spMkLst>
        </pc:spChg>
        <pc:spChg chg="add del mod ord">
          <ac:chgData name="Giulia Grisot" userId="53744c0f-d6fd-4037-8876-56a19704fe84" providerId="ADAL" clId="{F42B89D5-51D9-5F48-B410-D1A58293FEC7}" dt="2024-02-22T11:52:12.834" v="555" actId="14100"/>
          <ac:spMkLst>
            <pc:docMk/>
            <pc:sldMk cId="0" sldId="279"/>
            <ac:spMk id="3" creationId="{63C9F681-6FF9-4CD1-304A-3D397B34F872}"/>
          </ac:spMkLst>
        </pc:spChg>
        <pc:spChg chg="add del mod">
          <ac:chgData name="Giulia Grisot" userId="53744c0f-d6fd-4037-8876-56a19704fe84" providerId="ADAL" clId="{F42B89D5-51D9-5F48-B410-D1A58293FEC7}" dt="2024-02-22T11:36:06.171" v="134" actId="6264"/>
          <ac:spMkLst>
            <pc:docMk/>
            <pc:sldMk cId="0" sldId="279"/>
            <ac:spMk id="4" creationId="{49A25E64-37E7-7A32-5683-B13FACE97207}"/>
          </ac:spMkLst>
        </pc:spChg>
        <pc:spChg chg="add del mod ord">
          <ac:chgData name="Giulia Grisot" userId="53744c0f-d6fd-4037-8876-56a19704fe84" providerId="ADAL" clId="{F42B89D5-51D9-5F48-B410-D1A58293FEC7}" dt="2024-02-22T11:36:06.171" v="134" actId="6264"/>
          <ac:spMkLst>
            <pc:docMk/>
            <pc:sldMk cId="0" sldId="279"/>
            <ac:spMk id="5" creationId="{22247E63-2FE2-79C4-BAE7-F934BC1F09CB}"/>
          </ac:spMkLst>
        </pc:spChg>
        <pc:spChg chg="add del mod">
          <ac:chgData name="Giulia Grisot" userId="53744c0f-d6fd-4037-8876-56a19704fe84" providerId="ADAL" clId="{F42B89D5-51D9-5F48-B410-D1A58293FEC7}" dt="2024-02-22T11:51:16.118" v="545" actId="6264"/>
          <ac:spMkLst>
            <pc:docMk/>
            <pc:sldMk cId="0" sldId="279"/>
            <ac:spMk id="6" creationId="{F476230B-A34C-A280-4525-4F5E984F5BFF}"/>
          </ac:spMkLst>
        </pc:spChg>
        <pc:spChg chg="add del mod">
          <ac:chgData name="Giulia Grisot" userId="53744c0f-d6fd-4037-8876-56a19704fe84" providerId="ADAL" clId="{F42B89D5-51D9-5F48-B410-D1A58293FEC7}" dt="2024-02-22T11:51:16.118" v="545" actId="6264"/>
          <ac:spMkLst>
            <pc:docMk/>
            <pc:sldMk cId="0" sldId="279"/>
            <ac:spMk id="7" creationId="{44FC579E-25BC-9C12-308F-2456790418C9}"/>
          </ac:spMkLst>
        </pc:spChg>
        <pc:spChg chg="mod">
          <ac:chgData name="Giulia Grisot" userId="53744c0f-d6fd-4037-8876-56a19704fe84" providerId="ADAL" clId="{F42B89D5-51D9-5F48-B410-D1A58293FEC7}" dt="2024-02-22T11:52:34.370" v="560" actId="122"/>
          <ac:spMkLst>
            <pc:docMk/>
            <pc:sldMk cId="0" sldId="279"/>
            <ac:spMk id="381"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2" creationId="{00000000-0000-0000-0000-000000000000}"/>
          </ac:spMkLst>
        </pc:spChg>
        <pc:spChg chg="del mod">
          <ac:chgData name="Giulia Grisot" userId="53744c0f-d6fd-4037-8876-56a19704fe84" providerId="ADAL" clId="{F42B89D5-51D9-5F48-B410-D1A58293FEC7}" dt="2024-02-22T11:50:58.118" v="536" actId="478"/>
          <ac:spMkLst>
            <pc:docMk/>
            <pc:sldMk cId="0" sldId="279"/>
            <ac:spMk id="384"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5"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7" creationId="{00000000-0000-0000-0000-000000000000}"/>
          </ac:spMkLst>
        </pc:spChg>
        <pc:spChg chg="del">
          <ac:chgData name="Giulia Grisot" userId="53744c0f-d6fd-4037-8876-56a19704fe84" providerId="ADAL" clId="{F42B89D5-51D9-5F48-B410-D1A58293FEC7}" dt="2024-02-22T11:33:37.234" v="60" actId="478"/>
          <ac:spMkLst>
            <pc:docMk/>
            <pc:sldMk cId="0" sldId="279"/>
            <ac:spMk id="389" creationId="{00000000-0000-0000-0000-000000000000}"/>
          </ac:spMkLst>
        </pc:spChg>
        <pc:spChg chg="mod ord">
          <ac:chgData name="Giulia Grisot" userId="53744c0f-d6fd-4037-8876-56a19704fe84" providerId="ADAL" clId="{F42B89D5-51D9-5F48-B410-D1A58293FEC7}" dt="2024-02-22T11:51:16.118" v="545" actId="6264"/>
          <ac:spMkLst>
            <pc:docMk/>
            <pc:sldMk cId="0" sldId="279"/>
            <ac:spMk id="393" creationId="{00000000-0000-0000-0000-000000000000}"/>
          </ac:spMkLst>
        </pc:spChg>
        <pc:picChg chg="del">
          <ac:chgData name="Giulia Grisot" userId="53744c0f-d6fd-4037-8876-56a19704fe84" providerId="ADAL" clId="{F42B89D5-51D9-5F48-B410-D1A58293FEC7}" dt="2024-02-22T11:33:36.613" v="59" actId="478"/>
          <ac:picMkLst>
            <pc:docMk/>
            <pc:sldMk cId="0" sldId="279"/>
            <ac:picMk id="390" creationId="{00000000-0000-0000-0000-000000000000}"/>
          </ac:picMkLst>
        </pc:picChg>
        <pc:picChg chg="del">
          <ac:chgData name="Giulia Grisot" userId="53744c0f-d6fd-4037-8876-56a19704fe84" providerId="ADAL" clId="{F42B89D5-51D9-5F48-B410-D1A58293FEC7}" dt="2024-02-22T11:50:59.796" v="537" actId="478"/>
          <ac:picMkLst>
            <pc:docMk/>
            <pc:sldMk cId="0" sldId="279"/>
            <ac:picMk id="391" creationId="{00000000-0000-0000-0000-000000000000}"/>
          </ac:picMkLst>
        </pc:picChg>
        <pc:picChg chg="del">
          <ac:chgData name="Giulia Grisot" userId="53744c0f-d6fd-4037-8876-56a19704fe84" providerId="ADAL" clId="{F42B89D5-51D9-5F48-B410-D1A58293FEC7}" dt="2024-02-22T11:34:55.431" v="106" actId="478"/>
          <ac:picMkLst>
            <pc:docMk/>
            <pc:sldMk cId="0" sldId="279"/>
            <ac:picMk id="392" creationId="{00000000-0000-0000-0000-000000000000}"/>
          </ac:picMkLst>
        </pc:picChg>
      </pc:sldChg>
      <pc:sldChg chg="modSp del">
        <pc:chgData name="Giulia Grisot" userId="53744c0f-d6fd-4037-8876-56a19704fe84" providerId="ADAL" clId="{F42B89D5-51D9-5F48-B410-D1A58293FEC7}" dt="2024-02-22T11:31:11.510" v="2" actId="2696"/>
        <pc:sldMkLst>
          <pc:docMk/>
          <pc:sldMk cId="3929909230" sldId="279"/>
        </pc:sldMkLst>
        <pc:spChg chg="mod">
          <ac:chgData name="Giulia Grisot" userId="53744c0f-d6fd-4037-8876-56a19704fe84" providerId="ADAL" clId="{F42B89D5-51D9-5F48-B410-D1A58293FEC7}" dt="2024-01-25T11:03:25.665" v="0"/>
          <ac:spMkLst>
            <pc:docMk/>
            <pc:sldMk cId="3929909230" sldId="279"/>
            <ac:spMk id="3" creationId="{E6207D45-0140-E253-61A4-A3189225D51B}"/>
          </ac:spMkLst>
        </pc:spChg>
      </pc:sldChg>
      <pc:sldChg chg="addSp delSp modSp add mod modClrScheme chgLayout">
        <pc:chgData name="Giulia Grisot" userId="53744c0f-d6fd-4037-8876-56a19704fe84" providerId="ADAL" clId="{F42B89D5-51D9-5F48-B410-D1A58293FEC7}" dt="2024-02-22T11:54:45.418" v="583" actId="1076"/>
        <pc:sldMkLst>
          <pc:docMk/>
          <pc:sldMk cId="0" sldId="280"/>
        </pc:sldMkLst>
        <pc:spChg chg="add del mod">
          <ac:chgData name="Giulia Grisot" userId="53744c0f-d6fd-4037-8876-56a19704fe84" providerId="ADAL" clId="{F42B89D5-51D9-5F48-B410-D1A58293FEC7}" dt="2024-02-22T11:31:16.814" v="14" actId="6264"/>
          <ac:spMkLst>
            <pc:docMk/>
            <pc:sldMk cId="0" sldId="280"/>
            <ac:spMk id="2" creationId="{BE784021-31CE-36DA-EBFE-96933633B13B}"/>
          </ac:spMkLst>
        </pc:spChg>
        <pc:spChg chg="add del mod ord">
          <ac:chgData name="Giulia Grisot" userId="53744c0f-d6fd-4037-8876-56a19704fe84" providerId="ADAL" clId="{F42B89D5-51D9-5F48-B410-D1A58293FEC7}" dt="2024-02-22T11:52:55.577" v="561" actId="700"/>
          <ac:spMkLst>
            <pc:docMk/>
            <pc:sldMk cId="0" sldId="280"/>
            <ac:spMk id="3" creationId="{B0C979DF-ABCA-BDBE-1F87-9FAF0379068E}"/>
          </ac:spMkLst>
        </pc:spChg>
        <pc:spChg chg="add del mod">
          <ac:chgData name="Giulia Grisot" userId="53744c0f-d6fd-4037-8876-56a19704fe84" providerId="ADAL" clId="{F42B89D5-51D9-5F48-B410-D1A58293FEC7}" dt="2024-02-22T11:36:06.171" v="134" actId="6264"/>
          <ac:spMkLst>
            <pc:docMk/>
            <pc:sldMk cId="0" sldId="280"/>
            <ac:spMk id="4" creationId="{919F65D5-4EE5-70A0-75E8-588CB477C77D}"/>
          </ac:spMkLst>
        </pc:spChg>
        <pc:spChg chg="add del mod ord">
          <ac:chgData name="Giulia Grisot" userId="53744c0f-d6fd-4037-8876-56a19704fe84" providerId="ADAL" clId="{F42B89D5-51D9-5F48-B410-D1A58293FEC7}" dt="2024-02-22T11:36:06.171" v="134" actId="6264"/>
          <ac:spMkLst>
            <pc:docMk/>
            <pc:sldMk cId="0" sldId="280"/>
            <ac:spMk id="5" creationId="{41F6944A-3A6A-F3B1-A673-300F8CE5A32F}"/>
          </ac:spMkLst>
        </pc:spChg>
        <pc:spChg chg="del">
          <ac:chgData name="Giulia Grisot" userId="53744c0f-d6fd-4037-8876-56a19704fe84" providerId="ADAL" clId="{F42B89D5-51D9-5F48-B410-D1A58293FEC7}" dt="2024-02-22T11:53:26.044" v="567" actId="478"/>
          <ac:spMkLst>
            <pc:docMk/>
            <pc:sldMk cId="0" sldId="280"/>
            <ac:spMk id="398"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399"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0" creationId="{00000000-0000-0000-0000-000000000000}"/>
          </ac:spMkLst>
        </pc:spChg>
        <pc:spChg chg="mod ord">
          <ac:chgData name="Giulia Grisot" userId="53744c0f-d6fd-4037-8876-56a19704fe84" providerId="ADAL" clId="{F42B89D5-51D9-5F48-B410-D1A58293FEC7}" dt="2024-02-22T11:53:20.326" v="565" actId="700"/>
          <ac:spMkLst>
            <pc:docMk/>
            <pc:sldMk cId="0" sldId="280"/>
            <ac:spMk id="401" creationId="{00000000-0000-0000-0000-000000000000}"/>
          </ac:spMkLst>
        </pc:spChg>
        <pc:spChg chg="del">
          <ac:chgData name="Giulia Grisot" userId="53744c0f-d6fd-4037-8876-56a19704fe84" providerId="ADAL" clId="{F42B89D5-51D9-5F48-B410-D1A58293FEC7}" dt="2024-02-22T11:53:23.075" v="566" actId="478"/>
          <ac:spMkLst>
            <pc:docMk/>
            <pc:sldMk cId="0" sldId="280"/>
            <ac:spMk id="402"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403"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4"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405"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6" creationId="{00000000-0000-0000-0000-000000000000}"/>
          </ac:spMkLst>
        </pc:spChg>
        <pc:graphicFrameChg chg="mod modGraphic">
          <ac:chgData name="Giulia Grisot" userId="53744c0f-d6fd-4037-8876-56a19704fe84" providerId="ADAL" clId="{F42B89D5-51D9-5F48-B410-D1A58293FEC7}" dt="2024-02-22T11:54:45.418" v="583" actId="1076"/>
          <ac:graphicFrameMkLst>
            <pc:docMk/>
            <pc:sldMk cId="0" sldId="280"/>
            <ac:graphicFrameMk id="407" creationId="{00000000-0000-0000-0000-000000000000}"/>
          </ac:graphicFrameMkLst>
        </pc:graphicFrameChg>
      </pc:sldChg>
      <pc:sldChg chg="del">
        <pc:chgData name="Giulia Grisot" userId="53744c0f-d6fd-4037-8876-56a19704fe84" providerId="ADAL" clId="{F42B89D5-51D9-5F48-B410-D1A58293FEC7}" dt="2024-02-22T11:31:11.653" v="7" actId="2696"/>
        <pc:sldMkLst>
          <pc:docMk/>
          <pc:sldMk cId="89657279" sldId="280"/>
        </pc:sldMkLst>
      </pc:sldChg>
      <pc:sldChg chg="addSp delSp modSp add del mod chgLayout">
        <pc:chgData name="Giulia Grisot" userId="53744c0f-d6fd-4037-8876-56a19704fe84" providerId="ADAL" clId="{F42B89D5-51D9-5F48-B410-D1A58293FEC7}" dt="2024-02-22T11:54:54.987" v="584" actId="2696"/>
        <pc:sldMkLst>
          <pc:docMk/>
          <pc:sldMk cId="0" sldId="281"/>
        </pc:sldMkLst>
        <pc:spChg chg="add del mod">
          <ac:chgData name="Giulia Grisot" userId="53744c0f-d6fd-4037-8876-56a19704fe84" providerId="ADAL" clId="{F42B89D5-51D9-5F48-B410-D1A58293FEC7}" dt="2024-02-22T11:31:16.814" v="14" actId="6264"/>
          <ac:spMkLst>
            <pc:docMk/>
            <pc:sldMk cId="0" sldId="281"/>
            <ac:spMk id="2" creationId="{A2E2D846-7492-539E-CAAE-95819E8C3484}"/>
          </ac:spMkLst>
        </pc:spChg>
        <pc:spChg chg="add del mod ord">
          <ac:chgData name="Giulia Grisot" userId="53744c0f-d6fd-4037-8876-56a19704fe84" providerId="ADAL" clId="{F42B89D5-51D9-5F48-B410-D1A58293FEC7}" dt="2024-02-22T11:36:06.171" v="134" actId="6264"/>
          <ac:spMkLst>
            <pc:docMk/>
            <pc:sldMk cId="0" sldId="281"/>
            <ac:spMk id="3" creationId="{A53FF8D4-D4CE-229C-4A30-8FE888B838C4}"/>
          </ac:spMkLst>
        </pc:spChg>
        <pc:spChg chg="add del mod">
          <ac:chgData name="Giulia Grisot" userId="53744c0f-d6fd-4037-8876-56a19704fe84" providerId="ADAL" clId="{F42B89D5-51D9-5F48-B410-D1A58293FEC7}" dt="2024-02-22T11:36:06.171" v="134" actId="6264"/>
          <ac:spMkLst>
            <pc:docMk/>
            <pc:sldMk cId="0" sldId="281"/>
            <ac:spMk id="4" creationId="{2610C283-A8D4-0C9B-5746-BAE81A734242}"/>
          </ac:spMkLst>
        </pc:spChg>
        <pc:spChg chg="add del mod ord">
          <ac:chgData name="Giulia Grisot" userId="53744c0f-d6fd-4037-8876-56a19704fe84" providerId="ADAL" clId="{F42B89D5-51D9-5F48-B410-D1A58293FEC7}" dt="2024-02-22T11:36:06.171" v="134" actId="6264"/>
          <ac:spMkLst>
            <pc:docMk/>
            <pc:sldMk cId="0" sldId="281"/>
            <ac:spMk id="5" creationId="{BE9F1375-BBA6-690D-2740-5C5FB0E26CB6}"/>
          </ac:spMkLst>
        </pc:spChg>
        <pc:spChg chg="del">
          <ac:chgData name="Giulia Grisot" userId="53744c0f-d6fd-4037-8876-56a19704fe84" providerId="ADAL" clId="{F42B89D5-51D9-5F48-B410-D1A58293FEC7}" dt="2024-02-22T11:33:49.775" v="65" actId="478"/>
          <ac:spMkLst>
            <pc:docMk/>
            <pc:sldMk cId="0" sldId="281"/>
            <ac:spMk id="420" creationId="{00000000-0000-0000-0000-000000000000}"/>
          </ac:spMkLst>
        </pc:spChg>
        <pc:spChg chg="mod ord">
          <ac:chgData name="Giulia Grisot" userId="53744c0f-d6fd-4037-8876-56a19704fe84" providerId="ADAL" clId="{F42B89D5-51D9-5F48-B410-D1A58293FEC7}" dt="2024-02-22T11:36:06.171" v="134" actId="6264"/>
          <ac:spMkLst>
            <pc:docMk/>
            <pc:sldMk cId="0" sldId="281"/>
            <ac:spMk id="425" creationId="{00000000-0000-0000-0000-000000000000}"/>
          </ac:spMkLst>
        </pc:spChg>
        <pc:graphicFrameChg chg="mod">
          <ac:chgData name="Giulia Grisot" userId="53744c0f-d6fd-4037-8876-56a19704fe84" providerId="ADAL" clId="{F42B89D5-51D9-5F48-B410-D1A58293FEC7}" dt="2024-02-22T11:33:46.771" v="63" actId="1076"/>
          <ac:graphicFrameMkLst>
            <pc:docMk/>
            <pc:sldMk cId="0" sldId="281"/>
            <ac:graphicFrameMk id="424" creationId="{00000000-0000-0000-0000-000000000000}"/>
          </ac:graphicFrameMkLst>
        </pc:graphicFrameChg>
        <pc:picChg chg="del">
          <ac:chgData name="Giulia Grisot" userId="53744c0f-d6fd-4037-8876-56a19704fe84" providerId="ADAL" clId="{F42B89D5-51D9-5F48-B410-D1A58293FEC7}" dt="2024-02-22T11:33:49.154" v="64" actId="478"/>
          <ac:picMkLst>
            <pc:docMk/>
            <pc:sldMk cId="0" sldId="281"/>
            <ac:picMk id="421" creationId="{00000000-0000-0000-0000-000000000000}"/>
          </ac:picMkLst>
        </pc:picChg>
        <pc:picChg chg="del">
          <ac:chgData name="Giulia Grisot" userId="53744c0f-d6fd-4037-8876-56a19704fe84" providerId="ADAL" clId="{F42B89D5-51D9-5F48-B410-D1A58293FEC7}" dt="2024-02-22T11:34:51.515" v="105" actId="478"/>
          <ac:picMkLst>
            <pc:docMk/>
            <pc:sldMk cId="0" sldId="281"/>
            <ac:picMk id="423" creationId="{00000000-0000-0000-0000-000000000000}"/>
          </ac:picMkLst>
        </pc:picChg>
      </pc:sldChg>
      <pc:sldChg chg="del">
        <pc:chgData name="Giulia Grisot" userId="53744c0f-d6fd-4037-8876-56a19704fe84" providerId="ADAL" clId="{F42B89D5-51D9-5F48-B410-D1A58293FEC7}" dt="2024-02-22T11:31:11.582" v="5" actId="2696"/>
        <pc:sldMkLst>
          <pc:docMk/>
          <pc:sldMk cId="1209878732" sldId="281"/>
        </pc:sldMkLst>
      </pc:sldChg>
      <pc:sldChg chg="addSp delSp modSp add mod chgLayout">
        <pc:chgData name="Giulia Grisot" userId="53744c0f-d6fd-4037-8876-56a19704fe84" providerId="ADAL" clId="{F42B89D5-51D9-5F48-B410-D1A58293FEC7}" dt="2024-02-22T11:55:40.699" v="600" actId="20577"/>
        <pc:sldMkLst>
          <pc:docMk/>
          <pc:sldMk cId="0" sldId="282"/>
        </pc:sldMkLst>
        <pc:spChg chg="add del mod">
          <ac:chgData name="Giulia Grisot" userId="53744c0f-d6fd-4037-8876-56a19704fe84" providerId="ADAL" clId="{F42B89D5-51D9-5F48-B410-D1A58293FEC7}" dt="2024-02-22T11:31:16.814" v="14" actId="6264"/>
          <ac:spMkLst>
            <pc:docMk/>
            <pc:sldMk cId="0" sldId="282"/>
            <ac:spMk id="2" creationId="{BF0BC166-9BDF-8628-F968-A2533CCEDF6A}"/>
          </ac:spMkLst>
        </pc:spChg>
        <pc:spChg chg="add del mod ord">
          <ac:chgData name="Giulia Grisot" userId="53744c0f-d6fd-4037-8876-56a19704fe84" providerId="ADAL" clId="{F42B89D5-51D9-5F48-B410-D1A58293FEC7}" dt="2024-02-22T11:55:14.961" v="591" actId="14100"/>
          <ac:spMkLst>
            <pc:docMk/>
            <pc:sldMk cId="0" sldId="282"/>
            <ac:spMk id="3" creationId="{06AA22AB-06AE-E886-CB87-3DB465E2CBA7}"/>
          </ac:spMkLst>
        </pc:spChg>
        <pc:spChg chg="add del mod">
          <ac:chgData name="Giulia Grisot" userId="53744c0f-d6fd-4037-8876-56a19704fe84" providerId="ADAL" clId="{F42B89D5-51D9-5F48-B410-D1A58293FEC7}" dt="2024-02-22T11:36:06.171" v="134" actId="6264"/>
          <ac:spMkLst>
            <pc:docMk/>
            <pc:sldMk cId="0" sldId="282"/>
            <ac:spMk id="4" creationId="{79D06156-50F1-7ACC-1CB6-206D8A996F96}"/>
          </ac:spMkLst>
        </pc:spChg>
        <pc:spChg chg="add del mod ord">
          <ac:chgData name="Giulia Grisot" userId="53744c0f-d6fd-4037-8876-56a19704fe84" providerId="ADAL" clId="{F42B89D5-51D9-5F48-B410-D1A58293FEC7}" dt="2024-02-22T11:36:06.171" v="134" actId="6264"/>
          <ac:spMkLst>
            <pc:docMk/>
            <pc:sldMk cId="0" sldId="282"/>
            <ac:spMk id="5" creationId="{93F37329-69AD-C64F-9B12-1BB8B2CEE675}"/>
          </ac:spMkLst>
        </pc:spChg>
        <pc:spChg chg="add del mod">
          <ac:chgData name="Giulia Grisot" userId="53744c0f-d6fd-4037-8876-56a19704fe84" providerId="ADAL" clId="{F42B89D5-51D9-5F48-B410-D1A58293FEC7}" dt="2024-02-22T11:55:12.486" v="590" actId="6264"/>
          <ac:spMkLst>
            <pc:docMk/>
            <pc:sldMk cId="0" sldId="282"/>
            <ac:spMk id="6" creationId="{FA4248D3-98DB-B137-7CE7-BF7C0CCE3E92}"/>
          </ac:spMkLst>
        </pc:spChg>
        <pc:spChg chg="add del mod">
          <ac:chgData name="Giulia Grisot" userId="53744c0f-d6fd-4037-8876-56a19704fe84" providerId="ADAL" clId="{F42B89D5-51D9-5F48-B410-D1A58293FEC7}" dt="2024-02-22T11:55:12.486" v="590" actId="6264"/>
          <ac:spMkLst>
            <pc:docMk/>
            <pc:sldMk cId="0" sldId="282"/>
            <ac:spMk id="7" creationId="{15F1BC58-FB8C-6BD9-4DFF-3B18157D3EBB}"/>
          </ac:spMkLst>
        </pc:spChg>
        <pc:spChg chg="del mod">
          <ac:chgData name="Giulia Grisot" userId="53744c0f-d6fd-4037-8876-56a19704fe84" providerId="ADAL" clId="{F42B89D5-51D9-5F48-B410-D1A58293FEC7}" dt="2024-02-22T11:55:08.072" v="586" actId="478"/>
          <ac:spMkLst>
            <pc:docMk/>
            <pc:sldMk cId="0" sldId="282"/>
            <ac:spMk id="430"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1"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2"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3" creationId="{00000000-0000-0000-0000-000000000000}"/>
          </ac:spMkLst>
        </pc:spChg>
        <pc:spChg chg="mod">
          <ac:chgData name="Giulia Grisot" userId="53744c0f-d6fd-4037-8876-56a19704fe84" providerId="ADAL" clId="{F42B89D5-51D9-5F48-B410-D1A58293FEC7}" dt="2024-02-22T11:55:40.699" v="600" actId="20577"/>
          <ac:spMkLst>
            <pc:docMk/>
            <pc:sldMk cId="0" sldId="282"/>
            <ac:spMk id="434"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5"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6"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7" creationId="{00000000-0000-0000-0000-000000000000}"/>
          </ac:spMkLst>
        </pc:spChg>
        <pc:spChg chg="del">
          <ac:chgData name="Giulia Grisot" userId="53744c0f-d6fd-4037-8876-56a19704fe84" providerId="ADAL" clId="{F42B89D5-51D9-5F48-B410-D1A58293FEC7}" dt="2024-02-22T11:33:51.676" v="67" actId="478"/>
          <ac:spMkLst>
            <pc:docMk/>
            <pc:sldMk cId="0" sldId="282"/>
            <ac:spMk id="438" creationId="{00000000-0000-0000-0000-000000000000}"/>
          </ac:spMkLst>
        </pc:spChg>
        <pc:spChg chg="mod ord">
          <ac:chgData name="Giulia Grisot" userId="53744c0f-d6fd-4037-8876-56a19704fe84" providerId="ADAL" clId="{F42B89D5-51D9-5F48-B410-D1A58293FEC7}" dt="2024-02-22T11:55:12.486" v="590" actId="6264"/>
          <ac:spMkLst>
            <pc:docMk/>
            <pc:sldMk cId="0" sldId="282"/>
            <ac:spMk id="442" creationId="{00000000-0000-0000-0000-000000000000}"/>
          </ac:spMkLst>
        </pc:spChg>
        <pc:picChg chg="del">
          <ac:chgData name="Giulia Grisot" userId="53744c0f-d6fd-4037-8876-56a19704fe84" providerId="ADAL" clId="{F42B89D5-51D9-5F48-B410-D1A58293FEC7}" dt="2024-02-22T11:33:50.994" v="66" actId="478"/>
          <ac:picMkLst>
            <pc:docMk/>
            <pc:sldMk cId="0" sldId="282"/>
            <ac:picMk id="439" creationId="{00000000-0000-0000-0000-000000000000}"/>
          </ac:picMkLst>
        </pc:picChg>
        <pc:picChg chg="del">
          <ac:chgData name="Giulia Grisot" userId="53744c0f-d6fd-4037-8876-56a19704fe84" providerId="ADAL" clId="{F42B89D5-51D9-5F48-B410-D1A58293FEC7}" dt="2024-02-22T11:55:17.042" v="592" actId="478"/>
          <ac:picMkLst>
            <pc:docMk/>
            <pc:sldMk cId="0" sldId="282"/>
            <ac:picMk id="440" creationId="{00000000-0000-0000-0000-000000000000}"/>
          </ac:picMkLst>
        </pc:picChg>
        <pc:picChg chg="del">
          <ac:chgData name="Giulia Grisot" userId="53744c0f-d6fd-4037-8876-56a19704fe84" providerId="ADAL" clId="{F42B89D5-51D9-5F48-B410-D1A58293FEC7}" dt="2024-02-22T11:34:50.081" v="104" actId="478"/>
          <ac:picMkLst>
            <pc:docMk/>
            <pc:sldMk cId="0" sldId="282"/>
            <ac:picMk id="441" creationId="{00000000-0000-0000-0000-000000000000}"/>
          </ac:picMkLst>
        </pc:picChg>
      </pc:sldChg>
      <pc:sldChg chg="del">
        <pc:chgData name="Giulia Grisot" userId="53744c0f-d6fd-4037-8876-56a19704fe84" providerId="ADAL" clId="{F42B89D5-51D9-5F48-B410-D1A58293FEC7}" dt="2024-02-22T11:31:11.724" v="9" actId="2696"/>
        <pc:sldMkLst>
          <pc:docMk/>
          <pc:sldMk cId="2850290970" sldId="282"/>
        </pc:sldMkLst>
      </pc:sldChg>
      <pc:sldChg chg="addSp delSp modSp add mod chgLayout">
        <pc:chgData name="Giulia Grisot" userId="53744c0f-d6fd-4037-8876-56a19704fe84" providerId="ADAL" clId="{F42B89D5-51D9-5F48-B410-D1A58293FEC7}" dt="2024-02-26T10:51:07.425" v="725" actId="1076"/>
        <pc:sldMkLst>
          <pc:docMk/>
          <pc:sldMk cId="0" sldId="283"/>
        </pc:sldMkLst>
        <pc:spChg chg="add del mod">
          <ac:chgData name="Giulia Grisot" userId="53744c0f-d6fd-4037-8876-56a19704fe84" providerId="ADAL" clId="{F42B89D5-51D9-5F48-B410-D1A58293FEC7}" dt="2024-02-22T11:31:16.814" v="14" actId="6264"/>
          <ac:spMkLst>
            <pc:docMk/>
            <pc:sldMk cId="0" sldId="283"/>
            <ac:spMk id="2" creationId="{18637818-8DC9-1E5D-F557-CC8F0A462434}"/>
          </ac:spMkLst>
        </pc:spChg>
        <pc:spChg chg="add del mod ord">
          <ac:chgData name="Giulia Grisot" userId="53744c0f-d6fd-4037-8876-56a19704fe84" providerId="ADAL" clId="{F42B89D5-51D9-5F48-B410-D1A58293FEC7}" dt="2024-02-22T12:01:41.413" v="714" actId="14100"/>
          <ac:spMkLst>
            <pc:docMk/>
            <pc:sldMk cId="0" sldId="283"/>
            <ac:spMk id="3" creationId="{3187B206-0A08-6220-0D21-47EAD86DA24C}"/>
          </ac:spMkLst>
        </pc:spChg>
        <pc:spChg chg="add del mod">
          <ac:chgData name="Giulia Grisot" userId="53744c0f-d6fd-4037-8876-56a19704fe84" providerId="ADAL" clId="{F42B89D5-51D9-5F48-B410-D1A58293FEC7}" dt="2024-02-22T11:36:06.171" v="134" actId="6264"/>
          <ac:spMkLst>
            <pc:docMk/>
            <pc:sldMk cId="0" sldId="283"/>
            <ac:spMk id="4" creationId="{DBDFB015-4D31-0282-86DE-8670888C4F2F}"/>
          </ac:spMkLst>
        </pc:spChg>
        <pc:spChg chg="add del mod ord">
          <ac:chgData name="Giulia Grisot" userId="53744c0f-d6fd-4037-8876-56a19704fe84" providerId="ADAL" clId="{F42B89D5-51D9-5F48-B410-D1A58293FEC7}" dt="2024-02-22T11:36:06.171" v="134" actId="6264"/>
          <ac:spMkLst>
            <pc:docMk/>
            <pc:sldMk cId="0" sldId="283"/>
            <ac:spMk id="5" creationId="{5F470CC1-71BB-4D16-FB49-6FC811A4266B}"/>
          </ac:spMkLst>
        </pc:spChg>
        <pc:spChg chg="add mod">
          <ac:chgData name="Giulia Grisot" userId="53744c0f-d6fd-4037-8876-56a19704fe84" providerId="ADAL" clId="{F42B89D5-51D9-5F48-B410-D1A58293FEC7}" dt="2024-02-22T12:01:19.445" v="706" actId="14100"/>
          <ac:spMkLst>
            <pc:docMk/>
            <pc:sldMk cId="0" sldId="283"/>
            <ac:spMk id="6" creationId="{3365AA92-536C-2DEB-A1CC-F97613C4F8B7}"/>
          </ac:spMkLst>
        </pc:spChg>
        <pc:spChg chg="add mod">
          <ac:chgData name="Giulia Grisot" userId="53744c0f-d6fd-4037-8876-56a19704fe84" providerId="ADAL" clId="{F42B89D5-51D9-5F48-B410-D1A58293FEC7}" dt="2024-02-22T12:01:47.099" v="715" actId="404"/>
          <ac:spMkLst>
            <pc:docMk/>
            <pc:sldMk cId="0" sldId="283"/>
            <ac:spMk id="7" creationId="{94C6BDF4-3691-DC48-3A9D-AC865E337A61}"/>
          </ac:spMkLst>
        </pc:spChg>
        <pc:spChg chg="add mod">
          <ac:chgData name="Giulia Grisot" userId="53744c0f-d6fd-4037-8876-56a19704fe84" providerId="ADAL" clId="{F42B89D5-51D9-5F48-B410-D1A58293FEC7}" dt="2024-02-22T12:01:52.301" v="716" actId="1076"/>
          <ac:spMkLst>
            <pc:docMk/>
            <pc:sldMk cId="0" sldId="283"/>
            <ac:spMk id="8" creationId="{EB1F3C80-D43E-589E-2434-2B6749103BD4}"/>
          </ac:spMkLst>
        </pc:spChg>
        <pc:spChg chg="add mod">
          <ac:chgData name="Giulia Grisot" userId="53744c0f-d6fd-4037-8876-56a19704fe84" providerId="ADAL" clId="{F42B89D5-51D9-5F48-B410-D1A58293FEC7}" dt="2024-02-26T10:51:07.425" v="725" actId="1076"/>
          <ac:spMkLst>
            <pc:docMk/>
            <pc:sldMk cId="0" sldId="283"/>
            <ac:spMk id="9" creationId="{3E3BC7BB-09ED-0AD0-4D49-31C9F882E392}"/>
          </ac:spMkLst>
        </pc:spChg>
        <pc:spChg chg="del">
          <ac:chgData name="Giulia Grisot" userId="53744c0f-d6fd-4037-8876-56a19704fe84" providerId="ADAL" clId="{F42B89D5-51D9-5F48-B410-D1A58293FEC7}" dt="2024-02-22T11:33:53.290" v="69" actId="478"/>
          <ac:spMkLst>
            <pc:docMk/>
            <pc:sldMk cId="0" sldId="283"/>
            <ac:spMk id="447" creationId="{00000000-0000-0000-0000-000000000000}"/>
          </ac:spMkLst>
        </pc:spChg>
        <pc:spChg chg="mod ord">
          <ac:chgData name="Giulia Grisot" userId="53744c0f-d6fd-4037-8876-56a19704fe84" providerId="ADAL" clId="{F42B89D5-51D9-5F48-B410-D1A58293FEC7}" dt="2024-02-22T11:36:06.171" v="134" actId="6264"/>
          <ac:spMkLst>
            <pc:docMk/>
            <pc:sldMk cId="0" sldId="283"/>
            <ac:spMk id="451" creationId="{00000000-0000-0000-0000-000000000000}"/>
          </ac:spMkLst>
        </pc:spChg>
        <pc:spChg chg="del mod">
          <ac:chgData name="Giulia Grisot" userId="53744c0f-d6fd-4037-8876-56a19704fe84" providerId="ADAL" clId="{F42B89D5-51D9-5F48-B410-D1A58293FEC7}" dt="2024-02-22T11:55:51.057" v="602" actId="478"/>
          <ac:spMkLst>
            <pc:docMk/>
            <pc:sldMk cId="0" sldId="283"/>
            <ac:spMk id="452" creationId="{00000000-0000-0000-0000-000000000000}"/>
          </ac:spMkLst>
        </pc:spChg>
        <pc:picChg chg="del">
          <ac:chgData name="Giulia Grisot" userId="53744c0f-d6fd-4037-8876-56a19704fe84" providerId="ADAL" clId="{F42B89D5-51D9-5F48-B410-D1A58293FEC7}" dt="2024-02-22T11:33:52.714" v="68" actId="478"/>
          <ac:picMkLst>
            <pc:docMk/>
            <pc:sldMk cId="0" sldId="283"/>
            <ac:picMk id="448" creationId="{00000000-0000-0000-0000-000000000000}"/>
          </ac:picMkLst>
        </pc:picChg>
        <pc:picChg chg="del">
          <ac:chgData name="Giulia Grisot" userId="53744c0f-d6fd-4037-8876-56a19704fe84" providerId="ADAL" clId="{F42B89D5-51D9-5F48-B410-D1A58293FEC7}" dt="2024-02-22T11:55:53.853" v="604" actId="478"/>
          <ac:picMkLst>
            <pc:docMk/>
            <pc:sldMk cId="0" sldId="283"/>
            <ac:picMk id="449" creationId="{00000000-0000-0000-0000-000000000000}"/>
          </ac:picMkLst>
        </pc:picChg>
        <pc:picChg chg="del mod">
          <ac:chgData name="Giulia Grisot" userId="53744c0f-d6fd-4037-8876-56a19704fe84" providerId="ADAL" clId="{F42B89D5-51D9-5F48-B410-D1A58293FEC7}" dt="2024-02-22T11:34:47.556" v="103" actId="478"/>
          <ac:picMkLst>
            <pc:docMk/>
            <pc:sldMk cId="0" sldId="283"/>
            <ac:picMk id="450" creationId="{00000000-0000-0000-0000-000000000000}"/>
          </ac:picMkLst>
        </pc:picChg>
      </pc:sldChg>
      <pc:sldChg chg="del">
        <pc:chgData name="Giulia Grisot" userId="53744c0f-d6fd-4037-8876-56a19704fe84" providerId="ADAL" clId="{F42B89D5-51D9-5F48-B410-D1A58293FEC7}" dt="2024-02-22T11:31:11.523" v="3" actId="2696"/>
        <pc:sldMkLst>
          <pc:docMk/>
          <pc:sldMk cId="3404318871" sldId="283"/>
        </pc:sldMkLst>
      </pc:sldChg>
      <pc:sldChg chg="addSp delSp modSp add del mod delAnim chgLayout">
        <pc:chgData name="Giulia Grisot" userId="53744c0f-d6fd-4037-8876-56a19704fe84" providerId="ADAL" clId="{F42B89D5-51D9-5F48-B410-D1A58293FEC7}" dt="2024-02-22T12:01:55.945" v="717" actId="2696"/>
        <pc:sldMkLst>
          <pc:docMk/>
          <pc:sldMk cId="0" sldId="284"/>
        </pc:sldMkLst>
        <pc:spChg chg="add del mod">
          <ac:chgData name="Giulia Grisot" userId="53744c0f-d6fd-4037-8876-56a19704fe84" providerId="ADAL" clId="{F42B89D5-51D9-5F48-B410-D1A58293FEC7}" dt="2024-02-22T11:31:16.814" v="14" actId="6264"/>
          <ac:spMkLst>
            <pc:docMk/>
            <pc:sldMk cId="0" sldId="284"/>
            <ac:spMk id="2" creationId="{80BDE4A6-2606-DBF3-DDF5-367CBD4E36BD}"/>
          </ac:spMkLst>
        </pc:spChg>
        <pc:spChg chg="add del mod ord">
          <ac:chgData name="Giulia Grisot" userId="53744c0f-d6fd-4037-8876-56a19704fe84" providerId="ADAL" clId="{F42B89D5-51D9-5F48-B410-D1A58293FEC7}" dt="2024-02-22T12:00:59.075" v="695" actId="21"/>
          <ac:spMkLst>
            <pc:docMk/>
            <pc:sldMk cId="0" sldId="284"/>
            <ac:spMk id="3" creationId="{09FC0C7C-00DA-F54C-A3DB-9E8D51D6E4EF}"/>
          </ac:spMkLst>
        </pc:spChg>
        <pc:spChg chg="add del mod">
          <ac:chgData name="Giulia Grisot" userId="53744c0f-d6fd-4037-8876-56a19704fe84" providerId="ADAL" clId="{F42B89D5-51D9-5F48-B410-D1A58293FEC7}" dt="2024-02-22T11:36:06.171" v="134" actId="6264"/>
          <ac:spMkLst>
            <pc:docMk/>
            <pc:sldMk cId="0" sldId="284"/>
            <ac:spMk id="4" creationId="{3C782EBB-98D9-2852-808C-00B09C390EA5}"/>
          </ac:spMkLst>
        </pc:spChg>
        <pc:spChg chg="add del mod ord">
          <ac:chgData name="Giulia Grisot" userId="53744c0f-d6fd-4037-8876-56a19704fe84" providerId="ADAL" clId="{F42B89D5-51D9-5F48-B410-D1A58293FEC7}" dt="2024-02-22T11:36:06.171" v="134" actId="6264"/>
          <ac:spMkLst>
            <pc:docMk/>
            <pc:sldMk cId="0" sldId="284"/>
            <ac:spMk id="5" creationId="{DE0147D1-BAAA-A4E2-6EE7-C1B7ADA95A2A}"/>
          </ac:spMkLst>
        </pc:spChg>
        <pc:spChg chg="add del mod">
          <ac:chgData name="Giulia Grisot" userId="53744c0f-d6fd-4037-8876-56a19704fe84" providerId="ADAL" clId="{F42B89D5-51D9-5F48-B410-D1A58293FEC7}" dt="2024-02-22T12:00:59.075" v="695" actId="21"/>
          <ac:spMkLst>
            <pc:docMk/>
            <pc:sldMk cId="0" sldId="284"/>
            <ac:spMk id="7" creationId="{062C7C8F-A1E9-B846-9CC3-52DB503B4389}"/>
          </ac:spMkLst>
        </pc:spChg>
        <pc:spChg chg="add del mod">
          <ac:chgData name="Giulia Grisot" userId="53744c0f-d6fd-4037-8876-56a19704fe84" providerId="ADAL" clId="{F42B89D5-51D9-5F48-B410-D1A58293FEC7}" dt="2024-02-22T12:00:59.075" v="695" actId="21"/>
          <ac:spMkLst>
            <pc:docMk/>
            <pc:sldMk cId="0" sldId="284"/>
            <ac:spMk id="9" creationId="{BB11307B-8E26-5F51-AC57-75A8B76E7569}"/>
          </ac:spMkLst>
        </pc:spChg>
        <pc:spChg chg="add del mod">
          <ac:chgData name="Giulia Grisot" userId="53744c0f-d6fd-4037-8876-56a19704fe84" providerId="ADAL" clId="{F42B89D5-51D9-5F48-B410-D1A58293FEC7}" dt="2024-02-22T11:57:39.494" v="649" actId="6264"/>
          <ac:spMkLst>
            <pc:docMk/>
            <pc:sldMk cId="0" sldId="284"/>
            <ac:spMk id="10" creationId="{D8578F6C-CFB8-BA63-B03D-B9AE251CF8E9}"/>
          </ac:spMkLst>
        </pc:spChg>
        <pc:spChg chg="add del mod">
          <ac:chgData name="Giulia Grisot" userId="53744c0f-d6fd-4037-8876-56a19704fe84" providerId="ADAL" clId="{F42B89D5-51D9-5F48-B410-D1A58293FEC7}" dt="2024-02-22T11:57:39.494" v="649" actId="6264"/>
          <ac:spMkLst>
            <pc:docMk/>
            <pc:sldMk cId="0" sldId="284"/>
            <ac:spMk id="11" creationId="{53C49229-0799-0A43-8C1F-2AAFCD05C31D}"/>
          </ac:spMkLst>
        </pc:spChg>
        <pc:spChg chg="add mod">
          <ac:chgData name="Giulia Grisot" userId="53744c0f-d6fd-4037-8876-56a19704fe84" providerId="ADAL" clId="{F42B89D5-51D9-5F48-B410-D1A58293FEC7}" dt="2024-02-22T12:00:59.075" v="695" actId="21"/>
          <ac:spMkLst>
            <pc:docMk/>
            <pc:sldMk cId="0" sldId="284"/>
            <ac:spMk id="13" creationId="{CC6C487E-41F5-2D19-3097-972D52DE7F51}"/>
          </ac:spMkLst>
        </pc:spChg>
        <pc:spChg chg="add mod">
          <ac:chgData name="Giulia Grisot" userId="53744c0f-d6fd-4037-8876-56a19704fe84" providerId="ADAL" clId="{F42B89D5-51D9-5F48-B410-D1A58293FEC7}" dt="2024-02-22T12:00:59.075" v="695" actId="21"/>
          <ac:spMkLst>
            <pc:docMk/>
            <pc:sldMk cId="0" sldId="284"/>
            <ac:spMk id="15" creationId="{5832088C-6127-29EB-3FB7-25B48496EF8E}"/>
          </ac:spMkLst>
        </pc:spChg>
        <pc:spChg chg="del">
          <ac:chgData name="Giulia Grisot" userId="53744c0f-d6fd-4037-8876-56a19704fe84" providerId="ADAL" clId="{F42B89D5-51D9-5F48-B410-D1A58293FEC7}" dt="2024-02-22T11:34:00.479" v="73" actId="478"/>
          <ac:spMkLst>
            <pc:docMk/>
            <pc:sldMk cId="0" sldId="284"/>
            <ac:spMk id="457" creationId="{00000000-0000-0000-0000-000000000000}"/>
          </ac:spMkLst>
        </pc:spChg>
        <pc:spChg chg="del mod ord">
          <ac:chgData name="Giulia Grisot" userId="53744c0f-d6fd-4037-8876-56a19704fe84" providerId="ADAL" clId="{F42B89D5-51D9-5F48-B410-D1A58293FEC7}" dt="2024-02-22T12:00:59.075" v="695" actId="21"/>
          <ac:spMkLst>
            <pc:docMk/>
            <pc:sldMk cId="0" sldId="284"/>
            <ac:spMk id="461" creationId="{00000000-0000-0000-0000-000000000000}"/>
          </ac:spMkLst>
        </pc:spChg>
        <pc:spChg chg="del mod">
          <ac:chgData name="Giulia Grisot" userId="53744c0f-d6fd-4037-8876-56a19704fe84" providerId="ADAL" clId="{F42B89D5-51D9-5F48-B410-D1A58293FEC7}" dt="2024-02-22T11:56:57.703" v="637"/>
          <ac:spMkLst>
            <pc:docMk/>
            <pc:sldMk cId="0" sldId="284"/>
            <ac:spMk id="462" creationId="{00000000-0000-0000-0000-000000000000}"/>
          </ac:spMkLst>
        </pc:spChg>
        <pc:spChg chg="del mod">
          <ac:chgData name="Giulia Grisot" userId="53744c0f-d6fd-4037-8876-56a19704fe84" providerId="ADAL" clId="{F42B89D5-51D9-5F48-B410-D1A58293FEC7}" dt="2024-02-22T11:56:30.969" v="622" actId="478"/>
          <ac:spMkLst>
            <pc:docMk/>
            <pc:sldMk cId="0" sldId="284"/>
            <ac:spMk id="463" creationId="{00000000-0000-0000-0000-000000000000}"/>
          </ac:spMkLst>
        </pc:spChg>
        <pc:picChg chg="del">
          <ac:chgData name="Giulia Grisot" userId="53744c0f-d6fd-4037-8876-56a19704fe84" providerId="ADAL" clId="{F42B89D5-51D9-5F48-B410-D1A58293FEC7}" dt="2024-02-22T11:33:59.360" v="72" actId="478"/>
          <ac:picMkLst>
            <pc:docMk/>
            <pc:sldMk cId="0" sldId="284"/>
            <ac:picMk id="458" creationId="{00000000-0000-0000-0000-000000000000}"/>
          </ac:picMkLst>
        </pc:picChg>
        <pc:picChg chg="del">
          <ac:chgData name="Giulia Grisot" userId="53744c0f-d6fd-4037-8876-56a19704fe84" providerId="ADAL" clId="{F42B89D5-51D9-5F48-B410-D1A58293FEC7}" dt="2024-02-22T11:56:01.716" v="607" actId="478"/>
          <ac:picMkLst>
            <pc:docMk/>
            <pc:sldMk cId="0" sldId="284"/>
            <ac:picMk id="459" creationId="{00000000-0000-0000-0000-000000000000}"/>
          </ac:picMkLst>
        </pc:picChg>
        <pc:picChg chg="del">
          <ac:chgData name="Giulia Grisot" userId="53744c0f-d6fd-4037-8876-56a19704fe84" providerId="ADAL" clId="{F42B89D5-51D9-5F48-B410-D1A58293FEC7}" dt="2024-02-22T11:34:45.736" v="101" actId="478"/>
          <ac:picMkLst>
            <pc:docMk/>
            <pc:sldMk cId="0" sldId="284"/>
            <ac:picMk id="460" creationId="{00000000-0000-0000-0000-000000000000}"/>
          </ac:picMkLst>
        </pc:picChg>
        <pc:picChg chg="del">
          <ac:chgData name="Giulia Grisot" userId="53744c0f-d6fd-4037-8876-56a19704fe84" providerId="ADAL" clId="{F42B89D5-51D9-5F48-B410-D1A58293FEC7}" dt="2024-02-22T11:56:00.367" v="606" actId="478"/>
          <ac:picMkLst>
            <pc:docMk/>
            <pc:sldMk cId="0" sldId="284"/>
            <ac:picMk id="464" creationId="{00000000-0000-0000-0000-000000000000}"/>
          </ac:picMkLst>
        </pc:picChg>
        <pc:picChg chg="del mod">
          <ac:chgData name="Giulia Grisot" userId="53744c0f-d6fd-4037-8876-56a19704fe84" providerId="ADAL" clId="{F42B89D5-51D9-5F48-B410-D1A58293FEC7}" dt="2024-02-22T11:55:58.900" v="605" actId="478"/>
          <ac:picMkLst>
            <pc:docMk/>
            <pc:sldMk cId="0" sldId="284"/>
            <ac:picMk id="465" creationId="{00000000-0000-0000-0000-000000000000}"/>
          </ac:picMkLst>
        </pc:picChg>
      </pc:sldChg>
      <pc:sldChg chg="del">
        <pc:chgData name="Giulia Grisot" userId="53744c0f-d6fd-4037-8876-56a19704fe84" providerId="ADAL" clId="{F42B89D5-51D9-5F48-B410-D1A58293FEC7}" dt="2024-02-22T11:31:11.873" v="10" actId="2696"/>
        <pc:sldMkLst>
          <pc:docMk/>
          <pc:sldMk cId="881330779" sldId="284"/>
        </pc:sldMkLst>
      </pc:sldChg>
      <pc:sldChg chg="addSp delSp modSp add del mod chgLayout">
        <pc:chgData name="Giulia Grisot" userId="53744c0f-d6fd-4037-8876-56a19704fe84" providerId="ADAL" clId="{F42B89D5-51D9-5F48-B410-D1A58293FEC7}" dt="2024-02-22T11:57:50.515" v="652" actId="2696"/>
        <pc:sldMkLst>
          <pc:docMk/>
          <pc:sldMk cId="0" sldId="285"/>
        </pc:sldMkLst>
        <pc:spChg chg="add del mod">
          <ac:chgData name="Giulia Grisot" userId="53744c0f-d6fd-4037-8876-56a19704fe84" providerId="ADAL" clId="{F42B89D5-51D9-5F48-B410-D1A58293FEC7}" dt="2024-02-22T11:31:16.814" v="14" actId="6264"/>
          <ac:spMkLst>
            <pc:docMk/>
            <pc:sldMk cId="0" sldId="285"/>
            <ac:spMk id="2" creationId="{27CD170B-7049-689D-2EFD-C2B664C2BB35}"/>
          </ac:spMkLst>
        </pc:spChg>
        <pc:spChg chg="add del mod ord">
          <ac:chgData name="Giulia Grisot" userId="53744c0f-d6fd-4037-8876-56a19704fe84" providerId="ADAL" clId="{F42B89D5-51D9-5F48-B410-D1A58293FEC7}" dt="2024-02-22T11:36:06.171" v="134" actId="6264"/>
          <ac:spMkLst>
            <pc:docMk/>
            <pc:sldMk cId="0" sldId="285"/>
            <ac:spMk id="3" creationId="{8F74EC51-50D0-6570-1283-6EBB9951E4F5}"/>
          </ac:spMkLst>
        </pc:spChg>
        <pc:spChg chg="add del mod">
          <ac:chgData name="Giulia Grisot" userId="53744c0f-d6fd-4037-8876-56a19704fe84" providerId="ADAL" clId="{F42B89D5-51D9-5F48-B410-D1A58293FEC7}" dt="2024-02-22T11:36:06.171" v="134" actId="6264"/>
          <ac:spMkLst>
            <pc:docMk/>
            <pc:sldMk cId="0" sldId="285"/>
            <ac:spMk id="4" creationId="{8D7959AF-1B4A-87AB-C0AD-9A90F044FF2B}"/>
          </ac:spMkLst>
        </pc:spChg>
        <pc:spChg chg="add del mod ord">
          <ac:chgData name="Giulia Grisot" userId="53744c0f-d6fd-4037-8876-56a19704fe84" providerId="ADAL" clId="{F42B89D5-51D9-5F48-B410-D1A58293FEC7}" dt="2024-02-22T11:36:06.171" v="134" actId="6264"/>
          <ac:spMkLst>
            <pc:docMk/>
            <pc:sldMk cId="0" sldId="285"/>
            <ac:spMk id="5" creationId="{1577BCCD-D909-C87E-92F1-DC1B6C5AAF4D}"/>
          </ac:spMkLst>
        </pc:spChg>
        <pc:spChg chg="del">
          <ac:chgData name="Giulia Grisot" userId="53744c0f-d6fd-4037-8876-56a19704fe84" providerId="ADAL" clId="{F42B89D5-51D9-5F48-B410-D1A58293FEC7}" dt="2024-02-22T11:34:02.984" v="75" actId="478"/>
          <ac:spMkLst>
            <pc:docMk/>
            <pc:sldMk cId="0" sldId="285"/>
            <ac:spMk id="470" creationId="{00000000-0000-0000-0000-000000000000}"/>
          </ac:spMkLst>
        </pc:spChg>
        <pc:spChg chg="mod ord">
          <ac:chgData name="Giulia Grisot" userId="53744c0f-d6fd-4037-8876-56a19704fe84" providerId="ADAL" clId="{F42B89D5-51D9-5F48-B410-D1A58293FEC7}" dt="2024-02-22T11:36:06.171" v="134" actId="6264"/>
          <ac:spMkLst>
            <pc:docMk/>
            <pc:sldMk cId="0" sldId="285"/>
            <ac:spMk id="474" creationId="{00000000-0000-0000-0000-000000000000}"/>
          </ac:spMkLst>
        </pc:spChg>
        <pc:spChg chg="del mod">
          <ac:chgData name="Giulia Grisot" userId="53744c0f-d6fd-4037-8876-56a19704fe84" providerId="ADAL" clId="{F42B89D5-51D9-5F48-B410-D1A58293FEC7}" dt="2024-02-22T11:57:42.927" v="651"/>
          <ac:spMkLst>
            <pc:docMk/>
            <pc:sldMk cId="0" sldId="285"/>
            <ac:spMk id="476" creationId="{00000000-0000-0000-0000-000000000000}"/>
          </ac:spMkLst>
        </pc:spChg>
        <pc:picChg chg="del">
          <ac:chgData name="Giulia Grisot" userId="53744c0f-d6fd-4037-8876-56a19704fe84" providerId="ADAL" clId="{F42B89D5-51D9-5F48-B410-D1A58293FEC7}" dt="2024-02-22T11:34:02.475" v="74" actId="478"/>
          <ac:picMkLst>
            <pc:docMk/>
            <pc:sldMk cId="0" sldId="285"/>
            <ac:picMk id="471" creationId="{00000000-0000-0000-0000-000000000000}"/>
          </ac:picMkLst>
        </pc:picChg>
        <pc:picChg chg="del">
          <ac:chgData name="Giulia Grisot" userId="53744c0f-d6fd-4037-8876-56a19704fe84" providerId="ADAL" clId="{F42B89D5-51D9-5F48-B410-D1A58293FEC7}" dt="2024-02-22T11:34:44.469" v="100" actId="478"/>
          <ac:picMkLst>
            <pc:docMk/>
            <pc:sldMk cId="0" sldId="285"/>
            <ac:picMk id="473" creationId="{00000000-0000-0000-0000-000000000000}"/>
          </ac:picMkLst>
        </pc:picChg>
      </pc:sldChg>
      <pc:sldChg chg="addSp delSp modSp add del mod chgLayout">
        <pc:chgData name="Giulia Grisot" userId="53744c0f-d6fd-4037-8876-56a19704fe84" providerId="ADAL" clId="{F42B89D5-51D9-5F48-B410-D1A58293FEC7}" dt="2024-02-22T11:58:00.505" v="657" actId="2696"/>
        <pc:sldMkLst>
          <pc:docMk/>
          <pc:sldMk cId="0" sldId="286"/>
        </pc:sldMkLst>
        <pc:spChg chg="add del mod">
          <ac:chgData name="Giulia Grisot" userId="53744c0f-d6fd-4037-8876-56a19704fe84" providerId="ADAL" clId="{F42B89D5-51D9-5F48-B410-D1A58293FEC7}" dt="2024-02-22T11:31:16.814" v="14" actId="6264"/>
          <ac:spMkLst>
            <pc:docMk/>
            <pc:sldMk cId="0" sldId="286"/>
            <ac:spMk id="2" creationId="{A4517BEF-4DE6-CBBA-EFB3-4FEA607A5B2E}"/>
          </ac:spMkLst>
        </pc:spChg>
        <pc:spChg chg="add del mod ord">
          <ac:chgData name="Giulia Grisot" userId="53744c0f-d6fd-4037-8876-56a19704fe84" providerId="ADAL" clId="{F42B89D5-51D9-5F48-B410-D1A58293FEC7}" dt="2024-02-22T11:36:06.171" v="134" actId="6264"/>
          <ac:spMkLst>
            <pc:docMk/>
            <pc:sldMk cId="0" sldId="286"/>
            <ac:spMk id="3" creationId="{00EE8381-7E4C-7AD2-DAF6-C8CA8E70FE25}"/>
          </ac:spMkLst>
        </pc:spChg>
        <pc:spChg chg="add del mod">
          <ac:chgData name="Giulia Grisot" userId="53744c0f-d6fd-4037-8876-56a19704fe84" providerId="ADAL" clId="{F42B89D5-51D9-5F48-B410-D1A58293FEC7}" dt="2024-02-22T11:36:06.171" v="134" actId="6264"/>
          <ac:spMkLst>
            <pc:docMk/>
            <pc:sldMk cId="0" sldId="286"/>
            <ac:spMk id="4" creationId="{79325FCE-7BF0-B573-8DD4-649F449DAF39}"/>
          </ac:spMkLst>
        </pc:spChg>
        <pc:spChg chg="add del mod ord">
          <ac:chgData name="Giulia Grisot" userId="53744c0f-d6fd-4037-8876-56a19704fe84" providerId="ADAL" clId="{F42B89D5-51D9-5F48-B410-D1A58293FEC7}" dt="2024-02-22T11:36:06.171" v="134" actId="6264"/>
          <ac:spMkLst>
            <pc:docMk/>
            <pc:sldMk cId="0" sldId="286"/>
            <ac:spMk id="5" creationId="{D3C8C158-ABD2-3F15-03B8-4CEC9E942D02}"/>
          </ac:spMkLst>
        </pc:spChg>
        <pc:spChg chg="del">
          <ac:chgData name="Giulia Grisot" userId="53744c0f-d6fd-4037-8876-56a19704fe84" providerId="ADAL" clId="{F42B89D5-51D9-5F48-B410-D1A58293FEC7}" dt="2024-02-22T11:34:08.764" v="78" actId="478"/>
          <ac:spMkLst>
            <pc:docMk/>
            <pc:sldMk cId="0" sldId="286"/>
            <ac:spMk id="483" creationId="{00000000-0000-0000-0000-000000000000}"/>
          </ac:spMkLst>
        </pc:spChg>
        <pc:spChg chg="mod ord">
          <ac:chgData name="Giulia Grisot" userId="53744c0f-d6fd-4037-8876-56a19704fe84" providerId="ADAL" clId="{F42B89D5-51D9-5F48-B410-D1A58293FEC7}" dt="2024-02-22T11:36:06.171" v="134" actId="6264"/>
          <ac:spMkLst>
            <pc:docMk/>
            <pc:sldMk cId="0" sldId="286"/>
            <ac:spMk id="487" creationId="{00000000-0000-0000-0000-000000000000}"/>
          </ac:spMkLst>
        </pc:spChg>
        <pc:picChg chg="del">
          <ac:chgData name="Giulia Grisot" userId="53744c0f-d6fd-4037-8876-56a19704fe84" providerId="ADAL" clId="{F42B89D5-51D9-5F48-B410-D1A58293FEC7}" dt="2024-02-22T11:34:08.323" v="77" actId="478"/>
          <ac:picMkLst>
            <pc:docMk/>
            <pc:sldMk cId="0" sldId="286"/>
            <ac:picMk id="484" creationId="{00000000-0000-0000-0000-000000000000}"/>
          </ac:picMkLst>
        </pc:picChg>
        <pc:picChg chg="del">
          <ac:chgData name="Giulia Grisot" userId="53744c0f-d6fd-4037-8876-56a19704fe84" providerId="ADAL" clId="{F42B89D5-51D9-5F48-B410-D1A58293FEC7}" dt="2024-02-22T11:34:43.695" v="99" actId="478"/>
          <ac:picMkLst>
            <pc:docMk/>
            <pc:sldMk cId="0" sldId="286"/>
            <ac:picMk id="486" creationId="{00000000-0000-0000-0000-000000000000}"/>
          </ac:picMkLst>
        </pc:picChg>
        <pc:picChg chg="del mod">
          <ac:chgData name="Giulia Grisot" userId="53744c0f-d6fd-4037-8876-56a19704fe84" providerId="ADAL" clId="{F42B89D5-51D9-5F48-B410-D1A58293FEC7}" dt="2024-02-22T11:57:56.626" v="656" actId="478"/>
          <ac:picMkLst>
            <pc:docMk/>
            <pc:sldMk cId="0" sldId="286"/>
            <ac:picMk id="489" creationId="{00000000-0000-0000-0000-000000000000}"/>
          </ac:picMkLst>
        </pc:picChg>
      </pc:sldChg>
      <pc:sldChg chg="addSp delSp modSp add mod chgLayout">
        <pc:chgData name="Giulia Grisot" userId="53744c0f-d6fd-4037-8876-56a19704fe84" providerId="ADAL" clId="{F42B89D5-51D9-5F48-B410-D1A58293FEC7}" dt="2024-02-22T11:58:26.311" v="663" actId="478"/>
        <pc:sldMkLst>
          <pc:docMk/>
          <pc:sldMk cId="0" sldId="287"/>
        </pc:sldMkLst>
        <pc:spChg chg="add del mod">
          <ac:chgData name="Giulia Grisot" userId="53744c0f-d6fd-4037-8876-56a19704fe84" providerId="ADAL" clId="{F42B89D5-51D9-5F48-B410-D1A58293FEC7}" dt="2024-02-22T11:31:16.814" v="14" actId="6264"/>
          <ac:spMkLst>
            <pc:docMk/>
            <pc:sldMk cId="0" sldId="287"/>
            <ac:spMk id="2" creationId="{1D959377-FB53-22ED-8F70-C92FCCEA445D}"/>
          </ac:spMkLst>
        </pc:spChg>
        <pc:spChg chg="add del mod ord">
          <ac:chgData name="Giulia Grisot" userId="53744c0f-d6fd-4037-8876-56a19704fe84" providerId="ADAL" clId="{F42B89D5-51D9-5F48-B410-D1A58293FEC7}" dt="2024-02-22T11:58:11.891" v="659" actId="478"/>
          <ac:spMkLst>
            <pc:docMk/>
            <pc:sldMk cId="0" sldId="287"/>
            <ac:spMk id="3" creationId="{08758061-4EBB-7A46-EF9F-C83550F66771}"/>
          </ac:spMkLst>
        </pc:spChg>
        <pc:spChg chg="add del mod">
          <ac:chgData name="Giulia Grisot" userId="53744c0f-d6fd-4037-8876-56a19704fe84" providerId="ADAL" clId="{F42B89D5-51D9-5F48-B410-D1A58293FEC7}" dt="2024-02-22T11:36:06.171" v="134" actId="6264"/>
          <ac:spMkLst>
            <pc:docMk/>
            <pc:sldMk cId="0" sldId="287"/>
            <ac:spMk id="4" creationId="{4B473A7E-3B2A-C4C5-2D37-55AD1208A065}"/>
          </ac:spMkLst>
        </pc:spChg>
        <pc:spChg chg="add del mod ord">
          <ac:chgData name="Giulia Grisot" userId="53744c0f-d6fd-4037-8876-56a19704fe84" providerId="ADAL" clId="{F42B89D5-51D9-5F48-B410-D1A58293FEC7}" dt="2024-02-22T11:36:06.171" v="134" actId="6264"/>
          <ac:spMkLst>
            <pc:docMk/>
            <pc:sldMk cId="0" sldId="287"/>
            <ac:spMk id="5" creationId="{1ABD400D-539F-A970-F872-871317B4F474}"/>
          </ac:spMkLst>
        </pc:spChg>
        <pc:spChg chg="mod">
          <ac:chgData name="Giulia Grisot" userId="53744c0f-d6fd-4037-8876-56a19704fe84" providerId="ADAL" clId="{F42B89D5-51D9-5F48-B410-D1A58293FEC7}" dt="2024-02-22T11:58:22.307" v="662" actId="404"/>
          <ac:spMkLst>
            <pc:docMk/>
            <pc:sldMk cId="0" sldId="287"/>
            <ac:spMk id="494" creationId="{00000000-0000-0000-0000-000000000000}"/>
          </ac:spMkLst>
        </pc:spChg>
        <pc:spChg chg="del">
          <ac:chgData name="Giulia Grisot" userId="53744c0f-d6fd-4037-8876-56a19704fe84" providerId="ADAL" clId="{F42B89D5-51D9-5F48-B410-D1A58293FEC7}" dt="2024-02-22T11:34:11.321" v="80" actId="478"/>
          <ac:spMkLst>
            <pc:docMk/>
            <pc:sldMk cId="0" sldId="287"/>
            <ac:spMk id="495" creationId="{00000000-0000-0000-0000-000000000000}"/>
          </ac:spMkLst>
        </pc:spChg>
        <pc:spChg chg="mod ord">
          <ac:chgData name="Giulia Grisot" userId="53744c0f-d6fd-4037-8876-56a19704fe84" providerId="ADAL" clId="{F42B89D5-51D9-5F48-B410-D1A58293FEC7}" dt="2024-02-22T11:36:06.171" v="134" actId="6264"/>
          <ac:spMkLst>
            <pc:docMk/>
            <pc:sldMk cId="0" sldId="287"/>
            <ac:spMk id="499"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0"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1"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2"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3"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4" creationId="{00000000-0000-0000-0000-000000000000}"/>
          </ac:spMkLst>
        </pc:spChg>
        <pc:picChg chg="del">
          <ac:chgData name="Giulia Grisot" userId="53744c0f-d6fd-4037-8876-56a19704fe84" providerId="ADAL" clId="{F42B89D5-51D9-5F48-B410-D1A58293FEC7}" dt="2024-02-22T11:34:10.726" v="79" actId="478"/>
          <ac:picMkLst>
            <pc:docMk/>
            <pc:sldMk cId="0" sldId="287"/>
            <ac:picMk id="496" creationId="{00000000-0000-0000-0000-000000000000}"/>
          </ac:picMkLst>
        </pc:picChg>
        <pc:picChg chg="del">
          <ac:chgData name="Giulia Grisot" userId="53744c0f-d6fd-4037-8876-56a19704fe84" providerId="ADAL" clId="{F42B89D5-51D9-5F48-B410-D1A58293FEC7}" dt="2024-02-22T11:58:26.311" v="663" actId="478"/>
          <ac:picMkLst>
            <pc:docMk/>
            <pc:sldMk cId="0" sldId="287"/>
            <ac:picMk id="497" creationId="{00000000-0000-0000-0000-000000000000}"/>
          </ac:picMkLst>
        </pc:picChg>
        <pc:picChg chg="del">
          <ac:chgData name="Giulia Grisot" userId="53744c0f-d6fd-4037-8876-56a19704fe84" providerId="ADAL" clId="{F42B89D5-51D9-5F48-B410-D1A58293FEC7}" dt="2024-02-22T11:34:42.268" v="98" actId="478"/>
          <ac:picMkLst>
            <pc:docMk/>
            <pc:sldMk cId="0" sldId="287"/>
            <ac:picMk id="498" creationId="{00000000-0000-0000-0000-000000000000}"/>
          </ac:picMkLst>
        </pc:picChg>
      </pc:sldChg>
      <pc:sldChg chg="addSp delSp modSp add mod chgLayout">
        <pc:chgData name="Giulia Grisot" userId="53744c0f-d6fd-4037-8876-56a19704fe84" providerId="ADAL" clId="{F42B89D5-51D9-5F48-B410-D1A58293FEC7}" dt="2024-02-22T11:58:48.295" v="669" actId="20577"/>
        <pc:sldMkLst>
          <pc:docMk/>
          <pc:sldMk cId="0" sldId="288"/>
        </pc:sldMkLst>
        <pc:spChg chg="add del mod">
          <ac:chgData name="Giulia Grisot" userId="53744c0f-d6fd-4037-8876-56a19704fe84" providerId="ADAL" clId="{F42B89D5-51D9-5F48-B410-D1A58293FEC7}" dt="2024-02-22T11:31:16.814" v="14" actId="6264"/>
          <ac:spMkLst>
            <pc:docMk/>
            <pc:sldMk cId="0" sldId="288"/>
            <ac:spMk id="2" creationId="{83F2B2DD-139F-034A-E447-6CBB528363DF}"/>
          </ac:spMkLst>
        </pc:spChg>
        <pc:spChg chg="add del mod ord">
          <ac:chgData name="Giulia Grisot" userId="53744c0f-d6fd-4037-8876-56a19704fe84" providerId="ADAL" clId="{F42B89D5-51D9-5F48-B410-D1A58293FEC7}" dt="2024-02-22T11:58:48.295" v="669" actId="20577"/>
          <ac:spMkLst>
            <pc:docMk/>
            <pc:sldMk cId="0" sldId="288"/>
            <ac:spMk id="3" creationId="{DAECE35F-C20F-3209-B2DC-E58DFD6EED0B}"/>
          </ac:spMkLst>
        </pc:spChg>
        <pc:spChg chg="add del mod">
          <ac:chgData name="Giulia Grisot" userId="53744c0f-d6fd-4037-8876-56a19704fe84" providerId="ADAL" clId="{F42B89D5-51D9-5F48-B410-D1A58293FEC7}" dt="2024-02-22T11:36:06.171" v="134" actId="6264"/>
          <ac:spMkLst>
            <pc:docMk/>
            <pc:sldMk cId="0" sldId="288"/>
            <ac:spMk id="4" creationId="{8CC7E77F-1A84-FEE2-8929-1175A9C677ED}"/>
          </ac:spMkLst>
        </pc:spChg>
        <pc:spChg chg="add del mod ord">
          <ac:chgData name="Giulia Grisot" userId="53744c0f-d6fd-4037-8876-56a19704fe84" providerId="ADAL" clId="{F42B89D5-51D9-5F48-B410-D1A58293FEC7}" dt="2024-02-22T11:36:06.171" v="134" actId="6264"/>
          <ac:spMkLst>
            <pc:docMk/>
            <pc:sldMk cId="0" sldId="288"/>
            <ac:spMk id="5" creationId="{A08974C5-F4E9-29A6-B86C-C2189DE0D520}"/>
          </ac:spMkLst>
        </pc:spChg>
        <pc:spChg chg="del">
          <ac:chgData name="Giulia Grisot" userId="53744c0f-d6fd-4037-8876-56a19704fe84" providerId="ADAL" clId="{F42B89D5-51D9-5F48-B410-D1A58293FEC7}" dt="2024-02-22T11:34:13.403" v="82" actId="478"/>
          <ac:spMkLst>
            <pc:docMk/>
            <pc:sldMk cId="0" sldId="288"/>
            <ac:spMk id="509" creationId="{00000000-0000-0000-0000-000000000000}"/>
          </ac:spMkLst>
        </pc:spChg>
        <pc:spChg chg="mod ord">
          <ac:chgData name="Giulia Grisot" userId="53744c0f-d6fd-4037-8876-56a19704fe84" providerId="ADAL" clId="{F42B89D5-51D9-5F48-B410-D1A58293FEC7}" dt="2024-02-22T11:36:06.171" v="134" actId="6264"/>
          <ac:spMkLst>
            <pc:docMk/>
            <pc:sldMk cId="0" sldId="288"/>
            <ac:spMk id="513" creationId="{00000000-0000-0000-0000-000000000000}"/>
          </ac:spMkLst>
        </pc:spChg>
        <pc:spChg chg="del mod">
          <ac:chgData name="Giulia Grisot" userId="53744c0f-d6fd-4037-8876-56a19704fe84" providerId="ADAL" clId="{F42B89D5-51D9-5F48-B410-D1A58293FEC7}" dt="2024-02-22T11:58:45.616" v="666" actId="478"/>
          <ac:spMkLst>
            <pc:docMk/>
            <pc:sldMk cId="0" sldId="288"/>
            <ac:spMk id="514" creationId="{00000000-0000-0000-0000-000000000000}"/>
          </ac:spMkLst>
        </pc:spChg>
        <pc:picChg chg="del">
          <ac:chgData name="Giulia Grisot" userId="53744c0f-d6fd-4037-8876-56a19704fe84" providerId="ADAL" clId="{F42B89D5-51D9-5F48-B410-D1A58293FEC7}" dt="2024-02-22T11:34:13.128" v="81" actId="478"/>
          <ac:picMkLst>
            <pc:docMk/>
            <pc:sldMk cId="0" sldId="288"/>
            <ac:picMk id="510" creationId="{00000000-0000-0000-0000-000000000000}"/>
          </ac:picMkLst>
        </pc:picChg>
        <pc:picChg chg="del">
          <ac:chgData name="Giulia Grisot" userId="53744c0f-d6fd-4037-8876-56a19704fe84" providerId="ADAL" clId="{F42B89D5-51D9-5F48-B410-D1A58293FEC7}" dt="2024-02-22T11:58:32.450" v="664" actId="478"/>
          <ac:picMkLst>
            <pc:docMk/>
            <pc:sldMk cId="0" sldId="288"/>
            <ac:picMk id="511" creationId="{00000000-0000-0000-0000-000000000000}"/>
          </ac:picMkLst>
        </pc:picChg>
        <pc:picChg chg="del">
          <ac:chgData name="Giulia Grisot" userId="53744c0f-d6fd-4037-8876-56a19704fe84" providerId="ADAL" clId="{F42B89D5-51D9-5F48-B410-D1A58293FEC7}" dt="2024-02-22T11:34:41.500" v="97" actId="478"/>
          <ac:picMkLst>
            <pc:docMk/>
            <pc:sldMk cId="0" sldId="288"/>
            <ac:picMk id="512" creationId="{00000000-0000-0000-0000-000000000000}"/>
          </ac:picMkLst>
        </pc:picChg>
      </pc:sldChg>
      <pc:sldChg chg="del">
        <pc:chgData name="Giulia Grisot" userId="53744c0f-d6fd-4037-8876-56a19704fe84" providerId="ADAL" clId="{F42B89D5-51D9-5F48-B410-D1A58293FEC7}" dt="2024-02-22T11:31:11.585" v="6" actId="2696"/>
        <pc:sldMkLst>
          <pc:docMk/>
          <pc:sldMk cId="3573946441" sldId="288"/>
        </pc:sldMkLst>
      </pc:sldChg>
      <pc:sldChg chg="addSp delSp modSp add mod chgLayout">
        <pc:chgData name="Giulia Grisot" userId="53744c0f-d6fd-4037-8876-56a19704fe84" providerId="ADAL" clId="{F42B89D5-51D9-5F48-B410-D1A58293FEC7}" dt="2024-02-22T11:59:16.513" v="676" actId="478"/>
        <pc:sldMkLst>
          <pc:docMk/>
          <pc:sldMk cId="0" sldId="289"/>
        </pc:sldMkLst>
        <pc:spChg chg="add del mod">
          <ac:chgData name="Giulia Grisot" userId="53744c0f-d6fd-4037-8876-56a19704fe84" providerId="ADAL" clId="{F42B89D5-51D9-5F48-B410-D1A58293FEC7}" dt="2024-02-22T11:31:16.814" v="14" actId="6264"/>
          <ac:spMkLst>
            <pc:docMk/>
            <pc:sldMk cId="0" sldId="289"/>
            <ac:spMk id="2" creationId="{7544D0AB-2EB7-B8DC-75DD-C835E2099CFA}"/>
          </ac:spMkLst>
        </pc:spChg>
        <pc:spChg chg="add del mod ord">
          <ac:chgData name="Giulia Grisot" userId="53744c0f-d6fd-4037-8876-56a19704fe84" providerId="ADAL" clId="{F42B89D5-51D9-5F48-B410-D1A58293FEC7}" dt="2024-02-22T11:59:13.667" v="675" actId="14100"/>
          <ac:spMkLst>
            <pc:docMk/>
            <pc:sldMk cId="0" sldId="289"/>
            <ac:spMk id="3" creationId="{96AD1DE0-B924-1232-68E6-12280FAE8C5E}"/>
          </ac:spMkLst>
        </pc:spChg>
        <pc:spChg chg="add del mod">
          <ac:chgData name="Giulia Grisot" userId="53744c0f-d6fd-4037-8876-56a19704fe84" providerId="ADAL" clId="{F42B89D5-51D9-5F48-B410-D1A58293FEC7}" dt="2024-02-22T11:36:06.171" v="134" actId="6264"/>
          <ac:spMkLst>
            <pc:docMk/>
            <pc:sldMk cId="0" sldId="289"/>
            <ac:spMk id="4" creationId="{7250558B-22C8-65CD-B295-41C4C3386005}"/>
          </ac:spMkLst>
        </pc:spChg>
        <pc:spChg chg="add del mod ord">
          <ac:chgData name="Giulia Grisot" userId="53744c0f-d6fd-4037-8876-56a19704fe84" providerId="ADAL" clId="{F42B89D5-51D9-5F48-B410-D1A58293FEC7}" dt="2024-02-22T11:36:06.171" v="134" actId="6264"/>
          <ac:spMkLst>
            <pc:docMk/>
            <pc:sldMk cId="0" sldId="289"/>
            <ac:spMk id="5" creationId="{7DF75083-DFC1-631B-C0D9-82F9FD30D406}"/>
          </ac:spMkLst>
        </pc:spChg>
        <pc:spChg chg="del mod">
          <ac:chgData name="Giulia Grisot" userId="53744c0f-d6fd-4037-8876-56a19704fe84" providerId="ADAL" clId="{F42B89D5-51D9-5F48-B410-D1A58293FEC7}" dt="2024-02-22T11:59:06.027" v="671" actId="478"/>
          <ac:spMkLst>
            <pc:docMk/>
            <pc:sldMk cId="0" sldId="289"/>
            <ac:spMk id="519" creationId="{00000000-0000-0000-0000-000000000000}"/>
          </ac:spMkLst>
        </pc:spChg>
        <pc:spChg chg="del">
          <ac:chgData name="Giulia Grisot" userId="53744c0f-d6fd-4037-8876-56a19704fe84" providerId="ADAL" clId="{F42B89D5-51D9-5F48-B410-D1A58293FEC7}" dt="2024-02-22T11:34:16.109" v="84" actId="478"/>
          <ac:spMkLst>
            <pc:docMk/>
            <pc:sldMk cId="0" sldId="289"/>
            <ac:spMk id="520" creationId="{00000000-0000-0000-0000-000000000000}"/>
          </ac:spMkLst>
        </pc:spChg>
        <pc:spChg chg="mod ord">
          <ac:chgData name="Giulia Grisot" userId="53744c0f-d6fd-4037-8876-56a19704fe84" providerId="ADAL" clId="{F42B89D5-51D9-5F48-B410-D1A58293FEC7}" dt="2024-02-22T11:36:06.171" v="134" actId="6264"/>
          <ac:spMkLst>
            <pc:docMk/>
            <pc:sldMk cId="0" sldId="289"/>
            <ac:spMk id="524" creationId="{00000000-0000-0000-0000-000000000000}"/>
          </ac:spMkLst>
        </pc:spChg>
        <pc:picChg chg="del">
          <ac:chgData name="Giulia Grisot" userId="53744c0f-d6fd-4037-8876-56a19704fe84" providerId="ADAL" clId="{F42B89D5-51D9-5F48-B410-D1A58293FEC7}" dt="2024-02-22T11:34:15.332" v="83" actId="478"/>
          <ac:picMkLst>
            <pc:docMk/>
            <pc:sldMk cId="0" sldId="289"/>
            <ac:picMk id="521" creationId="{00000000-0000-0000-0000-000000000000}"/>
          </ac:picMkLst>
        </pc:picChg>
        <pc:picChg chg="del">
          <ac:chgData name="Giulia Grisot" userId="53744c0f-d6fd-4037-8876-56a19704fe84" providerId="ADAL" clId="{F42B89D5-51D9-5F48-B410-D1A58293FEC7}" dt="2024-02-22T11:59:16.513" v="676" actId="478"/>
          <ac:picMkLst>
            <pc:docMk/>
            <pc:sldMk cId="0" sldId="289"/>
            <ac:picMk id="522" creationId="{00000000-0000-0000-0000-000000000000}"/>
          </ac:picMkLst>
        </pc:picChg>
        <pc:picChg chg="del">
          <ac:chgData name="Giulia Grisot" userId="53744c0f-d6fd-4037-8876-56a19704fe84" providerId="ADAL" clId="{F42B89D5-51D9-5F48-B410-D1A58293FEC7}" dt="2024-02-22T11:34:40.281" v="96" actId="478"/>
          <ac:picMkLst>
            <pc:docMk/>
            <pc:sldMk cId="0" sldId="289"/>
            <ac:picMk id="523" creationId="{00000000-0000-0000-0000-000000000000}"/>
          </ac:picMkLst>
        </pc:picChg>
      </pc:sldChg>
      <pc:sldChg chg="del">
        <pc:chgData name="Giulia Grisot" userId="53744c0f-d6fd-4037-8876-56a19704fe84" providerId="ADAL" clId="{F42B89D5-51D9-5F48-B410-D1A58293FEC7}" dt="2024-02-22T11:31:11.956" v="11" actId="2696"/>
        <pc:sldMkLst>
          <pc:docMk/>
          <pc:sldMk cId="4016608451" sldId="289"/>
        </pc:sldMkLst>
      </pc:sldChg>
      <pc:sldChg chg="addSp delSp modSp add mod chgLayout">
        <pc:chgData name="Giulia Grisot" userId="53744c0f-d6fd-4037-8876-56a19704fe84" providerId="ADAL" clId="{F42B89D5-51D9-5F48-B410-D1A58293FEC7}" dt="2024-02-22T12:00:00.178" v="688" actId="1076"/>
        <pc:sldMkLst>
          <pc:docMk/>
          <pc:sldMk cId="0" sldId="290"/>
        </pc:sldMkLst>
        <pc:spChg chg="add del mod">
          <ac:chgData name="Giulia Grisot" userId="53744c0f-d6fd-4037-8876-56a19704fe84" providerId="ADAL" clId="{F42B89D5-51D9-5F48-B410-D1A58293FEC7}" dt="2024-02-22T11:31:16.814" v="14" actId="6264"/>
          <ac:spMkLst>
            <pc:docMk/>
            <pc:sldMk cId="0" sldId="290"/>
            <ac:spMk id="2" creationId="{C34BC8AF-2FF0-284E-7BF1-BE56FE16F2FC}"/>
          </ac:spMkLst>
        </pc:spChg>
        <pc:spChg chg="add del mod ord">
          <ac:chgData name="Giulia Grisot" userId="53744c0f-d6fd-4037-8876-56a19704fe84" providerId="ADAL" clId="{F42B89D5-51D9-5F48-B410-D1A58293FEC7}" dt="2024-02-22T11:59:56.499" v="686"/>
          <ac:spMkLst>
            <pc:docMk/>
            <pc:sldMk cId="0" sldId="290"/>
            <ac:spMk id="3" creationId="{9FD9C2ED-B4D2-FD76-620C-77607437A1C6}"/>
          </ac:spMkLst>
        </pc:spChg>
        <pc:spChg chg="add del mod">
          <ac:chgData name="Giulia Grisot" userId="53744c0f-d6fd-4037-8876-56a19704fe84" providerId="ADAL" clId="{F42B89D5-51D9-5F48-B410-D1A58293FEC7}" dt="2024-02-22T11:36:06.171" v="134" actId="6264"/>
          <ac:spMkLst>
            <pc:docMk/>
            <pc:sldMk cId="0" sldId="290"/>
            <ac:spMk id="4" creationId="{F20282AE-6AA5-D424-CBD8-5A5318A1F20D}"/>
          </ac:spMkLst>
        </pc:spChg>
        <pc:spChg chg="add del mod ord">
          <ac:chgData name="Giulia Grisot" userId="53744c0f-d6fd-4037-8876-56a19704fe84" providerId="ADAL" clId="{F42B89D5-51D9-5F48-B410-D1A58293FEC7}" dt="2024-02-22T11:36:06.171" v="134" actId="6264"/>
          <ac:spMkLst>
            <pc:docMk/>
            <pc:sldMk cId="0" sldId="290"/>
            <ac:spMk id="5" creationId="{02A907DB-D27D-A942-7302-B11FF5EF7E01}"/>
          </ac:spMkLst>
        </pc:spChg>
        <pc:spChg chg="del">
          <ac:chgData name="Giulia Grisot" userId="53744c0f-d6fd-4037-8876-56a19704fe84" providerId="ADAL" clId="{F42B89D5-51D9-5F48-B410-D1A58293FEC7}" dt="2024-02-22T11:34:22.523" v="88" actId="478"/>
          <ac:spMkLst>
            <pc:docMk/>
            <pc:sldMk cId="0" sldId="290"/>
            <ac:spMk id="530" creationId="{00000000-0000-0000-0000-000000000000}"/>
          </ac:spMkLst>
        </pc:spChg>
        <pc:spChg chg="mod ord">
          <ac:chgData name="Giulia Grisot" userId="53744c0f-d6fd-4037-8876-56a19704fe84" providerId="ADAL" clId="{F42B89D5-51D9-5F48-B410-D1A58293FEC7}" dt="2024-02-22T11:36:06.171" v="134" actId="6264"/>
          <ac:spMkLst>
            <pc:docMk/>
            <pc:sldMk cId="0" sldId="290"/>
            <ac:spMk id="534" creationId="{00000000-0000-0000-0000-000000000000}"/>
          </ac:spMkLst>
        </pc:spChg>
        <pc:picChg chg="add mod">
          <ac:chgData name="Giulia Grisot" userId="53744c0f-d6fd-4037-8876-56a19704fe84" providerId="ADAL" clId="{F42B89D5-51D9-5F48-B410-D1A58293FEC7}" dt="2024-02-22T12:00:00.178" v="688" actId="1076"/>
          <ac:picMkLst>
            <pc:docMk/>
            <pc:sldMk cId="0" sldId="290"/>
            <ac:picMk id="6" creationId="{8DAF337A-F5DD-041C-B42F-B237D63AC0A9}"/>
          </ac:picMkLst>
        </pc:picChg>
        <pc:picChg chg="del mod">
          <ac:chgData name="Giulia Grisot" userId="53744c0f-d6fd-4037-8876-56a19704fe84" providerId="ADAL" clId="{F42B89D5-51D9-5F48-B410-D1A58293FEC7}" dt="2024-02-22T11:34:19.836" v="87" actId="478"/>
          <ac:picMkLst>
            <pc:docMk/>
            <pc:sldMk cId="0" sldId="290"/>
            <ac:picMk id="531" creationId="{00000000-0000-0000-0000-000000000000}"/>
          </ac:picMkLst>
        </pc:picChg>
        <pc:picChg chg="del">
          <ac:chgData name="Giulia Grisot" userId="53744c0f-d6fd-4037-8876-56a19704fe84" providerId="ADAL" clId="{F42B89D5-51D9-5F48-B410-D1A58293FEC7}" dt="2024-02-22T11:59:21.338" v="677" actId="478"/>
          <ac:picMkLst>
            <pc:docMk/>
            <pc:sldMk cId="0" sldId="290"/>
            <ac:picMk id="532" creationId="{00000000-0000-0000-0000-000000000000}"/>
          </ac:picMkLst>
        </pc:picChg>
        <pc:picChg chg="del">
          <ac:chgData name="Giulia Grisot" userId="53744c0f-d6fd-4037-8876-56a19704fe84" providerId="ADAL" clId="{F42B89D5-51D9-5F48-B410-D1A58293FEC7}" dt="2024-02-22T11:34:38.024" v="95" actId="478"/>
          <ac:picMkLst>
            <pc:docMk/>
            <pc:sldMk cId="0" sldId="290"/>
            <ac:picMk id="533" creationId="{00000000-0000-0000-0000-000000000000}"/>
          </ac:picMkLst>
        </pc:picChg>
        <pc:picChg chg="del mod modCrop">
          <ac:chgData name="Giulia Grisot" userId="53744c0f-d6fd-4037-8876-56a19704fe84" providerId="ADAL" clId="{F42B89D5-51D9-5F48-B410-D1A58293FEC7}" dt="2024-02-22T11:59:54.890" v="685" actId="21"/>
          <ac:picMkLst>
            <pc:docMk/>
            <pc:sldMk cId="0" sldId="290"/>
            <ac:picMk id="535" creationId="{00000000-0000-0000-0000-000000000000}"/>
          </ac:picMkLst>
        </pc:picChg>
      </pc:sldChg>
      <pc:sldChg chg="del">
        <pc:chgData name="Giulia Grisot" userId="53744c0f-d6fd-4037-8876-56a19704fe84" providerId="ADAL" clId="{F42B89D5-51D9-5F48-B410-D1A58293FEC7}" dt="2024-02-22T11:31:11.576" v="4" actId="2696"/>
        <pc:sldMkLst>
          <pc:docMk/>
          <pc:sldMk cId="2212115850" sldId="290"/>
        </pc:sldMkLst>
      </pc:sldChg>
      <pc:sldChg chg="addSp delSp modSp add mod chgLayout">
        <pc:chgData name="Giulia Grisot" userId="53744c0f-d6fd-4037-8876-56a19704fe84" providerId="ADAL" clId="{F42B89D5-51D9-5F48-B410-D1A58293FEC7}" dt="2024-02-22T12:00:23.781" v="691" actId="478"/>
        <pc:sldMkLst>
          <pc:docMk/>
          <pc:sldMk cId="0" sldId="291"/>
        </pc:sldMkLst>
        <pc:spChg chg="add del mod">
          <ac:chgData name="Giulia Grisot" userId="53744c0f-d6fd-4037-8876-56a19704fe84" providerId="ADAL" clId="{F42B89D5-51D9-5F48-B410-D1A58293FEC7}" dt="2024-02-22T11:31:16.814" v="14" actId="6264"/>
          <ac:spMkLst>
            <pc:docMk/>
            <pc:sldMk cId="0" sldId="291"/>
            <ac:spMk id="2" creationId="{B1DD7DD2-A1EE-E5ED-BA8F-4D931112F12D}"/>
          </ac:spMkLst>
        </pc:spChg>
        <pc:spChg chg="add del mod ord">
          <ac:chgData name="Giulia Grisot" userId="53744c0f-d6fd-4037-8876-56a19704fe84" providerId="ADAL" clId="{F42B89D5-51D9-5F48-B410-D1A58293FEC7}" dt="2024-02-22T12:00:23.781" v="691" actId="478"/>
          <ac:spMkLst>
            <pc:docMk/>
            <pc:sldMk cId="0" sldId="291"/>
            <ac:spMk id="3" creationId="{9CC5A8B8-64E0-58FA-8926-7125DE125447}"/>
          </ac:spMkLst>
        </pc:spChg>
        <pc:spChg chg="add del mod">
          <ac:chgData name="Giulia Grisot" userId="53744c0f-d6fd-4037-8876-56a19704fe84" providerId="ADAL" clId="{F42B89D5-51D9-5F48-B410-D1A58293FEC7}" dt="2024-02-22T11:36:06.171" v="134" actId="6264"/>
          <ac:spMkLst>
            <pc:docMk/>
            <pc:sldMk cId="0" sldId="291"/>
            <ac:spMk id="4" creationId="{1FAB1F85-910E-9F81-F068-9AAF430BE6F4}"/>
          </ac:spMkLst>
        </pc:spChg>
        <pc:spChg chg="add del mod ord">
          <ac:chgData name="Giulia Grisot" userId="53744c0f-d6fd-4037-8876-56a19704fe84" providerId="ADAL" clId="{F42B89D5-51D9-5F48-B410-D1A58293FEC7}" dt="2024-02-22T11:36:06.171" v="134" actId="6264"/>
          <ac:spMkLst>
            <pc:docMk/>
            <pc:sldMk cId="0" sldId="291"/>
            <ac:spMk id="5" creationId="{AAC242E0-A24F-18E5-85B1-B4E69602D7A0}"/>
          </ac:spMkLst>
        </pc:spChg>
        <pc:spChg chg="del">
          <ac:chgData name="Giulia Grisot" userId="53744c0f-d6fd-4037-8876-56a19704fe84" providerId="ADAL" clId="{F42B89D5-51D9-5F48-B410-D1A58293FEC7}" dt="2024-02-22T11:34:26.016" v="90" actId="478"/>
          <ac:spMkLst>
            <pc:docMk/>
            <pc:sldMk cId="0" sldId="291"/>
            <ac:spMk id="541" creationId="{00000000-0000-0000-0000-000000000000}"/>
          </ac:spMkLst>
        </pc:spChg>
        <pc:spChg chg="mod ord">
          <ac:chgData name="Giulia Grisot" userId="53744c0f-d6fd-4037-8876-56a19704fe84" providerId="ADAL" clId="{F42B89D5-51D9-5F48-B410-D1A58293FEC7}" dt="2024-02-22T11:36:06.171" v="134" actId="6264"/>
          <ac:spMkLst>
            <pc:docMk/>
            <pc:sldMk cId="0" sldId="291"/>
            <ac:spMk id="545" creationId="{00000000-0000-0000-0000-000000000000}"/>
          </ac:spMkLst>
        </pc:spChg>
        <pc:picChg chg="del">
          <ac:chgData name="Giulia Grisot" userId="53744c0f-d6fd-4037-8876-56a19704fe84" providerId="ADAL" clId="{F42B89D5-51D9-5F48-B410-D1A58293FEC7}" dt="2024-02-22T11:34:24.349" v="89" actId="478"/>
          <ac:picMkLst>
            <pc:docMk/>
            <pc:sldMk cId="0" sldId="291"/>
            <ac:picMk id="542" creationId="{00000000-0000-0000-0000-000000000000}"/>
          </ac:picMkLst>
        </pc:picChg>
        <pc:picChg chg="del">
          <ac:chgData name="Giulia Grisot" userId="53744c0f-d6fd-4037-8876-56a19704fe84" providerId="ADAL" clId="{F42B89D5-51D9-5F48-B410-D1A58293FEC7}" dt="2024-02-22T12:00:06.736" v="689" actId="478"/>
          <ac:picMkLst>
            <pc:docMk/>
            <pc:sldMk cId="0" sldId="291"/>
            <ac:picMk id="543" creationId="{00000000-0000-0000-0000-000000000000}"/>
          </ac:picMkLst>
        </pc:picChg>
        <pc:picChg chg="del">
          <ac:chgData name="Giulia Grisot" userId="53744c0f-d6fd-4037-8876-56a19704fe84" providerId="ADAL" clId="{F42B89D5-51D9-5F48-B410-D1A58293FEC7}" dt="2024-02-22T11:34:36.781" v="94" actId="478"/>
          <ac:picMkLst>
            <pc:docMk/>
            <pc:sldMk cId="0" sldId="291"/>
            <ac:picMk id="544" creationId="{00000000-0000-0000-0000-000000000000}"/>
          </ac:picMkLst>
        </pc:picChg>
      </pc:sldChg>
      <pc:sldChg chg="del">
        <pc:chgData name="Giulia Grisot" userId="53744c0f-d6fd-4037-8876-56a19704fe84" providerId="ADAL" clId="{F42B89D5-51D9-5F48-B410-D1A58293FEC7}" dt="2024-02-22T11:31:11.655" v="8" actId="2696"/>
        <pc:sldMkLst>
          <pc:docMk/>
          <pc:sldMk cId="3301221508" sldId="291"/>
        </pc:sldMkLst>
      </pc:sldChg>
      <pc:sldChg chg="addSp delSp modSp add mod chgLayout">
        <pc:chgData name="Giulia Grisot" userId="53744c0f-d6fd-4037-8876-56a19704fe84" providerId="ADAL" clId="{F42B89D5-51D9-5F48-B410-D1A58293FEC7}" dt="2024-02-22T12:00:26.179" v="692" actId="478"/>
        <pc:sldMkLst>
          <pc:docMk/>
          <pc:sldMk cId="0" sldId="292"/>
        </pc:sldMkLst>
        <pc:spChg chg="add del mod">
          <ac:chgData name="Giulia Grisot" userId="53744c0f-d6fd-4037-8876-56a19704fe84" providerId="ADAL" clId="{F42B89D5-51D9-5F48-B410-D1A58293FEC7}" dt="2024-02-22T11:31:16.814" v="14" actId="6264"/>
          <ac:spMkLst>
            <pc:docMk/>
            <pc:sldMk cId="0" sldId="292"/>
            <ac:spMk id="2" creationId="{2C99879F-2243-9AEB-CF39-654F5E500510}"/>
          </ac:spMkLst>
        </pc:spChg>
        <pc:spChg chg="add del mod ord">
          <ac:chgData name="Giulia Grisot" userId="53744c0f-d6fd-4037-8876-56a19704fe84" providerId="ADAL" clId="{F42B89D5-51D9-5F48-B410-D1A58293FEC7}" dt="2024-02-22T12:00:26.179" v="692" actId="478"/>
          <ac:spMkLst>
            <pc:docMk/>
            <pc:sldMk cId="0" sldId="292"/>
            <ac:spMk id="3" creationId="{9F958558-1245-960F-E650-A94DDC671C48}"/>
          </ac:spMkLst>
        </pc:spChg>
        <pc:spChg chg="add del mod">
          <ac:chgData name="Giulia Grisot" userId="53744c0f-d6fd-4037-8876-56a19704fe84" providerId="ADAL" clId="{F42B89D5-51D9-5F48-B410-D1A58293FEC7}" dt="2024-02-22T11:36:06.171" v="134" actId="6264"/>
          <ac:spMkLst>
            <pc:docMk/>
            <pc:sldMk cId="0" sldId="292"/>
            <ac:spMk id="4" creationId="{0A86BBE1-47D2-5F3B-D124-2675D9FCF448}"/>
          </ac:spMkLst>
        </pc:spChg>
        <pc:spChg chg="add del mod ord">
          <ac:chgData name="Giulia Grisot" userId="53744c0f-d6fd-4037-8876-56a19704fe84" providerId="ADAL" clId="{F42B89D5-51D9-5F48-B410-D1A58293FEC7}" dt="2024-02-22T11:36:06.171" v="134" actId="6264"/>
          <ac:spMkLst>
            <pc:docMk/>
            <pc:sldMk cId="0" sldId="292"/>
            <ac:spMk id="5" creationId="{ED858600-874B-8F46-A1D6-B4953CFC8924}"/>
          </ac:spMkLst>
        </pc:spChg>
        <pc:spChg chg="del">
          <ac:chgData name="Giulia Grisot" userId="53744c0f-d6fd-4037-8876-56a19704fe84" providerId="ADAL" clId="{F42B89D5-51D9-5F48-B410-D1A58293FEC7}" dt="2024-02-22T11:34:29.547" v="92" actId="478"/>
          <ac:spMkLst>
            <pc:docMk/>
            <pc:sldMk cId="0" sldId="292"/>
            <ac:spMk id="555" creationId="{00000000-0000-0000-0000-000000000000}"/>
          </ac:spMkLst>
        </pc:spChg>
        <pc:spChg chg="mod ord">
          <ac:chgData name="Giulia Grisot" userId="53744c0f-d6fd-4037-8876-56a19704fe84" providerId="ADAL" clId="{F42B89D5-51D9-5F48-B410-D1A58293FEC7}" dt="2024-02-22T11:36:06.171" v="134" actId="6264"/>
          <ac:spMkLst>
            <pc:docMk/>
            <pc:sldMk cId="0" sldId="292"/>
            <ac:spMk id="559" creationId="{00000000-0000-0000-0000-000000000000}"/>
          </ac:spMkLst>
        </pc:spChg>
        <pc:picChg chg="del">
          <ac:chgData name="Giulia Grisot" userId="53744c0f-d6fd-4037-8876-56a19704fe84" providerId="ADAL" clId="{F42B89D5-51D9-5F48-B410-D1A58293FEC7}" dt="2024-02-22T11:34:28.257" v="91" actId="478"/>
          <ac:picMkLst>
            <pc:docMk/>
            <pc:sldMk cId="0" sldId="292"/>
            <ac:picMk id="556" creationId="{00000000-0000-0000-0000-000000000000}"/>
          </ac:picMkLst>
        </pc:picChg>
        <pc:picChg chg="del">
          <ac:chgData name="Giulia Grisot" userId="53744c0f-d6fd-4037-8876-56a19704fe84" providerId="ADAL" clId="{F42B89D5-51D9-5F48-B410-D1A58293FEC7}" dt="2024-02-22T12:00:19.778" v="690" actId="478"/>
          <ac:picMkLst>
            <pc:docMk/>
            <pc:sldMk cId="0" sldId="292"/>
            <ac:picMk id="557" creationId="{00000000-0000-0000-0000-000000000000}"/>
          </ac:picMkLst>
        </pc:picChg>
        <pc:picChg chg="del">
          <ac:chgData name="Giulia Grisot" userId="53744c0f-d6fd-4037-8876-56a19704fe84" providerId="ADAL" clId="{F42B89D5-51D9-5F48-B410-D1A58293FEC7}" dt="2024-02-22T11:34:33.998" v="93" actId="478"/>
          <ac:picMkLst>
            <pc:docMk/>
            <pc:sldMk cId="0" sldId="292"/>
            <ac:picMk id="558" creationId="{00000000-0000-0000-0000-000000000000}"/>
          </ac:picMkLst>
        </pc:picChg>
      </pc:sldChg>
      <pc:sldChg chg="del">
        <pc:chgData name="Giulia Grisot" userId="53744c0f-d6fd-4037-8876-56a19704fe84" providerId="ADAL" clId="{F42B89D5-51D9-5F48-B410-D1A58293FEC7}" dt="2024-02-22T11:31:11.968" v="12" actId="2696"/>
        <pc:sldMkLst>
          <pc:docMk/>
          <pc:sldMk cId="17023899" sldId="292"/>
        </pc:sldMkLst>
      </pc:sldChg>
      <pc:sldMasterChg chg="modSp modSldLayout">
        <pc:chgData name="Giulia Grisot" userId="53744c0f-d6fd-4037-8876-56a19704fe84" providerId="ADAL" clId="{F42B89D5-51D9-5F48-B410-D1A58293FEC7}" dt="2024-01-25T11:03:25.665" v="0"/>
        <pc:sldMasterMkLst>
          <pc:docMk/>
          <pc:sldMasterMk cId="1263197835" sldId="2147483952"/>
        </pc:sldMasterMkLst>
        <pc:spChg chg="mod">
          <ac:chgData name="Giulia Grisot" userId="53744c0f-d6fd-4037-8876-56a19704fe84" providerId="ADAL" clId="{F42B89D5-51D9-5F48-B410-D1A58293FEC7}" dt="2024-01-25T11:03:25.665" v="0"/>
          <ac:spMkLst>
            <pc:docMk/>
            <pc:sldMasterMk cId="1263197835" sldId="2147483952"/>
            <ac:spMk id="3" creationId="{00000000-0000-0000-0000-000000000000}"/>
          </ac:spMkLst>
        </pc:spChg>
        <pc:sldLayoutChg chg="modSp">
          <pc:chgData name="Giulia Grisot" userId="53744c0f-d6fd-4037-8876-56a19704fe84" providerId="ADAL" clId="{F42B89D5-51D9-5F48-B410-D1A58293FEC7}" dt="2024-01-25T11:03:25.665" v="0"/>
          <pc:sldLayoutMkLst>
            <pc:docMk/>
            <pc:sldMasterMk cId="1263197835" sldId="2147483952"/>
            <pc:sldLayoutMk cId="3715244895" sldId="2147483954"/>
          </pc:sldLayoutMkLst>
          <pc:spChg chg="mod">
            <ac:chgData name="Giulia Grisot" userId="53744c0f-d6fd-4037-8876-56a19704fe84" providerId="ADAL" clId="{F42B89D5-51D9-5F48-B410-D1A58293FEC7}" dt="2024-01-25T11:03:25.665" v="0"/>
            <ac:spMkLst>
              <pc:docMk/>
              <pc:sldMasterMk cId="1263197835" sldId="2147483952"/>
              <pc:sldLayoutMk cId="3715244895" sldId="2147483954"/>
              <ac:spMk id="3" creationId="{00000000-0000-0000-0000-000000000000}"/>
            </ac:spMkLst>
          </pc:spChg>
        </pc:sldLayoutChg>
        <pc:sldLayoutChg chg="modSp">
          <pc:chgData name="Giulia Grisot" userId="53744c0f-d6fd-4037-8876-56a19704fe84" providerId="ADAL" clId="{F42B89D5-51D9-5F48-B410-D1A58293FEC7}" dt="2024-01-25T11:03:25.665" v="0"/>
          <pc:sldLayoutMkLst>
            <pc:docMk/>
            <pc:sldMasterMk cId="1263197835" sldId="2147483952"/>
            <pc:sldLayoutMk cId="1236697409" sldId="2147483964"/>
          </pc:sldLayoutMkLst>
          <pc:spChg chg="mod">
            <ac:chgData name="Giulia Grisot" userId="53744c0f-d6fd-4037-8876-56a19704fe84" providerId="ADAL" clId="{F42B89D5-51D9-5F48-B410-D1A58293FEC7}" dt="2024-01-25T11:03:25.665" v="0"/>
            <ac:spMkLst>
              <pc:docMk/>
              <pc:sldMasterMk cId="1263197835" sldId="2147483952"/>
              <pc:sldLayoutMk cId="1236697409" sldId="2147483964"/>
              <ac:spMk id="3" creationId="{00000000-0000-0000-0000-000000000000}"/>
            </ac:spMkLst>
          </pc:spChg>
        </pc:sldLayoutChg>
      </pc:sldMasterChg>
    </pc:docChg>
  </pc:docChgLst>
  <pc:docChgLst>
    <pc:chgData clId="Web-{90409F29-3B64-0BE6-D8F5-415C966339C1}"/>
    <pc:docChg chg="modSld">
      <pc:chgData name="" userId="" providerId="" clId="Web-{90409F29-3B64-0BE6-D8F5-415C966339C1}" dt="2024-01-25T11:10:05.982" v="17" actId="20577"/>
      <pc:docMkLst>
        <pc:docMk/>
      </pc:docMkLst>
      <pc:sldChg chg="modSp">
        <pc:chgData name="" userId="" providerId="" clId="Web-{90409F29-3B64-0BE6-D8F5-415C966339C1}" dt="2024-01-25T11:10:05.982" v="17" actId="20577"/>
        <pc:sldMkLst>
          <pc:docMk/>
          <pc:sldMk cId="124336161" sldId="256"/>
        </pc:sldMkLst>
        <pc:spChg chg="mod">
          <ac:chgData name="" userId="" providerId="" clId="Web-{90409F29-3B64-0BE6-D8F5-415C966339C1}" dt="2024-01-25T11:10:05.982" v="17" actId="20577"/>
          <ac:spMkLst>
            <pc:docMk/>
            <pc:sldMk cId="124336161" sldId="256"/>
            <ac:spMk id="2" creationId="{4EC77B90-388E-BC45-5BCE-515FBF3BCB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6D613-E292-EE4D-934C-9FCF122ECEBE}" type="datetimeFigureOut">
              <a:rPr lang="en-US" smtClean="0"/>
              <a:t>3/10/24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D62E1-EE16-8E42-A3BC-C5A5A1560E6E}" type="slidenum">
              <a:rPr lang="en-US" smtClean="0"/>
              <a:t>‹#›</a:t>
            </a:fld>
            <a:endParaRPr lang="en-US"/>
          </a:p>
        </p:txBody>
      </p:sp>
    </p:spTree>
    <p:extLst>
      <p:ext uri="{BB962C8B-B14F-4D97-AF65-F5344CB8AC3E}">
        <p14:creationId xmlns:p14="http://schemas.microsoft.com/office/powerpoint/2010/main" val="391878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1D62E1-EE16-8E42-A3BC-C5A5A1560E6E}" type="slidenum">
              <a:rPr lang="en-US" smtClean="0"/>
              <a:t>2</a:t>
            </a:fld>
            <a:endParaRPr lang="en-US"/>
          </a:p>
        </p:txBody>
      </p:sp>
    </p:spTree>
    <p:extLst>
      <p:ext uri="{BB962C8B-B14F-4D97-AF65-F5344CB8AC3E}">
        <p14:creationId xmlns:p14="http://schemas.microsoft.com/office/powerpoint/2010/main" val="2517970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503e801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e7503e801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503e80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e7503e80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7503e801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e7503e801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7503e801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e7503e801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e7503e801d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e7503e801d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e7503e801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e7503e801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75102a0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ge75102a0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7b52e062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e7b52e062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e7b52e062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ge7b52e062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e7b52e062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e7b52e062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7503e8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7503e8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e7b52e062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ge7b52e062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e7b52e062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ge7b52e062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7b52e062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ge7b52e062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7503e801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e7503e801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7503e801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e7503e801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7503e801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e7503e801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7503e801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e7503e801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7503e801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e7503e801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7503e801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e7503e801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7503e801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e7503e801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CCE8539-A04A-A641-9786-3379A413D107}" type="datetime1">
              <a:rPr lang="en-GB" smtClean="0"/>
              <a:t>10/03/2024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09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EA0716B-12E6-6E4C-8AB5-89AA1ED9DB25}" type="datetime1">
              <a:rPr lang="en-GB" smtClean="0"/>
              <a:t>10/03/2024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58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32AB96C-B4C4-B24E-A59B-3806444DECFB}" type="datetime1">
              <a:rPr lang="en-GB" smtClean="0"/>
              <a:t>10/03/2024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98764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717175-EC9B-AF48-9B35-85CE8CAF4B53}" type="datetime1">
              <a:rPr lang="en-GB" smtClean="0"/>
              <a:t>10/03/2024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5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1800" b="0" i="0">
                <a:latin typeface="Calibri" panose="020F0502020204030204" pitchFamily="34" charset="0"/>
              </a:defRPr>
            </a:lvl1pPr>
            <a:lvl2pPr>
              <a:lnSpc>
                <a:spcPct val="100000"/>
              </a:lnSpc>
              <a:defRPr sz="1600" b="0" i="0">
                <a:latin typeface="Calibri" panose="020F0502020204030204" pitchFamily="34" charset="0"/>
              </a:defRPr>
            </a:lvl2pPr>
            <a:lvl3pPr>
              <a:lnSpc>
                <a:spcPct val="100000"/>
              </a:lnSpc>
              <a:defRPr sz="1200" b="0" i="0">
                <a:latin typeface="Calibri" panose="020F0502020204030204" pitchFamily="34" charset="0"/>
              </a:defRPr>
            </a:lvl3pPr>
            <a:lvl4pPr>
              <a:lnSpc>
                <a:spcPct val="100000"/>
              </a:lnSpc>
              <a:defRPr sz="1200" b="0" i="0">
                <a:latin typeface="Calibri" panose="020F0502020204030204" pitchFamily="34" charset="0"/>
              </a:defRPr>
            </a:lvl4pPr>
            <a:lvl5pPr>
              <a:lnSpc>
                <a:spcPct val="100000"/>
              </a:lnSpc>
              <a:defRPr sz="1200" b="0" i="0">
                <a:latin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48192C9-D15F-8846-AF6F-B2691177DB8B}" type="datetime1">
              <a:rPr lang="en-GB" smtClean="0"/>
              <a:t>10/03/2024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1524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A9D325-B6FE-3573-3C2C-EE87EE876465}"/>
              </a:ext>
            </a:extLst>
          </p:cNvPr>
          <p:cNvSpPr/>
          <p:nvPr userDrawn="1"/>
        </p:nvSpPr>
        <p:spPr>
          <a:xfrm>
            <a:off x="-15290" y="0"/>
            <a:ext cx="33981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93123" y="2319665"/>
            <a:ext cx="2211861" cy="1800627"/>
          </a:xfrm>
        </p:spPr>
        <p:txBody>
          <a:bodyPr/>
          <a:lstStyle>
            <a:lvl1pPr>
              <a:defRPr>
                <a:solidFill>
                  <a:schemeClr val="bg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3833840" y="580768"/>
            <a:ext cx="7977159" cy="5527424"/>
          </a:xfrm>
        </p:spPr>
        <p:txBody>
          <a:bodyPr/>
          <a:lstStyle>
            <a:lvl1pPr>
              <a:defRPr b="0" i="0">
                <a:latin typeface="Calibri" panose="020F0502020204030204" pitchFamily="34" charset="0"/>
              </a:defRPr>
            </a:lvl1pPr>
            <a:lvl2pPr>
              <a:defRPr b="0" i="0">
                <a:latin typeface="Calibri" panose="020F0502020204030204" pitchFamily="34" charset="0"/>
              </a:defRPr>
            </a:lvl2pPr>
            <a:lvl3pPr>
              <a:defRPr b="0" i="0">
                <a:latin typeface="Calibri" panose="020F0502020204030204" pitchFamily="34" charset="0"/>
              </a:defRPr>
            </a:lvl3pPr>
            <a:lvl4pPr>
              <a:defRPr b="0" i="0">
                <a:latin typeface="Calibri" panose="020F0502020204030204" pitchFamily="34" charset="0"/>
              </a:defRPr>
            </a:lvl4pPr>
            <a:lvl5pPr>
              <a:defRPr b="0" i="0">
                <a:latin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1024128" y="6470704"/>
            <a:ext cx="1929137" cy="274320"/>
          </a:xfrm>
        </p:spPr>
        <p:txBody>
          <a:bodyPr/>
          <a:lstStyle/>
          <a:p>
            <a:fld id="{948192C9-D15F-8846-AF6F-B2691177DB8B}" type="datetime1">
              <a:rPr lang="en-GB" smtClean="0"/>
              <a:t>10/03/2024</a:t>
            </a:fld>
            <a:endParaRPr lang="en-US" dirty="0"/>
          </a:p>
        </p:txBody>
      </p:sp>
      <p:sp>
        <p:nvSpPr>
          <p:cNvPr id="5" name="Footer Placeholder 4"/>
          <p:cNvSpPr>
            <a:spLocks noGrp="1"/>
          </p:cNvSpPr>
          <p:nvPr>
            <p:ph type="ftr" sz="quarter" idx="11"/>
          </p:nvPr>
        </p:nvSpPr>
        <p:spPr>
          <a:xfrm>
            <a:off x="3855309" y="6470704"/>
            <a:ext cx="6889082" cy="274320"/>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3669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FF3F1F8-DDB3-E240-9AB8-D73990287B81}" type="datetime1">
              <a:rPr lang="en-GB" smtClean="0"/>
              <a:t>10/03/2024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74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4096380-4B67-0344-9B90-A339983FDA1E}" type="datetime1">
              <a:rPr lang="en-GB" smtClean="0"/>
              <a:t>10/03/2024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33215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3917BC3-7C49-E241-926A-02A14F3CE68E}" type="datetime1">
              <a:rPr lang="en-GB" smtClean="0"/>
              <a:t>10/03/2024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2025107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9EC2910-0EA3-C845-9DDD-5DB82ED44558}" type="datetime1">
              <a:rPr lang="en-GB" smtClean="0"/>
              <a:t>10/03/2024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264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ED43D-4F96-4A41-9FE2-FD3EAFB55955}" type="datetime1">
              <a:rPr lang="en-GB" smtClean="0"/>
              <a:t>10/03/2024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805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211157-8A13-544E-BFBC-77796DD34E87}" type="datetime1">
              <a:rPr lang="en-GB" smtClean="0"/>
              <a:t>10/03/2024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759375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44A47F3-8433-174B-B368-80118F8F9214}" type="datetime1">
              <a:rPr lang="en-GB" smtClean="0"/>
              <a:t>10/03/2024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9E57DC2-970A-4B3E-BB1C-7A09969E49DF}"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197835"/>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6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b="0" i="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b="0" i="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ixabay.com/fr/%C3%A9motions-smileys-sentiments-visages-36365/"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cardiffnlp/twitter-roberta-base-sentiment-lates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1DDEFD4-C1F0-43E8-A38E-BE5F92411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8192C83-ECB2-57F7-6597-DF6A1DCF07F9}"/>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24000"/>
                    </a14:imgEffect>
                    <a14:imgEffect>
                      <a14:saturation sat="51000"/>
                    </a14:imgEffect>
                    <a14:imgEffect>
                      <a14:brightnessContrast bright="-70000" contrast="-72000"/>
                    </a14:imgEffect>
                  </a14:imgLayer>
                </a14:imgProps>
              </a:ext>
              <a:ext uri="{837473B0-CC2E-450A-ABE3-18F120FF3D39}">
                <a1611:picAttrSrcUrl xmlns:a1611="http://schemas.microsoft.com/office/drawing/2016/11/main" r:id="rId5"/>
              </a:ext>
            </a:extLst>
          </a:blip>
          <a:srcRect t="2620" b="2620"/>
          <a:stretch/>
        </p:blipFill>
        <p:spPr>
          <a:xfrm>
            <a:off x="20" y="-1"/>
            <a:ext cx="12188932" cy="6858000"/>
          </a:xfrm>
          <a:prstGeom prst="rect">
            <a:avLst/>
          </a:prstGeom>
        </p:spPr>
      </p:pic>
      <p:sp>
        <p:nvSpPr>
          <p:cNvPr id="2" name="Title 1">
            <a:extLst>
              <a:ext uri="{FF2B5EF4-FFF2-40B4-BE49-F238E27FC236}">
                <a16:creationId xmlns:a16="http://schemas.microsoft.com/office/drawing/2014/main" id="{4EC77B90-388E-BC45-5BCE-515FBF3BCBCC}"/>
              </a:ext>
            </a:extLst>
          </p:cNvPr>
          <p:cNvSpPr>
            <a:spLocks noGrp="1"/>
          </p:cNvSpPr>
          <p:nvPr>
            <p:ph type="ctrTitle"/>
          </p:nvPr>
        </p:nvSpPr>
        <p:spPr>
          <a:xfrm>
            <a:off x="457200" y="4960137"/>
            <a:ext cx="7772400" cy="1463040"/>
          </a:xfrm>
        </p:spPr>
        <p:txBody>
          <a:bodyPr vert="horz" lIns="91440" tIns="45720" rIns="91440" bIns="45720" rtlCol="0">
            <a:normAutofit/>
          </a:bodyPr>
          <a:lstStyle/>
          <a:p>
            <a:r>
              <a:rPr lang="en-GB" dirty="0">
                <a:solidFill>
                  <a:schemeClr val="tx1"/>
                </a:solidFill>
              </a:rPr>
              <a:t>WHAT IS sentiment analysis?</a:t>
            </a:r>
          </a:p>
        </p:txBody>
      </p:sp>
      <p:sp>
        <p:nvSpPr>
          <p:cNvPr id="3" name="Subtitle 2">
            <a:extLst>
              <a:ext uri="{FF2B5EF4-FFF2-40B4-BE49-F238E27FC236}">
                <a16:creationId xmlns:a16="http://schemas.microsoft.com/office/drawing/2014/main" id="{65E20435-D5A0-D02E-6260-BE01375F48AB}"/>
              </a:ext>
            </a:extLst>
          </p:cNvPr>
          <p:cNvSpPr>
            <a:spLocks noGrp="1"/>
          </p:cNvSpPr>
          <p:nvPr>
            <p:ph type="subTitle" idx="1"/>
          </p:nvPr>
        </p:nvSpPr>
        <p:spPr>
          <a:xfrm>
            <a:off x="8610600" y="4960137"/>
            <a:ext cx="3200400" cy="1463040"/>
          </a:xfrm>
        </p:spPr>
        <p:txBody>
          <a:bodyPr vert="horz" lIns="91440" tIns="45720" rIns="91440" bIns="45720" rtlCol="0">
            <a:normAutofit/>
          </a:bodyPr>
          <a:lstStyle/>
          <a:p>
            <a:r>
              <a:rPr lang="en-US" dirty="0">
                <a:solidFill>
                  <a:schemeClr val="tx1"/>
                </a:solidFill>
              </a:rPr>
              <a:t>Dr Giulia Grisot</a:t>
            </a:r>
          </a:p>
        </p:txBody>
      </p:sp>
      <p:cxnSp>
        <p:nvCxnSpPr>
          <p:cNvPr id="19" name="Straight Connector 18">
            <a:extLst>
              <a:ext uri="{FF2B5EF4-FFF2-40B4-BE49-F238E27FC236}">
                <a16:creationId xmlns:a16="http://schemas.microsoft.com/office/drawing/2014/main" id="{2A5F02C9-CE74-41BA-B783-110EE33B2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0879A6D-DB35-1234-67BC-567DA09A058A}"/>
              </a:ext>
            </a:extLst>
          </p:cNvPr>
          <p:cNvSpPr>
            <a:spLocks noGrp="1"/>
          </p:cNvSpPr>
          <p:nvPr>
            <p:ph type="sldNum" sz="quarter" idx="12"/>
          </p:nvPr>
        </p:nvSpPr>
        <p:spPr>
          <a:xfrm>
            <a:off x="10837334" y="6470704"/>
            <a:ext cx="973666" cy="274320"/>
          </a:xfrm>
        </p:spPr>
        <p:txBody>
          <a:bodyPr vert="horz" lIns="91440" tIns="45720" rIns="91440" bIns="45720" rtlCol="0">
            <a:normAutofit/>
          </a:bodyPr>
          <a:lstStyle/>
          <a:p>
            <a:pPr defTabSz="914400">
              <a:spcAft>
                <a:spcPts val="600"/>
              </a:spcAft>
            </a:pPr>
            <a:fld id="{69E57DC2-970A-4B3E-BB1C-7A09969E49DF}" type="slidenum">
              <a:rPr lang="en-US" smtClean="0">
                <a:solidFill>
                  <a:prstClr val="white">
                    <a:alpha val="80000"/>
                  </a:prstClr>
                </a:solidFill>
              </a:rPr>
              <a:pPr defTabSz="914400">
                <a:spcAft>
                  <a:spcPts val="600"/>
                </a:spcAft>
              </a:pPr>
              <a:t>2</a:t>
            </a:fld>
            <a:endParaRPr lang="en-US">
              <a:solidFill>
                <a:prstClr val="white">
                  <a:alpha val="80000"/>
                </a:prstClr>
              </a:solidFill>
            </a:endParaRPr>
          </a:p>
        </p:txBody>
      </p:sp>
    </p:spTree>
    <p:extLst>
      <p:ext uri="{BB962C8B-B14F-4D97-AF65-F5344CB8AC3E}">
        <p14:creationId xmlns:p14="http://schemas.microsoft.com/office/powerpoint/2010/main" val="1243361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EMOTION THEORIES:</a:t>
            </a:r>
            <a:br>
              <a:rPr lang="en-GB" dirty="0"/>
            </a:br>
            <a:r>
              <a:rPr lang="en-GB" dirty="0">
                <a:sym typeface="Arial"/>
              </a:rPr>
              <a:t>3. Russel’s Circumplex Model</a:t>
            </a:r>
          </a:p>
        </p:txBody>
      </p:sp>
      <p:pic>
        <p:nvPicPr>
          <p:cNvPr id="6" name="Google Shape;293;p41">
            <a:extLst>
              <a:ext uri="{FF2B5EF4-FFF2-40B4-BE49-F238E27FC236}">
                <a16:creationId xmlns:a16="http://schemas.microsoft.com/office/drawing/2014/main" id="{7CE8D4AF-CAB3-078B-9B12-C9A43F89E131}"/>
              </a:ext>
            </a:extLst>
          </p:cNvPr>
          <p:cNvPicPr preferRelativeResize="0">
            <a:picLocks noGrp="1"/>
          </p:cNvPicPr>
          <p:nvPr>
            <p:ph idx="1"/>
          </p:nvPr>
        </p:nvPicPr>
        <p:blipFill>
          <a:blip r:embed="rId3">
            <a:alphaModFix/>
          </a:blip>
          <a:stretch>
            <a:fillRect/>
          </a:stretch>
        </p:blipFill>
        <p:spPr>
          <a:xfrm>
            <a:off x="3810131" y="2286000"/>
            <a:ext cx="4147876" cy="402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43"/>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sym typeface="Arial"/>
              </a:rPr>
              <a:t>SA – How it works</a:t>
            </a:r>
          </a:p>
        </p:txBody>
      </p:sp>
      <p:sp>
        <p:nvSpPr>
          <p:cNvPr id="3" name="Content Placeholder 2">
            <a:extLst>
              <a:ext uri="{FF2B5EF4-FFF2-40B4-BE49-F238E27FC236}">
                <a16:creationId xmlns:a16="http://schemas.microsoft.com/office/drawing/2014/main" id="{C09FE0C7-0D76-F23C-DC6E-128E5679FF49}"/>
              </a:ext>
            </a:extLst>
          </p:cNvPr>
          <p:cNvSpPr>
            <a:spLocks noGrp="1"/>
          </p:cNvSpPr>
          <p:nvPr>
            <p:ph idx="1"/>
          </p:nvPr>
        </p:nvSpPr>
        <p:spPr>
          <a:xfrm>
            <a:off x="1024128" y="2286000"/>
            <a:ext cx="9720071" cy="4023360"/>
          </a:xfrm>
        </p:spPr>
        <p:txBody>
          <a:bodyPr/>
          <a:lstStyle/>
          <a:p>
            <a:r>
              <a:rPr lang="en-GB" dirty="0">
                <a:sym typeface="Arial"/>
              </a:rPr>
              <a:t>Approach 1: e.g. </a:t>
            </a:r>
            <a:r>
              <a:rPr lang="en-GB" dirty="0" err="1">
                <a:sym typeface="Arial"/>
              </a:rPr>
              <a:t>Syuzhet</a:t>
            </a:r>
            <a:r>
              <a:rPr lang="en-GB" dirty="0">
                <a:sym typeface="Arial"/>
              </a:rPr>
              <a:t> (Jockers, 2015)</a:t>
            </a:r>
          </a:p>
          <a:p>
            <a:endParaRPr lang="en-GB" dirty="0"/>
          </a:p>
          <a:p>
            <a:endParaRPr lang="en-GB" dirty="0"/>
          </a:p>
        </p:txBody>
      </p:sp>
      <p:graphicFrame>
        <p:nvGraphicFramePr>
          <p:cNvPr id="312" name="Google Shape;312;p43"/>
          <p:cNvGraphicFramePr/>
          <p:nvPr>
            <p:extLst>
              <p:ext uri="{D42A27DB-BD31-4B8C-83A1-F6EECF244321}">
                <p14:modId xmlns:p14="http://schemas.microsoft.com/office/powerpoint/2010/main" val="1440108359"/>
              </p:ext>
            </p:extLst>
          </p:nvPr>
        </p:nvGraphicFramePr>
        <p:xfrm>
          <a:off x="6290061" y="771243"/>
          <a:ext cx="5602385" cy="5501541"/>
        </p:xfrm>
        <a:graphic>
          <a:graphicData uri="http://schemas.openxmlformats.org/drawingml/2006/table">
            <a:tbl>
              <a:tblPr>
                <a:noFill/>
              </a:tblPr>
              <a:tblGrid>
                <a:gridCol w="1120477">
                  <a:extLst>
                    <a:ext uri="{9D8B030D-6E8A-4147-A177-3AD203B41FA5}">
                      <a16:colId xmlns:a16="http://schemas.microsoft.com/office/drawing/2014/main" val="20000"/>
                    </a:ext>
                  </a:extLst>
                </a:gridCol>
                <a:gridCol w="1120477">
                  <a:extLst>
                    <a:ext uri="{9D8B030D-6E8A-4147-A177-3AD203B41FA5}">
                      <a16:colId xmlns:a16="http://schemas.microsoft.com/office/drawing/2014/main" val="20001"/>
                    </a:ext>
                  </a:extLst>
                </a:gridCol>
                <a:gridCol w="1120477">
                  <a:extLst>
                    <a:ext uri="{9D8B030D-6E8A-4147-A177-3AD203B41FA5}">
                      <a16:colId xmlns:a16="http://schemas.microsoft.com/office/drawing/2014/main" val="20002"/>
                    </a:ext>
                  </a:extLst>
                </a:gridCol>
                <a:gridCol w="1120477">
                  <a:extLst>
                    <a:ext uri="{9D8B030D-6E8A-4147-A177-3AD203B41FA5}">
                      <a16:colId xmlns:a16="http://schemas.microsoft.com/office/drawing/2014/main" val="20003"/>
                    </a:ext>
                  </a:extLst>
                </a:gridCol>
                <a:gridCol w="1120477">
                  <a:extLst>
                    <a:ext uri="{9D8B030D-6E8A-4147-A177-3AD203B41FA5}">
                      <a16:colId xmlns:a16="http://schemas.microsoft.com/office/drawing/2014/main" val="20004"/>
                    </a:ext>
                  </a:extLst>
                </a:gridCol>
              </a:tblGrid>
              <a:tr h="940781">
                <a:tc>
                  <a:txBody>
                    <a:bodyPr/>
                    <a:lstStyle/>
                    <a:p>
                      <a:pPr marL="0" marR="0" lvl="0" indent="0" algn="l" rtl="0">
                        <a:spcBef>
                          <a:spcPts val="0"/>
                        </a:spcBef>
                        <a:spcAft>
                          <a:spcPts val="0"/>
                        </a:spcAft>
                        <a:buNone/>
                      </a:pPr>
                      <a:r>
                        <a:rPr lang="it" sz="1200" u="none" strike="noStrike" cap="none" dirty="0">
                          <a:solidFill>
                            <a:srgbClr val="FF0000"/>
                          </a:solidFill>
                          <a:latin typeface="Calibri" panose="020F0502020204030204" pitchFamily="34" charset="0"/>
                          <a:cs typeface="Calibri" panose="020F0502020204030204" pitchFamily="34" charset="0"/>
                        </a:rPr>
                        <a:t>English Word</a:t>
                      </a:r>
                      <a:endParaRPr sz="1200" b="0" i="0" u="none" strike="noStrike" cap="none" dirty="0">
                        <a:solidFill>
                          <a:srgbClr val="FF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200" u="none" strike="noStrike" cap="none">
                          <a:solidFill>
                            <a:srgbClr val="FF0000"/>
                          </a:solidFill>
                          <a:latin typeface="Calibri" panose="020F0502020204030204" pitchFamily="34" charset="0"/>
                          <a:cs typeface="Calibri" panose="020F0502020204030204" pitchFamily="34" charset="0"/>
                        </a:rPr>
                        <a:t>Arabic Translation (Google Translate)</a:t>
                      </a:r>
                      <a:endParaRPr sz="1200" b="0"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200" u="none" strike="noStrike" cap="none">
                          <a:solidFill>
                            <a:srgbClr val="FF0000"/>
                          </a:solidFill>
                          <a:latin typeface="Calibri" panose="020F0502020204030204" pitchFamily="34" charset="0"/>
                          <a:cs typeface="Calibri" panose="020F0502020204030204" pitchFamily="34" charset="0"/>
                        </a:rPr>
                        <a:t>Basque Translation (Google Translate)</a:t>
                      </a:r>
                      <a:endParaRPr sz="1200" b="0"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200" b="0" i="0" u="none" strike="noStrike" cap="none">
                          <a:solidFill>
                            <a:srgbClr val="FF0000"/>
                          </a:solidFill>
                          <a:latin typeface="Calibri" panose="020F0502020204030204" pitchFamily="34" charset="0"/>
                          <a:ea typeface="Calibri"/>
                          <a:cs typeface="Calibri" panose="020F0502020204030204" pitchFamily="34" charset="0"/>
                          <a:sym typeface="Calibri"/>
                        </a:rPr>
                        <a:t>Positive (Valence)</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l" rtl="0">
                        <a:spcBef>
                          <a:spcPts val="0"/>
                        </a:spcBef>
                        <a:spcAft>
                          <a:spcPts val="0"/>
                        </a:spcAft>
                        <a:buNone/>
                      </a:pPr>
                      <a:r>
                        <a:rPr lang="it" sz="1200" b="0" i="0" u="none" strike="noStrike" cap="none">
                          <a:solidFill>
                            <a:srgbClr val="FF0000"/>
                          </a:solidFill>
                          <a:latin typeface="Calibri" panose="020F0502020204030204" pitchFamily="34" charset="0"/>
                          <a:ea typeface="Calibri"/>
                          <a:cs typeface="Calibri" panose="020F0502020204030204" pitchFamily="34" charset="0"/>
                          <a:sym typeface="Calibri"/>
                        </a:rPr>
                        <a:t>Negative </a:t>
                      </a:r>
                      <a:r>
                        <a:rPr lang="it" sz="1200">
                          <a:solidFill>
                            <a:srgbClr val="FF0000"/>
                          </a:solidFill>
                          <a:latin typeface="Calibri" panose="020F0502020204030204" pitchFamily="34" charset="0"/>
                          <a:cs typeface="Calibri" panose="020F0502020204030204" pitchFamily="34" charset="0"/>
                        </a:rPr>
                        <a:t>(Valence)</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0"/>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aback</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الى الوراء</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aback</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1"/>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abacus</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طبلية تاج</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abako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2"/>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abandon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تخلى</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alde batera utzi</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3"/>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abandoned</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مهجور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abandonatu</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4"/>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abandonment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هجر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abandono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5"/>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abate</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انحسر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abate</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6"/>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abatement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انحسار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murrizteko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7"/>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abba</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أبا</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abba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8"/>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abbot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رئيس الدير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abade</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9"/>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abbreviate</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اختصر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laburtu</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0"/>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abbreviation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الاختصار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laburdura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1"/>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abdomen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بطن</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abdominalak</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2"/>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abdominal</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البطن</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sabeleko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3"/>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abduction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اختطاف</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urrunketa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4"/>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aberrant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شاذ</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aberranteari</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5"/>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aberration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انحراف</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aberrazio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6"/>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abeyance</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abeyance</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etena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7"/>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abhor</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مقت</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gaitzesten</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dirty="0">
                          <a:solidFill>
                            <a:srgbClr val="000000"/>
                          </a:solidFill>
                          <a:latin typeface="Calibri" panose="020F0502020204030204" pitchFamily="34" charset="0"/>
                          <a:ea typeface="Calibri"/>
                          <a:cs typeface="Calibri" panose="020F0502020204030204" pitchFamily="34" charset="0"/>
                          <a:sym typeface="Calibri"/>
                        </a:rPr>
                        <a:t>1</a:t>
                      </a:r>
                      <a:endParaRPr sz="1050" dirty="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8"/>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abhorrent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مشمئز</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dirty="0">
                          <a:latin typeface="Calibri" panose="020F0502020204030204" pitchFamily="34" charset="0"/>
                          <a:cs typeface="Calibri" panose="020F0502020204030204" pitchFamily="34" charset="0"/>
                        </a:rPr>
                        <a:t>nazkagarria</a:t>
                      </a:r>
                      <a:endParaRPr sz="1050" b="0" i="0" u="none" strike="noStrike" cap="none" dirty="0">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dirty="0">
                          <a:solidFill>
                            <a:srgbClr val="000000"/>
                          </a:solidFill>
                          <a:latin typeface="Calibri" panose="020F0502020204030204" pitchFamily="34" charset="0"/>
                          <a:ea typeface="Calibri"/>
                          <a:cs typeface="Calibri" panose="020F0502020204030204" pitchFamily="34" charset="0"/>
                          <a:sym typeface="Calibri"/>
                        </a:rPr>
                        <a:t>1</a:t>
                      </a:r>
                      <a:endParaRPr sz="1050" dirty="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9"/>
                  </a:ext>
                </a:extLst>
              </a:tr>
            </a:tbl>
          </a:graphicData>
        </a:graphic>
      </p:graphicFrame>
      <p:sp>
        <p:nvSpPr>
          <p:cNvPr id="313" name="Google Shape;313;p43"/>
          <p:cNvSpPr/>
          <p:nvPr/>
        </p:nvSpPr>
        <p:spPr>
          <a:xfrm>
            <a:off x="8347166" y="6272784"/>
            <a:ext cx="3703638" cy="58521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t" anchorCtr="0">
            <a:noAutofit/>
          </a:bodyPr>
          <a:lstStyle/>
          <a:p>
            <a:r>
              <a:rPr lang="it" sz="1600" i="1" dirty="0">
                <a:solidFill>
                  <a:srgbClr val="FF0000"/>
                </a:solidFill>
                <a:latin typeface="Calibri"/>
                <a:ea typeface="Calibri"/>
                <a:cs typeface="Calibri"/>
                <a:sym typeface="Calibri"/>
              </a:rPr>
              <a:t>NRC-Emotion-Lexicon-v0.92</a:t>
            </a:r>
            <a:endParaRPr sz="1100" dirty="0"/>
          </a:p>
          <a:p>
            <a:r>
              <a:rPr lang="it" sz="1600" b="1" dirty="0">
                <a:solidFill>
                  <a:schemeClr val="dk1"/>
                </a:solidFill>
                <a:latin typeface="Calibri"/>
                <a:ea typeface="Calibri"/>
                <a:cs typeface="Calibri"/>
                <a:sym typeface="Calibri"/>
              </a:rPr>
              <a:t>(Mohammad and Turney, 2013)</a:t>
            </a:r>
            <a:endParaRPr sz="1100" dirty="0"/>
          </a:p>
        </p:txBody>
      </p:sp>
      <p:sp>
        <p:nvSpPr>
          <p:cNvPr id="6" name="Google Shape;311;p43">
            <a:extLst>
              <a:ext uri="{FF2B5EF4-FFF2-40B4-BE49-F238E27FC236}">
                <a16:creationId xmlns:a16="http://schemas.microsoft.com/office/drawing/2014/main" id="{7DA4A59C-FCF6-32FA-89C9-D2477C83B662}"/>
              </a:ext>
            </a:extLst>
          </p:cNvPr>
          <p:cNvSpPr/>
          <p:nvPr/>
        </p:nvSpPr>
        <p:spPr>
          <a:xfrm>
            <a:off x="1933909" y="2821360"/>
            <a:ext cx="3327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lstStyle/>
          <a:p>
            <a:r>
              <a:rPr lang="en-GB" sz="2400" b="1" dirty="0">
                <a:solidFill>
                  <a:schemeClr val="dk1"/>
                </a:solidFill>
                <a:latin typeface="Calibri"/>
                <a:ea typeface="Calibri"/>
                <a:cs typeface="Calibri"/>
                <a:sym typeface="Calibri"/>
              </a:rPr>
              <a:t>Sentiment Dictionary</a:t>
            </a:r>
            <a:endParaRPr lang="en-GB" sz="1200" dirty="0"/>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44"/>
          <p:cNvSpPr/>
          <p:nvPr/>
        </p:nvSpPr>
        <p:spPr>
          <a:xfrm>
            <a:off x="282805" y="2801759"/>
            <a:ext cx="3327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 Dictionary</a:t>
            </a:r>
            <a:endParaRPr sz="1200" dirty="0"/>
          </a:p>
        </p:txBody>
      </p:sp>
      <p:sp>
        <p:nvSpPr>
          <p:cNvPr id="320" name="Google Shape;320;p44"/>
          <p:cNvSpPr/>
          <p:nvPr/>
        </p:nvSpPr>
        <p:spPr>
          <a:xfrm>
            <a:off x="4007963" y="2801757"/>
            <a:ext cx="4573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cs typeface="Calibri"/>
                <a:sym typeface="Calibri"/>
              </a:rPr>
              <a:t>Text</a:t>
            </a:r>
            <a:endParaRPr sz="2400" b="1" dirty="0">
              <a:solidFill>
                <a:schemeClr val="dk1"/>
              </a:solidFill>
              <a:latin typeface="Calibri"/>
              <a:cs typeface="Calibri"/>
            </a:endParaRPr>
          </a:p>
          <a:p>
            <a:pPr algn="ctr"/>
            <a:endParaRPr dirty="0">
              <a:sym typeface="Calibri"/>
            </a:endParaRPr>
          </a:p>
          <a:p>
            <a:pPr algn="ctr"/>
            <a:endParaRPr lang="it" dirty="0">
              <a:sym typeface="Calibri"/>
            </a:endParaRPr>
          </a:p>
          <a:p>
            <a:pPr algn="ctr"/>
            <a:r>
              <a:rPr lang="it" dirty="0">
                <a:sym typeface="Calibri"/>
              </a:rPr>
              <a:t>He was a </a:t>
            </a:r>
            <a:r>
              <a:rPr lang="it" dirty="0">
                <a:solidFill>
                  <a:srgbClr val="FF0000"/>
                </a:solidFill>
                <a:sym typeface="Calibri"/>
              </a:rPr>
              <a:t>happy</a:t>
            </a:r>
            <a:r>
              <a:rPr lang="it" dirty="0">
                <a:sym typeface="Calibri"/>
              </a:rPr>
              <a:t> man</a:t>
            </a:r>
          </a:p>
          <a:p>
            <a:pPr algn="ctr"/>
            <a:endParaRPr lang="it" dirty="0">
              <a:sym typeface="Calibri"/>
            </a:endParaRPr>
          </a:p>
          <a:p>
            <a:pPr algn="ctr"/>
            <a:r>
              <a:rPr lang="en-GB" dirty="0">
                <a:sym typeface="Calibri"/>
              </a:rPr>
              <a:t>He was a </a:t>
            </a:r>
            <a:r>
              <a:rPr lang="en-GB" dirty="0">
                <a:solidFill>
                  <a:srgbClr val="0070C0"/>
                </a:solidFill>
                <a:sym typeface="Calibri"/>
              </a:rPr>
              <a:t>sad</a:t>
            </a:r>
            <a:r>
              <a:rPr lang="en-GB" dirty="0">
                <a:sym typeface="Calibri"/>
              </a:rPr>
              <a:t> and </a:t>
            </a:r>
            <a:r>
              <a:rPr lang="en-GB" dirty="0">
                <a:solidFill>
                  <a:srgbClr val="0070C0"/>
                </a:solidFill>
                <a:sym typeface="Calibri"/>
              </a:rPr>
              <a:t>boring</a:t>
            </a:r>
            <a:r>
              <a:rPr lang="en-GB" dirty="0">
                <a:sym typeface="Calibri"/>
              </a:rPr>
              <a:t> man</a:t>
            </a:r>
          </a:p>
        </p:txBody>
      </p:sp>
      <p:sp>
        <p:nvSpPr>
          <p:cNvPr id="321" name="Google Shape;321;p44"/>
          <p:cNvSpPr/>
          <p:nvPr/>
        </p:nvSpPr>
        <p:spPr>
          <a:xfrm>
            <a:off x="3271101" y="4076569"/>
            <a:ext cx="1366213"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22" name="Google Shape;322;p44"/>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a:t>
            </a:r>
            <a:endParaRPr sz="2400" dirty="0">
              <a:solidFill>
                <a:schemeClr val="dk1"/>
              </a:solidFill>
              <a:latin typeface="Calibri"/>
              <a:ea typeface="Calibri"/>
              <a:cs typeface="Calibri"/>
              <a:sym typeface="Calibri"/>
            </a:endParaRPr>
          </a:p>
          <a:p>
            <a:pPr algn="ctr"/>
            <a:endParaRPr lang="it" dirty="0">
              <a:sym typeface="Calibri"/>
            </a:endParaRPr>
          </a:p>
          <a:p>
            <a:pPr algn="ctr"/>
            <a:endParaRPr lang="it" dirty="0">
              <a:sym typeface="Calibri"/>
            </a:endParaRPr>
          </a:p>
          <a:p>
            <a:pPr algn="ctr"/>
            <a:r>
              <a:rPr lang="it" dirty="0">
                <a:solidFill>
                  <a:srgbClr val="FF0000"/>
                </a:solidFill>
                <a:sym typeface="Calibri"/>
              </a:rPr>
              <a:t>+1</a:t>
            </a:r>
          </a:p>
          <a:p>
            <a:pPr algn="ctr"/>
            <a:endParaRPr lang="it" dirty="0">
              <a:sym typeface="Calibri"/>
            </a:endParaRPr>
          </a:p>
          <a:p>
            <a:pPr algn="ctr"/>
            <a:r>
              <a:rPr lang="it" dirty="0">
                <a:solidFill>
                  <a:srgbClr val="0070C0"/>
                </a:solidFill>
                <a:sym typeface="Calibri"/>
              </a:rPr>
              <a:t>-2</a:t>
            </a:r>
            <a:endParaRPr dirty="0">
              <a:solidFill>
                <a:srgbClr val="0070C0"/>
              </a:solidFill>
            </a:endParaRPr>
          </a:p>
        </p:txBody>
      </p:sp>
      <p:sp>
        <p:nvSpPr>
          <p:cNvPr id="323" name="Google Shape;323;p44"/>
          <p:cNvSpPr/>
          <p:nvPr/>
        </p:nvSpPr>
        <p:spPr>
          <a:xfrm>
            <a:off x="8344292" y="4076568"/>
            <a:ext cx="1366213"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28" name="Google Shape;328;p44"/>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SA - HOW IT WORKS</a:t>
            </a:r>
            <a:endParaRPr lang="en-GB" dirty="0">
              <a:sym typeface="Arial"/>
            </a:endParaRPr>
          </a:p>
        </p:txBody>
      </p:sp>
      <p:sp>
        <p:nvSpPr>
          <p:cNvPr id="7" name="Content Placeholder 6">
            <a:extLst>
              <a:ext uri="{FF2B5EF4-FFF2-40B4-BE49-F238E27FC236}">
                <a16:creationId xmlns:a16="http://schemas.microsoft.com/office/drawing/2014/main" id="{9F793B01-D1D0-B42B-1488-AF704B890BD2}"/>
              </a:ext>
            </a:extLst>
          </p:cNvPr>
          <p:cNvSpPr>
            <a:spLocks noGrp="1"/>
          </p:cNvSpPr>
          <p:nvPr>
            <p:ph idx="1"/>
          </p:nvPr>
        </p:nvSpPr>
        <p:spPr>
          <a:xfrm>
            <a:off x="1024128" y="2286000"/>
            <a:ext cx="9720072" cy="515757"/>
          </a:xfrm>
        </p:spPr>
        <p:txBody>
          <a:bodyPr/>
          <a:lstStyle/>
          <a:p>
            <a:r>
              <a:rPr lang="en-GB" dirty="0">
                <a:sym typeface="Arial"/>
              </a:rPr>
              <a:t>Approach 1: e.g. </a:t>
            </a:r>
            <a:r>
              <a:rPr lang="en-GB" dirty="0" err="1">
                <a:sym typeface="Arial"/>
              </a:rPr>
              <a:t>Syuzhet</a:t>
            </a:r>
            <a:r>
              <a:rPr lang="en-GB" dirty="0">
                <a:sym typeface="Arial"/>
              </a:rPr>
              <a:t> (Jockers, 2015)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000"/>
                                        <p:tgtEl>
                                          <p:spTgt spid="321"/>
                                        </p:tgtEl>
                                      </p:cBhvr>
                                    </p:animEffect>
                                  </p:childTnLst>
                                </p:cTn>
                              </p:par>
                              <p:par>
                                <p:cTn id="8" presetID="10" presetClass="entr" presetSubtype="0" fill="hold" nodeType="withEffect">
                                  <p:stCondLst>
                                    <p:cond delay="0"/>
                                  </p:stCondLst>
                                  <p:childTnLst>
                                    <p:set>
                                      <p:cBhvr>
                                        <p:cTn id="9" dur="1" fill="hold">
                                          <p:stCondLst>
                                            <p:cond delay="0"/>
                                          </p:stCondLst>
                                        </p:cTn>
                                        <p:tgtEl>
                                          <p:spTgt spid="320"/>
                                        </p:tgtEl>
                                        <p:attrNameLst>
                                          <p:attrName>style.visibility</p:attrName>
                                        </p:attrNameLst>
                                      </p:cBhvr>
                                      <p:to>
                                        <p:strVal val="visible"/>
                                      </p:to>
                                    </p:set>
                                    <p:animEffect transition="in" filter="fade">
                                      <p:cBhvr>
                                        <p:cTn id="10" dur="1000"/>
                                        <p:tgtEl>
                                          <p:spTgt spid="3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1000"/>
                                        <p:tgtEl>
                                          <p:spTgt spid="323"/>
                                        </p:tgtEl>
                                      </p:cBhvr>
                                    </p:animEffect>
                                  </p:childTnLst>
                                </p:cTn>
                              </p:par>
                              <p:par>
                                <p:cTn id="16" presetID="10" presetClass="entr" presetSubtype="0" fill="hold" nodeType="withEffect">
                                  <p:stCondLst>
                                    <p:cond delay="0"/>
                                  </p:stCondLst>
                                  <p:childTnLst>
                                    <p:set>
                                      <p:cBhvr>
                                        <p:cTn id="17" dur="1" fill="hold">
                                          <p:stCondLst>
                                            <p:cond delay="0"/>
                                          </p:stCondLst>
                                        </p:cTn>
                                        <p:tgtEl>
                                          <p:spTgt spid="322"/>
                                        </p:tgtEl>
                                        <p:attrNameLst>
                                          <p:attrName>style.visibility</p:attrName>
                                        </p:attrNameLst>
                                      </p:cBhvr>
                                      <p:to>
                                        <p:strVal val="visible"/>
                                      </p:to>
                                    </p:set>
                                    <p:animEffect transition="in" filter="fade">
                                      <p:cBhvr>
                                        <p:cTn id="18"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a:t>
            </a:r>
            <a:endParaRPr sz="2400" dirty="0"/>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+2</a:t>
            </a:r>
            <a:endParaRPr sz="1467" dirty="0"/>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1467" dirty="0"/>
          </a:p>
          <a:p>
            <a:pPr algn="ctr"/>
            <a:endParaRPr sz="1867" dirty="0">
              <a:solidFill>
                <a:schemeClr val="dk1"/>
              </a:solidFill>
              <a:latin typeface="Calibri"/>
              <a:ea typeface="Calibri"/>
              <a:cs typeface="Calibri"/>
              <a:sym typeface="Calibri"/>
            </a:endParaRPr>
          </a:p>
          <a:p>
            <a:pPr algn="ctr"/>
            <a:r>
              <a:rPr lang="it" sz="1867" dirty="0">
                <a:solidFill>
                  <a:schemeClr val="dk1"/>
                </a:solidFill>
                <a:latin typeface="Calibri"/>
                <a:ea typeface="Calibri"/>
                <a:cs typeface="Calibri"/>
                <a:sym typeface="Calibri"/>
              </a:rPr>
              <a:t>…and many other values!</a:t>
            </a:r>
            <a:endParaRPr sz="1467" dirty="0"/>
          </a:p>
        </p:txBody>
      </p:sp>
      <p:sp>
        <p:nvSpPr>
          <p:cNvPr id="382" name="Google Shape;382;p48"/>
          <p:cNvSpPr/>
          <p:nvPr/>
        </p:nvSpPr>
        <p:spPr>
          <a:xfrm>
            <a:off x="5118755" y="2801757"/>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Text</a:t>
            </a:r>
            <a:endParaRPr sz="2400" dirty="0"/>
          </a:p>
          <a:p>
            <a:pPr algn="ctr"/>
            <a:endParaRPr sz="32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3" name="Google Shape;383;p48"/>
          <p:cNvSpPr/>
          <p:nvPr/>
        </p:nvSpPr>
        <p:spPr>
          <a:xfrm>
            <a:off x="5337141" y="4112588"/>
            <a:ext cx="2632400" cy="831200"/>
          </a:xfrm>
          <a:prstGeom prst="rect">
            <a:avLst/>
          </a:prstGeom>
          <a:noFill/>
          <a:ln>
            <a:noFill/>
          </a:ln>
        </p:spPr>
        <p:txBody>
          <a:bodyPr spcFirstLastPara="1" wrap="square" lIns="91433" tIns="45700" rIns="91433" bIns="45700" anchor="t" anchorCtr="0">
            <a:noAutofit/>
          </a:bodyPr>
          <a:lstStyle/>
          <a:p>
            <a:r>
              <a:rPr lang="it" sz="2400">
                <a:solidFill>
                  <a:schemeClr val="dk1"/>
                </a:solidFill>
                <a:latin typeface="Calibri"/>
                <a:ea typeface="Calibri"/>
                <a:cs typeface="Calibri"/>
                <a:sym typeface="Calibri"/>
              </a:rPr>
              <a:t>He was </a:t>
            </a:r>
            <a:r>
              <a:rPr lang="it" sz="2400">
                <a:solidFill>
                  <a:schemeClr val="accent6"/>
                </a:solidFill>
                <a:latin typeface="Calibri"/>
                <a:ea typeface="Calibri"/>
                <a:cs typeface="Calibri"/>
                <a:sym typeface="Calibri"/>
              </a:rPr>
              <a:t>neither</a:t>
            </a:r>
            <a:r>
              <a:rPr lang="it" sz="2400">
                <a:solidFill>
                  <a:schemeClr val="dk1"/>
                </a:solidFill>
                <a:latin typeface="Calibri"/>
                <a:ea typeface="Calibri"/>
                <a:cs typeface="Calibri"/>
                <a:sym typeface="Calibri"/>
              </a:rPr>
              <a:t> </a:t>
            </a:r>
            <a:r>
              <a:rPr lang="it" sz="2400">
                <a:solidFill>
                  <a:srgbClr val="0070C0"/>
                </a:solidFill>
                <a:latin typeface="Calibri"/>
                <a:ea typeface="Calibri"/>
                <a:cs typeface="Calibri"/>
                <a:sym typeface="Calibri"/>
              </a:rPr>
              <a:t>sad</a:t>
            </a:r>
            <a:r>
              <a:rPr lang="it" sz="2400">
                <a:solidFill>
                  <a:srgbClr val="FF0000"/>
                </a:solidFill>
                <a:latin typeface="Calibri"/>
                <a:ea typeface="Calibri"/>
                <a:cs typeface="Calibri"/>
                <a:sym typeface="Calibri"/>
              </a:rPr>
              <a:t> </a:t>
            </a:r>
            <a:endParaRPr sz="1467"/>
          </a:p>
          <a:p>
            <a:r>
              <a:rPr lang="it" sz="2400">
                <a:solidFill>
                  <a:schemeClr val="accent6"/>
                </a:solidFill>
                <a:latin typeface="Calibri"/>
                <a:ea typeface="Calibri"/>
                <a:cs typeface="Calibri"/>
                <a:sym typeface="Calibri"/>
              </a:rPr>
              <a:t>nor</a:t>
            </a:r>
            <a:r>
              <a:rPr lang="it" sz="2400">
                <a:solidFill>
                  <a:schemeClr val="dk1"/>
                </a:solidFill>
                <a:latin typeface="Calibri"/>
                <a:ea typeface="Calibri"/>
                <a:cs typeface="Calibri"/>
                <a:sym typeface="Calibri"/>
              </a:rPr>
              <a:t> </a:t>
            </a:r>
            <a:r>
              <a:rPr lang="it" sz="2400">
                <a:solidFill>
                  <a:srgbClr val="0070C0"/>
                </a:solidFill>
                <a:latin typeface="Calibri"/>
                <a:ea typeface="Calibri"/>
                <a:cs typeface="Calibri"/>
                <a:sym typeface="Calibri"/>
              </a:rPr>
              <a:t>boring</a:t>
            </a:r>
            <a:endParaRPr sz="2400">
              <a:solidFill>
                <a:schemeClr val="dk1"/>
              </a:solidFill>
              <a:latin typeface="Calibri"/>
              <a:ea typeface="Calibri"/>
              <a:cs typeface="Calibri"/>
              <a:sym typeface="Calibri"/>
            </a:endParaRPr>
          </a:p>
        </p:txBody>
      </p:sp>
      <p:sp>
        <p:nvSpPr>
          <p:cNvPr id="385" name="Google Shape;385;p48"/>
          <p:cNvSpPr/>
          <p:nvPr/>
        </p:nvSpPr>
        <p:spPr>
          <a:xfrm>
            <a:off x="282805" y="2801759"/>
            <a:ext cx="2590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 Dictionary</a:t>
            </a:r>
            <a:endParaRPr sz="2400" dirty="0"/>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6" name="Google Shape;386;p48"/>
          <p:cNvSpPr/>
          <p:nvPr/>
        </p:nvSpPr>
        <p:spPr>
          <a:xfrm>
            <a:off x="8344292" y="4076568"/>
            <a:ext cx="1668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87" name="Google Shape;387;p48"/>
          <p:cNvSpPr/>
          <p:nvPr/>
        </p:nvSpPr>
        <p:spPr>
          <a:xfrm>
            <a:off x="3091991" y="2801759"/>
            <a:ext cx="18172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Negation Detector</a:t>
            </a:r>
            <a:endParaRPr sz="2400" dirty="0"/>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8" name="Google Shape;388;p48"/>
          <p:cNvSpPr/>
          <p:nvPr/>
        </p:nvSpPr>
        <p:spPr>
          <a:xfrm>
            <a:off x="2667785" y="4076569"/>
            <a:ext cx="2590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93" name="Google Shape;393;p48"/>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SA - HOW IT WORKS</a:t>
            </a:r>
            <a:endParaRPr lang="en-GB" dirty="0">
              <a:sym typeface="Arial"/>
            </a:endParaRPr>
          </a:p>
        </p:txBody>
      </p:sp>
      <p:sp>
        <p:nvSpPr>
          <p:cNvPr id="3" name="Content Placeholder 2">
            <a:extLst>
              <a:ext uri="{FF2B5EF4-FFF2-40B4-BE49-F238E27FC236}">
                <a16:creationId xmlns:a16="http://schemas.microsoft.com/office/drawing/2014/main" id="{63C9F681-6FF9-4CD1-304A-3D397B34F872}"/>
              </a:ext>
            </a:extLst>
          </p:cNvPr>
          <p:cNvSpPr>
            <a:spLocks noGrp="1"/>
          </p:cNvSpPr>
          <p:nvPr>
            <p:ph idx="1"/>
          </p:nvPr>
        </p:nvSpPr>
        <p:spPr>
          <a:xfrm>
            <a:off x="1023938" y="2286000"/>
            <a:ext cx="9720262" cy="480619"/>
          </a:xfrm>
        </p:spPr>
        <p:txBody>
          <a:bodyPr/>
          <a:lstStyle/>
          <a:p>
            <a:r>
              <a:rPr lang="en-GB" dirty="0">
                <a:sym typeface="Arial"/>
              </a:rPr>
              <a:t>Approach 2: e.g. SEANCE (Crossley et al., 2017)</a:t>
            </a:r>
            <a:endParaRPr lang="en-GB" dirty="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49"/>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sym typeface="Arial"/>
              </a:rPr>
              <a:t>SA – How it works</a:t>
            </a:r>
          </a:p>
        </p:txBody>
      </p:sp>
      <p:graphicFrame>
        <p:nvGraphicFramePr>
          <p:cNvPr id="407" name="Google Shape;407;p49"/>
          <p:cNvGraphicFramePr/>
          <p:nvPr>
            <p:extLst>
              <p:ext uri="{D42A27DB-BD31-4B8C-83A1-F6EECF244321}">
                <p14:modId xmlns:p14="http://schemas.microsoft.com/office/powerpoint/2010/main" val="1544655462"/>
              </p:ext>
            </p:extLst>
          </p:nvPr>
        </p:nvGraphicFramePr>
        <p:xfrm>
          <a:off x="727845" y="2181498"/>
          <a:ext cx="10736309" cy="4214022"/>
        </p:xfrm>
        <a:graphic>
          <a:graphicData uri="http://schemas.openxmlformats.org/drawingml/2006/table">
            <a:tbl>
              <a:tblPr>
                <a:noFill/>
              </a:tblPr>
              <a:tblGrid>
                <a:gridCol w="791629">
                  <a:extLst>
                    <a:ext uri="{9D8B030D-6E8A-4147-A177-3AD203B41FA5}">
                      <a16:colId xmlns:a16="http://schemas.microsoft.com/office/drawing/2014/main" val="20000"/>
                    </a:ext>
                  </a:extLst>
                </a:gridCol>
                <a:gridCol w="2350109">
                  <a:extLst>
                    <a:ext uri="{9D8B030D-6E8A-4147-A177-3AD203B41FA5}">
                      <a16:colId xmlns:a16="http://schemas.microsoft.com/office/drawing/2014/main" val="20001"/>
                    </a:ext>
                  </a:extLst>
                </a:gridCol>
                <a:gridCol w="2424315">
                  <a:extLst>
                    <a:ext uri="{9D8B030D-6E8A-4147-A177-3AD203B41FA5}">
                      <a16:colId xmlns:a16="http://schemas.microsoft.com/office/drawing/2014/main" val="20002"/>
                    </a:ext>
                  </a:extLst>
                </a:gridCol>
                <a:gridCol w="791629">
                  <a:extLst>
                    <a:ext uri="{9D8B030D-6E8A-4147-A177-3AD203B41FA5}">
                      <a16:colId xmlns:a16="http://schemas.microsoft.com/office/drawing/2014/main" val="20003"/>
                    </a:ext>
                  </a:extLst>
                </a:gridCol>
                <a:gridCol w="791629">
                  <a:extLst>
                    <a:ext uri="{9D8B030D-6E8A-4147-A177-3AD203B41FA5}">
                      <a16:colId xmlns:a16="http://schemas.microsoft.com/office/drawing/2014/main" val="20004"/>
                    </a:ext>
                  </a:extLst>
                </a:gridCol>
                <a:gridCol w="3586998">
                  <a:extLst>
                    <a:ext uri="{9D8B030D-6E8A-4147-A177-3AD203B41FA5}">
                      <a16:colId xmlns:a16="http://schemas.microsoft.com/office/drawing/2014/main" val="20005"/>
                    </a:ext>
                  </a:extLst>
                </a:gridCol>
              </a:tblGrid>
              <a:tr h="433311">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Number</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Index</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Variable description</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POS</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Negation Filtered</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dirty="0">
                          <a:solidFill>
                            <a:srgbClr val="FF0000"/>
                          </a:solidFill>
                          <a:latin typeface="Calibri" panose="020F0502020204030204" pitchFamily="34" charset="0"/>
                          <a:cs typeface="Calibri" panose="020F0502020204030204" pitchFamily="34" charset="0"/>
                        </a:rPr>
                        <a:t>examples (not POS specific)</a:t>
                      </a:r>
                      <a:endParaRPr sz="1100" b="1" i="0" u="none" strike="noStrike" cap="none" dirty="0">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0"/>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filename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name of source file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1"/>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2</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nwords</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number of words in source file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2"/>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3</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Admiration/Awe_GALC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Admiration/Awe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admir*, ador*, awe*, dazed, dazzl*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3"/>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4</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Amusement_GALC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Amusement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amus*, fun*, humor*, laugh*, play*</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4"/>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5</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Anger_GALC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Anger</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anger, angr*, cross*, enrag*, furious</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5"/>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6</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Anxiety_GALC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Anxiety</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anguish*, anxi*, apprehens*, diffiden*, jitter*</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6"/>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7</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Beingtouched_GALC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Beingtouched</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affect*, mov*, touch*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7"/>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8</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Boredom_GALC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Boredom</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bor*, ennui, indifferen*, languor*, tedi*</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8"/>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9</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Compassion_GALC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Compassion</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commiser*, compass*, empath*, pit*,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9"/>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10</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Contempt_GALC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Contempt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contempt*, denigr*, deprec*, deris*, despi*</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0"/>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11</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Contentment_GALC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Contentment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comfortabl*, content*, satisf*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1"/>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12</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Desperation_GALC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Desperation</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deject*, desolat*, despair*, desperat*, despond*</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2"/>
                  </a:ext>
                </a:extLst>
              </a:tr>
              <a:tr h="433311">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13</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Disappointment_GALC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Disappointment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comedown, disappoint*, discontent*, disenchant*, disgruntl*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3"/>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14</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Disgust_GALC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Disgust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abhor*, avers*, detest*, disgust*, dislik*</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4"/>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15</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endParaRPr lang="it" sz="1100" u="none" strike="noStrike" cap="none" dirty="0">
                        <a:latin typeface="Calibri" panose="020F0502020204030204" pitchFamily="34" charset="0"/>
                        <a:cs typeface="Calibri" panose="020F0502020204030204" pitchFamily="34" charset="0"/>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Dissatisfaction</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dissatisf*, unhapp*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5"/>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16</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Envy_GALC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Envy</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dirty="0">
                          <a:latin typeface="Calibri" panose="020F0502020204030204" pitchFamily="34" charset="0"/>
                          <a:cs typeface="Calibri" panose="020F0502020204030204" pitchFamily="34" charset="0"/>
                        </a:rPr>
                        <a:t>envious*, envy* </a:t>
                      </a:r>
                      <a:endParaRPr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51"/>
          <p:cNvSpPr/>
          <p:nvPr/>
        </p:nvSpPr>
        <p:spPr>
          <a:xfrm>
            <a:off x="4799521" y="2784191"/>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a:solidFill>
                  <a:schemeClr val="dk1"/>
                </a:solidFill>
                <a:latin typeface="Calibri"/>
                <a:ea typeface="Calibri"/>
                <a:cs typeface="Calibri"/>
                <a:sym typeface="Calibri"/>
              </a:rPr>
              <a:t>Text</a:t>
            </a:r>
            <a:endParaRPr sz="2400"/>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p:txBody>
      </p:sp>
      <p:sp>
        <p:nvSpPr>
          <p:cNvPr id="432" name="Google Shape;432;p51"/>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a:solidFill>
                  <a:schemeClr val="dk1"/>
                </a:solidFill>
                <a:latin typeface="Calibri"/>
                <a:ea typeface="Calibri"/>
                <a:cs typeface="Calibri"/>
                <a:sym typeface="Calibri"/>
              </a:rPr>
              <a:t>Sentiment</a:t>
            </a:r>
            <a:endParaRPr sz="2400"/>
          </a:p>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 </a:t>
            </a:r>
            <a:endParaRPr sz="2400"/>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p:txBody>
      </p:sp>
      <p:sp>
        <p:nvSpPr>
          <p:cNvPr id="433" name="Google Shape;433;p51"/>
          <p:cNvSpPr/>
          <p:nvPr/>
        </p:nvSpPr>
        <p:spPr>
          <a:xfrm>
            <a:off x="5337141" y="4112588"/>
            <a:ext cx="2632400" cy="83120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He was neither sad </a:t>
            </a:r>
            <a:endParaRPr sz="2400" dirty="0">
              <a:solidFill>
                <a:schemeClr val="dk1"/>
              </a:solidFill>
            </a:endParaRPr>
          </a:p>
          <a:p>
            <a:r>
              <a:rPr lang="it" sz="2400" dirty="0">
                <a:solidFill>
                  <a:schemeClr val="dk1"/>
                </a:solidFill>
                <a:latin typeface="Calibri"/>
                <a:ea typeface="Calibri"/>
                <a:cs typeface="Calibri"/>
                <a:sym typeface="Calibri"/>
              </a:rPr>
              <a:t>nor boring</a:t>
            </a:r>
            <a:endParaRPr sz="2400" dirty="0">
              <a:solidFill>
                <a:schemeClr val="dk1"/>
              </a:solidFill>
              <a:latin typeface="Calibri"/>
              <a:ea typeface="Calibri"/>
              <a:cs typeface="Calibri"/>
              <a:sym typeface="Calibri"/>
            </a:endParaRPr>
          </a:p>
        </p:txBody>
      </p:sp>
      <p:sp>
        <p:nvSpPr>
          <p:cNvPr id="434" name="Google Shape;434;p51"/>
          <p:cNvSpPr/>
          <p:nvPr/>
        </p:nvSpPr>
        <p:spPr>
          <a:xfrm>
            <a:off x="620035" y="2801767"/>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Machine </a:t>
            </a: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Learning</a:t>
            </a: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Model</a:t>
            </a:r>
            <a:endParaRPr sz="2400" b="1" dirty="0">
              <a:solidFill>
                <a:schemeClr val="dk1"/>
              </a:solidFill>
              <a:latin typeface="Calibri"/>
              <a:ea typeface="Calibri"/>
              <a:cs typeface="Calibri"/>
              <a:sym typeface="Calibri"/>
            </a:endParaRPr>
          </a:p>
          <a:p>
            <a:endParaRPr lang="en-GB" sz="2400" b="1" dirty="0">
              <a:solidFill>
                <a:schemeClr val="dk1"/>
              </a:solidFill>
              <a:latin typeface="Calibri"/>
              <a:ea typeface="Calibri"/>
              <a:cs typeface="Calibri"/>
              <a:sym typeface="Calibri"/>
            </a:endParaRPr>
          </a:p>
          <a:p>
            <a:endParaRPr lang="en-GB" sz="2400" b="1" dirty="0">
              <a:solidFill>
                <a:schemeClr val="dk1"/>
              </a:solidFill>
              <a:latin typeface="Calibri"/>
              <a:ea typeface="Calibri"/>
              <a:cs typeface="Calibri"/>
              <a:sym typeface="Calibri"/>
            </a:endParaRPr>
          </a:p>
          <a:p>
            <a:endParaRPr sz="2400" b="1" dirty="0">
              <a:solidFill>
                <a:schemeClr val="dk1"/>
              </a:solidFill>
              <a:latin typeface="Calibri"/>
              <a:ea typeface="Calibri"/>
              <a:cs typeface="Calibri"/>
              <a:sym typeface="Calibri"/>
            </a:endParaRPr>
          </a:p>
          <a:p>
            <a:r>
              <a:rPr lang="it" sz="1600" dirty="0">
                <a:solidFill>
                  <a:schemeClr val="dk1"/>
                </a:solidFill>
                <a:latin typeface="Calibri"/>
                <a:ea typeface="Calibri"/>
                <a:cs typeface="Calibri"/>
                <a:sym typeface="Calibri"/>
              </a:rPr>
              <a:t>e.g.: </a:t>
            </a:r>
            <a:r>
              <a:rPr lang="it" sz="1600" u="sng" dirty="0">
                <a:solidFill>
                  <a:schemeClr val="hlink"/>
                </a:solidFill>
                <a:latin typeface="Calibri"/>
                <a:ea typeface="Calibri"/>
                <a:cs typeface="Calibri"/>
                <a:sym typeface="Calibri"/>
                <a:hlinkClick r:id="rId3"/>
              </a:rPr>
              <a:t>https://huggingface.co/cardiffnlp/twitter-roberta-base-sentiment-latest</a:t>
            </a:r>
            <a:r>
              <a:rPr lang="it"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endParaRPr sz="2400" dirty="0">
              <a:solidFill>
                <a:schemeClr val="dk1"/>
              </a:solidFill>
              <a:latin typeface="Calibri"/>
              <a:ea typeface="Calibri"/>
              <a:cs typeface="Calibri"/>
              <a:sym typeface="Calibri"/>
            </a:endParaRPr>
          </a:p>
        </p:txBody>
      </p:sp>
      <p:sp>
        <p:nvSpPr>
          <p:cNvPr id="435" name="Google Shape;435;p51"/>
          <p:cNvSpPr/>
          <p:nvPr/>
        </p:nvSpPr>
        <p:spPr>
          <a:xfrm>
            <a:off x="3851760" y="4076567"/>
            <a:ext cx="1406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t" anchorCtr="0">
            <a:noAutofit/>
          </a:bodyPr>
          <a:lstStyle/>
          <a:p>
            <a:pPr algn="ctr"/>
            <a:endParaRPr sz="2400">
              <a:solidFill>
                <a:schemeClr val="lt1"/>
              </a:solidFill>
              <a:latin typeface="Calibri"/>
              <a:ea typeface="Calibri"/>
              <a:cs typeface="Calibri"/>
              <a:sym typeface="Calibri"/>
            </a:endParaRPr>
          </a:p>
        </p:txBody>
      </p:sp>
      <p:sp>
        <p:nvSpPr>
          <p:cNvPr id="436" name="Google Shape;436;p51"/>
          <p:cNvSpPr/>
          <p:nvPr/>
        </p:nvSpPr>
        <p:spPr>
          <a:xfrm>
            <a:off x="8048099" y="4076567"/>
            <a:ext cx="1406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t" anchorCtr="0">
            <a:noAutofit/>
          </a:bodyPr>
          <a:lstStyle/>
          <a:p>
            <a:pPr algn="ctr"/>
            <a:endParaRPr sz="2400">
              <a:solidFill>
                <a:schemeClr val="lt1"/>
              </a:solidFill>
              <a:latin typeface="Calibri"/>
              <a:ea typeface="Calibri"/>
              <a:cs typeface="Calibri"/>
              <a:sym typeface="Calibri"/>
            </a:endParaRPr>
          </a:p>
        </p:txBody>
      </p:sp>
      <p:sp>
        <p:nvSpPr>
          <p:cNvPr id="437" name="Google Shape;437;p51"/>
          <p:cNvSpPr/>
          <p:nvPr/>
        </p:nvSpPr>
        <p:spPr>
          <a:xfrm>
            <a:off x="10070611" y="3807051"/>
            <a:ext cx="1512000" cy="1477200"/>
          </a:xfrm>
          <a:prstGeom prst="rect">
            <a:avLst/>
          </a:prstGeom>
          <a:noFill/>
          <a:ln>
            <a:noFill/>
          </a:ln>
        </p:spPr>
        <p:txBody>
          <a:bodyPr spcFirstLastPara="1" wrap="square" lIns="91433" tIns="45700" rIns="91433" bIns="45700" anchor="t" anchorCtr="0">
            <a:noAutofit/>
          </a:bodyPr>
          <a:lstStyle/>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442" name="Google Shape;442;p51"/>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SA - HOW IT WORKS</a:t>
            </a:r>
            <a:endParaRPr lang="en-GB">
              <a:sym typeface="Arial"/>
            </a:endParaRPr>
          </a:p>
        </p:txBody>
      </p:sp>
      <p:sp>
        <p:nvSpPr>
          <p:cNvPr id="3" name="Content Placeholder 2">
            <a:extLst>
              <a:ext uri="{FF2B5EF4-FFF2-40B4-BE49-F238E27FC236}">
                <a16:creationId xmlns:a16="http://schemas.microsoft.com/office/drawing/2014/main" id="{06AA22AB-06AE-E886-CB87-3DB465E2CBA7}"/>
              </a:ext>
            </a:extLst>
          </p:cNvPr>
          <p:cNvSpPr>
            <a:spLocks noGrp="1"/>
          </p:cNvSpPr>
          <p:nvPr>
            <p:ph idx="1"/>
          </p:nvPr>
        </p:nvSpPr>
        <p:spPr>
          <a:xfrm>
            <a:off x="1023937" y="2286000"/>
            <a:ext cx="9909673" cy="515545"/>
          </a:xfrm>
        </p:spPr>
        <p:txBody>
          <a:bodyPr/>
          <a:lstStyle/>
          <a:p>
            <a:r>
              <a:rPr lang="en-GB" dirty="0">
                <a:sym typeface="Arial"/>
              </a:rPr>
              <a:t>Approach_3: </a:t>
            </a:r>
            <a:r>
              <a:rPr lang="en-GB" dirty="0"/>
              <a:t>Transformers Pipelines (</a:t>
            </a:r>
            <a:r>
              <a:rPr lang="en-GB" dirty="0" err="1"/>
              <a:t>HuggingFace</a:t>
            </a:r>
            <a:r>
              <a:rPr lang="en-GB"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51" name="Google Shape;451;p52"/>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SA RESOURCES</a:t>
            </a:r>
            <a:endParaRPr lang="en-GB">
              <a:sym typeface="Arial"/>
            </a:endParaRPr>
          </a:p>
        </p:txBody>
      </p:sp>
      <p:sp>
        <p:nvSpPr>
          <p:cNvPr id="3" name="Content Placeholder 2">
            <a:extLst>
              <a:ext uri="{FF2B5EF4-FFF2-40B4-BE49-F238E27FC236}">
                <a16:creationId xmlns:a16="http://schemas.microsoft.com/office/drawing/2014/main" id="{3187B206-0A08-6220-0D21-47EAD86DA24C}"/>
              </a:ext>
            </a:extLst>
          </p:cNvPr>
          <p:cNvSpPr>
            <a:spLocks noGrp="1"/>
          </p:cNvSpPr>
          <p:nvPr>
            <p:ph idx="1"/>
          </p:nvPr>
        </p:nvSpPr>
        <p:spPr>
          <a:xfrm>
            <a:off x="1024128" y="2092667"/>
            <a:ext cx="4910765" cy="4216693"/>
          </a:xfrm>
        </p:spPr>
        <p:txBody>
          <a:bodyPr>
            <a:normAutofit/>
          </a:bodyPr>
          <a:lstStyle/>
          <a:p>
            <a:r>
              <a:rPr lang="en-GB" sz="2000" b="1" dirty="0"/>
              <a:t>Sentiment dictionaries</a:t>
            </a:r>
          </a:p>
          <a:p>
            <a:pPr marL="609585" indent="-457189">
              <a:buSzPts val="1800"/>
              <a:buChar char="-"/>
            </a:pPr>
            <a:r>
              <a:rPr lang="en-GB" sz="2000" dirty="0"/>
              <a:t>manually encoded (by experts, or via crowdsourcing)</a:t>
            </a:r>
          </a:p>
          <a:p>
            <a:pPr marL="609585" indent="-457189">
              <a:buSzPts val="1800"/>
              <a:buChar char="-"/>
            </a:pPr>
            <a:r>
              <a:rPr lang="en-GB" sz="2000" dirty="0"/>
              <a:t>automatically created</a:t>
            </a:r>
          </a:p>
          <a:p>
            <a:endParaRPr lang="en-GB" sz="2000" b="1" dirty="0"/>
          </a:p>
          <a:p>
            <a:r>
              <a:rPr lang="en-GB" sz="2000" b="1" dirty="0"/>
              <a:t>Annotated datasets</a:t>
            </a:r>
          </a:p>
          <a:p>
            <a:pPr marL="609585" indent="-457189">
              <a:buSzPts val="1800"/>
              <a:buChar char="-"/>
            </a:pPr>
            <a:r>
              <a:rPr lang="en-GB" sz="2000" dirty="0"/>
              <a:t>for aspect-based SA</a:t>
            </a:r>
          </a:p>
          <a:p>
            <a:pPr marL="609585" indent="-457189">
              <a:buSzPts val="1800"/>
              <a:buChar char="-"/>
            </a:pPr>
            <a:r>
              <a:rPr lang="en-GB" sz="2000" dirty="0"/>
              <a:t>for machine learning</a:t>
            </a:r>
          </a:p>
          <a:p>
            <a:endParaRPr lang="en-GB" sz="2000" dirty="0"/>
          </a:p>
        </p:txBody>
      </p:sp>
      <p:sp>
        <p:nvSpPr>
          <p:cNvPr id="6" name="Google Shape;461;p53">
            <a:extLst>
              <a:ext uri="{FF2B5EF4-FFF2-40B4-BE49-F238E27FC236}">
                <a16:creationId xmlns:a16="http://schemas.microsoft.com/office/drawing/2014/main" id="{3365AA92-536C-2DEB-A1CC-F97613C4F8B7}"/>
              </a:ext>
            </a:extLst>
          </p:cNvPr>
          <p:cNvSpPr txBox="1">
            <a:spLocks/>
          </p:cNvSpPr>
          <p:nvPr/>
        </p:nvSpPr>
        <p:spPr>
          <a:xfrm>
            <a:off x="6257108" y="1489166"/>
            <a:ext cx="4487091" cy="595665"/>
          </a:xfrm>
          <a:prstGeom prst="rect">
            <a:avLst/>
          </a:prstGeom>
          <a:noFill/>
          <a:ln>
            <a:noFill/>
          </a:ln>
        </p:spPr>
        <p:txBody>
          <a:bodyPr spcFirstLastPara="1" vert="horz" wrap="square" lIns="91433" tIns="45700" rIns="91433" bIns="45700" rtlCol="0" anchor="ctr" anchorCtr="0">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GB" sz="3600"/>
              <a:t>CROWDSOURCING</a:t>
            </a:r>
            <a:endParaRPr lang="en-GB" sz="3600">
              <a:sym typeface="Arial"/>
            </a:endParaRPr>
          </a:p>
        </p:txBody>
      </p:sp>
      <p:sp>
        <p:nvSpPr>
          <p:cNvPr id="7" name="Content Placeholder 2">
            <a:extLst>
              <a:ext uri="{FF2B5EF4-FFF2-40B4-BE49-F238E27FC236}">
                <a16:creationId xmlns:a16="http://schemas.microsoft.com/office/drawing/2014/main" id="{94C6BDF4-3691-DC48-3A9D-AC865E337A61}"/>
              </a:ext>
            </a:extLst>
          </p:cNvPr>
          <p:cNvSpPr txBox="1">
            <a:spLocks/>
          </p:cNvSpPr>
          <p:nvPr/>
        </p:nvSpPr>
        <p:spPr>
          <a:xfrm>
            <a:off x="6257108" y="2092668"/>
            <a:ext cx="2373084" cy="3771023"/>
          </a:xfrm>
          <a:prstGeom prst="rect">
            <a:avLst/>
          </a:prstGeom>
        </p:spPr>
        <p:txBody>
          <a:bodyPr vert="horz" lIns="45720" tIns="45720" rIns="45720" bIns="45720" rtlCol="0">
            <a:normAutofit/>
          </a:bodyPr>
          <a:lstStyle>
            <a:lvl1pPr marL="91440" indent="-91440" algn="l" defTabSz="914400" rtl="0" eaLnBrk="1" latinLnBrk="0" hangingPunct="1">
              <a:lnSpc>
                <a:spcPct val="100000"/>
              </a:lnSpc>
              <a:spcBef>
                <a:spcPts val="1200"/>
              </a:spcBef>
              <a:spcAft>
                <a:spcPts val="200"/>
              </a:spcAft>
              <a:buClr>
                <a:schemeClr val="accent2"/>
              </a:buClr>
              <a:buSzPct val="100000"/>
              <a:buFont typeface="Tw Cen MT" panose="020B0602020104020603" pitchFamily="34" charset="0"/>
              <a:buChar char=" "/>
              <a:defRPr sz="1800" b="0" i="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600" b="0" i="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sz="1600" dirty="0"/>
              <a:t>Issue 1.</a:t>
            </a:r>
          </a:p>
          <a:p>
            <a:r>
              <a:rPr lang="en-GB" sz="1600" dirty="0"/>
              <a:t>“The task and compensation may attract cheaters (who may input random information) and even malicious annotators (who may deliberately enter incorrect information).”</a:t>
            </a:r>
          </a:p>
          <a:p>
            <a:r>
              <a:rPr lang="en-GB" sz="1600" dirty="0"/>
              <a:t>Solution: control questions</a:t>
            </a:r>
          </a:p>
        </p:txBody>
      </p:sp>
      <p:sp>
        <p:nvSpPr>
          <p:cNvPr id="8" name="TextBox 7">
            <a:extLst>
              <a:ext uri="{FF2B5EF4-FFF2-40B4-BE49-F238E27FC236}">
                <a16:creationId xmlns:a16="http://schemas.microsoft.com/office/drawing/2014/main" id="{EB1F3C80-D43E-589E-2434-2B6749103BD4}"/>
              </a:ext>
            </a:extLst>
          </p:cNvPr>
          <p:cNvSpPr txBox="1"/>
          <p:nvPr/>
        </p:nvSpPr>
        <p:spPr>
          <a:xfrm>
            <a:off x="7056832" y="5380365"/>
            <a:ext cx="2887642" cy="584775"/>
          </a:xfrm>
          <a:prstGeom prst="rect">
            <a:avLst/>
          </a:prstGeom>
          <a:noFill/>
        </p:spPr>
        <p:txBody>
          <a:bodyPr wrap="square">
            <a:spAutoFit/>
          </a:bodyPr>
          <a:lstStyle/>
          <a:p>
            <a:r>
              <a:rPr lang="en-GB" sz="1600" dirty="0">
                <a:latin typeface="Calibri" panose="020F0502020204030204" pitchFamily="34" charset="0"/>
                <a:cs typeface="Calibri" panose="020F0502020204030204" pitchFamily="34" charset="0"/>
              </a:rPr>
              <a:t>See NRC Lexicon (</a:t>
            </a:r>
            <a:r>
              <a:rPr lang="en-GB" sz="1600" dirty="0">
                <a:solidFill>
                  <a:schemeClr val="dk1"/>
                </a:solidFill>
                <a:latin typeface="Calibri" panose="020F0502020204030204" pitchFamily="34" charset="0"/>
                <a:cs typeface="Calibri" panose="020F0502020204030204" pitchFamily="34" charset="0"/>
              </a:rPr>
              <a:t>Mohammad and Turney, 2013)</a:t>
            </a:r>
            <a:endParaRPr lang="en-GB"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E3BC7BB-09ED-0AD0-4D49-31C9F882E392}"/>
              </a:ext>
            </a:extLst>
          </p:cNvPr>
          <p:cNvSpPr txBox="1"/>
          <p:nvPr/>
        </p:nvSpPr>
        <p:spPr>
          <a:xfrm>
            <a:off x="9162862" y="2084831"/>
            <a:ext cx="2142308" cy="1569660"/>
          </a:xfrm>
          <a:prstGeom prst="rect">
            <a:avLst/>
          </a:prstGeom>
          <a:noFill/>
        </p:spPr>
        <p:txBody>
          <a:bodyPr wrap="square">
            <a:spAutoFit/>
          </a:bodyPr>
          <a:lstStyle/>
          <a:p>
            <a:r>
              <a:rPr lang="en-GB" sz="1600" dirty="0">
                <a:latin typeface="Calibri" panose="020F0502020204030204" pitchFamily="34" charset="0"/>
                <a:cs typeface="Calibri" panose="020F0502020204030204" pitchFamily="34" charset="0"/>
              </a:rPr>
              <a:t>Issue 2.</a:t>
            </a:r>
          </a:p>
          <a:p>
            <a:endParaRPr lang="en-GB" sz="1600" dirty="0">
              <a:latin typeface="Calibri" panose="020F0502020204030204" pitchFamily="34" charset="0"/>
              <a:cs typeface="Calibri" panose="020F0502020204030204" pitchFamily="34" charset="0"/>
            </a:endParaRPr>
          </a:p>
          <a:p>
            <a:r>
              <a:rPr lang="en-GB" sz="1600" dirty="0">
                <a:latin typeface="Calibri" panose="020F0502020204030204" pitchFamily="34" charset="0"/>
                <a:cs typeface="Calibri" panose="020F0502020204030204" pitchFamily="34" charset="0"/>
              </a:rPr>
              <a:t>Disagreement between different annotators</a:t>
            </a:r>
          </a:p>
          <a:p>
            <a:endParaRPr lang="en-GB" sz="1600" dirty="0">
              <a:latin typeface="Calibri" panose="020F0502020204030204" pitchFamily="34" charset="0"/>
              <a:cs typeface="Calibri" panose="020F0502020204030204" pitchFamily="34" charset="0"/>
            </a:endParaRPr>
          </a:p>
          <a:p>
            <a:r>
              <a:rPr lang="en-GB" sz="1600" dirty="0">
                <a:latin typeface="Calibri" panose="020F0502020204030204" pitchFamily="34" charset="0"/>
                <a:cs typeface="Calibri" panose="020F0502020204030204" pitchFamily="34" charset="0"/>
              </a:rPr>
              <a:t>Solution: majority rule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p:nvPr/>
        </p:nvSpPr>
        <p:spPr>
          <a:xfrm>
            <a:off x="3565933" y="3279900"/>
            <a:ext cx="5148400" cy="1325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latin typeface="Calibri" panose="020F0502020204030204" pitchFamily="34" charset="0"/>
              <a:cs typeface="Calibri" panose="020F0502020204030204" pitchFamily="34" charset="0"/>
            </a:endParaRPr>
          </a:p>
        </p:txBody>
      </p:sp>
      <p:sp>
        <p:nvSpPr>
          <p:cNvPr id="499" name="Google Shape;499;p56"/>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AUTOMATIC</a:t>
            </a:r>
            <a:endParaRPr lang="en-GB">
              <a:sym typeface="Arial"/>
            </a:endParaRPr>
          </a:p>
        </p:txBody>
      </p:sp>
      <p:sp>
        <p:nvSpPr>
          <p:cNvPr id="500" name="Google Shape;500;p56"/>
          <p:cNvSpPr txBox="1"/>
          <p:nvPr/>
        </p:nvSpPr>
        <p:spPr>
          <a:xfrm>
            <a:off x="1011200" y="1853867"/>
            <a:ext cx="10089600" cy="523180"/>
          </a:xfrm>
          <a:prstGeom prst="rect">
            <a:avLst/>
          </a:prstGeom>
          <a:noFill/>
          <a:ln>
            <a:noFill/>
          </a:ln>
        </p:spPr>
        <p:txBody>
          <a:bodyPr spcFirstLastPara="1" wrap="square" lIns="121900" tIns="121900" rIns="121900" bIns="121900" anchor="t" anchorCtr="0">
            <a:spAutoFit/>
          </a:bodyPr>
          <a:lstStyle/>
          <a:p>
            <a:pPr algn="ctr"/>
            <a:r>
              <a:rPr lang="it">
                <a:latin typeface="Calibri" panose="020F0502020204030204" pitchFamily="34" charset="0"/>
                <a:cs typeface="Calibri" panose="020F0502020204030204" pitchFamily="34" charset="0"/>
              </a:rPr>
              <a:t>See SentiArt (</a:t>
            </a:r>
            <a:r>
              <a:rPr lang="it">
                <a:solidFill>
                  <a:schemeClr val="dk1"/>
                </a:solidFill>
                <a:latin typeface="Calibri" panose="020F0502020204030204" pitchFamily="34" charset="0"/>
                <a:cs typeface="Calibri" panose="020F0502020204030204" pitchFamily="34" charset="0"/>
              </a:rPr>
              <a:t>Jacobs, 2019)</a:t>
            </a:r>
            <a:endParaRPr>
              <a:latin typeface="Calibri" panose="020F0502020204030204" pitchFamily="34" charset="0"/>
              <a:cs typeface="Calibri" panose="020F0502020204030204" pitchFamily="34" charset="0"/>
            </a:endParaRPr>
          </a:p>
        </p:txBody>
      </p:sp>
      <p:sp>
        <p:nvSpPr>
          <p:cNvPr id="501" name="Google Shape;501;p56"/>
          <p:cNvSpPr/>
          <p:nvPr/>
        </p:nvSpPr>
        <p:spPr>
          <a:xfrm>
            <a:off x="1241933" y="2074267"/>
            <a:ext cx="2324000" cy="17112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Seed words</a:t>
            </a:r>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(60 positive, 60 negative, and basic emotions)</a:t>
            </a:r>
            <a:endParaRPr>
              <a:latin typeface="Calibri" panose="020F0502020204030204" pitchFamily="34" charset="0"/>
              <a:cs typeface="Calibri" panose="020F0502020204030204" pitchFamily="34" charset="0"/>
            </a:endParaRPr>
          </a:p>
        </p:txBody>
      </p:sp>
      <p:sp>
        <p:nvSpPr>
          <p:cNvPr id="502" name="Google Shape;502;p56"/>
          <p:cNvSpPr/>
          <p:nvPr/>
        </p:nvSpPr>
        <p:spPr>
          <a:xfrm>
            <a:off x="1241933" y="3954067"/>
            <a:ext cx="2324000" cy="1996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Word embedding model</a:t>
            </a:r>
            <a:endParaRPr>
              <a:latin typeface="Calibri" panose="020F0502020204030204" pitchFamily="34" charset="0"/>
              <a:cs typeface="Calibri" panose="020F0502020204030204" pitchFamily="34" charset="0"/>
            </a:endParaRPr>
          </a:p>
          <a:p>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(specific in terms of language and period)</a:t>
            </a:r>
            <a:endParaRPr>
              <a:latin typeface="Calibri" panose="020F0502020204030204" pitchFamily="34" charset="0"/>
              <a:cs typeface="Calibri" panose="020F0502020204030204" pitchFamily="34" charset="0"/>
            </a:endParaRPr>
          </a:p>
        </p:txBody>
      </p:sp>
      <p:sp>
        <p:nvSpPr>
          <p:cNvPr id="503" name="Google Shape;503;p56"/>
          <p:cNvSpPr/>
          <p:nvPr/>
        </p:nvSpPr>
        <p:spPr>
          <a:xfrm>
            <a:off x="4894000" y="2878033"/>
            <a:ext cx="2324000" cy="239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Distances between all words and seed words in the Word embedding model</a:t>
            </a:r>
            <a:endParaRPr>
              <a:latin typeface="Calibri" panose="020F0502020204030204" pitchFamily="34" charset="0"/>
              <a:cs typeface="Calibri" panose="020F0502020204030204" pitchFamily="34" charset="0"/>
            </a:endParaRPr>
          </a:p>
        </p:txBody>
      </p:sp>
      <p:sp>
        <p:nvSpPr>
          <p:cNvPr id="504" name="Google Shape;504;p56"/>
          <p:cNvSpPr/>
          <p:nvPr/>
        </p:nvSpPr>
        <p:spPr>
          <a:xfrm>
            <a:off x="8714200" y="2074267"/>
            <a:ext cx="2324000" cy="3876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Emotion Dictionary</a:t>
            </a:r>
            <a:endParaRPr>
              <a:latin typeface="Calibri" panose="020F0502020204030204" pitchFamily="34" charset="0"/>
              <a:cs typeface="Calibri" panose="020F0502020204030204" pitchFamily="34" charset="0"/>
            </a:endParaRPr>
          </a:p>
          <a:p>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(for all words in a language!)</a:t>
            </a:r>
            <a:endParaRPr>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3" name="Google Shape;513;p57"/>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ANNOTATED DATASETS</a:t>
            </a:r>
            <a:endParaRPr lang="en-GB" dirty="0">
              <a:sym typeface="Arial"/>
            </a:endParaRPr>
          </a:p>
        </p:txBody>
      </p:sp>
      <p:sp>
        <p:nvSpPr>
          <p:cNvPr id="3" name="Content Placeholder 2">
            <a:extLst>
              <a:ext uri="{FF2B5EF4-FFF2-40B4-BE49-F238E27FC236}">
                <a16:creationId xmlns:a16="http://schemas.microsoft.com/office/drawing/2014/main" id="{DAECE35F-C20F-3209-B2DC-E58DFD6EED0B}"/>
              </a:ext>
            </a:extLst>
          </p:cNvPr>
          <p:cNvSpPr>
            <a:spLocks noGrp="1"/>
          </p:cNvSpPr>
          <p:nvPr>
            <p:ph idx="1"/>
          </p:nvPr>
        </p:nvSpPr>
        <p:spPr/>
        <p:txBody>
          <a:bodyPr/>
          <a:lstStyle/>
          <a:p>
            <a:r>
              <a:rPr lang="en-GB" sz="1800" b="1" dirty="0"/>
              <a:t>Question:</a:t>
            </a:r>
          </a:p>
          <a:p>
            <a:endParaRPr lang="en-GB" sz="1800" dirty="0"/>
          </a:p>
          <a:p>
            <a:r>
              <a:rPr lang="en-GB" sz="1800" dirty="0"/>
              <a:t>Are emotions expressed by single words, or by parts of a text? </a:t>
            </a:r>
            <a:br>
              <a:rPr lang="en-GB" sz="1800" dirty="0"/>
            </a:br>
            <a:r>
              <a:rPr lang="en-GB" sz="1800" dirty="0"/>
              <a:t>(sentences, clauses, expressions...)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4" name="Google Shape;524;p58"/>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ASPECT-BASED SA</a:t>
            </a:r>
            <a:endParaRPr lang="en-GB" dirty="0">
              <a:sym typeface="Arial"/>
            </a:endParaRPr>
          </a:p>
        </p:txBody>
      </p:sp>
      <p:sp>
        <p:nvSpPr>
          <p:cNvPr id="3" name="Content Placeholder 2">
            <a:extLst>
              <a:ext uri="{FF2B5EF4-FFF2-40B4-BE49-F238E27FC236}">
                <a16:creationId xmlns:a16="http://schemas.microsoft.com/office/drawing/2014/main" id="{96AD1DE0-B924-1232-68E6-12280FAE8C5E}"/>
              </a:ext>
            </a:extLst>
          </p:cNvPr>
          <p:cNvSpPr>
            <a:spLocks noGrp="1"/>
          </p:cNvSpPr>
          <p:nvPr>
            <p:ph idx="1"/>
          </p:nvPr>
        </p:nvSpPr>
        <p:spPr>
          <a:xfrm>
            <a:off x="1024128" y="2286000"/>
            <a:ext cx="9857232" cy="656834"/>
          </a:xfrm>
        </p:spPr>
        <p:txBody>
          <a:bodyPr/>
          <a:lstStyle/>
          <a:p>
            <a:r>
              <a:rPr lang="en-GB" sz="1800" dirty="0"/>
              <a:t>See REMAN Dataset (Kim &amp; Klinger, 2018), 1720 sentences from novels in English (downloaded from Project Gutenberg)</a:t>
            </a:r>
          </a:p>
        </p:txBody>
      </p:sp>
      <p:pic>
        <p:nvPicPr>
          <p:cNvPr id="525" name="Google Shape;525;p58"/>
          <p:cNvPicPr preferRelativeResize="0"/>
          <p:nvPr/>
        </p:nvPicPr>
        <p:blipFill rotWithShape="1">
          <a:blip r:embed="rId3">
            <a:alphaModFix/>
          </a:blip>
          <a:srcRect l="48600" t="13313" r="3568" b="29471"/>
          <a:stretch/>
        </p:blipFill>
        <p:spPr>
          <a:xfrm>
            <a:off x="1444468" y="2942834"/>
            <a:ext cx="9223065" cy="35449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7"/>
          <p:cNvSpPr/>
          <p:nvPr/>
        </p:nvSpPr>
        <p:spPr>
          <a:xfrm>
            <a:off x="9519920" y="1888355"/>
            <a:ext cx="2032000" cy="3894000"/>
          </a:xfrm>
          <a:prstGeom prst="rect">
            <a:avLst/>
          </a:prstGeom>
          <a:gradFill>
            <a:gsLst>
              <a:gs pos="0">
                <a:srgbClr val="FF0000"/>
              </a:gs>
              <a:gs pos="100000">
                <a:srgbClr val="0070C0"/>
              </a:gs>
            </a:gsLst>
            <a:lin ang="5400012" scaled="0"/>
          </a:gra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149" name="Google Shape;149;p27"/>
          <p:cNvCxnSpPr/>
          <p:nvPr/>
        </p:nvCxnSpPr>
        <p:spPr>
          <a:xfrm rot="10800000" flipH="1">
            <a:off x="4592320" y="2097241"/>
            <a:ext cx="4927600" cy="899200"/>
          </a:xfrm>
          <a:prstGeom prst="straightConnector1">
            <a:avLst/>
          </a:prstGeom>
          <a:noFill/>
          <a:ln w="38100" cap="flat" cmpd="sng">
            <a:solidFill>
              <a:srgbClr val="FF0000"/>
            </a:solidFill>
            <a:prstDash val="solid"/>
            <a:miter lim="800000"/>
            <a:headEnd type="none" w="sm" len="sm"/>
            <a:tailEnd type="triangle" w="med" len="med"/>
          </a:ln>
        </p:spPr>
      </p:cxnSp>
      <p:cxnSp>
        <p:nvCxnSpPr>
          <p:cNvPr id="150" name="Google Shape;150;p27"/>
          <p:cNvCxnSpPr/>
          <p:nvPr/>
        </p:nvCxnSpPr>
        <p:spPr>
          <a:xfrm>
            <a:off x="4592320" y="4795521"/>
            <a:ext cx="4927600" cy="294400"/>
          </a:xfrm>
          <a:prstGeom prst="straightConnector1">
            <a:avLst/>
          </a:prstGeom>
          <a:noFill/>
          <a:ln w="38100" cap="flat" cmpd="sng">
            <a:solidFill>
              <a:srgbClr val="0070C0"/>
            </a:solidFill>
            <a:prstDash val="solid"/>
            <a:miter lim="800000"/>
            <a:headEnd type="none" w="sm" len="sm"/>
            <a:tailEnd type="triangle" w="med" len="med"/>
          </a:ln>
        </p:spPr>
      </p:cxnSp>
      <p:sp>
        <p:nvSpPr>
          <p:cNvPr id="151" name="Google Shape;151;p27"/>
          <p:cNvSpPr txBox="1"/>
          <p:nvPr/>
        </p:nvSpPr>
        <p:spPr>
          <a:xfrm>
            <a:off x="8333424" y="2218375"/>
            <a:ext cx="876400" cy="461600"/>
          </a:xfrm>
          <a:prstGeom prst="rect">
            <a:avLst/>
          </a:prstGeom>
          <a:noFill/>
          <a:ln>
            <a:noFill/>
          </a:ln>
        </p:spPr>
        <p:txBody>
          <a:bodyPr spcFirstLastPara="1" wrap="square" lIns="91433" tIns="45700" rIns="91433" bIns="45700" anchor="t" anchorCtr="0">
            <a:noAutofit/>
          </a:bodyPr>
          <a:lstStyle/>
          <a:p>
            <a:r>
              <a:rPr lang="it" sz="2400">
                <a:solidFill>
                  <a:schemeClr val="dk1"/>
                </a:solidFill>
                <a:latin typeface="Calibri"/>
                <a:ea typeface="Calibri"/>
                <a:cs typeface="Calibri"/>
                <a:sym typeface="Calibri"/>
              </a:rPr>
              <a:t>+0.9</a:t>
            </a:r>
            <a:endParaRPr sz="2400">
              <a:solidFill>
                <a:schemeClr val="dk1"/>
              </a:solidFill>
              <a:latin typeface="Calibri"/>
              <a:ea typeface="Calibri"/>
              <a:cs typeface="Calibri"/>
              <a:sym typeface="Calibri"/>
            </a:endParaRPr>
          </a:p>
        </p:txBody>
      </p:sp>
      <p:sp>
        <p:nvSpPr>
          <p:cNvPr id="152" name="Google Shape;152;p27"/>
          <p:cNvSpPr txBox="1"/>
          <p:nvPr/>
        </p:nvSpPr>
        <p:spPr>
          <a:xfrm>
            <a:off x="8488471" y="4624028"/>
            <a:ext cx="721600" cy="461600"/>
          </a:xfrm>
          <a:prstGeom prst="rect">
            <a:avLst/>
          </a:prstGeom>
          <a:noFill/>
          <a:ln>
            <a:noFill/>
          </a:ln>
        </p:spPr>
        <p:txBody>
          <a:bodyPr spcFirstLastPara="1" wrap="square" lIns="91433" tIns="45700" rIns="91433" bIns="45700" anchor="t" anchorCtr="0">
            <a:noAutofit/>
          </a:bodyPr>
          <a:lstStyle/>
          <a:p>
            <a:r>
              <a:rPr lang="it" sz="2400">
                <a:solidFill>
                  <a:schemeClr val="dk1"/>
                </a:solidFill>
                <a:latin typeface="Calibri"/>
                <a:ea typeface="Calibri"/>
                <a:cs typeface="Calibri"/>
                <a:sym typeface="Calibri"/>
              </a:rPr>
              <a:t>-0.5</a:t>
            </a:r>
            <a:endParaRPr sz="2400">
              <a:solidFill>
                <a:schemeClr val="dk1"/>
              </a:solidFill>
              <a:latin typeface="Calibri"/>
              <a:ea typeface="Calibri"/>
              <a:cs typeface="Calibri"/>
              <a:sym typeface="Calibri"/>
            </a:endParaRPr>
          </a:p>
        </p:txBody>
      </p:sp>
      <p:sp>
        <p:nvSpPr>
          <p:cNvPr id="153" name="Google Shape;153;p27"/>
          <p:cNvSpPr txBox="1"/>
          <p:nvPr/>
        </p:nvSpPr>
        <p:spPr>
          <a:xfrm>
            <a:off x="9965520" y="1081884"/>
            <a:ext cx="1140800" cy="506408"/>
          </a:xfrm>
          <a:prstGeom prst="rect">
            <a:avLst/>
          </a:prstGeom>
          <a:noFill/>
          <a:ln>
            <a:noFill/>
          </a:ln>
        </p:spPr>
        <p:txBody>
          <a:bodyPr spcFirstLastPara="1" wrap="square" lIns="91433" tIns="45700" rIns="91433" bIns="45700" anchor="t" anchorCtr="0">
            <a:noAutofit/>
          </a:bodyPr>
          <a:lstStyle/>
          <a:p>
            <a:r>
              <a:rPr lang="it" sz="4000" dirty="0">
                <a:solidFill>
                  <a:schemeClr val="dk1"/>
                </a:solidFill>
                <a:latin typeface="Calibri"/>
                <a:ea typeface="Calibri"/>
                <a:cs typeface="Calibri"/>
                <a:sym typeface="Calibri"/>
              </a:rPr>
              <a:t>+1</a:t>
            </a:r>
            <a:endParaRPr sz="1050" dirty="0">
              <a:solidFill>
                <a:schemeClr val="dk1"/>
              </a:solidFill>
              <a:latin typeface="Calibri"/>
              <a:ea typeface="Calibri"/>
              <a:cs typeface="Calibri"/>
              <a:sym typeface="Calibri"/>
            </a:endParaRPr>
          </a:p>
        </p:txBody>
      </p:sp>
      <p:sp>
        <p:nvSpPr>
          <p:cNvPr id="154" name="Google Shape;154;p27"/>
          <p:cNvSpPr txBox="1"/>
          <p:nvPr/>
        </p:nvSpPr>
        <p:spPr>
          <a:xfrm>
            <a:off x="10006552" y="5782355"/>
            <a:ext cx="1140800" cy="506408"/>
          </a:xfrm>
          <a:prstGeom prst="rect">
            <a:avLst/>
          </a:prstGeom>
          <a:noFill/>
          <a:ln>
            <a:noFill/>
          </a:ln>
        </p:spPr>
        <p:txBody>
          <a:bodyPr spcFirstLastPara="1" wrap="square" lIns="91433" tIns="45700" rIns="91433" bIns="45700" anchor="t" anchorCtr="0">
            <a:noAutofit/>
          </a:bodyPr>
          <a:lstStyle/>
          <a:p>
            <a:r>
              <a:rPr lang="it" sz="4000">
                <a:solidFill>
                  <a:schemeClr val="dk1"/>
                </a:solidFill>
                <a:latin typeface="Calibri"/>
                <a:ea typeface="Calibri"/>
                <a:cs typeface="Calibri"/>
                <a:sym typeface="Calibri"/>
              </a:rPr>
              <a:t>-1</a:t>
            </a:r>
            <a:endParaRPr sz="1050">
              <a:solidFill>
                <a:schemeClr val="dk1"/>
              </a:solidFill>
              <a:latin typeface="Calibri"/>
              <a:ea typeface="Calibri"/>
              <a:cs typeface="Calibri"/>
              <a:sym typeface="Calibri"/>
            </a:endParaRPr>
          </a:p>
        </p:txBody>
      </p:sp>
      <p:sp>
        <p:nvSpPr>
          <p:cNvPr id="155" name="Google Shape;155;p27"/>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SENTIMENT ANALYSIS</a:t>
            </a:r>
            <a:endParaRPr lang="en-GB">
              <a:sym typeface="Arial"/>
            </a:endParaRPr>
          </a:p>
        </p:txBody>
      </p:sp>
      <p:sp>
        <p:nvSpPr>
          <p:cNvPr id="8" name="Content Placeholder 7">
            <a:extLst>
              <a:ext uri="{FF2B5EF4-FFF2-40B4-BE49-F238E27FC236}">
                <a16:creationId xmlns:a16="http://schemas.microsoft.com/office/drawing/2014/main" id="{573AC1D0-D14A-9842-5A59-257594BFA165}"/>
              </a:ext>
            </a:extLst>
          </p:cNvPr>
          <p:cNvSpPr>
            <a:spLocks noGrp="1"/>
          </p:cNvSpPr>
          <p:nvPr>
            <p:ph idx="1"/>
          </p:nvPr>
        </p:nvSpPr>
        <p:spPr>
          <a:xfrm>
            <a:off x="1023938" y="2679975"/>
            <a:ext cx="3469685" cy="3628750"/>
          </a:xfrm>
        </p:spPr>
        <p:txBody>
          <a:bodyPr/>
          <a:lstStyle/>
          <a:p>
            <a:r>
              <a:rPr lang="en-GB" dirty="0">
                <a:sym typeface="Arial"/>
              </a:rPr>
              <a:t>“This book is </a:t>
            </a:r>
            <a:r>
              <a:rPr lang="en-GB" dirty="0">
                <a:solidFill>
                  <a:srgbClr val="FF0000"/>
                </a:solidFill>
                <a:sym typeface="Arial"/>
              </a:rPr>
              <a:t>fantastic</a:t>
            </a:r>
            <a:r>
              <a:rPr lang="en-GB" dirty="0">
                <a:sym typeface="Arial"/>
              </a:rPr>
              <a:t>! </a:t>
            </a:r>
            <a:br>
              <a:rPr lang="en-GB" dirty="0">
                <a:sym typeface="Arial"/>
              </a:rPr>
            </a:br>
            <a:r>
              <a:rPr lang="en-GB" dirty="0">
                <a:sym typeface="Arial"/>
              </a:rPr>
              <a:t>It tells </a:t>
            </a:r>
            <a:r>
              <a:rPr lang="en-GB" dirty="0">
                <a:solidFill>
                  <a:srgbClr val="FF0000"/>
                </a:solidFill>
                <a:sym typeface="Arial"/>
              </a:rPr>
              <a:t>wonderful</a:t>
            </a:r>
            <a:r>
              <a:rPr lang="en-GB" dirty="0">
                <a:sym typeface="Arial"/>
              </a:rPr>
              <a:t> and </a:t>
            </a:r>
            <a:r>
              <a:rPr lang="en-GB" dirty="0">
                <a:solidFill>
                  <a:srgbClr val="FF0000"/>
                </a:solidFill>
                <a:sym typeface="Arial"/>
              </a:rPr>
              <a:t>beautiful</a:t>
            </a:r>
            <a:r>
              <a:rPr lang="en-GB" dirty="0">
                <a:sym typeface="Arial"/>
              </a:rPr>
              <a:t> things…”</a:t>
            </a:r>
            <a:endParaRPr lang="en-GB" dirty="0"/>
          </a:p>
          <a:p>
            <a:endParaRPr lang="en-GB" dirty="0">
              <a:sym typeface="Arial"/>
            </a:endParaRPr>
          </a:p>
          <a:p>
            <a:endParaRPr lang="en-GB" dirty="0">
              <a:sym typeface="Arial"/>
            </a:endParaRPr>
          </a:p>
          <a:p>
            <a:r>
              <a:rPr lang="en-GB" dirty="0">
                <a:sym typeface="Arial"/>
              </a:rPr>
              <a:t>“In those days, </a:t>
            </a:r>
            <a:r>
              <a:rPr lang="en-GB" dirty="0">
                <a:solidFill>
                  <a:srgbClr val="0070C0"/>
                </a:solidFill>
                <a:sym typeface="Arial"/>
              </a:rPr>
              <a:t>sadness</a:t>
            </a:r>
            <a:r>
              <a:rPr lang="en-GB" dirty="0">
                <a:sym typeface="Arial"/>
              </a:rPr>
              <a:t> </a:t>
            </a:r>
            <a:r>
              <a:rPr lang="en-GB" dirty="0">
                <a:solidFill>
                  <a:srgbClr val="0070C0"/>
                </a:solidFill>
                <a:sym typeface="Arial"/>
              </a:rPr>
              <a:t>shadowed</a:t>
            </a:r>
            <a:r>
              <a:rPr lang="en-GB" dirty="0">
                <a:sym typeface="Arial"/>
              </a:rPr>
              <a:t> my heart”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1000"/>
                                        <p:tgtEl>
                                          <p:spTgt spid="153"/>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1000"/>
                                        <p:tgtEl>
                                          <p:spTgt spid="1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1000"/>
                                        <p:tgtEl>
                                          <p:spTgt spid="151"/>
                                        </p:tgtEl>
                                      </p:cBhvr>
                                    </p:animEffect>
                                  </p:childTnLst>
                                </p:cTn>
                              </p:par>
                              <p:par>
                                <p:cTn id="19" presetID="10"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animEffect transition="in" filter="fade">
                                      <p:cBhvr>
                                        <p:cTn id="21" dur="1000"/>
                                        <p:tgtEl>
                                          <p:spTgt spid="149"/>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100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fade">
                                      <p:cBhvr>
                                        <p:cTn id="27"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4" name="Google Shape;534;p59"/>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ASPECT-BASED SA</a:t>
            </a:r>
            <a:endParaRPr lang="en-GB">
              <a:sym typeface="Arial"/>
            </a:endParaRPr>
          </a:p>
        </p:txBody>
      </p:sp>
      <p:pic>
        <p:nvPicPr>
          <p:cNvPr id="6" name="Google Shape;535;p59">
            <a:extLst>
              <a:ext uri="{FF2B5EF4-FFF2-40B4-BE49-F238E27FC236}">
                <a16:creationId xmlns:a16="http://schemas.microsoft.com/office/drawing/2014/main" id="{8DAF337A-F5DD-041C-B42F-B237D63AC0A9}"/>
              </a:ext>
            </a:extLst>
          </p:cNvPr>
          <p:cNvPicPr preferRelativeResize="0">
            <a:picLocks noGrp="1"/>
          </p:cNvPicPr>
          <p:nvPr>
            <p:ph idx="1"/>
          </p:nvPr>
        </p:nvPicPr>
        <p:blipFill rotWithShape="1">
          <a:blip r:embed="rId3">
            <a:alphaModFix/>
          </a:blip>
          <a:srcRect l="15536" t="4986" r="16161" b="19458"/>
          <a:stretch/>
        </p:blipFill>
        <p:spPr>
          <a:xfrm>
            <a:off x="2558411" y="1750076"/>
            <a:ext cx="7075178" cy="46076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0"/>
          <p:cNvSpPr txBox="1"/>
          <p:nvPr/>
        </p:nvSpPr>
        <p:spPr>
          <a:xfrm>
            <a:off x="1011200" y="1853868"/>
            <a:ext cx="10089600" cy="615513"/>
          </a:xfrm>
          <a:prstGeom prst="rect">
            <a:avLst/>
          </a:prstGeom>
          <a:noFill/>
          <a:ln>
            <a:noFill/>
          </a:ln>
        </p:spPr>
        <p:txBody>
          <a:bodyPr spcFirstLastPara="1" wrap="square" lIns="121900" tIns="121900" rIns="121900" bIns="121900" anchor="t" anchorCtr="0">
            <a:spAutoFit/>
          </a:bodyPr>
          <a:lstStyle/>
          <a:p>
            <a:r>
              <a:rPr lang="it" sz="2400"/>
              <a:t>Annotated sentences are used to train machine learning algorithms</a:t>
            </a:r>
            <a:endParaRPr sz="2400" b="1"/>
          </a:p>
        </p:txBody>
      </p:sp>
      <p:sp>
        <p:nvSpPr>
          <p:cNvPr id="545" name="Google Shape;545;p60"/>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MACHINE LEARNING</a:t>
            </a:r>
            <a:endParaRPr lang="en-GB">
              <a:sym typeface="Arial"/>
            </a:endParaRPr>
          </a:p>
        </p:txBody>
      </p:sp>
      <p:pic>
        <p:nvPicPr>
          <p:cNvPr id="546" name="Google Shape;546;p60"/>
          <p:cNvPicPr preferRelativeResize="0"/>
          <p:nvPr/>
        </p:nvPicPr>
        <p:blipFill rotWithShape="1">
          <a:blip r:embed="rId3">
            <a:alphaModFix/>
          </a:blip>
          <a:srcRect b="7338"/>
          <a:stretch/>
        </p:blipFill>
        <p:spPr>
          <a:xfrm>
            <a:off x="1018434" y="1574067"/>
            <a:ext cx="10155101" cy="4601067"/>
          </a:xfrm>
          <a:prstGeom prst="rect">
            <a:avLst/>
          </a:prstGeom>
          <a:noFill/>
          <a:ln>
            <a:noFill/>
          </a:ln>
        </p:spPr>
      </p:pic>
      <p:sp>
        <p:nvSpPr>
          <p:cNvPr id="547" name="Google Shape;547;p60"/>
          <p:cNvSpPr/>
          <p:nvPr/>
        </p:nvSpPr>
        <p:spPr>
          <a:xfrm>
            <a:off x="8672967" y="4070733"/>
            <a:ext cx="778000" cy="285200"/>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sp>
        <p:nvSpPr>
          <p:cNvPr id="548" name="Google Shape;548;p60"/>
          <p:cNvSpPr/>
          <p:nvPr/>
        </p:nvSpPr>
        <p:spPr>
          <a:xfrm>
            <a:off x="8672967" y="4986933"/>
            <a:ext cx="778000" cy="285200"/>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pic>
        <p:nvPicPr>
          <p:cNvPr id="549" name="Google Shape;549;p60"/>
          <p:cNvPicPr preferRelativeResize="0"/>
          <p:nvPr/>
        </p:nvPicPr>
        <p:blipFill rotWithShape="1">
          <a:blip r:embed="rId4">
            <a:alphaModFix/>
          </a:blip>
          <a:srcRect l="11305" r="13325"/>
          <a:stretch/>
        </p:blipFill>
        <p:spPr>
          <a:xfrm>
            <a:off x="4804832" y="3817067"/>
            <a:ext cx="2502337" cy="14550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p:nvPr/>
        </p:nvSpPr>
        <p:spPr>
          <a:xfrm>
            <a:off x="1011200" y="1853868"/>
            <a:ext cx="10089600" cy="615513"/>
          </a:xfrm>
          <a:prstGeom prst="rect">
            <a:avLst/>
          </a:prstGeom>
          <a:noFill/>
          <a:ln>
            <a:noFill/>
          </a:ln>
        </p:spPr>
        <p:txBody>
          <a:bodyPr spcFirstLastPara="1" wrap="square" lIns="121900" tIns="121900" rIns="121900" bIns="121900" anchor="t" anchorCtr="0">
            <a:spAutoFit/>
          </a:bodyPr>
          <a:lstStyle/>
          <a:p>
            <a:r>
              <a:rPr lang="it" sz="2400"/>
              <a:t>Annotated sentences are used to train machine learning algorithms</a:t>
            </a:r>
            <a:endParaRPr sz="2400" b="1"/>
          </a:p>
        </p:txBody>
      </p:sp>
      <p:sp>
        <p:nvSpPr>
          <p:cNvPr id="559" name="Google Shape;559;p61"/>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MACHINE LEARNING</a:t>
            </a:r>
            <a:endParaRPr lang="en-GB">
              <a:sym typeface="Arial"/>
            </a:endParaRPr>
          </a:p>
        </p:txBody>
      </p:sp>
      <p:pic>
        <p:nvPicPr>
          <p:cNvPr id="560" name="Google Shape;560;p61"/>
          <p:cNvPicPr preferRelativeResize="0"/>
          <p:nvPr/>
        </p:nvPicPr>
        <p:blipFill rotWithShape="1">
          <a:blip r:embed="rId3">
            <a:alphaModFix/>
          </a:blip>
          <a:srcRect b="7338"/>
          <a:stretch/>
        </p:blipFill>
        <p:spPr>
          <a:xfrm>
            <a:off x="1018434" y="1574067"/>
            <a:ext cx="10155101" cy="4601067"/>
          </a:xfrm>
          <a:prstGeom prst="rect">
            <a:avLst/>
          </a:prstGeom>
          <a:noFill/>
          <a:ln>
            <a:noFill/>
          </a:ln>
        </p:spPr>
      </p:pic>
      <p:pic>
        <p:nvPicPr>
          <p:cNvPr id="561" name="Google Shape;561;p61"/>
          <p:cNvPicPr preferRelativeResize="0"/>
          <p:nvPr/>
        </p:nvPicPr>
        <p:blipFill rotWithShape="1">
          <a:blip r:embed="rId4">
            <a:alphaModFix/>
          </a:blip>
          <a:srcRect l="11305" r="13325"/>
          <a:stretch/>
        </p:blipFill>
        <p:spPr>
          <a:xfrm>
            <a:off x="4804832" y="3817067"/>
            <a:ext cx="2502337" cy="14550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SENTIMENT ANALYSIS</a:t>
            </a:r>
            <a:endParaRPr lang="en-GB">
              <a:sym typeface="Arial"/>
            </a:endParaRPr>
          </a:p>
        </p:txBody>
      </p:sp>
      <p:sp>
        <p:nvSpPr>
          <p:cNvPr id="3" name="Content Placeholder 2">
            <a:extLst>
              <a:ext uri="{FF2B5EF4-FFF2-40B4-BE49-F238E27FC236}">
                <a16:creationId xmlns:a16="http://schemas.microsoft.com/office/drawing/2014/main" id="{8A9C4AE2-0187-7ECF-C477-3141020C3F40}"/>
              </a:ext>
            </a:extLst>
          </p:cNvPr>
          <p:cNvSpPr>
            <a:spLocks noGrp="1"/>
          </p:cNvSpPr>
          <p:nvPr>
            <p:ph idx="1"/>
          </p:nvPr>
        </p:nvSpPr>
        <p:spPr>
          <a:xfrm>
            <a:off x="1024128" y="2286000"/>
            <a:ext cx="9720071" cy="4023360"/>
          </a:xfrm>
        </p:spPr>
        <p:txBody>
          <a:bodyPr/>
          <a:lstStyle/>
          <a:p>
            <a:r>
              <a:rPr lang="en-GB" dirty="0">
                <a:sym typeface="Arial"/>
              </a:rPr>
              <a:t>“[…] is the field of study that analyses people’s opinions, sentiments, appraisals, attitudes, and emotions towards entities and their attributes expressed in written text. The entities can be products, services, organizations, individuals, events, issues, or topics”</a:t>
            </a:r>
            <a:endParaRPr lang="en-GB" dirty="0"/>
          </a:p>
          <a:p>
            <a:r>
              <a:rPr lang="en-GB" dirty="0">
                <a:sym typeface="Arial"/>
              </a:rPr>
              <a:t>(Liu, 2015)</a:t>
            </a:r>
            <a:endParaRPr lang="en-GB"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4" name="Google Shape;234;p35"/>
          <p:cNvSpPr txBox="1">
            <a:spLocks noGrp="1"/>
          </p:cNvSpPr>
          <p:nvPr>
            <p:ph type="title"/>
          </p:nvPr>
        </p:nvSpPr>
        <p:spPr>
          <a:noFill/>
          <a:ln>
            <a:noFill/>
          </a:ln>
        </p:spPr>
        <p:txBody>
          <a:bodyPr spcFirstLastPara="1" vert="horz" wrap="square" lIns="91433" tIns="45700" rIns="91433" bIns="45700" rtlCol="0" anchor="ctr" anchorCtr="0">
            <a:normAutofit fontScale="90000"/>
          </a:bodyPr>
          <a:lstStyle/>
          <a:p>
            <a:r>
              <a:rPr lang="en-GB" dirty="0"/>
              <a:t>SENTIMENT ANALYSIS</a:t>
            </a:r>
            <a:endParaRPr lang="en-GB" dirty="0">
              <a:sym typeface="Arial"/>
            </a:endParaRPr>
          </a:p>
        </p:txBody>
      </p:sp>
      <p:sp>
        <p:nvSpPr>
          <p:cNvPr id="6" name="Content Placeholder 5">
            <a:extLst>
              <a:ext uri="{FF2B5EF4-FFF2-40B4-BE49-F238E27FC236}">
                <a16:creationId xmlns:a16="http://schemas.microsoft.com/office/drawing/2014/main" id="{82C65FDD-D972-9016-A026-4677066FFC60}"/>
              </a:ext>
            </a:extLst>
          </p:cNvPr>
          <p:cNvSpPr>
            <a:spLocks noGrp="1"/>
          </p:cNvSpPr>
          <p:nvPr>
            <p:ph idx="1"/>
          </p:nvPr>
        </p:nvSpPr>
        <p:spPr>
          <a:xfrm>
            <a:off x="3853543" y="580767"/>
            <a:ext cx="7957456" cy="5950661"/>
          </a:xfrm>
        </p:spPr>
        <p:txBody>
          <a:bodyPr>
            <a:normAutofit/>
          </a:bodyPr>
          <a:lstStyle/>
          <a:p>
            <a:pPr algn="just"/>
            <a:r>
              <a:rPr lang="en-GB" sz="1800" b="1" dirty="0">
                <a:solidFill>
                  <a:schemeClr val="dk1"/>
                </a:solidFill>
              </a:rPr>
              <a:t>SA and cognitive literary studies</a:t>
            </a:r>
          </a:p>
          <a:p>
            <a:pPr algn="just">
              <a:buClr>
                <a:schemeClr val="dk1"/>
              </a:buClr>
              <a:buSzPts val="800"/>
            </a:pPr>
            <a:r>
              <a:rPr lang="en-GB" sz="1200" dirty="0">
                <a:solidFill>
                  <a:schemeClr val="dk1"/>
                </a:solidFill>
              </a:rPr>
              <a:t>Jacobs, A. M., Schuster, S., </a:t>
            </a:r>
            <a:r>
              <a:rPr lang="en-GB" sz="1200" dirty="0" err="1">
                <a:solidFill>
                  <a:schemeClr val="dk1"/>
                </a:solidFill>
              </a:rPr>
              <a:t>Xue</a:t>
            </a:r>
            <a:r>
              <a:rPr lang="en-GB" sz="1200" dirty="0">
                <a:solidFill>
                  <a:schemeClr val="dk1"/>
                </a:solidFill>
              </a:rPr>
              <a:t>, S., and </a:t>
            </a:r>
            <a:r>
              <a:rPr lang="en-GB" sz="1200" dirty="0" err="1">
                <a:solidFill>
                  <a:schemeClr val="dk1"/>
                </a:solidFill>
              </a:rPr>
              <a:t>Lüdtke</a:t>
            </a:r>
            <a:r>
              <a:rPr lang="en-GB" sz="1200" dirty="0">
                <a:solidFill>
                  <a:schemeClr val="dk1"/>
                </a:solidFill>
              </a:rPr>
              <a:t>, J. (2017). What’s in the brain that ink may character… A quantitative narrative analysis of Shakespeare’s 154 sonnets for use in (Neuro-)cognitive poetics. </a:t>
            </a:r>
            <a:r>
              <a:rPr lang="en-GB" sz="1200" i="1" dirty="0">
                <a:solidFill>
                  <a:schemeClr val="dk1"/>
                </a:solidFill>
              </a:rPr>
              <a:t>Scientific Study of Literature</a:t>
            </a:r>
            <a:r>
              <a:rPr lang="en-GB" sz="1200" dirty="0">
                <a:solidFill>
                  <a:schemeClr val="dk1"/>
                </a:solidFill>
              </a:rPr>
              <a:t>, </a:t>
            </a:r>
            <a:r>
              <a:rPr lang="en-GB" sz="1200" i="1" dirty="0">
                <a:solidFill>
                  <a:schemeClr val="dk1"/>
                </a:solidFill>
              </a:rPr>
              <a:t>7</a:t>
            </a:r>
            <a:r>
              <a:rPr lang="en-GB" sz="1200" dirty="0">
                <a:solidFill>
                  <a:schemeClr val="dk1"/>
                </a:solidFill>
              </a:rPr>
              <a:t>(1): 4-51.</a:t>
            </a:r>
          </a:p>
          <a:p>
            <a:pPr algn="just"/>
            <a:r>
              <a:rPr lang="en-GB" sz="1800" b="1" dirty="0">
                <a:solidFill>
                  <a:schemeClr val="dk1"/>
                </a:solidFill>
              </a:rPr>
              <a:t>SA for the study of secondary literature</a:t>
            </a:r>
          </a:p>
          <a:p>
            <a:pPr algn="just"/>
            <a:r>
              <a:rPr lang="en-GB" sz="1200" dirty="0" err="1">
                <a:solidFill>
                  <a:schemeClr val="dk1"/>
                </a:solidFill>
              </a:rPr>
              <a:t>Mellmann</a:t>
            </a:r>
            <a:r>
              <a:rPr lang="en-GB" sz="1200" dirty="0">
                <a:solidFill>
                  <a:schemeClr val="dk1"/>
                </a:solidFill>
              </a:rPr>
              <a:t>, K. and Du, K. (2018). “</a:t>
            </a:r>
            <a:r>
              <a:rPr lang="en-GB" sz="1200" dirty="0" err="1">
                <a:solidFill>
                  <a:schemeClr val="dk1"/>
                </a:solidFill>
              </a:rPr>
              <a:t>Sentimentanalyse</a:t>
            </a:r>
            <a:r>
              <a:rPr lang="en-GB" sz="1200" dirty="0">
                <a:solidFill>
                  <a:schemeClr val="dk1"/>
                </a:solidFill>
              </a:rPr>
              <a:t> in </a:t>
            </a:r>
            <a:r>
              <a:rPr lang="en-GB" sz="1200" dirty="0" err="1">
                <a:solidFill>
                  <a:schemeClr val="dk1"/>
                </a:solidFill>
              </a:rPr>
              <a:t>Unstrukturierten</a:t>
            </a:r>
            <a:r>
              <a:rPr lang="en-GB" sz="1200" dirty="0">
                <a:solidFill>
                  <a:schemeClr val="dk1"/>
                </a:solidFill>
              </a:rPr>
              <a:t> </a:t>
            </a:r>
            <a:r>
              <a:rPr lang="en-GB" sz="1200" dirty="0" err="1">
                <a:solidFill>
                  <a:schemeClr val="dk1"/>
                </a:solidFill>
              </a:rPr>
              <a:t>Texten</a:t>
            </a:r>
            <a:r>
              <a:rPr lang="en-GB" sz="1200" dirty="0">
                <a:solidFill>
                  <a:schemeClr val="dk1"/>
                </a:solidFill>
              </a:rPr>
              <a:t> (Am </a:t>
            </a:r>
            <a:r>
              <a:rPr lang="en-GB" sz="1200" dirty="0" err="1">
                <a:solidFill>
                  <a:schemeClr val="dk1"/>
                </a:solidFill>
              </a:rPr>
              <a:t>Bsp</a:t>
            </a:r>
            <a:r>
              <a:rPr lang="en-GB" sz="1200" dirty="0">
                <a:solidFill>
                  <a:schemeClr val="dk1"/>
                </a:solidFill>
              </a:rPr>
              <a:t>. </a:t>
            </a:r>
            <a:r>
              <a:rPr lang="en-GB" sz="1200" dirty="0" err="1">
                <a:solidFill>
                  <a:schemeClr val="dk1"/>
                </a:solidFill>
              </a:rPr>
              <a:t>Literaturgeschichtlicher</a:t>
            </a:r>
            <a:r>
              <a:rPr lang="en-GB" sz="1200" dirty="0">
                <a:solidFill>
                  <a:schemeClr val="dk1"/>
                </a:solidFill>
              </a:rPr>
              <a:t> </a:t>
            </a:r>
            <a:r>
              <a:rPr lang="en-GB" sz="1200" dirty="0" err="1">
                <a:solidFill>
                  <a:schemeClr val="dk1"/>
                </a:solidFill>
              </a:rPr>
              <a:t>Rezeptionsanalyse</a:t>
            </a:r>
            <a:r>
              <a:rPr lang="en-GB" sz="1200" dirty="0">
                <a:solidFill>
                  <a:schemeClr val="dk1"/>
                </a:solidFill>
              </a:rPr>
              <a:t>).” In </a:t>
            </a:r>
            <a:r>
              <a:rPr lang="en-GB" sz="1200" dirty="0" err="1">
                <a:solidFill>
                  <a:schemeClr val="dk1"/>
                </a:solidFill>
              </a:rPr>
              <a:t>DHd</a:t>
            </a:r>
            <a:r>
              <a:rPr lang="en-GB" sz="1200" dirty="0">
                <a:solidFill>
                  <a:schemeClr val="dk1"/>
                </a:solidFill>
              </a:rPr>
              <a:t> 2018 </a:t>
            </a:r>
            <a:r>
              <a:rPr lang="en-GB" sz="1200" dirty="0" err="1">
                <a:solidFill>
                  <a:schemeClr val="dk1"/>
                </a:solidFill>
              </a:rPr>
              <a:t>Konferenzabstracts</a:t>
            </a:r>
            <a:r>
              <a:rPr lang="en-GB" sz="1200" dirty="0">
                <a:solidFill>
                  <a:schemeClr val="dk1"/>
                </a:solidFill>
              </a:rPr>
              <a:t>, 305–8. Cologne: Universität </a:t>
            </a:r>
            <a:r>
              <a:rPr lang="en-GB" sz="1200" dirty="0" err="1">
                <a:solidFill>
                  <a:schemeClr val="dk1"/>
                </a:solidFill>
              </a:rPr>
              <a:t>zu</a:t>
            </a:r>
            <a:r>
              <a:rPr lang="en-GB" sz="1200" dirty="0">
                <a:solidFill>
                  <a:schemeClr val="dk1"/>
                </a:solidFill>
              </a:rPr>
              <a:t> Köln.</a:t>
            </a:r>
          </a:p>
          <a:p>
            <a:pPr algn="just"/>
            <a:r>
              <a:rPr lang="en-GB" sz="1800" b="1" dirty="0">
                <a:solidFill>
                  <a:schemeClr val="dk1"/>
                </a:solidFill>
              </a:rPr>
              <a:t>SA for the study of social reading</a:t>
            </a:r>
          </a:p>
          <a:p>
            <a:pPr algn="just">
              <a:buClr>
                <a:schemeClr val="dk1"/>
              </a:buClr>
              <a:buSzPts val="800"/>
            </a:pPr>
            <a:r>
              <a:rPr lang="en-GB" sz="1200" dirty="0" err="1">
                <a:solidFill>
                  <a:schemeClr val="dk1"/>
                </a:solidFill>
              </a:rPr>
              <a:t>Rebora</a:t>
            </a:r>
            <a:r>
              <a:rPr lang="en-GB" sz="1200" dirty="0">
                <a:solidFill>
                  <a:schemeClr val="dk1"/>
                </a:solidFill>
              </a:rPr>
              <a:t>, S. and </a:t>
            </a:r>
            <a:r>
              <a:rPr lang="en-GB" sz="1200" dirty="0" err="1">
                <a:solidFill>
                  <a:schemeClr val="dk1"/>
                </a:solidFill>
              </a:rPr>
              <a:t>Pianzola</a:t>
            </a:r>
            <a:r>
              <a:rPr lang="en-GB" sz="1200" dirty="0">
                <a:solidFill>
                  <a:schemeClr val="dk1"/>
                </a:solidFill>
              </a:rPr>
              <a:t> F. (2018). A New Research Programme for Reading Research: Analysing Comments in the Margins on Wattpad. </a:t>
            </a:r>
            <a:r>
              <a:rPr lang="en-GB" sz="1200" dirty="0" err="1">
                <a:solidFill>
                  <a:schemeClr val="dk1"/>
                </a:solidFill>
              </a:rPr>
              <a:t>DigitCult</a:t>
            </a:r>
            <a:r>
              <a:rPr lang="en-GB" sz="1200" dirty="0">
                <a:solidFill>
                  <a:schemeClr val="dk1"/>
                </a:solidFill>
              </a:rPr>
              <a:t> - Scientific Journal on Digital Cultures, 3(2): 19–36</a:t>
            </a:r>
          </a:p>
          <a:p>
            <a:pPr algn="just">
              <a:buClr>
                <a:schemeClr val="dk1"/>
              </a:buClr>
              <a:buSzPts val="800"/>
            </a:pPr>
            <a:r>
              <a:rPr lang="en-GB" sz="1800" b="1" dirty="0">
                <a:solidFill>
                  <a:schemeClr val="dk1"/>
                </a:solidFill>
              </a:rPr>
              <a:t>SA for Italian language</a:t>
            </a:r>
          </a:p>
          <a:p>
            <a:pPr algn="just">
              <a:buClr>
                <a:schemeClr val="dk1"/>
              </a:buClr>
              <a:buSzPts val="800"/>
            </a:pPr>
            <a:r>
              <a:rPr lang="en-GB" sz="1200" dirty="0" err="1">
                <a:solidFill>
                  <a:schemeClr val="dk1"/>
                </a:solidFill>
              </a:rPr>
              <a:t>Sprugnoli</a:t>
            </a:r>
            <a:r>
              <a:rPr lang="en-GB" sz="1200" dirty="0">
                <a:solidFill>
                  <a:schemeClr val="dk1"/>
                </a:solidFill>
              </a:rPr>
              <a:t>, R., Tonelli, S., Marchetti, A., and Moretti, G. (2016). Towards sentiment analysis for historical texts. </a:t>
            </a:r>
            <a:r>
              <a:rPr lang="en-GB" sz="1200" i="1" dirty="0">
                <a:solidFill>
                  <a:schemeClr val="dk1"/>
                </a:solidFill>
              </a:rPr>
              <a:t>Digital Scholarship in the Humanities</a:t>
            </a:r>
            <a:r>
              <a:rPr lang="en-GB" sz="1200" dirty="0">
                <a:solidFill>
                  <a:schemeClr val="dk1"/>
                </a:solidFill>
              </a:rPr>
              <a:t>, </a:t>
            </a:r>
            <a:r>
              <a:rPr lang="en-GB" sz="1200" i="1" dirty="0">
                <a:solidFill>
                  <a:schemeClr val="dk1"/>
                </a:solidFill>
              </a:rPr>
              <a:t>31</a:t>
            </a:r>
            <a:r>
              <a:rPr lang="en-GB" sz="1200" dirty="0">
                <a:solidFill>
                  <a:schemeClr val="dk1"/>
                </a:solidFill>
              </a:rPr>
              <a:t>(4): 762-772.</a:t>
            </a:r>
          </a:p>
          <a:p>
            <a:pPr algn="just"/>
            <a:r>
              <a:rPr lang="en-GB" sz="1800" b="1" dirty="0">
                <a:solidFill>
                  <a:schemeClr val="dk1"/>
                </a:solidFill>
              </a:rPr>
              <a:t>SA for German language</a:t>
            </a:r>
          </a:p>
          <a:p>
            <a:pPr algn="just"/>
            <a:r>
              <a:rPr lang="en-GB" sz="1200" dirty="0" err="1">
                <a:solidFill>
                  <a:schemeClr val="dk1"/>
                </a:solidFill>
              </a:rPr>
              <a:t>Zehe</a:t>
            </a:r>
            <a:r>
              <a:rPr lang="en-GB" sz="1200" dirty="0">
                <a:solidFill>
                  <a:schemeClr val="dk1"/>
                </a:solidFill>
              </a:rPr>
              <a:t>, A., Becker, M., </a:t>
            </a:r>
            <a:r>
              <a:rPr lang="en-GB" sz="1200" dirty="0" err="1">
                <a:solidFill>
                  <a:schemeClr val="dk1"/>
                </a:solidFill>
              </a:rPr>
              <a:t>Jannidis</a:t>
            </a:r>
            <a:r>
              <a:rPr lang="en-GB" sz="1200" dirty="0">
                <a:solidFill>
                  <a:schemeClr val="dk1"/>
                </a:solidFill>
              </a:rPr>
              <a:t>, F., and </a:t>
            </a:r>
            <a:r>
              <a:rPr lang="en-GB" sz="1200" dirty="0" err="1">
                <a:solidFill>
                  <a:schemeClr val="dk1"/>
                </a:solidFill>
              </a:rPr>
              <a:t>Hotho</a:t>
            </a:r>
            <a:r>
              <a:rPr lang="en-GB" sz="1200" dirty="0">
                <a:solidFill>
                  <a:schemeClr val="dk1"/>
                </a:solidFill>
              </a:rPr>
              <a:t>, A. (2017). Towards Sentiment Analysis on German Literature. In </a:t>
            </a:r>
            <a:r>
              <a:rPr lang="en-GB" sz="1200" i="1" dirty="0">
                <a:solidFill>
                  <a:schemeClr val="dk1"/>
                </a:solidFill>
              </a:rPr>
              <a:t>Joint German/Austrian Conference on Artificial Intelligence (</a:t>
            </a:r>
            <a:r>
              <a:rPr lang="en-GB" sz="1200" i="1" dirty="0" err="1">
                <a:solidFill>
                  <a:schemeClr val="dk1"/>
                </a:solidFill>
              </a:rPr>
              <a:t>Künstliche</a:t>
            </a:r>
            <a:r>
              <a:rPr lang="en-GB" sz="1200" i="1" dirty="0">
                <a:solidFill>
                  <a:schemeClr val="dk1"/>
                </a:solidFill>
              </a:rPr>
              <a:t> </a:t>
            </a:r>
            <a:r>
              <a:rPr lang="en-GB" sz="1200" i="1" dirty="0" err="1">
                <a:solidFill>
                  <a:schemeClr val="dk1"/>
                </a:solidFill>
              </a:rPr>
              <a:t>Intelligenz</a:t>
            </a:r>
            <a:r>
              <a:rPr lang="en-GB" sz="1200" i="1" dirty="0">
                <a:solidFill>
                  <a:schemeClr val="dk1"/>
                </a:solidFill>
              </a:rPr>
              <a:t>)</a:t>
            </a:r>
            <a:r>
              <a:rPr lang="en-GB" sz="1200" dirty="0">
                <a:solidFill>
                  <a:schemeClr val="dk1"/>
                </a:solidFill>
              </a:rPr>
              <a:t>.</a:t>
            </a:r>
            <a:r>
              <a:rPr lang="en-GB" sz="1200" i="1" dirty="0">
                <a:solidFill>
                  <a:schemeClr val="dk1"/>
                </a:solidFill>
              </a:rPr>
              <a:t> </a:t>
            </a:r>
            <a:r>
              <a:rPr lang="en-GB" sz="1200" dirty="0">
                <a:solidFill>
                  <a:schemeClr val="dk1"/>
                </a:solidFill>
              </a:rPr>
              <a:t>Cham:</a:t>
            </a:r>
            <a:r>
              <a:rPr lang="en-GB" sz="1200" i="1" dirty="0">
                <a:solidFill>
                  <a:schemeClr val="dk1"/>
                </a:solidFill>
              </a:rPr>
              <a:t> </a:t>
            </a:r>
            <a:r>
              <a:rPr lang="en-GB" sz="1200" dirty="0">
                <a:solidFill>
                  <a:schemeClr val="dk1"/>
                </a:solidFill>
              </a:rPr>
              <a:t>Springer, pp. 387-394.</a:t>
            </a:r>
          </a:p>
          <a:p>
            <a:pPr algn="just"/>
            <a:r>
              <a:rPr lang="en-GB" sz="1800" b="1" dirty="0">
                <a:solidFill>
                  <a:schemeClr val="dk1"/>
                </a:solidFill>
              </a:rPr>
              <a:t>SA for emotional arcs (again)</a:t>
            </a:r>
          </a:p>
          <a:p>
            <a:pPr algn="just">
              <a:buClr>
                <a:schemeClr val="dk1"/>
              </a:buClr>
              <a:buSzPts val="800"/>
            </a:pPr>
            <a:r>
              <a:rPr lang="en-GB" sz="1200" dirty="0">
                <a:solidFill>
                  <a:schemeClr val="dk1"/>
                </a:solidFill>
              </a:rPr>
              <a:t>Reagan, A. J., Mitchell, L., Kiley, D., </a:t>
            </a:r>
            <a:r>
              <a:rPr lang="en-GB" sz="1200" dirty="0" err="1">
                <a:solidFill>
                  <a:schemeClr val="dk1"/>
                </a:solidFill>
              </a:rPr>
              <a:t>Danforth</a:t>
            </a:r>
            <a:r>
              <a:rPr lang="en-GB" sz="1200" dirty="0">
                <a:solidFill>
                  <a:schemeClr val="dk1"/>
                </a:solidFill>
              </a:rPr>
              <a:t>, C. M., and </a:t>
            </a:r>
            <a:r>
              <a:rPr lang="en-GB" sz="1200" dirty="0" err="1">
                <a:solidFill>
                  <a:schemeClr val="dk1"/>
                </a:solidFill>
              </a:rPr>
              <a:t>Dodds</a:t>
            </a:r>
            <a:r>
              <a:rPr lang="en-GB" sz="1200" dirty="0">
                <a:solidFill>
                  <a:schemeClr val="dk1"/>
                </a:solidFill>
              </a:rPr>
              <a:t>, P. S. (2016). The emotional arcs of stories are dominated by six basic shapes. </a:t>
            </a:r>
            <a:r>
              <a:rPr lang="en-GB" sz="1200" i="1" dirty="0">
                <a:solidFill>
                  <a:schemeClr val="dk1"/>
                </a:solidFill>
              </a:rPr>
              <a:t>EPJ Data Science</a:t>
            </a:r>
            <a:r>
              <a:rPr lang="en-GB" sz="1200" dirty="0">
                <a:solidFill>
                  <a:schemeClr val="dk1"/>
                </a:solidFill>
              </a:rPr>
              <a:t>, </a:t>
            </a:r>
            <a:r>
              <a:rPr lang="en-GB" sz="1200" i="1" dirty="0">
                <a:solidFill>
                  <a:schemeClr val="dk1"/>
                </a:solidFill>
              </a:rPr>
              <a:t>5</a:t>
            </a:r>
            <a:r>
              <a:rPr lang="en-GB" sz="1200" dirty="0">
                <a:solidFill>
                  <a:schemeClr val="dk1"/>
                </a:solidFill>
              </a:rPr>
              <a:t>(1): 31.</a:t>
            </a:r>
            <a:endParaRPr lang="en-GB" sz="1200" dirty="0">
              <a:latin typeface="Calibri"/>
              <a:ea typeface="Calibri"/>
              <a:cs typeface="Calibri"/>
              <a:sym typeface="Calibri"/>
            </a:endParaRPr>
          </a:p>
          <a:p>
            <a:endParaRPr lang="en-GB"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4236301" y="619238"/>
            <a:ext cx="7071868" cy="5731812"/>
          </a:xfrm>
          <a:prstGeom prst="rect">
            <a:avLst/>
          </a:prstGeom>
          <a:noFill/>
          <a:ln>
            <a:noFill/>
          </a:ln>
        </p:spPr>
      </p:pic>
      <p:sp>
        <p:nvSpPr>
          <p:cNvPr id="240" name="Google Shape;240;p36"/>
          <p:cNvSpPr txBox="1"/>
          <p:nvPr/>
        </p:nvSpPr>
        <p:spPr>
          <a:xfrm>
            <a:off x="453700" y="1929000"/>
            <a:ext cx="2472380" cy="2995697"/>
          </a:xfrm>
          <a:prstGeom prst="rect">
            <a:avLst/>
          </a:prstGeom>
          <a:noFill/>
          <a:ln>
            <a:noFill/>
          </a:ln>
        </p:spPr>
        <p:txBody>
          <a:bodyPr spcFirstLastPara="1" wrap="square" lIns="91433" tIns="91433" rIns="91433" bIns="91433" anchor="t" anchorCtr="0">
            <a:noAutofit/>
          </a:bodyPr>
          <a:lstStyle/>
          <a:p>
            <a:r>
              <a:rPr lang="it" dirty="0">
                <a:solidFill>
                  <a:schemeClr val="bg1"/>
                </a:solidFill>
              </a:rPr>
              <a:t>Andrew J Reagan et al. 2016. “The emotional arcs of stories are dominated by six basic shapes.” </a:t>
            </a:r>
            <a:r>
              <a:rPr lang="it" i="1" dirty="0">
                <a:solidFill>
                  <a:schemeClr val="bg1"/>
                </a:solidFill>
              </a:rPr>
              <a:t>EPJ Data Science</a:t>
            </a:r>
            <a:endParaRPr i="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4" name="Google Shape;224;p34"/>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SENTIMENT ANALYSIS - CRITICAL ASPECTS</a:t>
            </a:r>
            <a:endParaRPr lang="en-GB" dirty="0">
              <a:sym typeface="Arial"/>
            </a:endParaRPr>
          </a:p>
        </p:txBody>
      </p:sp>
      <p:sp>
        <p:nvSpPr>
          <p:cNvPr id="3" name="Content Placeholder 2">
            <a:extLst>
              <a:ext uri="{FF2B5EF4-FFF2-40B4-BE49-F238E27FC236}">
                <a16:creationId xmlns:a16="http://schemas.microsoft.com/office/drawing/2014/main" id="{533B17AF-ECFA-640A-91AA-949D87610F07}"/>
              </a:ext>
            </a:extLst>
          </p:cNvPr>
          <p:cNvSpPr>
            <a:spLocks noGrp="1"/>
          </p:cNvSpPr>
          <p:nvPr>
            <p:ph idx="1"/>
          </p:nvPr>
        </p:nvSpPr>
        <p:spPr/>
        <p:txBody>
          <a:bodyPr>
            <a:normAutofit fontScale="92500" lnSpcReduction="20000"/>
          </a:bodyPr>
          <a:lstStyle/>
          <a:p>
            <a:r>
              <a:rPr lang="en-GB" sz="1800" dirty="0"/>
              <a:t>From a </a:t>
            </a:r>
            <a:r>
              <a:rPr lang="en-GB" sz="1800" b="1" dirty="0"/>
              <a:t>theoretical point of view:</a:t>
            </a:r>
            <a:endParaRPr lang="en-GB" sz="1800" dirty="0"/>
          </a:p>
          <a:p>
            <a:pPr marL="457189" indent="-372524">
              <a:buSzPts val="1800"/>
              <a:buChar char="●"/>
            </a:pPr>
            <a:r>
              <a:rPr lang="en-GB" sz="1800" dirty="0"/>
              <a:t>Jockers called his software «</a:t>
            </a:r>
            <a:r>
              <a:rPr lang="en-GB" sz="1800" dirty="0" err="1"/>
              <a:t>syuzhet</a:t>
            </a:r>
            <a:r>
              <a:rPr lang="en-GB" sz="1800" dirty="0"/>
              <a:t>», referring to Russian formalism (see Vladimir Propp) and narratology (the “science of narration”)</a:t>
            </a:r>
          </a:p>
          <a:p>
            <a:pPr marL="457189" indent="-372524">
              <a:buSzPts val="1800"/>
              <a:buChar char="●"/>
            </a:pPr>
            <a:r>
              <a:rPr lang="en-GB" sz="1800" dirty="0"/>
              <a:t>However, traditional narratological studies (see Gérard Genette, </a:t>
            </a:r>
            <a:r>
              <a:rPr lang="en-GB" sz="1800" dirty="0" err="1"/>
              <a:t>Mieke</a:t>
            </a:r>
            <a:r>
              <a:rPr lang="en-GB" sz="1800" dirty="0"/>
              <a:t> Bal, et al.) do not consider emotions at all</a:t>
            </a:r>
          </a:p>
          <a:p>
            <a:pPr marL="457189" indent="-372524">
              <a:buSzPts val="1800"/>
              <a:buChar char="●"/>
            </a:pPr>
            <a:r>
              <a:rPr lang="en-GB" sz="1800" dirty="0"/>
              <a:t>Only Patrick Colm Hogan wrote a book on </a:t>
            </a:r>
            <a:r>
              <a:rPr lang="en-GB" sz="1800" i="1" dirty="0"/>
              <a:t>Affective Narratology </a:t>
            </a:r>
            <a:r>
              <a:rPr lang="en-GB" sz="1800" dirty="0"/>
              <a:t>(2012), but looking at much more complex phenomena than “plot arcs”</a:t>
            </a:r>
          </a:p>
          <a:p>
            <a:endParaRPr lang="en-GB" sz="1800" dirty="0"/>
          </a:p>
          <a:p>
            <a:r>
              <a:rPr lang="en-GB" sz="1800" dirty="0"/>
              <a:t>From a </a:t>
            </a:r>
            <a:r>
              <a:rPr lang="en-GB" sz="1800" b="1" dirty="0"/>
              <a:t>practical point of view:</a:t>
            </a:r>
          </a:p>
          <a:p>
            <a:pPr marL="457189" indent="-372524">
              <a:buSzPts val="1800"/>
              <a:buChar char="●"/>
            </a:pPr>
            <a:r>
              <a:rPr lang="en-GB" sz="1800" dirty="0"/>
              <a:t>Emotions are subjective (of course!), so their measurement can be unreliable</a:t>
            </a:r>
          </a:p>
          <a:p>
            <a:pPr marL="457189" indent="-372524">
              <a:buSzPts val="1800"/>
              <a:buChar char="●"/>
            </a:pPr>
            <a:r>
              <a:rPr lang="en-GB" sz="1800" dirty="0"/>
              <a:t>SA software are generally unstable: you modify a few parameters, and you get completely different results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4" name="Google Shape;264;p38"/>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SENTIMENT ANALYSIS</a:t>
            </a:r>
            <a:br>
              <a:rPr lang="en-GB" dirty="0"/>
            </a:br>
            <a:r>
              <a:rPr lang="en-GB" dirty="0"/>
              <a:t>A (SIMPLE) TAXONOMY</a:t>
            </a:r>
            <a:endParaRPr lang="en-GB" dirty="0">
              <a:sym typeface="Arial"/>
            </a:endParaRPr>
          </a:p>
        </p:txBody>
      </p:sp>
      <p:sp>
        <p:nvSpPr>
          <p:cNvPr id="3" name="Content Placeholder 2">
            <a:extLst>
              <a:ext uri="{FF2B5EF4-FFF2-40B4-BE49-F238E27FC236}">
                <a16:creationId xmlns:a16="http://schemas.microsoft.com/office/drawing/2014/main" id="{36B86D1F-1AC7-1870-344C-9F4F9C3E758A}"/>
              </a:ext>
            </a:extLst>
          </p:cNvPr>
          <p:cNvSpPr>
            <a:spLocks noGrp="1"/>
          </p:cNvSpPr>
          <p:nvPr>
            <p:ph idx="1"/>
          </p:nvPr>
        </p:nvSpPr>
        <p:spPr/>
        <p:txBody>
          <a:bodyPr/>
          <a:lstStyle/>
          <a:p>
            <a:pPr marL="0" indent="0">
              <a:buNone/>
            </a:pPr>
            <a:r>
              <a:rPr lang="en-GB" sz="1800" dirty="0"/>
              <a:t>Three </a:t>
            </a:r>
            <a:r>
              <a:rPr lang="en-GB" sz="1800" b="1" dirty="0"/>
              <a:t>defining elements:</a:t>
            </a:r>
          </a:p>
          <a:p>
            <a:pPr marL="457189" indent="-380990">
              <a:buSzPts val="1900"/>
              <a:buChar char="●"/>
            </a:pPr>
            <a:r>
              <a:rPr lang="en-GB" sz="1800" dirty="0"/>
              <a:t>the emotion theory adopted by the tool</a:t>
            </a:r>
          </a:p>
          <a:p>
            <a:pPr marL="457189" indent="-380990">
              <a:buSzPts val="1900"/>
              <a:buChar char="●"/>
            </a:pPr>
            <a:r>
              <a:rPr lang="en-GB" sz="1800" dirty="0"/>
              <a:t>the technique to accomplish the analysis</a:t>
            </a:r>
          </a:p>
          <a:p>
            <a:pPr marL="457189" indent="-380990">
              <a:buSzPts val="1900"/>
              <a:buChar char="●"/>
            </a:pPr>
            <a:r>
              <a:rPr lang="en-GB" sz="1800" dirty="0"/>
              <a:t>the emotion resources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8" name="Title 7">
            <a:extLst>
              <a:ext uri="{FF2B5EF4-FFF2-40B4-BE49-F238E27FC236}">
                <a16:creationId xmlns:a16="http://schemas.microsoft.com/office/drawing/2014/main" id="{DE95A404-FCF9-FEB6-2E87-BD35A2308B94}"/>
              </a:ext>
            </a:extLst>
          </p:cNvPr>
          <p:cNvSpPr>
            <a:spLocks noGrp="1"/>
          </p:cNvSpPr>
          <p:nvPr>
            <p:ph type="title"/>
          </p:nvPr>
        </p:nvSpPr>
        <p:spPr/>
        <p:txBody>
          <a:bodyPr>
            <a:normAutofit/>
          </a:bodyPr>
          <a:lstStyle/>
          <a:p>
            <a:r>
              <a:rPr lang="en-GB" dirty="0">
                <a:sym typeface="Arial"/>
              </a:rPr>
              <a:t>E</a:t>
            </a:r>
            <a:r>
              <a:rPr lang="en-GB" dirty="0"/>
              <a:t>MOTION THEORIES:</a:t>
            </a:r>
            <a:br>
              <a:rPr lang="en-GB" dirty="0"/>
            </a:br>
            <a:r>
              <a:rPr lang="en-GB" dirty="0">
                <a:sym typeface="Arial"/>
              </a:rPr>
              <a:t>1. </a:t>
            </a:r>
            <a:r>
              <a:rPr lang="en-GB" dirty="0" err="1">
                <a:sym typeface="Arial"/>
              </a:rPr>
              <a:t>Plutchik’s</a:t>
            </a:r>
            <a:r>
              <a:rPr lang="en-GB" dirty="0">
                <a:sym typeface="Arial"/>
              </a:rPr>
              <a:t>  eight basic emotions</a:t>
            </a:r>
            <a:endParaRPr lang="en-GB" dirty="0"/>
          </a:p>
        </p:txBody>
      </p:sp>
      <p:pic>
        <p:nvPicPr>
          <p:cNvPr id="10" name="Google Shape;274;p39">
            <a:extLst>
              <a:ext uri="{FF2B5EF4-FFF2-40B4-BE49-F238E27FC236}">
                <a16:creationId xmlns:a16="http://schemas.microsoft.com/office/drawing/2014/main" id="{2D5D0F0A-1339-019E-BE84-07CD3C1E35C0}"/>
              </a:ext>
            </a:extLst>
          </p:cNvPr>
          <p:cNvPicPr preferRelativeResize="0">
            <a:picLocks noGrp="1"/>
          </p:cNvPicPr>
          <p:nvPr>
            <p:ph idx="1"/>
          </p:nvPr>
        </p:nvPicPr>
        <p:blipFill>
          <a:blip r:embed="rId3">
            <a:alphaModFix/>
          </a:blip>
          <a:stretch>
            <a:fillRect/>
          </a:stretch>
        </p:blipFill>
        <p:spPr>
          <a:xfrm>
            <a:off x="3857835" y="2286000"/>
            <a:ext cx="4052467" cy="402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EMOTION THEORIES:</a:t>
            </a:r>
            <a:br>
              <a:rPr lang="en-GB" dirty="0"/>
            </a:br>
            <a:r>
              <a:rPr lang="en-GB" dirty="0">
                <a:sym typeface="Arial"/>
              </a:rPr>
              <a:t>2. Ekman’s Theory of (Six) Basic Emotions</a:t>
            </a:r>
          </a:p>
        </p:txBody>
      </p:sp>
      <p:sp>
        <p:nvSpPr>
          <p:cNvPr id="281" name="Google Shape;281;p40"/>
          <p:cNvSpPr/>
          <p:nvPr/>
        </p:nvSpPr>
        <p:spPr>
          <a:xfrm>
            <a:off x="4486551" y="2835800"/>
            <a:ext cx="6992000" cy="336000"/>
          </a:xfrm>
          <a:prstGeom prst="rect">
            <a:avLst/>
          </a:prstGeom>
          <a:solidFill>
            <a:srgbClr val="FFFFFF"/>
          </a:solidFill>
          <a:ln>
            <a:noFill/>
          </a:ln>
        </p:spPr>
        <p:txBody>
          <a:bodyPr spcFirstLastPara="1" wrap="square" lIns="91433" tIns="91433" rIns="91433" bIns="91433" anchor="ctr" anchorCtr="0">
            <a:noAutofit/>
          </a:bodyPr>
          <a:lstStyle/>
          <a:p>
            <a:endParaRPr sz="2400"/>
          </a:p>
        </p:txBody>
      </p:sp>
      <p:sp>
        <p:nvSpPr>
          <p:cNvPr id="282" name="Google Shape;282;p40"/>
          <p:cNvSpPr/>
          <p:nvPr/>
        </p:nvSpPr>
        <p:spPr>
          <a:xfrm>
            <a:off x="4486551" y="6513925"/>
            <a:ext cx="6992000" cy="336000"/>
          </a:xfrm>
          <a:prstGeom prst="rect">
            <a:avLst/>
          </a:prstGeom>
          <a:solidFill>
            <a:srgbClr val="FFFFFF"/>
          </a:solidFill>
          <a:ln>
            <a:noFill/>
          </a:ln>
        </p:spPr>
        <p:txBody>
          <a:bodyPr spcFirstLastPara="1" wrap="square" lIns="91433" tIns="91433" rIns="91433" bIns="91433" anchor="ctr" anchorCtr="0">
            <a:noAutofit/>
          </a:bodyPr>
          <a:lstStyle/>
          <a:p>
            <a:endParaRPr sz="2400"/>
          </a:p>
        </p:txBody>
      </p:sp>
      <p:pic>
        <p:nvPicPr>
          <p:cNvPr id="6" name="Google Shape;280;p40">
            <a:extLst>
              <a:ext uri="{FF2B5EF4-FFF2-40B4-BE49-F238E27FC236}">
                <a16:creationId xmlns:a16="http://schemas.microsoft.com/office/drawing/2014/main" id="{3F9E4B25-D47A-B378-39B8-8C1A3E3D50B7}"/>
              </a:ext>
            </a:extLst>
          </p:cNvPr>
          <p:cNvPicPr preferRelativeResize="0">
            <a:picLocks noGrp="1"/>
          </p:cNvPicPr>
          <p:nvPr>
            <p:ph idx="1"/>
          </p:nvPr>
        </p:nvPicPr>
        <p:blipFill>
          <a:blip r:embed="rId3">
            <a:alphaModFix/>
          </a:blip>
          <a:stretch>
            <a:fillRect/>
          </a:stretch>
        </p:blipFill>
        <p:spPr>
          <a:xfrm>
            <a:off x="3757629" y="2286000"/>
            <a:ext cx="4252880" cy="402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28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000"/>
                                          </p:stCondLst>
                                        </p:cTn>
                                        <p:tgtEl>
                                          <p:spTgt spid="2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{877E574B-7C01-FC40-ACD0-4BEF5410283A}tf10001061</Template>
  <TotalTime>4138</TotalTime>
  <Words>1346</Words>
  <Application>Microsoft Macintosh PowerPoint</Application>
  <PresentationFormat>Widescreen</PresentationFormat>
  <Paragraphs>371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Tw Cen MT</vt:lpstr>
      <vt:lpstr>Tw Cen MT Condensed</vt:lpstr>
      <vt:lpstr>Wingdings 3</vt:lpstr>
      <vt:lpstr>Integral</vt:lpstr>
      <vt:lpstr>WHAT IS sentiment analysis?</vt:lpstr>
      <vt:lpstr>SENTIMENT ANALYSIS</vt:lpstr>
      <vt:lpstr>SENTIMENT ANALYSIS</vt:lpstr>
      <vt:lpstr>SENTIMENT ANALYSIS</vt:lpstr>
      <vt:lpstr>PowerPoint Presentation</vt:lpstr>
      <vt:lpstr>SENTIMENT ANALYSIS - CRITICAL ASPECTS</vt:lpstr>
      <vt:lpstr>SENTIMENT ANALYSIS A (SIMPLE) TAXONOMY</vt:lpstr>
      <vt:lpstr>EMOTION THEORIES: 1. Plutchik’s  eight basic emotions</vt:lpstr>
      <vt:lpstr>EMOTION THEORIES: 2. Ekman’s Theory of (Six) Basic Emotions</vt:lpstr>
      <vt:lpstr>EMOTION THEORIES: 3. Russel’s Circumplex Model</vt:lpstr>
      <vt:lpstr>SA – How it works</vt:lpstr>
      <vt:lpstr>SA - HOW IT WORKS</vt:lpstr>
      <vt:lpstr>SA - HOW IT WORKS</vt:lpstr>
      <vt:lpstr>SA – How it works</vt:lpstr>
      <vt:lpstr>SA - HOW IT WORKS</vt:lpstr>
      <vt:lpstr>SA RESOURCES</vt:lpstr>
      <vt:lpstr>AUTOMATIC</vt:lpstr>
      <vt:lpstr>ANNOTATED DATASETS</vt:lpstr>
      <vt:lpstr>ASPECT-BASED SA</vt:lpstr>
      <vt:lpstr>ASPECT-BASED SA</vt:lpstr>
      <vt:lpstr>MACHINE LEARNING</vt:lpstr>
      <vt:lpstr>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Distant Reading: A short history</dc:title>
  <dc:creator>Giulia Grisot</dc:creator>
  <cp:lastModifiedBy>Giulia Grisot</cp:lastModifiedBy>
  <cp:revision>9</cp:revision>
  <dcterms:created xsi:type="dcterms:W3CDTF">2023-01-12T11:47:29Z</dcterms:created>
  <dcterms:modified xsi:type="dcterms:W3CDTF">2024-03-10T15:49:48Z</dcterms:modified>
</cp:coreProperties>
</file>