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autoCompressPictures="0">
  <p:sldMasterIdLst>
    <p:sldMasterId id="2147483965" r:id="rId1"/>
  </p:sldMasterIdLst>
  <p:notesMasterIdLst>
    <p:notesMasterId r:id="rId23"/>
  </p:notesMasterIdLst>
  <p:sldIdLst>
    <p:sldId id="256" r:id="rId2"/>
    <p:sldId id="294" r:id="rId3"/>
    <p:sldId id="293" r:id="rId4"/>
    <p:sldId id="258" r:id="rId5"/>
    <p:sldId id="266" r:id="rId6"/>
    <p:sldId id="295" r:id="rId7"/>
    <p:sldId id="270" r:id="rId8"/>
    <p:sldId id="271" r:id="rId9"/>
    <p:sldId id="272" r:id="rId10"/>
    <p:sldId id="296" r:id="rId11"/>
    <p:sldId id="274" r:id="rId12"/>
    <p:sldId id="275" r:id="rId13"/>
    <p:sldId id="279" r:id="rId14"/>
    <p:sldId id="282" r:id="rId15"/>
    <p:sldId id="287" r:id="rId16"/>
    <p:sldId id="283" r:id="rId17"/>
    <p:sldId id="289" r:id="rId18"/>
    <p:sldId id="290" r:id="rId19"/>
    <p:sldId id="291" r:id="rId20"/>
    <p:sldId id="292" r:id="rId21"/>
    <p:sldId id="26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81"/>
    <p:restoredTop sz="95872"/>
  </p:normalViewPr>
  <p:slideViewPr>
    <p:cSldViewPr snapToGrid="0">
      <p:cViewPr varScale="1">
        <p:scale>
          <a:sx n="98" d="100"/>
          <a:sy n="98" d="100"/>
        </p:scale>
        <p:origin x="224" y="40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ulia Grisot" userId="f365021262d71b55" providerId="LiveId" clId="{47FFE227-B7D0-104E-BFBB-A1A63276C028}"/>
    <pc:docChg chg="undo custSel addSld delSld modSld sldOrd">
      <pc:chgData name="Giulia Grisot" userId="f365021262d71b55" providerId="LiveId" clId="{47FFE227-B7D0-104E-BFBB-A1A63276C028}" dt="2023-03-01T14:38:56.189" v="292" actId="2696"/>
      <pc:docMkLst>
        <pc:docMk/>
      </pc:docMkLst>
      <pc:sldChg chg="modSp mod">
        <pc:chgData name="Giulia Grisot" userId="f365021262d71b55" providerId="LiveId" clId="{47FFE227-B7D0-104E-BFBB-A1A63276C028}" dt="2023-03-01T13:42:08.470" v="113" actId="790"/>
        <pc:sldMkLst>
          <pc:docMk/>
          <pc:sldMk cId="124336161" sldId="256"/>
        </pc:sldMkLst>
        <pc:spChg chg="mod">
          <ac:chgData name="Giulia Grisot" userId="f365021262d71b55" providerId="LiveId" clId="{47FFE227-B7D0-104E-BFBB-A1A63276C028}" dt="2023-03-01T13:42:08.470" v="113" actId="790"/>
          <ac:spMkLst>
            <pc:docMk/>
            <pc:sldMk cId="124336161" sldId="256"/>
            <ac:spMk id="2" creationId="{4EC77B90-388E-BC45-5BCE-515FBF3BCBCC}"/>
          </ac:spMkLst>
        </pc:spChg>
      </pc:sldChg>
      <pc:sldChg chg="modSp mod">
        <pc:chgData name="Giulia Grisot" userId="f365021262d71b55" providerId="LiveId" clId="{47FFE227-B7D0-104E-BFBB-A1A63276C028}" dt="2023-03-01T14:04:03.339" v="291" actId="113"/>
        <pc:sldMkLst>
          <pc:docMk/>
          <pc:sldMk cId="3929909230" sldId="279"/>
        </pc:sldMkLst>
        <pc:spChg chg="mod">
          <ac:chgData name="Giulia Grisot" userId="f365021262d71b55" providerId="LiveId" clId="{47FFE227-B7D0-104E-BFBB-A1A63276C028}" dt="2023-03-01T11:35:54.319" v="0" actId="313"/>
          <ac:spMkLst>
            <pc:docMk/>
            <pc:sldMk cId="3929909230" sldId="279"/>
            <ac:spMk id="2" creationId="{5A653BF7-C2AB-DA51-088E-5CD770281519}"/>
          </ac:spMkLst>
        </pc:spChg>
        <pc:spChg chg="mod">
          <ac:chgData name="Giulia Grisot" userId="f365021262d71b55" providerId="LiveId" clId="{47FFE227-B7D0-104E-BFBB-A1A63276C028}" dt="2023-03-01T14:04:03.339" v="291" actId="113"/>
          <ac:spMkLst>
            <pc:docMk/>
            <pc:sldMk cId="3929909230" sldId="279"/>
            <ac:spMk id="3" creationId="{E6207D45-0140-E253-61A4-A3189225D51B}"/>
          </ac:spMkLst>
        </pc:spChg>
      </pc:sldChg>
      <pc:sldChg chg="addSp modSp mod setBg">
        <pc:chgData name="Giulia Grisot" userId="f365021262d71b55" providerId="LiveId" clId="{47FFE227-B7D0-104E-BFBB-A1A63276C028}" dt="2023-03-01T11:39:50.881" v="50" actId="26606"/>
        <pc:sldMkLst>
          <pc:docMk/>
          <pc:sldMk cId="881330779" sldId="284"/>
        </pc:sldMkLst>
        <pc:spChg chg="mod">
          <ac:chgData name="Giulia Grisot" userId="f365021262d71b55" providerId="LiveId" clId="{47FFE227-B7D0-104E-BFBB-A1A63276C028}" dt="2023-03-01T11:39:50.881" v="50" actId="26606"/>
          <ac:spMkLst>
            <pc:docMk/>
            <pc:sldMk cId="881330779" sldId="284"/>
            <ac:spMk id="2" creationId="{FC4B5CB3-134F-828E-1467-13DCE30CEF00}"/>
          </ac:spMkLst>
        </pc:spChg>
        <pc:spChg chg="mod">
          <ac:chgData name="Giulia Grisot" userId="f365021262d71b55" providerId="LiveId" clId="{47FFE227-B7D0-104E-BFBB-A1A63276C028}" dt="2023-03-01T11:39:50.881" v="50" actId="26606"/>
          <ac:spMkLst>
            <pc:docMk/>
            <pc:sldMk cId="881330779" sldId="284"/>
            <ac:spMk id="4" creationId="{5C77B2CA-210D-4B04-F5BB-F2DC31277991}"/>
          </ac:spMkLst>
        </pc:spChg>
        <pc:spChg chg="add">
          <ac:chgData name="Giulia Grisot" userId="f365021262d71b55" providerId="LiveId" clId="{47FFE227-B7D0-104E-BFBB-A1A63276C028}" dt="2023-03-01T11:39:50.881" v="50" actId="26606"/>
          <ac:spMkLst>
            <pc:docMk/>
            <pc:sldMk cId="881330779" sldId="284"/>
            <ac:spMk id="13" creationId="{3C4263D5-8098-4EB6-964C-83A0E23F562A}"/>
          </ac:spMkLst>
        </pc:spChg>
        <pc:spChg chg="add">
          <ac:chgData name="Giulia Grisot" userId="f365021262d71b55" providerId="LiveId" clId="{47FFE227-B7D0-104E-BFBB-A1A63276C028}" dt="2023-03-01T11:39:50.881" v="50" actId="26606"/>
          <ac:spMkLst>
            <pc:docMk/>
            <pc:sldMk cId="881330779" sldId="284"/>
            <ac:spMk id="15" creationId="{A8421D91-74B0-4049-948E-92CCA3A6F16A}"/>
          </ac:spMkLst>
        </pc:spChg>
        <pc:graphicFrameChg chg="mod ord modGraphic">
          <ac:chgData name="Giulia Grisot" userId="f365021262d71b55" providerId="LiveId" clId="{47FFE227-B7D0-104E-BFBB-A1A63276C028}" dt="2023-03-01T11:39:50.881" v="50" actId="26606"/>
          <ac:graphicFrameMkLst>
            <pc:docMk/>
            <pc:sldMk cId="881330779" sldId="284"/>
            <ac:graphicFrameMk id="8" creationId="{24E8D54F-086F-740F-3AB7-DB061BF8E18F}"/>
          </ac:graphicFrameMkLst>
        </pc:graphicFrameChg>
      </pc:sldChg>
      <pc:sldChg chg="addSp delSp modSp del mod">
        <pc:chgData name="Giulia Grisot" userId="f365021262d71b55" providerId="LiveId" clId="{47FFE227-B7D0-104E-BFBB-A1A63276C028}" dt="2023-03-01T11:41:25.935" v="72" actId="2696"/>
        <pc:sldMkLst>
          <pc:docMk/>
          <pc:sldMk cId="878247607" sldId="285"/>
        </pc:sldMkLst>
        <pc:spChg chg="mod">
          <ac:chgData name="Giulia Grisot" userId="f365021262d71b55" providerId="LiveId" clId="{47FFE227-B7D0-104E-BFBB-A1A63276C028}" dt="2023-03-01T11:40:42.222" v="67" actId="26606"/>
          <ac:spMkLst>
            <pc:docMk/>
            <pc:sldMk cId="878247607" sldId="285"/>
            <ac:spMk id="2" creationId="{10FD17F6-8D44-E0B7-9BD1-9B185D696F1B}"/>
          </ac:spMkLst>
        </pc:spChg>
        <pc:spChg chg="add del">
          <ac:chgData name="Giulia Grisot" userId="f365021262d71b55" providerId="LiveId" clId="{47FFE227-B7D0-104E-BFBB-A1A63276C028}" dt="2023-03-01T11:40:43.983" v="70" actId="26606"/>
          <ac:spMkLst>
            <pc:docMk/>
            <pc:sldMk cId="878247607" sldId="285"/>
            <ac:spMk id="10" creationId="{875D9C90-9BC4-475D-882D-E5CE728248F9}"/>
          </ac:spMkLst>
        </pc:spChg>
        <pc:spChg chg="add del">
          <ac:chgData name="Giulia Grisot" userId="f365021262d71b55" providerId="LiveId" clId="{47FFE227-B7D0-104E-BFBB-A1A63276C028}" dt="2023-03-01T11:40:43.938" v="69" actId="26606"/>
          <ac:spMkLst>
            <pc:docMk/>
            <pc:sldMk cId="878247607" sldId="285"/>
            <ac:spMk id="14" creationId="{875D9C90-9BC4-475D-882D-E5CE728248F9}"/>
          </ac:spMkLst>
        </pc:spChg>
        <pc:spChg chg="add">
          <ac:chgData name="Giulia Grisot" userId="f365021262d71b55" providerId="LiveId" clId="{47FFE227-B7D0-104E-BFBB-A1A63276C028}" dt="2023-03-01T11:40:43.983" v="70" actId="26606"/>
          <ac:spMkLst>
            <pc:docMk/>
            <pc:sldMk cId="878247607" sldId="285"/>
            <ac:spMk id="17" creationId="{875D9C90-9BC4-475D-882D-E5CE728248F9}"/>
          </ac:spMkLst>
        </pc:spChg>
        <pc:graphicFrameChg chg="mod modGraphic">
          <ac:chgData name="Giulia Grisot" userId="f365021262d71b55" providerId="LiveId" clId="{47FFE227-B7D0-104E-BFBB-A1A63276C028}" dt="2023-03-01T11:41:08.223" v="71" actId="20577"/>
          <ac:graphicFrameMkLst>
            <pc:docMk/>
            <pc:sldMk cId="878247607" sldId="285"/>
            <ac:graphicFrameMk id="6" creationId="{F4D96813-67A1-AB76-FAF4-721693A5DA6D}"/>
          </ac:graphicFrameMkLst>
        </pc:graphicFrameChg>
        <pc:cxnChg chg="add del">
          <ac:chgData name="Giulia Grisot" userId="f365021262d71b55" providerId="LiveId" clId="{47FFE227-B7D0-104E-BFBB-A1A63276C028}" dt="2023-03-01T11:40:43.983" v="70" actId="26606"/>
          <ac:cxnSpMkLst>
            <pc:docMk/>
            <pc:sldMk cId="878247607" sldId="285"/>
            <ac:cxnSpMk id="12" creationId="{5B9A992A-8032-4495-B8E1-DA5D877041CE}"/>
          </ac:cxnSpMkLst>
        </pc:cxnChg>
        <pc:cxnChg chg="add del">
          <ac:chgData name="Giulia Grisot" userId="f365021262d71b55" providerId="LiveId" clId="{47FFE227-B7D0-104E-BFBB-A1A63276C028}" dt="2023-03-01T11:40:43.938" v="69" actId="26606"/>
          <ac:cxnSpMkLst>
            <pc:docMk/>
            <pc:sldMk cId="878247607" sldId="285"/>
            <ac:cxnSpMk id="15" creationId="{5B9A992A-8032-4495-B8E1-DA5D877041CE}"/>
          </ac:cxnSpMkLst>
        </pc:cxnChg>
        <pc:cxnChg chg="add">
          <ac:chgData name="Giulia Grisot" userId="f365021262d71b55" providerId="LiveId" clId="{47FFE227-B7D0-104E-BFBB-A1A63276C028}" dt="2023-03-01T11:40:43.983" v="70" actId="26606"/>
          <ac:cxnSpMkLst>
            <pc:docMk/>
            <pc:sldMk cId="878247607" sldId="285"/>
            <ac:cxnSpMk id="18" creationId="{5B9A992A-8032-4495-B8E1-DA5D877041CE}"/>
          </ac:cxnSpMkLst>
        </pc:cxnChg>
      </pc:sldChg>
      <pc:sldChg chg="addSp delSp modSp mod setBg setClrOvrMap">
        <pc:chgData name="Giulia Grisot" userId="f365021262d71b55" providerId="LiveId" clId="{47FFE227-B7D0-104E-BFBB-A1A63276C028}" dt="2023-03-01T14:02:32.492" v="287" actId="20577"/>
        <pc:sldMkLst>
          <pc:docMk/>
          <pc:sldMk cId="3573946441" sldId="288"/>
        </pc:sldMkLst>
        <pc:spChg chg="mod">
          <ac:chgData name="Giulia Grisot" userId="f365021262d71b55" providerId="LiveId" clId="{47FFE227-B7D0-104E-BFBB-A1A63276C028}" dt="2023-03-01T11:36:30.122" v="9" actId="26606"/>
          <ac:spMkLst>
            <pc:docMk/>
            <pc:sldMk cId="3573946441" sldId="288"/>
            <ac:spMk id="2" creationId="{24AA8EC1-8D88-AA82-5051-572BC0BA5F09}"/>
          </ac:spMkLst>
        </pc:spChg>
        <pc:spChg chg="mod">
          <ac:chgData name="Giulia Grisot" userId="f365021262d71b55" providerId="LiveId" clId="{47FFE227-B7D0-104E-BFBB-A1A63276C028}" dt="2023-03-01T14:02:32.492" v="287" actId="20577"/>
          <ac:spMkLst>
            <pc:docMk/>
            <pc:sldMk cId="3573946441" sldId="288"/>
            <ac:spMk id="3" creationId="{F9D31894-ABC2-807D-D2A6-939596CED1E4}"/>
          </ac:spMkLst>
        </pc:spChg>
        <pc:spChg chg="mod">
          <ac:chgData name="Giulia Grisot" userId="f365021262d71b55" providerId="LiveId" clId="{47FFE227-B7D0-104E-BFBB-A1A63276C028}" dt="2023-03-01T11:36:30.122" v="9" actId="26606"/>
          <ac:spMkLst>
            <pc:docMk/>
            <pc:sldMk cId="3573946441" sldId="288"/>
            <ac:spMk id="4" creationId="{C987907D-AA4E-472C-D2C8-F1987082E26B}"/>
          </ac:spMkLst>
        </pc:spChg>
        <pc:spChg chg="add del">
          <ac:chgData name="Giulia Grisot" userId="f365021262d71b55" providerId="LiveId" clId="{47FFE227-B7D0-104E-BFBB-A1A63276C028}" dt="2023-03-01T11:36:30.114" v="8" actId="26606"/>
          <ac:spMkLst>
            <pc:docMk/>
            <pc:sldMk cId="3573946441" sldId="288"/>
            <ac:spMk id="9" creationId="{77D7B666-D5E6-48CE-B26A-FB5E5C34AF90}"/>
          </ac:spMkLst>
        </pc:spChg>
        <pc:spChg chg="add del">
          <ac:chgData name="Giulia Grisot" userId="f365021262d71b55" providerId="LiveId" clId="{47FFE227-B7D0-104E-BFBB-A1A63276C028}" dt="2023-03-01T11:36:19.490" v="4" actId="26606"/>
          <ac:spMkLst>
            <pc:docMk/>
            <pc:sldMk cId="3573946441" sldId="288"/>
            <ac:spMk id="10" creationId="{B32DC26D-8B9B-4CC1-B3CC-D3EA0FB162CD}"/>
          </ac:spMkLst>
        </pc:spChg>
        <pc:spChg chg="add del">
          <ac:chgData name="Giulia Grisot" userId="f365021262d71b55" providerId="LiveId" clId="{47FFE227-B7D0-104E-BFBB-A1A63276C028}" dt="2023-03-01T11:36:30.114" v="8" actId="26606"/>
          <ac:spMkLst>
            <pc:docMk/>
            <pc:sldMk cId="3573946441" sldId="288"/>
            <ac:spMk id="11" creationId="{F6EE670A-A41A-44AD-BC1C-2090365EB5B3}"/>
          </ac:spMkLst>
        </pc:spChg>
        <pc:spChg chg="add">
          <ac:chgData name="Giulia Grisot" userId="f365021262d71b55" providerId="LiveId" clId="{47FFE227-B7D0-104E-BFBB-A1A63276C028}" dt="2023-03-01T11:36:30.122" v="9" actId="26606"/>
          <ac:spMkLst>
            <pc:docMk/>
            <pc:sldMk cId="3573946441" sldId="288"/>
            <ac:spMk id="13" creationId="{B0890400-BB8B-4A44-AB63-65C7CA223EBA}"/>
          </ac:spMkLst>
        </pc:spChg>
        <pc:picChg chg="add del">
          <ac:chgData name="Giulia Grisot" userId="f365021262d71b55" providerId="LiveId" clId="{47FFE227-B7D0-104E-BFBB-A1A63276C028}" dt="2023-03-01T11:36:17.812" v="2" actId="26606"/>
          <ac:picMkLst>
            <pc:docMk/>
            <pc:sldMk cId="3573946441" sldId="288"/>
            <ac:picMk id="6" creationId="{B7434C5B-67DB-24B6-96D7-7C9806D8B98C}"/>
          </ac:picMkLst>
        </pc:picChg>
        <pc:picChg chg="add del">
          <ac:chgData name="Giulia Grisot" userId="f365021262d71b55" providerId="LiveId" clId="{47FFE227-B7D0-104E-BFBB-A1A63276C028}" dt="2023-03-01T11:36:19.490" v="4" actId="26606"/>
          <ac:picMkLst>
            <pc:docMk/>
            <pc:sldMk cId="3573946441" sldId="288"/>
            <ac:picMk id="8" creationId="{934C67E9-A5E7-3D95-6E6B-DDF2F6D6EF1D}"/>
          </ac:picMkLst>
        </pc:picChg>
        <pc:picChg chg="add del">
          <ac:chgData name="Giulia Grisot" userId="f365021262d71b55" providerId="LiveId" clId="{47FFE227-B7D0-104E-BFBB-A1A63276C028}" dt="2023-03-01T11:36:28.849" v="6" actId="26606"/>
          <ac:picMkLst>
            <pc:docMk/>
            <pc:sldMk cId="3573946441" sldId="288"/>
            <ac:picMk id="14" creationId="{7F863A66-F86F-B550-B59D-4E9A6FC05A11}"/>
          </ac:picMkLst>
        </pc:picChg>
        <pc:cxnChg chg="add del">
          <ac:chgData name="Giulia Grisot" userId="f365021262d71b55" providerId="LiveId" clId="{47FFE227-B7D0-104E-BFBB-A1A63276C028}" dt="2023-03-01T11:36:19.490" v="4" actId="26606"/>
          <ac:cxnSpMkLst>
            <pc:docMk/>
            <pc:sldMk cId="3573946441" sldId="288"/>
            <ac:cxnSpMk id="12" creationId="{FBB7ADC3-53A0-44F2-914A-78CADAF33411}"/>
          </ac:cxnSpMkLst>
        </pc:cxnChg>
        <pc:cxnChg chg="add del">
          <ac:chgData name="Giulia Grisot" userId="f365021262d71b55" providerId="LiveId" clId="{47FFE227-B7D0-104E-BFBB-A1A63276C028}" dt="2023-03-01T11:36:28.849" v="6" actId="26606"/>
          <ac:cxnSpMkLst>
            <pc:docMk/>
            <pc:sldMk cId="3573946441" sldId="288"/>
            <ac:cxnSpMk id="15" creationId="{3CEB095E-D776-4087-A910-2658B2951D5A}"/>
          </ac:cxnSpMkLst>
        </pc:cxnChg>
        <pc:cxnChg chg="add">
          <ac:chgData name="Giulia Grisot" userId="f365021262d71b55" providerId="LiveId" clId="{47FFE227-B7D0-104E-BFBB-A1A63276C028}" dt="2023-03-01T11:36:30.122" v="9" actId="26606"/>
          <ac:cxnSpMkLst>
            <pc:docMk/>
            <pc:sldMk cId="3573946441" sldId="288"/>
            <ac:cxnSpMk id="16" creationId="{4D39B797-CDC6-4529-8A36-9CBFC9816337}"/>
          </ac:cxnSpMkLst>
        </pc:cxnChg>
      </pc:sldChg>
      <pc:sldChg chg="addSp delSp modSp mod ord setBg">
        <pc:chgData name="Giulia Grisot" userId="f365021262d71b55" providerId="LiveId" clId="{47FFE227-B7D0-104E-BFBB-A1A63276C028}" dt="2023-03-01T13:59:48.591" v="269" actId="20578"/>
        <pc:sldMkLst>
          <pc:docMk/>
          <pc:sldMk cId="4016608451" sldId="289"/>
        </pc:sldMkLst>
        <pc:spChg chg="mod">
          <ac:chgData name="Giulia Grisot" userId="f365021262d71b55" providerId="LiveId" clId="{47FFE227-B7D0-104E-BFBB-A1A63276C028}" dt="2023-03-01T11:37:53.877" v="30" actId="26606"/>
          <ac:spMkLst>
            <pc:docMk/>
            <pc:sldMk cId="4016608451" sldId="289"/>
            <ac:spMk id="2" creationId="{7739F784-1972-9E84-1588-D62EB19CDFCA}"/>
          </ac:spMkLst>
        </pc:spChg>
        <pc:spChg chg="add del mod">
          <ac:chgData name="Giulia Grisot" userId="f365021262d71b55" providerId="LiveId" clId="{47FFE227-B7D0-104E-BFBB-A1A63276C028}" dt="2023-03-01T11:37:02.977" v="16" actId="26606"/>
          <ac:spMkLst>
            <pc:docMk/>
            <pc:sldMk cId="4016608451" sldId="289"/>
            <ac:spMk id="3" creationId="{78331608-A42D-F605-B809-EEEC608F39C7}"/>
          </ac:spMkLst>
        </pc:spChg>
        <pc:spChg chg="mod">
          <ac:chgData name="Giulia Grisot" userId="f365021262d71b55" providerId="LiveId" clId="{47FFE227-B7D0-104E-BFBB-A1A63276C028}" dt="2023-03-01T11:37:53.877" v="30" actId="26606"/>
          <ac:spMkLst>
            <pc:docMk/>
            <pc:sldMk cId="4016608451" sldId="289"/>
            <ac:spMk id="4" creationId="{86732BEF-D45C-17CA-CB4B-4CA53C931477}"/>
          </ac:spMkLst>
        </pc:spChg>
        <pc:spChg chg="add del">
          <ac:chgData name="Giulia Grisot" userId="f365021262d71b55" providerId="LiveId" clId="{47FFE227-B7D0-104E-BFBB-A1A63276C028}" dt="2023-03-01T11:37:02.937" v="15" actId="26606"/>
          <ac:spMkLst>
            <pc:docMk/>
            <pc:sldMk cId="4016608451" sldId="289"/>
            <ac:spMk id="10" creationId="{FC695245-44E3-4A14-900A-D06036644A4E}"/>
          </ac:spMkLst>
        </pc:spChg>
        <pc:spChg chg="add">
          <ac:chgData name="Giulia Grisot" userId="f365021262d71b55" providerId="LiveId" clId="{47FFE227-B7D0-104E-BFBB-A1A63276C028}" dt="2023-03-01T11:37:53.877" v="30" actId="26606"/>
          <ac:spMkLst>
            <pc:docMk/>
            <pc:sldMk cId="4016608451" sldId="289"/>
            <ac:spMk id="17" creationId="{FC695245-44E3-4A14-900A-D06036644A4E}"/>
          </ac:spMkLst>
        </pc:spChg>
        <pc:graphicFrameChg chg="add del">
          <ac:chgData name="Giulia Grisot" userId="f365021262d71b55" providerId="LiveId" clId="{47FFE227-B7D0-104E-BFBB-A1A63276C028}" dt="2023-03-01T11:37:02.937" v="15" actId="26606"/>
          <ac:graphicFrameMkLst>
            <pc:docMk/>
            <pc:sldMk cId="4016608451" sldId="289"/>
            <ac:graphicFrameMk id="6" creationId="{65F76987-8981-5337-1A43-E87A968CBE42}"/>
          </ac:graphicFrameMkLst>
        </pc:graphicFrameChg>
        <pc:graphicFrameChg chg="add mod ord modGraphic">
          <ac:chgData name="Giulia Grisot" userId="f365021262d71b55" providerId="LiveId" clId="{47FFE227-B7D0-104E-BFBB-A1A63276C028}" dt="2023-03-01T11:37:53.877" v="30" actId="26606"/>
          <ac:graphicFrameMkLst>
            <pc:docMk/>
            <pc:sldMk cId="4016608451" sldId="289"/>
            <ac:graphicFrameMk id="12" creationId="{09C2A1A5-3FEF-0D9A-933B-80321B36CE65}"/>
          </ac:graphicFrameMkLst>
        </pc:graphicFrameChg>
      </pc:sldChg>
      <pc:sldChg chg="addSp delSp modSp mod ord setBg">
        <pc:chgData name="Giulia Grisot" userId="f365021262d71b55" providerId="LiveId" clId="{47FFE227-B7D0-104E-BFBB-A1A63276C028}" dt="2023-03-01T13:59:59.207" v="270" actId="20578"/>
        <pc:sldMkLst>
          <pc:docMk/>
          <pc:sldMk cId="2212115850" sldId="290"/>
        </pc:sldMkLst>
        <pc:spChg chg="mod">
          <ac:chgData name="Giulia Grisot" userId="f365021262d71b55" providerId="LiveId" clId="{47FFE227-B7D0-104E-BFBB-A1A63276C028}" dt="2023-03-01T11:39:22.311" v="47" actId="313"/>
          <ac:spMkLst>
            <pc:docMk/>
            <pc:sldMk cId="2212115850" sldId="290"/>
            <ac:spMk id="2" creationId="{55E042AB-B0BD-EDB4-F45A-2D9DF90B4A6C}"/>
          </ac:spMkLst>
        </pc:spChg>
        <pc:spChg chg="add del">
          <ac:chgData name="Giulia Grisot" userId="f365021262d71b55" providerId="LiveId" clId="{47FFE227-B7D0-104E-BFBB-A1A63276C028}" dt="2023-03-01T11:37:37.427" v="29" actId="26606"/>
          <ac:spMkLst>
            <pc:docMk/>
            <pc:sldMk cId="2212115850" sldId="290"/>
            <ac:spMk id="3" creationId="{3CB8AE08-895C-3BC3-356B-FCA565C883EB}"/>
          </ac:spMkLst>
        </pc:spChg>
        <pc:spChg chg="mod">
          <ac:chgData name="Giulia Grisot" userId="f365021262d71b55" providerId="LiveId" clId="{47FFE227-B7D0-104E-BFBB-A1A63276C028}" dt="2023-03-01T11:37:37.404" v="28" actId="26606"/>
          <ac:spMkLst>
            <pc:docMk/>
            <pc:sldMk cId="2212115850" sldId="290"/>
            <ac:spMk id="4" creationId="{4FCD231C-CB18-46B3-A8F1-E8365FD1BB36}"/>
          </ac:spMkLst>
        </pc:spChg>
        <pc:spChg chg="add del">
          <ac:chgData name="Giulia Grisot" userId="f365021262d71b55" providerId="LiveId" clId="{47FFE227-B7D0-104E-BFBB-A1A63276C028}" dt="2023-03-01T11:37:30.130" v="24" actId="26606"/>
          <ac:spMkLst>
            <pc:docMk/>
            <pc:sldMk cId="2212115850" sldId="290"/>
            <ac:spMk id="9" creationId="{39E4C68A-A4A9-48A4-9FF2-D2896B1EA01F}"/>
          </ac:spMkLst>
        </pc:spChg>
        <pc:spChg chg="add del">
          <ac:chgData name="Giulia Grisot" userId="f365021262d71b55" providerId="LiveId" clId="{47FFE227-B7D0-104E-BFBB-A1A63276C028}" dt="2023-03-01T11:37:30.130" v="24" actId="26606"/>
          <ac:spMkLst>
            <pc:docMk/>
            <pc:sldMk cId="2212115850" sldId="290"/>
            <ac:spMk id="11" creationId="{E2B9AEA5-52CB-49A6-AF8A-33502F291B91}"/>
          </ac:spMkLst>
        </pc:spChg>
        <pc:spChg chg="add del">
          <ac:chgData name="Giulia Grisot" userId="f365021262d71b55" providerId="LiveId" clId="{47FFE227-B7D0-104E-BFBB-A1A63276C028}" dt="2023-03-01T11:37:30.130" v="24" actId="26606"/>
          <ac:spMkLst>
            <pc:docMk/>
            <pc:sldMk cId="2212115850" sldId="290"/>
            <ac:spMk id="12" creationId="{3CB8AE08-895C-3BC3-356B-FCA565C883EB}"/>
          </ac:spMkLst>
        </pc:spChg>
        <pc:spChg chg="add del">
          <ac:chgData name="Giulia Grisot" userId="f365021262d71b55" providerId="LiveId" clId="{47FFE227-B7D0-104E-BFBB-A1A63276C028}" dt="2023-03-01T11:37:31.763" v="26" actId="26606"/>
          <ac:spMkLst>
            <pc:docMk/>
            <pc:sldMk cId="2212115850" sldId="290"/>
            <ac:spMk id="16" creationId="{3CB8AE08-895C-3BC3-356B-FCA565C883EB}"/>
          </ac:spMkLst>
        </pc:spChg>
        <pc:spChg chg="add del">
          <ac:chgData name="Giulia Grisot" userId="f365021262d71b55" providerId="LiveId" clId="{47FFE227-B7D0-104E-BFBB-A1A63276C028}" dt="2023-03-01T11:37:37.404" v="28" actId="26606"/>
          <ac:spMkLst>
            <pc:docMk/>
            <pc:sldMk cId="2212115850" sldId="290"/>
            <ac:spMk id="18" creationId="{3CB8AE08-895C-3BC3-356B-FCA565C883EB}"/>
          </ac:spMkLst>
        </pc:spChg>
        <pc:graphicFrameChg chg="add del">
          <ac:chgData name="Giulia Grisot" userId="f365021262d71b55" providerId="LiveId" clId="{47FFE227-B7D0-104E-BFBB-A1A63276C028}" dt="2023-03-01T11:37:24" v="18" actId="26606"/>
          <ac:graphicFrameMkLst>
            <pc:docMk/>
            <pc:sldMk cId="2212115850" sldId="290"/>
            <ac:graphicFrameMk id="6" creationId="{999A39CC-082A-16DB-2DB4-FCC8605BDE7E}"/>
          </ac:graphicFrameMkLst>
        </pc:graphicFrameChg>
        <pc:graphicFrameChg chg="add del">
          <ac:chgData name="Giulia Grisot" userId="f365021262d71b55" providerId="LiveId" clId="{47FFE227-B7D0-104E-BFBB-A1A63276C028}" dt="2023-03-01T11:37:26.053" v="20" actId="26606"/>
          <ac:graphicFrameMkLst>
            <pc:docMk/>
            <pc:sldMk cId="2212115850" sldId="290"/>
            <ac:graphicFrameMk id="8" creationId="{36D1D4A7-0524-7544-34A4-C46432F57462}"/>
          </ac:graphicFrameMkLst>
        </pc:graphicFrameChg>
        <pc:graphicFrameChg chg="add del">
          <ac:chgData name="Giulia Grisot" userId="f365021262d71b55" providerId="LiveId" clId="{47FFE227-B7D0-104E-BFBB-A1A63276C028}" dt="2023-03-01T11:37:27.268" v="22" actId="26606"/>
          <ac:graphicFrameMkLst>
            <pc:docMk/>
            <pc:sldMk cId="2212115850" sldId="290"/>
            <ac:graphicFrameMk id="10" creationId="{999A39CC-082A-16DB-2DB4-FCC8605BDE7E}"/>
          </ac:graphicFrameMkLst>
        </pc:graphicFrameChg>
        <pc:graphicFrameChg chg="add mod">
          <ac:chgData name="Giulia Grisot" userId="f365021262d71b55" providerId="LiveId" clId="{47FFE227-B7D0-104E-BFBB-A1A63276C028}" dt="2023-03-01T11:38:26.114" v="38" actId="20577"/>
          <ac:graphicFrameMkLst>
            <pc:docMk/>
            <pc:sldMk cId="2212115850" sldId="290"/>
            <ac:graphicFrameMk id="21" creationId="{7A900016-8E0B-B073-BC1C-02E3EBF919AC}"/>
          </ac:graphicFrameMkLst>
        </pc:graphicFrameChg>
        <pc:picChg chg="add del">
          <ac:chgData name="Giulia Grisot" userId="f365021262d71b55" providerId="LiveId" clId="{47FFE227-B7D0-104E-BFBB-A1A63276C028}" dt="2023-03-01T11:37:31.763" v="26" actId="26606"/>
          <ac:picMkLst>
            <pc:docMk/>
            <pc:sldMk cId="2212115850" sldId="290"/>
            <ac:picMk id="14" creationId="{05EBEA3D-0E4E-9540-D759-C08FBF09744F}"/>
          </ac:picMkLst>
        </pc:picChg>
        <pc:picChg chg="add del">
          <ac:chgData name="Giulia Grisot" userId="f365021262d71b55" providerId="LiveId" clId="{47FFE227-B7D0-104E-BFBB-A1A63276C028}" dt="2023-03-01T11:37:37.404" v="28" actId="26606"/>
          <ac:picMkLst>
            <pc:docMk/>
            <pc:sldMk cId="2212115850" sldId="290"/>
            <ac:picMk id="19" creationId="{8C3B4B67-9CC6-6913-0BE1-911D3307FB63}"/>
          </ac:picMkLst>
        </pc:picChg>
        <pc:cxnChg chg="add del">
          <ac:chgData name="Giulia Grisot" userId="f365021262d71b55" providerId="LiveId" clId="{47FFE227-B7D0-104E-BFBB-A1A63276C028}" dt="2023-03-01T11:37:31.763" v="26" actId="26606"/>
          <ac:cxnSpMkLst>
            <pc:docMk/>
            <pc:sldMk cId="2212115850" sldId="290"/>
            <ac:cxnSpMk id="15" creationId="{3CEB095E-D776-4087-A910-2658B2951D5A}"/>
          </ac:cxnSpMkLst>
        </pc:cxnChg>
      </pc:sldChg>
      <pc:sldChg chg="addSp delSp modSp mod setBg">
        <pc:chgData name="Giulia Grisot" userId="f365021262d71b55" providerId="LiveId" clId="{47FFE227-B7D0-104E-BFBB-A1A63276C028}" dt="2023-03-01T11:39:14.386" v="46" actId="113"/>
        <pc:sldMkLst>
          <pc:docMk/>
          <pc:sldMk cId="3301221508" sldId="291"/>
        </pc:sldMkLst>
        <pc:spChg chg="mod">
          <ac:chgData name="Giulia Grisot" userId="f365021262d71b55" providerId="LiveId" clId="{47FFE227-B7D0-104E-BFBB-A1A63276C028}" dt="2023-03-01T11:38:58.011" v="43" actId="26606"/>
          <ac:spMkLst>
            <pc:docMk/>
            <pc:sldMk cId="3301221508" sldId="291"/>
            <ac:spMk id="2" creationId="{1FB808A6-514C-4464-F4C4-0A51E91EA3FD}"/>
          </ac:spMkLst>
        </pc:spChg>
        <pc:spChg chg="add del">
          <ac:chgData name="Giulia Grisot" userId="f365021262d71b55" providerId="LiveId" clId="{47FFE227-B7D0-104E-BFBB-A1A63276C028}" dt="2023-03-01T11:38:03.171" v="33" actId="26606"/>
          <ac:spMkLst>
            <pc:docMk/>
            <pc:sldMk cId="3301221508" sldId="291"/>
            <ac:spMk id="3" creationId="{BD2FDC76-0E21-1506-3801-F1E7AE68D190}"/>
          </ac:spMkLst>
        </pc:spChg>
        <pc:spChg chg="mod">
          <ac:chgData name="Giulia Grisot" userId="f365021262d71b55" providerId="LiveId" clId="{47FFE227-B7D0-104E-BFBB-A1A63276C028}" dt="2023-03-01T11:38:58.011" v="43" actId="26606"/>
          <ac:spMkLst>
            <pc:docMk/>
            <pc:sldMk cId="3301221508" sldId="291"/>
            <ac:spMk id="4" creationId="{E4965E63-C710-D110-81BC-C3AFD6A30EBB}"/>
          </ac:spMkLst>
        </pc:spChg>
        <pc:spChg chg="add del">
          <ac:chgData name="Giulia Grisot" userId="f365021262d71b55" providerId="LiveId" clId="{47FFE227-B7D0-104E-BFBB-A1A63276C028}" dt="2023-03-01T11:38:03.161" v="32" actId="26606"/>
          <ac:spMkLst>
            <pc:docMk/>
            <pc:sldMk cId="3301221508" sldId="291"/>
            <ac:spMk id="10" creationId="{FC695245-44E3-4A14-900A-D06036644A4E}"/>
          </ac:spMkLst>
        </pc:spChg>
        <pc:spChg chg="add mod">
          <ac:chgData name="Giulia Grisot" userId="f365021262d71b55" providerId="LiveId" clId="{47FFE227-B7D0-104E-BFBB-A1A63276C028}" dt="2023-03-01T11:39:14.386" v="46" actId="113"/>
          <ac:spMkLst>
            <pc:docMk/>
            <pc:sldMk cId="3301221508" sldId="291"/>
            <ac:spMk id="14" creationId="{BD2FDC76-0E21-1506-3801-F1E7AE68D190}"/>
          </ac:spMkLst>
        </pc:spChg>
        <pc:graphicFrameChg chg="add del">
          <ac:chgData name="Giulia Grisot" userId="f365021262d71b55" providerId="LiveId" clId="{47FFE227-B7D0-104E-BFBB-A1A63276C028}" dt="2023-03-01T11:38:03.161" v="32" actId="26606"/>
          <ac:graphicFrameMkLst>
            <pc:docMk/>
            <pc:sldMk cId="3301221508" sldId="291"/>
            <ac:graphicFrameMk id="6" creationId="{C6A28081-84E0-1D5E-5CEF-B14C282103E2}"/>
          </ac:graphicFrameMkLst>
        </pc:graphicFrameChg>
        <pc:picChg chg="add mod ord">
          <ac:chgData name="Giulia Grisot" userId="f365021262d71b55" providerId="LiveId" clId="{47FFE227-B7D0-104E-BFBB-A1A63276C028}" dt="2023-03-01T11:38:58.011" v="43" actId="26606"/>
          <ac:picMkLst>
            <pc:docMk/>
            <pc:sldMk cId="3301221508" sldId="291"/>
            <ac:picMk id="12" creationId="{915E1E85-3B72-4665-6525-7738335178D8}"/>
          </ac:picMkLst>
        </pc:picChg>
        <pc:cxnChg chg="add del">
          <ac:chgData name="Giulia Grisot" userId="f365021262d71b55" providerId="LiveId" clId="{47FFE227-B7D0-104E-BFBB-A1A63276C028}" dt="2023-03-01T11:38:58.011" v="43" actId="26606"/>
          <ac:cxnSpMkLst>
            <pc:docMk/>
            <pc:sldMk cId="3301221508" sldId="291"/>
            <ac:cxnSpMk id="13" creationId="{3CEB095E-D776-4087-A910-2658B2951D5A}"/>
          </ac:cxnSpMkLst>
        </pc:cxnChg>
      </pc:sldChg>
      <pc:sldChg chg="modSp mod">
        <pc:chgData name="Giulia Grisot" userId="f365021262d71b55" providerId="LiveId" clId="{47FFE227-B7D0-104E-BFBB-A1A63276C028}" dt="2023-03-01T11:42:00.422" v="112" actId="27636"/>
        <pc:sldMkLst>
          <pc:docMk/>
          <pc:sldMk cId="17023899" sldId="292"/>
        </pc:sldMkLst>
        <pc:spChg chg="mod">
          <ac:chgData name="Giulia Grisot" userId="f365021262d71b55" providerId="LiveId" clId="{47FFE227-B7D0-104E-BFBB-A1A63276C028}" dt="2023-03-01T11:41:42.345" v="85" actId="20577"/>
          <ac:spMkLst>
            <pc:docMk/>
            <pc:sldMk cId="17023899" sldId="292"/>
            <ac:spMk id="2" creationId="{E5A5BF75-4926-3412-E916-54FA86C5FAB4}"/>
          </ac:spMkLst>
        </pc:spChg>
        <pc:spChg chg="mod">
          <ac:chgData name="Giulia Grisot" userId="f365021262d71b55" providerId="LiveId" clId="{47FFE227-B7D0-104E-BFBB-A1A63276C028}" dt="2023-03-01T11:42:00.422" v="112" actId="27636"/>
          <ac:spMkLst>
            <pc:docMk/>
            <pc:sldMk cId="17023899" sldId="292"/>
            <ac:spMk id="3" creationId="{B72E66BE-FE09-556E-8DFF-6273518C5C69}"/>
          </ac:spMkLst>
        </pc:spChg>
      </pc:sldChg>
      <pc:sldChg chg="modSp new del mod">
        <pc:chgData name="Giulia Grisot" userId="f365021262d71b55" providerId="LiveId" clId="{47FFE227-B7D0-104E-BFBB-A1A63276C028}" dt="2023-03-01T14:38:56.189" v="292" actId="2696"/>
        <pc:sldMkLst>
          <pc:docMk/>
          <pc:sldMk cId="1775148928" sldId="293"/>
        </pc:sldMkLst>
        <pc:spChg chg="mod">
          <ac:chgData name="Giulia Grisot" userId="f365021262d71b55" providerId="LiveId" clId="{47FFE227-B7D0-104E-BFBB-A1A63276C028}" dt="2023-03-01T14:02:21.780" v="277"/>
          <ac:spMkLst>
            <pc:docMk/>
            <pc:sldMk cId="1775148928" sldId="293"/>
            <ac:spMk id="3" creationId="{A848412B-3C33-6965-552B-FE276F2D3E01}"/>
          </ac:spMkLst>
        </pc:spChg>
      </pc:sldChg>
    </pc:docChg>
  </pc:docChgLst>
  <pc:docChgLst>
    <pc:chgData name="Giulia Grisot" userId="S::gg524@cam.ac.uk::53744c0f-d6fd-4037-8876-56a19704fe84" providerId="AD" clId="Web-{90409F29-3B64-0BE6-D8F5-415C966339C1}"/>
    <pc:docChg chg="modSld">
      <pc:chgData name="Giulia Grisot" userId="S::gg524@cam.ac.uk::53744c0f-d6fd-4037-8876-56a19704fe84" providerId="AD" clId="Web-{90409F29-3B64-0BE6-D8F5-415C966339C1}" dt="2024-01-25T11:10:28.327" v="5" actId="20577"/>
      <pc:docMkLst>
        <pc:docMk/>
      </pc:docMkLst>
      <pc:sldChg chg="addSp delSp modSp">
        <pc:chgData name="Giulia Grisot" userId="S::gg524@cam.ac.uk::53744c0f-d6fd-4037-8876-56a19704fe84" providerId="AD" clId="Web-{90409F29-3B64-0BE6-D8F5-415C966339C1}" dt="2024-01-25T11:10:28.327" v="5" actId="20577"/>
        <pc:sldMkLst>
          <pc:docMk/>
          <pc:sldMk cId="124336161" sldId="256"/>
        </pc:sldMkLst>
        <pc:spChg chg="mod">
          <ac:chgData name="Giulia Grisot" userId="S::gg524@cam.ac.uk::53744c0f-d6fd-4037-8876-56a19704fe84" providerId="AD" clId="Web-{90409F29-3B64-0BE6-D8F5-415C966339C1}" dt="2024-01-25T11:10:28.327" v="5" actId="20577"/>
          <ac:spMkLst>
            <pc:docMk/>
            <pc:sldMk cId="124336161" sldId="256"/>
            <ac:spMk id="2" creationId="{4EC77B90-388E-BC45-5BCE-515FBF3BCBCC}"/>
          </ac:spMkLst>
        </pc:spChg>
        <pc:spChg chg="mod">
          <ac:chgData name="Giulia Grisot" userId="S::gg524@cam.ac.uk::53744c0f-d6fd-4037-8876-56a19704fe84" providerId="AD" clId="Web-{90409F29-3B64-0BE6-D8F5-415C966339C1}" dt="2024-01-25T11:10:23.248" v="4"/>
          <ac:spMkLst>
            <pc:docMk/>
            <pc:sldMk cId="124336161" sldId="256"/>
            <ac:spMk id="3" creationId="{65E20435-D5A0-D02E-6260-BE01375F48AB}"/>
          </ac:spMkLst>
        </pc:spChg>
        <pc:spChg chg="mod">
          <ac:chgData name="Giulia Grisot" userId="S::gg524@cam.ac.uk::53744c0f-d6fd-4037-8876-56a19704fe84" providerId="AD" clId="Web-{90409F29-3B64-0BE6-D8F5-415C966339C1}" dt="2024-01-25T11:10:23.248" v="4"/>
          <ac:spMkLst>
            <pc:docMk/>
            <pc:sldMk cId="124336161" sldId="256"/>
            <ac:spMk id="4" creationId="{D0879A6D-DB35-1234-67BC-567DA09A058A}"/>
          </ac:spMkLst>
        </pc:spChg>
        <pc:spChg chg="del">
          <ac:chgData name="Giulia Grisot" userId="S::gg524@cam.ac.uk::53744c0f-d6fd-4037-8876-56a19704fe84" providerId="AD" clId="Web-{90409F29-3B64-0BE6-D8F5-415C966339C1}" dt="2024-01-25T11:10:23.248" v="4"/>
          <ac:spMkLst>
            <pc:docMk/>
            <pc:sldMk cId="124336161" sldId="256"/>
            <ac:spMk id="10" creationId="{B8D726A5-7900-41B4-8D49-49B4A2010E7C}"/>
          </ac:spMkLst>
        </pc:spChg>
        <pc:spChg chg="add">
          <ac:chgData name="Giulia Grisot" userId="S::gg524@cam.ac.uk::53744c0f-d6fd-4037-8876-56a19704fe84" providerId="AD" clId="Web-{90409F29-3B64-0BE6-D8F5-415C966339C1}" dt="2024-01-25T11:10:23.248" v="4"/>
          <ac:spMkLst>
            <pc:docMk/>
            <pc:sldMk cId="124336161" sldId="256"/>
            <ac:spMk id="17" creationId="{61DDEFD4-C1F0-43E8-A38E-BE5F92411B54}"/>
          </ac:spMkLst>
        </pc:spChg>
        <pc:picChg chg="mod">
          <ac:chgData name="Giulia Grisot" userId="S::gg524@cam.ac.uk::53744c0f-d6fd-4037-8876-56a19704fe84" providerId="AD" clId="Web-{90409F29-3B64-0BE6-D8F5-415C966339C1}" dt="2024-01-25T11:10:23.248" v="4"/>
          <ac:picMkLst>
            <pc:docMk/>
            <pc:sldMk cId="124336161" sldId="256"/>
            <ac:picMk id="5" creationId="{18192C83-ECB2-57F7-6597-DF6A1DCF07F9}"/>
          </ac:picMkLst>
        </pc:picChg>
        <pc:cxnChg chg="del">
          <ac:chgData name="Giulia Grisot" userId="S::gg524@cam.ac.uk::53744c0f-d6fd-4037-8876-56a19704fe84" providerId="AD" clId="Web-{90409F29-3B64-0BE6-D8F5-415C966339C1}" dt="2024-01-25T11:10:23.248" v="4"/>
          <ac:cxnSpMkLst>
            <pc:docMk/>
            <pc:sldMk cId="124336161" sldId="256"/>
            <ac:cxnSpMk id="12" creationId="{46E49661-E258-450C-8150-A91A6B30D1CD}"/>
          </ac:cxnSpMkLst>
        </pc:cxnChg>
        <pc:cxnChg chg="add">
          <ac:chgData name="Giulia Grisot" userId="S::gg524@cam.ac.uk::53744c0f-d6fd-4037-8876-56a19704fe84" providerId="AD" clId="Web-{90409F29-3B64-0BE6-D8F5-415C966339C1}" dt="2024-01-25T11:10:23.248" v="4"/>
          <ac:cxnSpMkLst>
            <pc:docMk/>
            <pc:sldMk cId="124336161" sldId="256"/>
            <ac:cxnSpMk id="19" creationId="{2A5F02C9-CE74-41BA-B783-110EE33B2DE3}"/>
          </ac:cxnSpMkLst>
        </pc:cxnChg>
      </pc:sldChg>
    </pc:docChg>
  </pc:docChgLst>
  <pc:docChgLst>
    <pc:chgData name="Giulia Grisot" userId="53744c0f-d6fd-4037-8876-56a19704fe84" providerId="ADAL" clId="{F42B89D5-51D9-5F48-B410-D1A58293FEC7}"/>
    <pc:docChg chg="undo redo custSel addSld delSld modSld sldOrd modMainMaster">
      <pc:chgData name="Giulia Grisot" userId="53744c0f-d6fd-4037-8876-56a19704fe84" providerId="ADAL" clId="{F42B89D5-51D9-5F48-B410-D1A58293FEC7}" dt="2024-02-26T10:51:07.425" v="725" actId="1076"/>
      <pc:docMkLst>
        <pc:docMk/>
      </pc:docMkLst>
      <pc:sldChg chg="addSp delSp modSp mod delDesignElem chgLayout">
        <pc:chgData name="Giulia Grisot" userId="53744c0f-d6fd-4037-8876-56a19704fe84" providerId="ADAL" clId="{F42B89D5-51D9-5F48-B410-D1A58293FEC7}" dt="2024-02-22T11:36:06.171" v="134" actId="6264"/>
        <pc:sldMkLst>
          <pc:docMk/>
          <pc:sldMk cId="124336161" sldId="256"/>
        </pc:sldMkLst>
        <pc:spChg chg="mod ord">
          <ac:chgData name="Giulia Grisot" userId="53744c0f-d6fd-4037-8876-56a19704fe84" providerId="ADAL" clId="{F42B89D5-51D9-5F48-B410-D1A58293FEC7}" dt="2024-02-22T11:36:06.171" v="134" actId="6264"/>
          <ac:spMkLst>
            <pc:docMk/>
            <pc:sldMk cId="124336161" sldId="256"/>
            <ac:spMk id="2" creationId="{4EC77B90-388E-BC45-5BCE-515FBF3BCBCC}"/>
          </ac:spMkLst>
        </pc:spChg>
        <pc:spChg chg="mod ord">
          <ac:chgData name="Giulia Grisot" userId="53744c0f-d6fd-4037-8876-56a19704fe84" providerId="ADAL" clId="{F42B89D5-51D9-5F48-B410-D1A58293FEC7}" dt="2024-02-22T11:36:06.171" v="134" actId="6264"/>
          <ac:spMkLst>
            <pc:docMk/>
            <pc:sldMk cId="124336161" sldId="256"/>
            <ac:spMk id="3" creationId="{65E20435-D5A0-D02E-6260-BE01375F48AB}"/>
          </ac:spMkLst>
        </pc:spChg>
        <pc:spChg chg="mod ord">
          <ac:chgData name="Giulia Grisot" userId="53744c0f-d6fd-4037-8876-56a19704fe84" providerId="ADAL" clId="{F42B89D5-51D9-5F48-B410-D1A58293FEC7}" dt="2024-02-22T11:36:06.171" v="134" actId="6264"/>
          <ac:spMkLst>
            <pc:docMk/>
            <pc:sldMk cId="124336161" sldId="256"/>
            <ac:spMk id="4" creationId="{D0879A6D-DB35-1234-67BC-567DA09A058A}"/>
          </ac:spMkLst>
        </pc:spChg>
        <pc:spChg chg="add del mod">
          <ac:chgData name="Giulia Grisot" userId="53744c0f-d6fd-4037-8876-56a19704fe84" providerId="ADAL" clId="{F42B89D5-51D9-5F48-B410-D1A58293FEC7}" dt="2024-02-22T11:36:06.171" v="134" actId="6264"/>
          <ac:spMkLst>
            <pc:docMk/>
            <pc:sldMk cId="124336161" sldId="256"/>
            <ac:spMk id="6" creationId="{7A104194-DCBC-95CF-3D2C-5FAFAD405FB1}"/>
          </ac:spMkLst>
        </pc:spChg>
        <pc:spChg chg="add del mod">
          <ac:chgData name="Giulia Grisot" userId="53744c0f-d6fd-4037-8876-56a19704fe84" providerId="ADAL" clId="{F42B89D5-51D9-5F48-B410-D1A58293FEC7}" dt="2024-02-22T11:36:06.171" v="134" actId="6264"/>
          <ac:spMkLst>
            <pc:docMk/>
            <pc:sldMk cId="124336161" sldId="256"/>
            <ac:spMk id="7" creationId="{69245CB3-1026-4BF0-561D-F77371C5D3A9}"/>
          </ac:spMkLst>
        </pc:spChg>
        <pc:spChg chg="add del mod">
          <ac:chgData name="Giulia Grisot" userId="53744c0f-d6fd-4037-8876-56a19704fe84" providerId="ADAL" clId="{F42B89D5-51D9-5F48-B410-D1A58293FEC7}" dt="2024-02-22T11:36:06.171" v="134" actId="6264"/>
          <ac:spMkLst>
            <pc:docMk/>
            <pc:sldMk cId="124336161" sldId="256"/>
            <ac:spMk id="8" creationId="{A72B3662-D98C-1A1D-4E7C-4EDD48AE5918}"/>
          </ac:spMkLst>
        </pc:spChg>
        <pc:spChg chg="add del">
          <ac:chgData name="Giulia Grisot" userId="53744c0f-d6fd-4037-8876-56a19704fe84" providerId="ADAL" clId="{F42B89D5-51D9-5F48-B410-D1A58293FEC7}" dt="2024-02-22T11:36:06.171" v="134" actId="6264"/>
          <ac:spMkLst>
            <pc:docMk/>
            <pc:sldMk cId="124336161" sldId="256"/>
            <ac:spMk id="17" creationId="{61DDEFD4-C1F0-43E8-A38E-BE5F92411B54}"/>
          </ac:spMkLst>
        </pc:spChg>
        <pc:cxnChg chg="add del">
          <ac:chgData name="Giulia Grisot" userId="53744c0f-d6fd-4037-8876-56a19704fe84" providerId="ADAL" clId="{F42B89D5-51D9-5F48-B410-D1A58293FEC7}" dt="2024-02-22T11:36:06.171" v="134" actId="6264"/>
          <ac:cxnSpMkLst>
            <pc:docMk/>
            <pc:sldMk cId="124336161" sldId="256"/>
            <ac:cxnSpMk id="19" creationId="{2A5F02C9-CE74-41BA-B783-110EE33B2DE3}"/>
          </ac:cxnSpMkLst>
        </pc:cxnChg>
      </pc:sldChg>
      <pc:sldChg chg="addSp delSp modSp add del mod chgLayout">
        <pc:chgData name="Giulia Grisot" userId="53744c0f-d6fd-4037-8876-56a19704fe84" providerId="ADAL" clId="{F42B89D5-51D9-5F48-B410-D1A58293FEC7}" dt="2024-02-22T11:35:45.253" v="128" actId="2696"/>
        <pc:sldMkLst>
          <pc:docMk/>
          <pc:sldMk cId="0" sldId="257"/>
        </pc:sldMkLst>
        <pc:spChg chg="add del mod">
          <ac:chgData name="Giulia Grisot" userId="53744c0f-d6fd-4037-8876-56a19704fe84" providerId="ADAL" clId="{F42B89D5-51D9-5F48-B410-D1A58293FEC7}" dt="2024-02-22T11:31:16.814" v="14" actId="6264"/>
          <ac:spMkLst>
            <pc:docMk/>
            <pc:sldMk cId="0" sldId="257"/>
            <ac:spMk id="2" creationId="{1F24098A-04B7-539D-D0EA-83BEA3C3909F}"/>
          </ac:spMkLst>
        </pc:spChg>
        <pc:spChg chg="add del mod">
          <ac:chgData name="Giulia Grisot" userId="53744c0f-d6fd-4037-8876-56a19704fe84" providerId="ADAL" clId="{F42B89D5-51D9-5F48-B410-D1A58293FEC7}" dt="2024-02-22T11:31:16.814" v="14" actId="6264"/>
          <ac:spMkLst>
            <pc:docMk/>
            <pc:sldMk cId="0" sldId="257"/>
            <ac:spMk id="3" creationId="{0A807DB6-660F-567F-07F8-439C0D166AE0}"/>
          </ac:spMkLst>
        </pc:spChg>
        <pc:spChg chg="mod ord">
          <ac:chgData name="Giulia Grisot" userId="53744c0f-d6fd-4037-8876-56a19704fe84" providerId="ADAL" clId="{F42B89D5-51D9-5F48-B410-D1A58293FEC7}" dt="2024-02-22T11:31:16.814" v="14" actId="6264"/>
          <ac:spMkLst>
            <pc:docMk/>
            <pc:sldMk cId="0" sldId="257"/>
            <ac:spMk id="134" creationId="{00000000-0000-0000-0000-000000000000}"/>
          </ac:spMkLst>
        </pc:spChg>
        <pc:spChg chg="mod ord">
          <ac:chgData name="Giulia Grisot" userId="53744c0f-d6fd-4037-8876-56a19704fe84" providerId="ADAL" clId="{F42B89D5-51D9-5F48-B410-D1A58293FEC7}" dt="2024-02-22T11:31:16.814" v="14" actId="6264"/>
          <ac:spMkLst>
            <pc:docMk/>
            <pc:sldMk cId="0" sldId="257"/>
            <ac:spMk id="135" creationId="{00000000-0000-0000-0000-000000000000}"/>
          </ac:spMkLst>
        </pc:spChg>
        <pc:spChg chg="del">
          <ac:chgData name="Giulia Grisot" userId="53744c0f-d6fd-4037-8876-56a19704fe84" providerId="ADAL" clId="{F42B89D5-51D9-5F48-B410-D1A58293FEC7}" dt="2024-02-22T11:35:38.931" v="126" actId="478"/>
          <ac:spMkLst>
            <pc:docMk/>
            <pc:sldMk cId="0" sldId="257"/>
            <ac:spMk id="137" creationId="{00000000-0000-0000-0000-000000000000}"/>
          </ac:spMkLst>
        </pc:spChg>
        <pc:spChg chg="del">
          <ac:chgData name="Giulia Grisot" userId="53744c0f-d6fd-4037-8876-56a19704fe84" providerId="ADAL" clId="{F42B89D5-51D9-5F48-B410-D1A58293FEC7}" dt="2024-02-22T11:35:36.133" v="125" actId="478"/>
          <ac:spMkLst>
            <pc:docMk/>
            <pc:sldMk cId="0" sldId="257"/>
            <ac:spMk id="138" creationId="{00000000-0000-0000-0000-000000000000}"/>
          </ac:spMkLst>
        </pc:spChg>
        <pc:spChg chg="del">
          <ac:chgData name="Giulia Grisot" userId="53744c0f-d6fd-4037-8876-56a19704fe84" providerId="ADAL" clId="{F42B89D5-51D9-5F48-B410-D1A58293FEC7}" dt="2024-02-22T11:35:41.431" v="127" actId="478"/>
          <ac:spMkLst>
            <pc:docMk/>
            <pc:sldMk cId="0" sldId="257"/>
            <ac:spMk id="141" creationId="{00000000-0000-0000-0000-000000000000}"/>
          </ac:spMkLst>
        </pc:spChg>
        <pc:spChg chg="del">
          <ac:chgData name="Giulia Grisot" userId="53744c0f-d6fd-4037-8876-56a19704fe84" providerId="ADAL" clId="{F42B89D5-51D9-5F48-B410-D1A58293FEC7}" dt="2024-02-22T11:35:41.431" v="127" actId="478"/>
          <ac:spMkLst>
            <pc:docMk/>
            <pc:sldMk cId="0" sldId="257"/>
            <ac:spMk id="142" creationId="{00000000-0000-0000-0000-000000000000}"/>
          </ac:spMkLst>
        </pc:spChg>
        <pc:picChg chg="del">
          <ac:chgData name="Giulia Grisot" userId="53744c0f-d6fd-4037-8876-56a19704fe84" providerId="ADAL" clId="{F42B89D5-51D9-5F48-B410-D1A58293FEC7}" dt="2024-02-22T11:35:34.590" v="124" actId="478"/>
          <ac:picMkLst>
            <pc:docMk/>
            <pc:sldMk cId="0" sldId="257"/>
            <ac:picMk id="139" creationId="{00000000-0000-0000-0000-000000000000}"/>
          </ac:picMkLst>
        </pc:picChg>
      </pc:sldChg>
      <pc:sldChg chg="addSp delSp modSp add mod chgLayout">
        <pc:chgData name="Giulia Grisot" userId="53744c0f-d6fd-4037-8876-56a19704fe84" providerId="ADAL" clId="{F42B89D5-51D9-5F48-B410-D1A58293FEC7}" dt="2024-02-22T11:37:15.521" v="163" actId="1076"/>
        <pc:sldMkLst>
          <pc:docMk/>
          <pc:sldMk cId="0" sldId="258"/>
        </pc:sldMkLst>
        <pc:spChg chg="add del mod">
          <ac:chgData name="Giulia Grisot" userId="53744c0f-d6fd-4037-8876-56a19704fe84" providerId="ADAL" clId="{F42B89D5-51D9-5F48-B410-D1A58293FEC7}" dt="2024-02-22T11:31:16.814" v="14" actId="6264"/>
          <ac:spMkLst>
            <pc:docMk/>
            <pc:sldMk cId="0" sldId="258"/>
            <ac:spMk id="2" creationId="{24895EEA-1CE2-CAA8-6C2E-70D9AE708278}"/>
          </ac:spMkLst>
        </pc:spChg>
        <pc:spChg chg="add del mod ord">
          <ac:chgData name="Giulia Grisot" userId="53744c0f-d6fd-4037-8876-56a19704fe84" providerId="ADAL" clId="{F42B89D5-51D9-5F48-B410-D1A58293FEC7}" dt="2024-02-22T11:35:50" v="129" actId="478"/>
          <ac:spMkLst>
            <pc:docMk/>
            <pc:sldMk cId="0" sldId="258"/>
            <ac:spMk id="3" creationId="{F0E87D88-A4D2-FFEC-453C-6BDA1CF283BC}"/>
          </ac:spMkLst>
        </pc:spChg>
        <pc:spChg chg="add del mod">
          <ac:chgData name="Giulia Grisot" userId="53744c0f-d6fd-4037-8876-56a19704fe84" providerId="ADAL" clId="{F42B89D5-51D9-5F48-B410-D1A58293FEC7}" dt="2024-02-22T11:36:06.171" v="134" actId="6264"/>
          <ac:spMkLst>
            <pc:docMk/>
            <pc:sldMk cId="0" sldId="258"/>
            <ac:spMk id="4" creationId="{4D8266F8-D8DE-0BEE-8166-869F9B848D2A}"/>
          </ac:spMkLst>
        </pc:spChg>
        <pc:spChg chg="add del mod ord">
          <ac:chgData name="Giulia Grisot" userId="53744c0f-d6fd-4037-8876-56a19704fe84" providerId="ADAL" clId="{F42B89D5-51D9-5F48-B410-D1A58293FEC7}" dt="2024-02-22T11:36:06.171" v="134" actId="6264"/>
          <ac:spMkLst>
            <pc:docMk/>
            <pc:sldMk cId="0" sldId="258"/>
            <ac:spMk id="5" creationId="{8DF423EC-A08A-69D8-F518-E3B07653F090}"/>
          </ac:spMkLst>
        </pc:spChg>
        <pc:spChg chg="add del mod">
          <ac:chgData name="Giulia Grisot" userId="53744c0f-d6fd-4037-8876-56a19704fe84" providerId="ADAL" clId="{F42B89D5-51D9-5F48-B410-D1A58293FEC7}" dt="2024-02-22T11:36:08.328" v="135" actId="6264"/>
          <ac:spMkLst>
            <pc:docMk/>
            <pc:sldMk cId="0" sldId="258"/>
            <ac:spMk id="6" creationId="{B1DA357F-11A6-DD17-BC86-60B8630FEADD}"/>
          </ac:spMkLst>
        </pc:spChg>
        <pc:spChg chg="add del mod ord">
          <ac:chgData name="Giulia Grisot" userId="53744c0f-d6fd-4037-8876-56a19704fe84" providerId="ADAL" clId="{F42B89D5-51D9-5F48-B410-D1A58293FEC7}" dt="2024-02-22T11:36:12.040" v="136" actId="700"/>
          <ac:spMkLst>
            <pc:docMk/>
            <pc:sldMk cId="0" sldId="258"/>
            <ac:spMk id="7" creationId="{52149CA2-A2CC-4955-5EB6-69836A3D8F3C}"/>
          </ac:spMkLst>
        </pc:spChg>
        <pc:spChg chg="add mod ord">
          <ac:chgData name="Giulia Grisot" userId="53744c0f-d6fd-4037-8876-56a19704fe84" providerId="ADAL" clId="{F42B89D5-51D9-5F48-B410-D1A58293FEC7}" dt="2024-02-22T11:36:58.168" v="155" actId="14100"/>
          <ac:spMkLst>
            <pc:docMk/>
            <pc:sldMk cId="0" sldId="258"/>
            <ac:spMk id="8" creationId="{573AC1D0-D14A-9842-5A59-257594BFA165}"/>
          </ac:spMkLst>
        </pc:spChg>
        <pc:spChg chg="add del mod">
          <ac:chgData name="Giulia Grisot" userId="53744c0f-d6fd-4037-8876-56a19704fe84" providerId="ADAL" clId="{F42B89D5-51D9-5F48-B410-D1A58293FEC7}" dt="2024-02-22T11:36:28.044" v="145" actId="6264"/>
          <ac:spMkLst>
            <pc:docMk/>
            <pc:sldMk cId="0" sldId="258"/>
            <ac:spMk id="9" creationId="{F348EDBD-8844-FEA1-C17E-077682E6D351}"/>
          </ac:spMkLst>
        </pc:spChg>
        <pc:spChg chg="add del mod">
          <ac:chgData name="Giulia Grisot" userId="53744c0f-d6fd-4037-8876-56a19704fe84" providerId="ADAL" clId="{F42B89D5-51D9-5F48-B410-D1A58293FEC7}" dt="2024-02-22T11:36:28.044" v="145" actId="6264"/>
          <ac:spMkLst>
            <pc:docMk/>
            <pc:sldMk cId="0" sldId="258"/>
            <ac:spMk id="10" creationId="{C01A566E-CEEC-74A2-D00B-BD1C7F3E18AB}"/>
          </ac:spMkLst>
        </pc:spChg>
        <pc:spChg chg="del mod">
          <ac:chgData name="Giulia Grisot" userId="53744c0f-d6fd-4037-8876-56a19704fe84" providerId="ADAL" clId="{F42B89D5-51D9-5F48-B410-D1A58293FEC7}" dt="2024-02-22T11:36:22.066" v="139" actId="478"/>
          <ac:spMkLst>
            <pc:docMk/>
            <pc:sldMk cId="0" sldId="258"/>
            <ac:spMk id="147" creationId="{00000000-0000-0000-0000-000000000000}"/>
          </ac:spMkLst>
        </pc:spChg>
        <pc:spChg chg="mod">
          <ac:chgData name="Giulia Grisot" userId="53744c0f-d6fd-4037-8876-56a19704fe84" providerId="ADAL" clId="{F42B89D5-51D9-5F48-B410-D1A58293FEC7}" dt="2024-02-22T11:37:15.521" v="163" actId="1076"/>
          <ac:spMkLst>
            <pc:docMk/>
            <pc:sldMk cId="0" sldId="258"/>
            <ac:spMk id="153" creationId="{00000000-0000-0000-0000-000000000000}"/>
          </ac:spMkLst>
        </pc:spChg>
        <pc:spChg chg="mod">
          <ac:chgData name="Giulia Grisot" userId="53744c0f-d6fd-4037-8876-56a19704fe84" providerId="ADAL" clId="{F42B89D5-51D9-5F48-B410-D1A58293FEC7}" dt="2024-02-22T11:37:08.914" v="162" actId="14100"/>
          <ac:spMkLst>
            <pc:docMk/>
            <pc:sldMk cId="0" sldId="258"/>
            <ac:spMk id="154" creationId="{00000000-0000-0000-0000-000000000000}"/>
          </ac:spMkLst>
        </pc:spChg>
        <pc:spChg chg="mod ord">
          <ac:chgData name="Giulia Grisot" userId="53744c0f-d6fd-4037-8876-56a19704fe84" providerId="ADAL" clId="{F42B89D5-51D9-5F48-B410-D1A58293FEC7}" dt="2024-02-22T11:36:28.044" v="145" actId="6264"/>
          <ac:spMkLst>
            <pc:docMk/>
            <pc:sldMk cId="0" sldId="258"/>
            <ac:spMk id="155" creationId="{00000000-0000-0000-0000-000000000000}"/>
          </ac:spMkLst>
        </pc:spChg>
        <pc:spChg chg="del">
          <ac:chgData name="Giulia Grisot" userId="53744c0f-d6fd-4037-8876-56a19704fe84" providerId="ADAL" clId="{F42B89D5-51D9-5F48-B410-D1A58293FEC7}" dt="2024-02-22T11:35:57.928" v="132" actId="478"/>
          <ac:spMkLst>
            <pc:docMk/>
            <pc:sldMk cId="0" sldId="258"/>
            <ac:spMk id="156" creationId="{00000000-0000-0000-0000-000000000000}"/>
          </ac:spMkLst>
        </pc:spChg>
        <pc:picChg chg="del">
          <ac:chgData name="Giulia Grisot" userId="53744c0f-d6fd-4037-8876-56a19704fe84" providerId="ADAL" clId="{F42B89D5-51D9-5F48-B410-D1A58293FEC7}" dt="2024-02-22T11:35:56.443" v="131" actId="478"/>
          <ac:picMkLst>
            <pc:docMk/>
            <pc:sldMk cId="0" sldId="258"/>
            <ac:picMk id="157" creationId="{00000000-0000-0000-0000-000000000000}"/>
          </ac:picMkLst>
        </pc:picChg>
        <pc:picChg chg="del">
          <ac:chgData name="Giulia Grisot" userId="53744c0f-d6fd-4037-8876-56a19704fe84" providerId="ADAL" clId="{F42B89D5-51D9-5F48-B410-D1A58293FEC7}" dt="2024-02-22T11:35:53.939" v="130" actId="478"/>
          <ac:picMkLst>
            <pc:docMk/>
            <pc:sldMk cId="0" sldId="258"/>
            <ac:picMk id="158" creationId="{00000000-0000-0000-0000-000000000000}"/>
          </ac:picMkLst>
        </pc:picChg>
        <pc:picChg chg="del">
          <ac:chgData name="Giulia Grisot" userId="53744c0f-d6fd-4037-8876-56a19704fe84" providerId="ADAL" clId="{F42B89D5-51D9-5F48-B410-D1A58293FEC7}" dt="2024-02-22T11:35:31.537" v="123" actId="478"/>
          <ac:picMkLst>
            <pc:docMk/>
            <pc:sldMk cId="0" sldId="258"/>
            <ac:picMk id="159" creationId="{00000000-0000-0000-0000-000000000000}"/>
          </ac:picMkLst>
        </pc:picChg>
      </pc:sldChg>
      <pc:sldChg chg="addSp delSp modSp add del mod chgLayout">
        <pc:chgData name="Giulia Grisot" userId="53744c0f-d6fd-4037-8876-56a19704fe84" providerId="ADAL" clId="{F42B89D5-51D9-5F48-B410-D1A58293FEC7}" dt="2024-02-22T11:38:48.298" v="192" actId="2696"/>
        <pc:sldMkLst>
          <pc:docMk/>
          <pc:sldMk cId="0" sldId="259"/>
        </pc:sldMkLst>
        <pc:spChg chg="add del mod">
          <ac:chgData name="Giulia Grisot" userId="53744c0f-d6fd-4037-8876-56a19704fe84" providerId="ADAL" clId="{F42B89D5-51D9-5F48-B410-D1A58293FEC7}" dt="2024-02-22T11:31:16.814" v="14" actId="6264"/>
          <ac:spMkLst>
            <pc:docMk/>
            <pc:sldMk cId="0" sldId="259"/>
            <ac:spMk id="2" creationId="{692432FB-C36A-F448-D2B4-6951DDEEF071}"/>
          </ac:spMkLst>
        </pc:spChg>
        <pc:spChg chg="add del mod ord">
          <ac:chgData name="Giulia Grisot" userId="53744c0f-d6fd-4037-8876-56a19704fe84" providerId="ADAL" clId="{F42B89D5-51D9-5F48-B410-D1A58293FEC7}" dt="2024-02-22T11:37:54.111" v="175" actId="21"/>
          <ac:spMkLst>
            <pc:docMk/>
            <pc:sldMk cId="0" sldId="259"/>
            <ac:spMk id="3" creationId="{23E95E60-5EAA-EF4C-C0C5-FAB92C967078}"/>
          </ac:spMkLst>
        </pc:spChg>
        <pc:spChg chg="add del mod">
          <ac:chgData name="Giulia Grisot" userId="53744c0f-d6fd-4037-8876-56a19704fe84" providerId="ADAL" clId="{F42B89D5-51D9-5F48-B410-D1A58293FEC7}" dt="2024-02-22T11:36:06.171" v="134" actId="6264"/>
          <ac:spMkLst>
            <pc:docMk/>
            <pc:sldMk cId="0" sldId="259"/>
            <ac:spMk id="4" creationId="{E6904FE6-DA17-F672-5FEF-939969A851EC}"/>
          </ac:spMkLst>
        </pc:spChg>
        <pc:spChg chg="add del mod ord">
          <ac:chgData name="Giulia Grisot" userId="53744c0f-d6fd-4037-8876-56a19704fe84" providerId="ADAL" clId="{F42B89D5-51D9-5F48-B410-D1A58293FEC7}" dt="2024-02-22T11:36:06.171" v="134" actId="6264"/>
          <ac:spMkLst>
            <pc:docMk/>
            <pc:sldMk cId="0" sldId="259"/>
            <ac:spMk id="5" creationId="{594E8D79-094D-DD5C-00B6-91853CFFCC32}"/>
          </ac:spMkLst>
        </pc:spChg>
        <pc:spChg chg="add del mod">
          <ac:chgData name="Giulia Grisot" userId="53744c0f-d6fd-4037-8876-56a19704fe84" providerId="ADAL" clId="{F42B89D5-51D9-5F48-B410-D1A58293FEC7}" dt="2024-02-22T11:37:41.249" v="172" actId="6264"/>
          <ac:spMkLst>
            <pc:docMk/>
            <pc:sldMk cId="0" sldId="259"/>
            <ac:spMk id="6" creationId="{20BEC016-6271-AC21-94A0-21A8BA6BC7B4}"/>
          </ac:spMkLst>
        </pc:spChg>
        <pc:spChg chg="add del mod">
          <ac:chgData name="Giulia Grisot" userId="53744c0f-d6fd-4037-8876-56a19704fe84" providerId="ADAL" clId="{F42B89D5-51D9-5F48-B410-D1A58293FEC7}" dt="2024-02-22T11:37:41.249" v="172" actId="6264"/>
          <ac:spMkLst>
            <pc:docMk/>
            <pc:sldMk cId="0" sldId="259"/>
            <ac:spMk id="7" creationId="{57F8B62E-FA30-FBA4-2B8B-91E035CCF50B}"/>
          </ac:spMkLst>
        </pc:spChg>
        <pc:spChg chg="del mod">
          <ac:chgData name="Giulia Grisot" userId="53744c0f-d6fd-4037-8876-56a19704fe84" providerId="ADAL" clId="{F42B89D5-51D9-5F48-B410-D1A58293FEC7}" dt="2024-02-22T11:37:27.458" v="165" actId="478"/>
          <ac:spMkLst>
            <pc:docMk/>
            <pc:sldMk cId="0" sldId="259"/>
            <ac:spMk id="164" creationId="{00000000-0000-0000-0000-000000000000}"/>
          </ac:spMkLst>
        </pc:spChg>
        <pc:spChg chg="mod ord">
          <ac:chgData name="Giulia Grisot" userId="53744c0f-d6fd-4037-8876-56a19704fe84" providerId="ADAL" clId="{F42B89D5-51D9-5F48-B410-D1A58293FEC7}" dt="2024-02-22T11:37:41.249" v="172" actId="6264"/>
          <ac:spMkLst>
            <pc:docMk/>
            <pc:sldMk cId="0" sldId="259"/>
            <ac:spMk id="165" creationId="{00000000-0000-0000-0000-000000000000}"/>
          </ac:spMkLst>
        </pc:spChg>
        <pc:spChg chg="del">
          <ac:chgData name="Giulia Grisot" userId="53744c0f-d6fd-4037-8876-56a19704fe84" providerId="ADAL" clId="{F42B89D5-51D9-5F48-B410-D1A58293FEC7}" dt="2024-02-22T11:37:37.197" v="170" actId="478"/>
          <ac:spMkLst>
            <pc:docMk/>
            <pc:sldMk cId="0" sldId="259"/>
            <ac:spMk id="166" creationId="{00000000-0000-0000-0000-000000000000}"/>
          </ac:spMkLst>
        </pc:spChg>
        <pc:picChg chg="del">
          <ac:chgData name="Giulia Grisot" userId="53744c0f-d6fd-4037-8876-56a19704fe84" providerId="ADAL" clId="{F42B89D5-51D9-5F48-B410-D1A58293FEC7}" dt="2024-02-22T11:37:38.592" v="171" actId="478"/>
          <ac:picMkLst>
            <pc:docMk/>
            <pc:sldMk cId="0" sldId="259"/>
            <ac:picMk id="167" creationId="{00000000-0000-0000-0000-000000000000}"/>
          </ac:picMkLst>
        </pc:picChg>
        <pc:picChg chg="del">
          <ac:chgData name="Giulia Grisot" userId="53744c0f-d6fd-4037-8876-56a19704fe84" providerId="ADAL" clId="{F42B89D5-51D9-5F48-B410-D1A58293FEC7}" dt="2024-02-22T11:37:31.249" v="169" actId="478"/>
          <ac:picMkLst>
            <pc:docMk/>
            <pc:sldMk cId="0" sldId="259"/>
            <ac:picMk id="168" creationId="{00000000-0000-0000-0000-000000000000}"/>
          </ac:picMkLst>
        </pc:picChg>
        <pc:picChg chg="del">
          <ac:chgData name="Giulia Grisot" userId="53744c0f-d6fd-4037-8876-56a19704fe84" providerId="ADAL" clId="{F42B89D5-51D9-5F48-B410-D1A58293FEC7}" dt="2024-02-22T11:35:30.221" v="122" actId="478"/>
          <ac:picMkLst>
            <pc:docMk/>
            <pc:sldMk cId="0" sldId="259"/>
            <ac:picMk id="169" creationId="{00000000-0000-0000-0000-000000000000}"/>
          </ac:picMkLst>
        </pc:picChg>
      </pc:sldChg>
      <pc:sldChg chg="addSp delSp modSp add mod chgLayout">
        <pc:chgData name="Giulia Grisot" userId="53744c0f-d6fd-4037-8876-56a19704fe84" providerId="ADAL" clId="{F42B89D5-51D9-5F48-B410-D1A58293FEC7}" dt="2024-02-26T10:50:07.562" v="719" actId="20577"/>
        <pc:sldMkLst>
          <pc:docMk/>
          <pc:sldMk cId="0" sldId="260"/>
        </pc:sldMkLst>
        <pc:spChg chg="add del mod">
          <ac:chgData name="Giulia Grisot" userId="53744c0f-d6fd-4037-8876-56a19704fe84" providerId="ADAL" clId="{F42B89D5-51D9-5F48-B410-D1A58293FEC7}" dt="2024-02-22T11:31:16.814" v="14" actId="6264"/>
          <ac:spMkLst>
            <pc:docMk/>
            <pc:sldMk cId="0" sldId="260"/>
            <ac:spMk id="2" creationId="{18C6903E-92C8-9419-3E06-0D0AE06E2F9D}"/>
          </ac:spMkLst>
        </pc:spChg>
        <pc:spChg chg="add del mod ord">
          <ac:chgData name="Giulia Grisot" userId="53744c0f-d6fd-4037-8876-56a19704fe84" providerId="ADAL" clId="{F42B89D5-51D9-5F48-B410-D1A58293FEC7}" dt="2024-02-26T10:50:07.562" v="719" actId="20577"/>
          <ac:spMkLst>
            <pc:docMk/>
            <pc:sldMk cId="0" sldId="260"/>
            <ac:spMk id="3" creationId="{8A9C4AE2-0187-7ECF-C477-3141020C3F40}"/>
          </ac:spMkLst>
        </pc:spChg>
        <pc:spChg chg="add del mod">
          <ac:chgData name="Giulia Grisot" userId="53744c0f-d6fd-4037-8876-56a19704fe84" providerId="ADAL" clId="{F42B89D5-51D9-5F48-B410-D1A58293FEC7}" dt="2024-02-22T11:36:06.171" v="134" actId="6264"/>
          <ac:spMkLst>
            <pc:docMk/>
            <pc:sldMk cId="0" sldId="260"/>
            <ac:spMk id="4" creationId="{F4D741B8-0765-27BC-8C7E-6F39F7B71A90}"/>
          </ac:spMkLst>
        </pc:spChg>
        <pc:spChg chg="add del mod ord">
          <ac:chgData name="Giulia Grisot" userId="53744c0f-d6fd-4037-8876-56a19704fe84" providerId="ADAL" clId="{F42B89D5-51D9-5F48-B410-D1A58293FEC7}" dt="2024-02-22T11:36:06.171" v="134" actId="6264"/>
          <ac:spMkLst>
            <pc:docMk/>
            <pc:sldMk cId="0" sldId="260"/>
            <ac:spMk id="5" creationId="{3D4472BE-4595-DF9E-5E33-062406A3A8CA}"/>
          </ac:spMkLst>
        </pc:spChg>
        <pc:spChg chg="add del mod">
          <ac:chgData name="Giulia Grisot" userId="53744c0f-d6fd-4037-8876-56a19704fe84" providerId="ADAL" clId="{F42B89D5-51D9-5F48-B410-D1A58293FEC7}" dt="2024-02-22T11:38:44.727" v="191" actId="6264"/>
          <ac:spMkLst>
            <pc:docMk/>
            <pc:sldMk cId="0" sldId="260"/>
            <ac:spMk id="7" creationId="{8EFCE9DD-31D7-A893-8AE2-285C584D42A7}"/>
          </ac:spMkLst>
        </pc:spChg>
        <pc:spChg chg="add del mod">
          <ac:chgData name="Giulia Grisot" userId="53744c0f-d6fd-4037-8876-56a19704fe84" providerId="ADAL" clId="{F42B89D5-51D9-5F48-B410-D1A58293FEC7}" dt="2024-02-22T11:38:44.727" v="191" actId="6264"/>
          <ac:spMkLst>
            <pc:docMk/>
            <pc:sldMk cId="0" sldId="260"/>
            <ac:spMk id="8" creationId="{04D22FD2-5D4B-BB1F-A7D3-131C41AFE6F4}"/>
          </ac:spMkLst>
        </pc:spChg>
        <pc:spChg chg="mod ord">
          <ac:chgData name="Giulia Grisot" userId="53744c0f-d6fd-4037-8876-56a19704fe84" providerId="ADAL" clId="{F42B89D5-51D9-5F48-B410-D1A58293FEC7}" dt="2024-02-22T11:38:44.727" v="191" actId="6264"/>
          <ac:spMkLst>
            <pc:docMk/>
            <pc:sldMk cId="0" sldId="260"/>
            <ac:spMk id="174" creationId="{00000000-0000-0000-0000-000000000000}"/>
          </ac:spMkLst>
        </pc:spChg>
        <pc:spChg chg="del mod">
          <ac:chgData name="Giulia Grisot" userId="53744c0f-d6fd-4037-8876-56a19704fe84" providerId="ADAL" clId="{F42B89D5-51D9-5F48-B410-D1A58293FEC7}" dt="2024-02-22T11:32:39.599" v="23" actId="478"/>
          <ac:spMkLst>
            <pc:docMk/>
            <pc:sldMk cId="0" sldId="260"/>
            <ac:spMk id="175" creationId="{00000000-0000-0000-0000-000000000000}"/>
          </ac:spMkLst>
        </pc:spChg>
        <pc:picChg chg="add del mod">
          <ac:chgData name="Giulia Grisot" userId="53744c0f-d6fd-4037-8876-56a19704fe84" providerId="ADAL" clId="{F42B89D5-51D9-5F48-B410-D1A58293FEC7}" dt="2024-02-22T11:38:31.453" v="187" actId="478"/>
          <ac:picMkLst>
            <pc:docMk/>
            <pc:sldMk cId="0" sldId="260"/>
            <ac:picMk id="6" creationId="{80F73E9F-BC6A-761A-E993-A974562D9322}"/>
          </ac:picMkLst>
        </pc:picChg>
        <pc:picChg chg="del">
          <ac:chgData name="Giulia Grisot" userId="53744c0f-d6fd-4037-8876-56a19704fe84" providerId="ADAL" clId="{F42B89D5-51D9-5F48-B410-D1A58293FEC7}" dt="2024-02-22T11:32:34.885" v="21" actId="478"/>
          <ac:picMkLst>
            <pc:docMk/>
            <pc:sldMk cId="0" sldId="260"/>
            <ac:picMk id="176" creationId="{00000000-0000-0000-0000-000000000000}"/>
          </ac:picMkLst>
        </pc:picChg>
        <pc:picChg chg="del mod">
          <ac:chgData name="Giulia Grisot" userId="53744c0f-d6fd-4037-8876-56a19704fe84" providerId="ADAL" clId="{F42B89D5-51D9-5F48-B410-D1A58293FEC7}" dt="2024-02-22T11:32:05.293" v="19" actId="478"/>
          <ac:picMkLst>
            <pc:docMk/>
            <pc:sldMk cId="0" sldId="260"/>
            <ac:picMk id="177" creationId="{00000000-0000-0000-0000-000000000000}"/>
          </ac:picMkLst>
        </pc:picChg>
        <pc:picChg chg="del">
          <ac:chgData name="Giulia Grisot" userId="53744c0f-d6fd-4037-8876-56a19704fe84" providerId="ADAL" clId="{F42B89D5-51D9-5F48-B410-D1A58293FEC7}" dt="2024-02-22T11:32:31.992" v="20" actId="478"/>
          <ac:picMkLst>
            <pc:docMk/>
            <pc:sldMk cId="0" sldId="260"/>
            <ac:picMk id="178" creationId="{00000000-0000-0000-0000-000000000000}"/>
          </ac:picMkLst>
        </pc:picChg>
        <pc:picChg chg="del mod">
          <ac:chgData name="Giulia Grisot" userId="53744c0f-d6fd-4037-8876-56a19704fe84" providerId="ADAL" clId="{F42B89D5-51D9-5F48-B410-D1A58293FEC7}" dt="2024-02-22T11:38:21.174" v="184" actId="478"/>
          <ac:picMkLst>
            <pc:docMk/>
            <pc:sldMk cId="0" sldId="260"/>
            <ac:picMk id="179" creationId="{00000000-0000-0000-0000-000000000000}"/>
          </ac:picMkLst>
        </pc:picChg>
      </pc:sldChg>
      <pc:sldChg chg="addSp delSp modSp add del mod chgLayout">
        <pc:chgData name="Giulia Grisot" userId="53744c0f-d6fd-4037-8876-56a19704fe84" providerId="ADAL" clId="{F42B89D5-51D9-5F48-B410-D1A58293FEC7}" dt="2024-02-22T11:38:33.806" v="188" actId="2696"/>
        <pc:sldMkLst>
          <pc:docMk/>
          <pc:sldMk cId="0" sldId="261"/>
        </pc:sldMkLst>
        <pc:spChg chg="add del mod">
          <ac:chgData name="Giulia Grisot" userId="53744c0f-d6fd-4037-8876-56a19704fe84" providerId="ADAL" clId="{F42B89D5-51D9-5F48-B410-D1A58293FEC7}" dt="2024-02-22T11:31:16.814" v="14" actId="6264"/>
          <ac:spMkLst>
            <pc:docMk/>
            <pc:sldMk cId="0" sldId="261"/>
            <ac:spMk id="2" creationId="{3C810AC0-0C1B-5154-4040-12D205109493}"/>
          </ac:spMkLst>
        </pc:spChg>
        <pc:spChg chg="add del mod ord">
          <ac:chgData name="Giulia Grisot" userId="53744c0f-d6fd-4037-8876-56a19704fe84" providerId="ADAL" clId="{F42B89D5-51D9-5F48-B410-D1A58293FEC7}" dt="2024-02-22T11:36:06.171" v="134" actId="6264"/>
          <ac:spMkLst>
            <pc:docMk/>
            <pc:sldMk cId="0" sldId="261"/>
            <ac:spMk id="3" creationId="{9F9A2D9E-E01C-12EB-3A32-BA649CFA6E17}"/>
          </ac:spMkLst>
        </pc:spChg>
        <pc:spChg chg="add del mod">
          <ac:chgData name="Giulia Grisot" userId="53744c0f-d6fd-4037-8876-56a19704fe84" providerId="ADAL" clId="{F42B89D5-51D9-5F48-B410-D1A58293FEC7}" dt="2024-02-22T11:36:06.171" v="134" actId="6264"/>
          <ac:spMkLst>
            <pc:docMk/>
            <pc:sldMk cId="0" sldId="261"/>
            <ac:spMk id="4" creationId="{F1927BA4-9847-33B7-CC63-23C5FC06D904}"/>
          </ac:spMkLst>
        </pc:spChg>
        <pc:spChg chg="add del mod ord">
          <ac:chgData name="Giulia Grisot" userId="53744c0f-d6fd-4037-8876-56a19704fe84" providerId="ADAL" clId="{F42B89D5-51D9-5F48-B410-D1A58293FEC7}" dt="2024-02-22T11:36:06.171" v="134" actId="6264"/>
          <ac:spMkLst>
            <pc:docMk/>
            <pc:sldMk cId="0" sldId="261"/>
            <ac:spMk id="5" creationId="{B53C25B5-A5BF-E5DC-6D36-8477827B0052}"/>
          </ac:spMkLst>
        </pc:spChg>
        <pc:spChg chg="mod ord">
          <ac:chgData name="Giulia Grisot" userId="53744c0f-d6fd-4037-8876-56a19704fe84" providerId="ADAL" clId="{F42B89D5-51D9-5F48-B410-D1A58293FEC7}" dt="2024-02-22T11:36:06.171" v="134" actId="6264"/>
          <ac:spMkLst>
            <pc:docMk/>
            <pc:sldMk cId="0" sldId="261"/>
            <ac:spMk id="184" creationId="{00000000-0000-0000-0000-000000000000}"/>
          </ac:spMkLst>
        </pc:spChg>
        <pc:spChg chg="del">
          <ac:chgData name="Giulia Grisot" userId="53744c0f-d6fd-4037-8876-56a19704fe84" providerId="ADAL" clId="{F42B89D5-51D9-5F48-B410-D1A58293FEC7}" dt="2024-02-22T11:32:41.649" v="25" actId="478"/>
          <ac:spMkLst>
            <pc:docMk/>
            <pc:sldMk cId="0" sldId="261"/>
            <ac:spMk id="186" creationId="{00000000-0000-0000-0000-000000000000}"/>
          </ac:spMkLst>
        </pc:spChg>
        <pc:picChg chg="del">
          <ac:chgData name="Giulia Grisot" userId="53744c0f-d6fd-4037-8876-56a19704fe84" providerId="ADAL" clId="{F42B89D5-51D9-5F48-B410-D1A58293FEC7}" dt="2024-02-22T11:38:27.009" v="185" actId="21"/>
          <ac:picMkLst>
            <pc:docMk/>
            <pc:sldMk cId="0" sldId="261"/>
            <ac:picMk id="185" creationId="{00000000-0000-0000-0000-000000000000}"/>
          </ac:picMkLst>
        </pc:picChg>
        <pc:picChg chg="del">
          <ac:chgData name="Giulia Grisot" userId="53744c0f-d6fd-4037-8876-56a19704fe84" providerId="ADAL" clId="{F42B89D5-51D9-5F48-B410-D1A58293FEC7}" dt="2024-02-22T11:32:40.986" v="24" actId="478"/>
          <ac:picMkLst>
            <pc:docMk/>
            <pc:sldMk cId="0" sldId="261"/>
            <ac:picMk id="187" creationId="{00000000-0000-0000-0000-000000000000}"/>
          </ac:picMkLst>
        </pc:picChg>
        <pc:picChg chg="del">
          <ac:chgData name="Giulia Grisot" userId="53744c0f-d6fd-4037-8876-56a19704fe84" providerId="ADAL" clId="{F42B89D5-51D9-5F48-B410-D1A58293FEC7}" dt="2024-02-22T11:35:27.524" v="121" actId="478"/>
          <ac:picMkLst>
            <pc:docMk/>
            <pc:sldMk cId="0" sldId="261"/>
            <ac:picMk id="189" creationId="{00000000-0000-0000-0000-000000000000}"/>
          </ac:picMkLst>
        </pc:picChg>
      </pc:sldChg>
      <pc:sldChg chg="addSp delSp modSp add del mod chgLayout">
        <pc:chgData name="Giulia Grisot" userId="53744c0f-d6fd-4037-8876-56a19704fe84" providerId="ADAL" clId="{F42B89D5-51D9-5F48-B410-D1A58293FEC7}" dt="2024-02-22T11:38:35.973" v="189" actId="2696"/>
        <pc:sldMkLst>
          <pc:docMk/>
          <pc:sldMk cId="0" sldId="262"/>
        </pc:sldMkLst>
        <pc:spChg chg="add del mod">
          <ac:chgData name="Giulia Grisot" userId="53744c0f-d6fd-4037-8876-56a19704fe84" providerId="ADAL" clId="{F42B89D5-51D9-5F48-B410-D1A58293FEC7}" dt="2024-02-22T11:31:16.814" v="14" actId="6264"/>
          <ac:spMkLst>
            <pc:docMk/>
            <pc:sldMk cId="0" sldId="262"/>
            <ac:spMk id="2" creationId="{307CA7AD-213A-FB39-93EE-602A47C7A7D7}"/>
          </ac:spMkLst>
        </pc:spChg>
        <pc:spChg chg="add del mod ord">
          <ac:chgData name="Giulia Grisot" userId="53744c0f-d6fd-4037-8876-56a19704fe84" providerId="ADAL" clId="{F42B89D5-51D9-5F48-B410-D1A58293FEC7}" dt="2024-02-22T11:36:06.171" v="134" actId="6264"/>
          <ac:spMkLst>
            <pc:docMk/>
            <pc:sldMk cId="0" sldId="262"/>
            <ac:spMk id="3" creationId="{8DFEA300-0A82-5CDC-9249-0F1B9E6D66C8}"/>
          </ac:spMkLst>
        </pc:spChg>
        <pc:spChg chg="add del mod">
          <ac:chgData name="Giulia Grisot" userId="53744c0f-d6fd-4037-8876-56a19704fe84" providerId="ADAL" clId="{F42B89D5-51D9-5F48-B410-D1A58293FEC7}" dt="2024-02-22T11:36:06.171" v="134" actId="6264"/>
          <ac:spMkLst>
            <pc:docMk/>
            <pc:sldMk cId="0" sldId="262"/>
            <ac:spMk id="4" creationId="{6D0C9F74-F485-EB48-55F1-8A9399335CE6}"/>
          </ac:spMkLst>
        </pc:spChg>
        <pc:spChg chg="add del mod ord">
          <ac:chgData name="Giulia Grisot" userId="53744c0f-d6fd-4037-8876-56a19704fe84" providerId="ADAL" clId="{F42B89D5-51D9-5F48-B410-D1A58293FEC7}" dt="2024-02-22T11:36:06.171" v="134" actId="6264"/>
          <ac:spMkLst>
            <pc:docMk/>
            <pc:sldMk cId="0" sldId="262"/>
            <ac:spMk id="5" creationId="{19C1434B-247C-CB44-8688-9CA4CC6AC9BC}"/>
          </ac:spMkLst>
        </pc:spChg>
        <pc:spChg chg="mod ord">
          <ac:chgData name="Giulia Grisot" userId="53744c0f-d6fd-4037-8876-56a19704fe84" providerId="ADAL" clId="{F42B89D5-51D9-5F48-B410-D1A58293FEC7}" dt="2024-02-22T11:36:06.171" v="134" actId="6264"/>
          <ac:spMkLst>
            <pc:docMk/>
            <pc:sldMk cId="0" sldId="262"/>
            <ac:spMk id="194" creationId="{00000000-0000-0000-0000-000000000000}"/>
          </ac:spMkLst>
        </pc:spChg>
        <pc:picChg chg="mod">
          <ac:chgData name="Giulia Grisot" userId="53744c0f-d6fd-4037-8876-56a19704fe84" providerId="ADAL" clId="{F42B89D5-51D9-5F48-B410-D1A58293FEC7}" dt="2024-02-22T11:35:23.668" v="120" actId="1076"/>
          <ac:picMkLst>
            <pc:docMk/>
            <pc:sldMk cId="0" sldId="262"/>
            <ac:picMk id="195" creationId="{00000000-0000-0000-0000-000000000000}"/>
          </ac:picMkLst>
        </pc:picChg>
      </pc:sldChg>
      <pc:sldChg chg="addSp delSp modSp add del mod modClrScheme chgLayout">
        <pc:chgData name="Giulia Grisot" userId="53744c0f-d6fd-4037-8876-56a19704fe84" providerId="ADAL" clId="{F42B89D5-51D9-5F48-B410-D1A58293FEC7}" dt="2024-02-22T11:42:36.456" v="280" actId="2696"/>
        <pc:sldMkLst>
          <pc:docMk/>
          <pc:sldMk cId="0" sldId="263"/>
        </pc:sldMkLst>
        <pc:spChg chg="add del mod ord">
          <ac:chgData name="Giulia Grisot" userId="53744c0f-d6fd-4037-8876-56a19704fe84" providerId="ADAL" clId="{F42B89D5-51D9-5F48-B410-D1A58293FEC7}" dt="2024-02-22T11:39:03.054" v="193" actId="700"/>
          <ac:spMkLst>
            <pc:docMk/>
            <pc:sldMk cId="0" sldId="263"/>
            <ac:spMk id="2" creationId="{E1E44B4F-439D-47EF-B854-71DEB00D6AF3}"/>
          </ac:spMkLst>
        </pc:spChg>
        <pc:spChg chg="add del mod ord">
          <ac:chgData name="Giulia Grisot" userId="53744c0f-d6fd-4037-8876-56a19704fe84" providerId="ADAL" clId="{F42B89D5-51D9-5F48-B410-D1A58293FEC7}" dt="2024-02-22T11:39:03.054" v="193" actId="700"/>
          <ac:spMkLst>
            <pc:docMk/>
            <pc:sldMk cId="0" sldId="263"/>
            <ac:spMk id="3" creationId="{6937D34C-8CD1-C243-125D-6C6EDEDF94D8}"/>
          </ac:spMkLst>
        </pc:spChg>
        <pc:spChg chg="add del mod ord">
          <ac:chgData name="Giulia Grisot" userId="53744c0f-d6fd-4037-8876-56a19704fe84" providerId="ADAL" clId="{F42B89D5-51D9-5F48-B410-D1A58293FEC7}" dt="2024-02-22T11:36:06.171" v="134" actId="6264"/>
          <ac:spMkLst>
            <pc:docMk/>
            <pc:sldMk cId="0" sldId="263"/>
            <ac:spMk id="4" creationId="{90D132FD-98F1-93EB-F7E1-9D9B4928DE55}"/>
          </ac:spMkLst>
        </pc:spChg>
        <pc:spChg chg="add del mod ord">
          <ac:chgData name="Giulia Grisot" userId="53744c0f-d6fd-4037-8876-56a19704fe84" providerId="ADAL" clId="{F42B89D5-51D9-5F48-B410-D1A58293FEC7}" dt="2024-02-22T11:36:06.171" v="134" actId="6264"/>
          <ac:spMkLst>
            <pc:docMk/>
            <pc:sldMk cId="0" sldId="263"/>
            <ac:spMk id="5" creationId="{0B2C8FD8-D582-FB62-17DC-6680A7B35C7E}"/>
          </ac:spMkLst>
        </pc:spChg>
      </pc:sldChg>
      <pc:sldChg chg="addSp delSp modSp add del mod ord modClrScheme chgLayout">
        <pc:chgData name="Giulia Grisot" userId="53744c0f-d6fd-4037-8876-56a19704fe84" providerId="ADAL" clId="{F42B89D5-51D9-5F48-B410-D1A58293FEC7}" dt="2024-02-22T11:42:28.665" v="279" actId="2696"/>
        <pc:sldMkLst>
          <pc:docMk/>
          <pc:sldMk cId="0" sldId="264"/>
        </pc:sldMkLst>
        <pc:spChg chg="add del mod ord">
          <ac:chgData name="Giulia Grisot" userId="53744c0f-d6fd-4037-8876-56a19704fe84" providerId="ADAL" clId="{F42B89D5-51D9-5F48-B410-D1A58293FEC7}" dt="2024-02-22T11:39:12.714" v="194" actId="700"/>
          <ac:spMkLst>
            <pc:docMk/>
            <pc:sldMk cId="0" sldId="264"/>
            <ac:spMk id="2" creationId="{78818A73-9A31-03A6-41B2-6A66B8577997}"/>
          </ac:spMkLst>
        </pc:spChg>
        <pc:spChg chg="add del mod ord">
          <ac:chgData name="Giulia Grisot" userId="53744c0f-d6fd-4037-8876-56a19704fe84" providerId="ADAL" clId="{F42B89D5-51D9-5F48-B410-D1A58293FEC7}" dt="2024-02-22T11:39:12.714" v="194" actId="700"/>
          <ac:spMkLst>
            <pc:docMk/>
            <pc:sldMk cId="0" sldId="264"/>
            <ac:spMk id="3" creationId="{D0D4F6A8-7167-643E-90DA-FC0575810013}"/>
          </ac:spMkLst>
        </pc:spChg>
        <pc:spChg chg="add del mod ord">
          <ac:chgData name="Giulia Grisot" userId="53744c0f-d6fd-4037-8876-56a19704fe84" providerId="ADAL" clId="{F42B89D5-51D9-5F48-B410-D1A58293FEC7}" dt="2024-02-22T11:36:06.171" v="134" actId="6264"/>
          <ac:spMkLst>
            <pc:docMk/>
            <pc:sldMk cId="0" sldId="264"/>
            <ac:spMk id="4" creationId="{2381BAB2-3431-A40B-6390-7F7BCF1CBA3F}"/>
          </ac:spMkLst>
        </pc:spChg>
        <pc:spChg chg="add del mod ord">
          <ac:chgData name="Giulia Grisot" userId="53744c0f-d6fd-4037-8876-56a19704fe84" providerId="ADAL" clId="{F42B89D5-51D9-5F48-B410-D1A58293FEC7}" dt="2024-02-22T11:36:06.171" v="134" actId="6264"/>
          <ac:spMkLst>
            <pc:docMk/>
            <pc:sldMk cId="0" sldId="264"/>
            <ac:spMk id="5" creationId="{B13E3D93-D987-2121-BB25-8F5FD722B8DD}"/>
          </ac:spMkLst>
        </pc:spChg>
      </pc:sldChg>
      <pc:sldChg chg="addSp delSp modSp add mod chgLayout">
        <pc:chgData name="Giulia Grisot" userId="53744c0f-d6fd-4037-8876-56a19704fe84" providerId="ADAL" clId="{F42B89D5-51D9-5F48-B410-D1A58293FEC7}" dt="2024-02-22T11:41:51.308" v="276" actId="20577"/>
        <pc:sldMkLst>
          <pc:docMk/>
          <pc:sldMk cId="0" sldId="265"/>
        </pc:sldMkLst>
        <pc:spChg chg="add del mod">
          <ac:chgData name="Giulia Grisot" userId="53744c0f-d6fd-4037-8876-56a19704fe84" providerId="ADAL" clId="{F42B89D5-51D9-5F48-B410-D1A58293FEC7}" dt="2024-02-22T11:31:16.814" v="14" actId="6264"/>
          <ac:spMkLst>
            <pc:docMk/>
            <pc:sldMk cId="0" sldId="265"/>
            <ac:spMk id="2" creationId="{9749BE7B-1DA3-3CF4-D776-BDE79D8BA5F7}"/>
          </ac:spMkLst>
        </pc:spChg>
        <pc:spChg chg="add del mod ord">
          <ac:chgData name="Giulia Grisot" userId="53744c0f-d6fd-4037-8876-56a19704fe84" providerId="ADAL" clId="{F42B89D5-51D9-5F48-B410-D1A58293FEC7}" dt="2024-02-22T11:41:51.308" v="276" actId="20577"/>
          <ac:spMkLst>
            <pc:docMk/>
            <pc:sldMk cId="0" sldId="265"/>
            <ac:spMk id="3" creationId="{533B17AF-ECFA-640A-91AA-949D87610F07}"/>
          </ac:spMkLst>
        </pc:spChg>
        <pc:spChg chg="add del mod">
          <ac:chgData name="Giulia Grisot" userId="53744c0f-d6fd-4037-8876-56a19704fe84" providerId="ADAL" clId="{F42B89D5-51D9-5F48-B410-D1A58293FEC7}" dt="2024-02-22T11:36:06.171" v="134" actId="6264"/>
          <ac:spMkLst>
            <pc:docMk/>
            <pc:sldMk cId="0" sldId="265"/>
            <ac:spMk id="4" creationId="{129A20A0-BDD9-F881-7649-EFB855871FAF}"/>
          </ac:spMkLst>
        </pc:spChg>
        <pc:spChg chg="add del mod ord">
          <ac:chgData name="Giulia Grisot" userId="53744c0f-d6fd-4037-8876-56a19704fe84" providerId="ADAL" clId="{F42B89D5-51D9-5F48-B410-D1A58293FEC7}" dt="2024-02-22T11:36:06.171" v="134" actId="6264"/>
          <ac:spMkLst>
            <pc:docMk/>
            <pc:sldMk cId="0" sldId="265"/>
            <ac:spMk id="5" creationId="{F5ADBA2F-4E31-74E0-FFF8-032FABBD23D6}"/>
          </ac:spMkLst>
        </pc:spChg>
        <pc:spChg chg="del mod">
          <ac:chgData name="Giulia Grisot" userId="53744c0f-d6fd-4037-8876-56a19704fe84" providerId="ADAL" clId="{F42B89D5-51D9-5F48-B410-D1A58293FEC7}" dt="2024-02-22T11:41:47.905" v="270" actId="478"/>
          <ac:spMkLst>
            <pc:docMk/>
            <pc:sldMk cId="0" sldId="265"/>
            <ac:spMk id="219" creationId="{00000000-0000-0000-0000-000000000000}"/>
          </ac:spMkLst>
        </pc:spChg>
        <pc:spChg chg="del mod">
          <ac:chgData name="Giulia Grisot" userId="53744c0f-d6fd-4037-8876-56a19704fe84" providerId="ADAL" clId="{F42B89D5-51D9-5F48-B410-D1A58293FEC7}" dt="2024-02-22T11:32:52.328" v="28" actId="478"/>
          <ac:spMkLst>
            <pc:docMk/>
            <pc:sldMk cId="0" sldId="265"/>
            <ac:spMk id="220" creationId="{00000000-0000-0000-0000-000000000000}"/>
          </ac:spMkLst>
        </pc:spChg>
        <pc:spChg chg="mod ord">
          <ac:chgData name="Giulia Grisot" userId="53744c0f-d6fd-4037-8876-56a19704fe84" providerId="ADAL" clId="{F42B89D5-51D9-5F48-B410-D1A58293FEC7}" dt="2024-02-22T11:36:06.171" v="134" actId="6264"/>
          <ac:spMkLst>
            <pc:docMk/>
            <pc:sldMk cId="0" sldId="265"/>
            <ac:spMk id="224" creationId="{00000000-0000-0000-0000-000000000000}"/>
          </ac:spMkLst>
        </pc:spChg>
        <pc:picChg chg="del">
          <ac:chgData name="Giulia Grisot" userId="53744c0f-d6fd-4037-8876-56a19704fe84" providerId="ADAL" clId="{F42B89D5-51D9-5F48-B410-D1A58293FEC7}" dt="2024-02-22T11:32:53.260" v="29" actId="478"/>
          <ac:picMkLst>
            <pc:docMk/>
            <pc:sldMk cId="0" sldId="265"/>
            <ac:picMk id="221" creationId="{00000000-0000-0000-0000-000000000000}"/>
          </ac:picMkLst>
        </pc:picChg>
        <pc:picChg chg="del">
          <ac:chgData name="Giulia Grisot" userId="53744c0f-d6fd-4037-8876-56a19704fe84" providerId="ADAL" clId="{F42B89D5-51D9-5F48-B410-D1A58293FEC7}" dt="2024-02-22T11:41:40.387" v="268" actId="478"/>
          <ac:picMkLst>
            <pc:docMk/>
            <pc:sldMk cId="0" sldId="265"/>
            <ac:picMk id="222" creationId="{00000000-0000-0000-0000-000000000000}"/>
          </ac:picMkLst>
        </pc:picChg>
        <pc:picChg chg="del">
          <ac:chgData name="Giulia Grisot" userId="53744c0f-d6fd-4037-8876-56a19704fe84" providerId="ADAL" clId="{F42B89D5-51D9-5F48-B410-D1A58293FEC7}" dt="2024-02-22T11:35:17.930" v="118" actId="478"/>
          <ac:picMkLst>
            <pc:docMk/>
            <pc:sldMk cId="0" sldId="265"/>
            <ac:picMk id="223" creationId="{00000000-0000-0000-0000-000000000000}"/>
          </ac:picMkLst>
        </pc:picChg>
      </pc:sldChg>
      <pc:sldChg chg="addSp delSp modSp add mod ord modClrScheme chgLayout">
        <pc:chgData name="Giulia Grisot" userId="53744c0f-d6fd-4037-8876-56a19704fe84" providerId="ADAL" clId="{F42B89D5-51D9-5F48-B410-D1A58293FEC7}" dt="2024-02-22T11:42:25.089" v="278" actId="20578"/>
        <pc:sldMkLst>
          <pc:docMk/>
          <pc:sldMk cId="0" sldId="266"/>
        </pc:sldMkLst>
        <pc:spChg chg="add del mod">
          <ac:chgData name="Giulia Grisot" userId="53744c0f-d6fd-4037-8876-56a19704fe84" providerId="ADAL" clId="{F42B89D5-51D9-5F48-B410-D1A58293FEC7}" dt="2024-02-22T11:31:16.814" v="14" actId="6264"/>
          <ac:spMkLst>
            <pc:docMk/>
            <pc:sldMk cId="0" sldId="266"/>
            <ac:spMk id="2" creationId="{9946FC80-9DE5-3E71-E019-914DC47B38E5}"/>
          </ac:spMkLst>
        </pc:spChg>
        <pc:spChg chg="add del mod ord">
          <ac:chgData name="Giulia Grisot" userId="53744c0f-d6fd-4037-8876-56a19704fe84" providerId="ADAL" clId="{F42B89D5-51D9-5F48-B410-D1A58293FEC7}" dt="2024-02-22T11:39:24.618" v="196" actId="700"/>
          <ac:spMkLst>
            <pc:docMk/>
            <pc:sldMk cId="0" sldId="266"/>
            <ac:spMk id="3" creationId="{8735C13D-B8CF-0C98-25AC-24540DD6C290}"/>
          </ac:spMkLst>
        </pc:spChg>
        <pc:spChg chg="add del mod">
          <ac:chgData name="Giulia Grisot" userId="53744c0f-d6fd-4037-8876-56a19704fe84" providerId="ADAL" clId="{F42B89D5-51D9-5F48-B410-D1A58293FEC7}" dt="2024-02-22T11:36:06.171" v="134" actId="6264"/>
          <ac:spMkLst>
            <pc:docMk/>
            <pc:sldMk cId="0" sldId="266"/>
            <ac:spMk id="4" creationId="{DD31559E-0C2A-08C7-3564-3D96E178C138}"/>
          </ac:spMkLst>
        </pc:spChg>
        <pc:spChg chg="add del mod ord">
          <ac:chgData name="Giulia Grisot" userId="53744c0f-d6fd-4037-8876-56a19704fe84" providerId="ADAL" clId="{F42B89D5-51D9-5F48-B410-D1A58293FEC7}" dt="2024-02-22T11:36:06.171" v="134" actId="6264"/>
          <ac:spMkLst>
            <pc:docMk/>
            <pc:sldMk cId="0" sldId="266"/>
            <ac:spMk id="5" creationId="{702C14CE-BC24-DE9E-A431-F0BBD3842DD7}"/>
          </ac:spMkLst>
        </pc:spChg>
        <pc:spChg chg="add mod ord">
          <ac:chgData name="Giulia Grisot" userId="53744c0f-d6fd-4037-8876-56a19704fe84" providerId="ADAL" clId="{F42B89D5-51D9-5F48-B410-D1A58293FEC7}" dt="2024-02-22T11:39:59.318" v="218" actId="403"/>
          <ac:spMkLst>
            <pc:docMk/>
            <pc:sldMk cId="0" sldId="266"/>
            <ac:spMk id="6" creationId="{82C65FDD-D972-9016-A026-4677066FFC60}"/>
          </ac:spMkLst>
        </pc:spChg>
        <pc:spChg chg="add del mod">
          <ac:chgData name="Giulia Grisot" userId="53744c0f-d6fd-4037-8876-56a19704fe84" providerId="ADAL" clId="{F42B89D5-51D9-5F48-B410-D1A58293FEC7}" dt="2024-02-22T11:39:43.196" v="205" actId="6264"/>
          <ac:spMkLst>
            <pc:docMk/>
            <pc:sldMk cId="0" sldId="266"/>
            <ac:spMk id="7" creationId="{B4735D74-F9F9-E26D-1AE1-BEA4A7BB664B}"/>
          </ac:spMkLst>
        </pc:spChg>
        <pc:spChg chg="add del mod">
          <ac:chgData name="Giulia Grisot" userId="53744c0f-d6fd-4037-8876-56a19704fe84" providerId="ADAL" clId="{F42B89D5-51D9-5F48-B410-D1A58293FEC7}" dt="2024-02-22T11:39:43.196" v="205" actId="6264"/>
          <ac:spMkLst>
            <pc:docMk/>
            <pc:sldMk cId="0" sldId="266"/>
            <ac:spMk id="8" creationId="{F692DB71-0CDC-5F5B-69B9-291FD47C9CF2}"/>
          </ac:spMkLst>
        </pc:spChg>
        <pc:spChg chg="del mod">
          <ac:chgData name="Giulia Grisot" userId="53744c0f-d6fd-4037-8876-56a19704fe84" providerId="ADAL" clId="{F42B89D5-51D9-5F48-B410-D1A58293FEC7}" dt="2024-02-22T11:39:29.466" v="198" actId="478"/>
          <ac:spMkLst>
            <pc:docMk/>
            <pc:sldMk cId="0" sldId="266"/>
            <ac:spMk id="229" creationId="{00000000-0000-0000-0000-000000000000}"/>
          </ac:spMkLst>
        </pc:spChg>
        <pc:spChg chg="del">
          <ac:chgData name="Giulia Grisot" userId="53744c0f-d6fd-4037-8876-56a19704fe84" providerId="ADAL" clId="{F42B89D5-51D9-5F48-B410-D1A58293FEC7}" dt="2024-02-22T11:32:55.352" v="31" actId="478"/>
          <ac:spMkLst>
            <pc:docMk/>
            <pc:sldMk cId="0" sldId="266"/>
            <ac:spMk id="230" creationId="{00000000-0000-0000-0000-000000000000}"/>
          </ac:spMkLst>
        </pc:spChg>
        <pc:spChg chg="mod ord">
          <ac:chgData name="Giulia Grisot" userId="53744c0f-d6fd-4037-8876-56a19704fe84" providerId="ADAL" clId="{F42B89D5-51D9-5F48-B410-D1A58293FEC7}" dt="2024-02-22T11:39:53.354" v="214" actId="27636"/>
          <ac:spMkLst>
            <pc:docMk/>
            <pc:sldMk cId="0" sldId="266"/>
            <ac:spMk id="234" creationId="{00000000-0000-0000-0000-000000000000}"/>
          </ac:spMkLst>
        </pc:spChg>
        <pc:picChg chg="del">
          <ac:chgData name="Giulia Grisot" userId="53744c0f-d6fd-4037-8876-56a19704fe84" providerId="ADAL" clId="{F42B89D5-51D9-5F48-B410-D1A58293FEC7}" dt="2024-02-22T11:32:54.737" v="30" actId="478"/>
          <ac:picMkLst>
            <pc:docMk/>
            <pc:sldMk cId="0" sldId="266"/>
            <ac:picMk id="231" creationId="{00000000-0000-0000-0000-000000000000}"/>
          </ac:picMkLst>
        </pc:picChg>
        <pc:picChg chg="del">
          <ac:chgData name="Giulia Grisot" userId="53744c0f-d6fd-4037-8876-56a19704fe84" providerId="ADAL" clId="{F42B89D5-51D9-5F48-B410-D1A58293FEC7}" dt="2024-02-22T11:39:33.358" v="201" actId="478"/>
          <ac:picMkLst>
            <pc:docMk/>
            <pc:sldMk cId="0" sldId="266"/>
            <ac:picMk id="232" creationId="{00000000-0000-0000-0000-000000000000}"/>
          </ac:picMkLst>
        </pc:picChg>
        <pc:picChg chg="del">
          <ac:chgData name="Giulia Grisot" userId="53744c0f-d6fd-4037-8876-56a19704fe84" providerId="ADAL" clId="{F42B89D5-51D9-5F48-B410-D1A58293FEC7}" dt="2024-02-22T11:35:16.304" v="117" actId="478"/>
          <ac:picMkLst>
            <pc:docMk/>
            <pc:sldMk cId="0" sldId="266"/>
            <ac:picMk id="233" creationId="{00000000-0000-0000-0000-000000000000}"/>
          </ac:picMkLst>
        </pc:picChg>
      </pc:sldChg>
      <pc:sldChg chg="addSp delSp modSp add mod ord modClrScheme chgLayout">
        <pc:chgData name="Giulia Grisot" userId="53744c0f-d6fd-4037-8876-56a19704fe84" providerId="ADAL" clId="{F42B89D5-51D9-5F48-B410-D1A58293FEC7}" dt="2024-02-22T11:41:24.670" v="267" actId="20578"/>
        <pc:sldMkLst>
          <pc:docMk/>
          <pc:sldMk cId="0" sldId="267"/>
        </pc:sldMkLst>
        <pc:spChg chg="add del mod ord">
          <ac:chgData name="Giulia Grisot" userId="53744c0f-d6fd-4037-8876-56a19704fe84" providerId="ADAL" clId="{F42B89D5-51D9-5F48-B410-D1A58293FEC7}" dt="2024-02-22T11:40:10.861" v="220" actId="700"/>
          <ac:spMkLst>
            <pc:docMk/>
            <pc:sldMk cId="0" sldId="267"/>
            <ac:spMk id="2" creationId="{254E6059-93CE-3CDF-97BD-1817905AA9C3}"/>
          </ac:spMkLst>
        </pc:spChg>
        <pc:spChg chg="add del mod ord">
          <ac:chgData name="Giulia Grisot" userId="53744c0f-d6fd-4037-8876-56a19704fe84" providerId="ADAL" clId="{F42B89D5-51D9-5F48-B410-D1A58293FEC7}" dt="2024-02-22T11:40:10.861" v="220" actId="700"/>
          <ac:spMkLst>
            <pc:docMk/>
            <pc:sldMk cId="0" sldId="267"/>
            <ac:spMk id="3" creationId="{D4650891-15DF-F9C5-1F97-5095B4F521A0}"/>
          </ac:spMkLst>
        </pc:spChg>
        <pc:spChg chg="add del mod ord">
          <ac:chgData name="Giulia Grisot" userId="53744c0f-d6fd-4037-8876-56a19704fe84" providerId="ADAL" clId="{F42B89D5-51D9-5F48-B410-D1A58293FEC7}" dt="2024-02-22T11:36:06.171" v="134" actId="6264"/>
          <ac:spMkLst>
            <pc:docMk/>
            <pc:sldMk cId="0" sldId="267"/>
            <ac:spMk id="4" creationId="{9F5DD38B-B93B-5973-4B6C-9CDDA75FE870}"/>
          </ac:spMkLst>
        </pc:spChg>
        <pc:spChg chg="add del mod ord">
          <ac:chgData name="Giulia Grisot" userId="53744c0f-d6fd-4037-8876-56a19704fe84" providerId="ADAL" clId="{F42B89D5-51D9-5F48-B410-D1A58293FEC7}" dt="2024-02-22T11:36:06.171" v="134" actId="6264"/>
          <ac:spMkLst>
            <pc:docMk/>
            <pc:sldMk cId="0" sldId="267"/>
            <ac:spMk id="5" creationId="{8F3EA493-D078-FF30-DB0A-1877358145F1}"/>
          </ac:spMkLst>
        </pc:spChg>
        <pc:spChg chg="add del mod ord">
          <ac:chgData name="Giulia Grisot" userId="53744c0f-d6fd-4037-8876-56a19704fe84" providerId="ADAL" clId="{F42B89D5-51D9-5F48-B410-D1A58293FEC7}" dt="2024-02-22T11:41:09.706" v="262" actId="478"/>
          <ac:spMkLst>
            <pc:docMk/>
            <pc:sldMk cId="0" sldId="267"/>
            <ac:spMk id="6" creationId="{C7CB307E-AD85-C71C-737A-5F1F238F0FD0}"/>
          </ac:spMkLst>
        </pc:spChg>
        <pc:spChg chg="add del mod ord">
          <ac:chgData name="Giulia Grisot" userId="53744c0f-d6fd-4037-8876-56a19704fe84" providerId="ADAL" clId="{F42B89D5-51D9-5F48-B410-D1A58293FEC7}" dt="2024-02-22T11:40:17.089" v="221" actId="478"/>
          <ac:spMkLst>
            <pc:docMk/>
            <pc:sldMk cId="0" sldId="267"/>
            <ac:spMk id="7" creationId="{B608D04D-E446-3788-4377-E7DECD3254F2}"/>
          </ac:spMkLst>
        </pc:spChg>
        <pc:spChg chg="add del mod ord">
          <ac:chgData name="Giulia Grisot" userId="53744c0f-d6fd-4037-8876-56a19704fe84" providerId="ADAL" clId="{F42B89D5-51D9-5F48-B410-D1A58293FEC7}" dt="2024-02-22T11:41:03.322" v="261" actId="700"/>
          <ac:spMkLst>
            <pc:docMk/>
            <pc:sldMk cId="0" sldId="267"/>
            <ac:spMk id="8" creationId="{E7956B4D-7491-C4F8-A1BB-B7B1648E7DF9}"/>
          </ac:spMkLst>
        </pc:spChg>
        <pc:spChg chg="add del mod ord">
          <ac:chgData name="Giulia Grisot" userId="53744c0f-d6fd-4037-8876-56a19704fe84" providerId="ADAL" clId="{F42B89D5-51D9-5F48-B410-D1A58293FEC7}" dt="2024-02-22T11:41:03.322" v="261" actId="700"/>
          <ac:spMkLst>
            <pc:docMk/>
            <pc:sldMk cId="0" sldId="267"/>
            <ac:spMk id="9" creationId="{7BCDFC75-9F2A-67E9-F8A0-5C61A41A3488}"/>
          </ac:spMkLst>
        </pc:spChg>
        <pc:spChg chg="add del mod ord">
          <ac:chgData name="Giulia Grisot" userId="53744c0f-d6fd-4037-8876-56a19704fe84" providerId="ADAL" clId="{F42B89D5-51D9-5F48-B410-D1A58293FEC7}" dt="2024-02-22T11:41:03.322" v="261" actId="700"/>
          <ac:spMkLst>
            <pc:docMk/>
            <pc:sldMk cId="0" sldId="267"/>
            <ac:spMk id="10" creationId="{B8439740-5890-56F3-8A3F-7A02BF8CA2D5}"/>
          </ac:spMkLst>
        </pc:spChg>
        <pc:spChg chg="mod">
          <ac:chgData name="Giulia Grisot" userId="53744c0f-d6fd-4037-8876-56a19704fe84" providerId="ADAL" clId="{F42B89D5-51D9-5F48-B410-D1A58293FEC7}" dt="2024-02-22T11:41:18.743" v="266" actId="404"/>
          <ac:spMkLst>
            <pc:docMk/>
            <pc:sldMk cId="0" sldId="267"/>
            <ac:spMk id="240" creationId="{00000000-0000-0000-0000-000000000000}"/>
          </ac:spMkLst>
        </pc:spChg>
        <pc:spChg chg="del">
          <ac:chgData name="Giulia Grisot" userId="53744c0f-d6fd-4037-8876-56a19704fe84" providerId="ADAL" clId="{F42B89D5-51D9-5F48-B410-D1A58293FEC7}" dt="2024-02-22T11:32:58.135" v="33" actId="478"/>
          <ac:spMkLst>
            <pc:docMk/>
            <pc:sldMk cId="0" sldId="267"/>
            <ac:spMk id="241" creationId="{00000000-0000-0000-0000-000000000000}"/>
          </ac:spMkLst>
        </pc:spChg>
        <pc:picChg chg="add del mod">
          <ac:chgData name="Giulia Grisot" userId="53744c0f-d6fd-4037-8876-56a19704fe84" providerId="ADAL" clId="{F42B89D5-51D9-5F48-B410-D1A58293FEC7}" dt="2024-02-22T11:41:01.921" v="259"/>
          <ac:picMkLst>
            <pc:docMk/>
            <pc:sldMk cId="0" sldId="267"/>
            <ac:picMk id="11" creationId="{F79E7FF7-7BB2-D60E-0FBE-EBDC345A63A7}"/>
          </ac:picMkLst>
        </pc:picChg>
        <pc:picChg chg="add del">
          <ac:chgData name="Giulia Grisot" userId="53744c0f-d6fd-4037-8876-56a19704fe84" providerId="ADAL" clId="{F42B89D5-51D9-5F48-B410-D1A58293FEC7}" dt="2024-02-22T11:41:02.603" v="260" actId="21"/>
          <ac:picMkLst>
            <pc:docMk/>
            <pc:sldMk cId="0" sldId="267"/>
            <ac:picMk id="239" creationId="{00000000-0000-0000-0000-000000000000}"/>
          </ac:picMkLst>
        </pc:picChg>
        <pc:picChg chg="del">
          <ac:chgData name="Giulia Grisot" userId="53744c0f-d6fd-4037-8876-56a19704fe84" providerId="ADAL" clId="{F42B89D5-51D9-5F48-B410-D1A58293FEC7}" dt="2024-02-22T11:32:57.032" v="32" actId="478"/>
          <ac:picMkLst>
            <pc:docMk/>
            <pc:sldMk cId="0" sldId="267"/>
            <ac:picMk id="242" creationId="{00000000-0000-0000-0000-000000000000}"/>
          </ac:picMkLst>
        </pc:picChg>
        <pc:picChg chg="del">
          <ac:chgData name="Giulia Grisot" userId="53744c0f-d6fd-4037-8876-56a19704fe84" providerId="ADAL" clId="{F42B89D5-51D9-5F48-B410-D1A58293FEC7}" dt="2024-02-22T11:40:07.175" v="219" actId="478"/>
          <ac:picMkLst>
            <pc:docMk/>
            <pc:sldMk cId="0" sldId="267"/>
            <ac:picMk id="243" creationId="{00000000-0000-0000-0000-000000000000}"/>
          </ac:picMkLst>
        </pc:picChg>
        <pc:picChg chg="del">
          <ac:chgData name="Giulia Grisot" userId="53744c0f-d6fd-4037-8876-56a19704fe84" providerId="ADAL" clId="{F42B89D5-51D9-5F48-B410-D1A58293FEC7}" dt="2024-02-22T11:35:14.579" v="116" actId="478"/>
          <ac:picMkLst>
            <pc:docMk/>
            <pc:sldMk cId="0" sldId="267"/>
            <ac:picMk id="244" creationId="{00000000-0000-0000-0000-000000000000}"/>
          </ac:picMkLst>
        </pc:picChg>
      </pc:sldChg>
      <pc:sldChg chg="addSp delSp modSp add del mod ord chgLayout">
        <pc:chgData name="Giulia Grisot" userId="53744c0f-d6fd-4037-8876-56a19704fe84" providerId="ADAL" clId="{F42B89D5-51D9-5F48-B410-D1A58293FEC7}" dt="2024-02-22T11:45:40.517" v="403" actId="2696"/>
        <pc:sldMkLst>
          <pc:docMk/>
          <pc:sldMk cId="0" sldId="268"/>
        </pc:sldMkLst>
        <pc:spChg chg="add del mod ord">
          <ac:chgData name="Giulia Grisot" userId="53744c0f-d6fd-4037-8876-56a19704fe84" providerId="ADAL" clId="{F42B89D5-51D9-5F48-B410-D1A58293FEC7}" dt="2024-02-22T11:43:13.974" v="341" actId="20577"/>
          <ac:spMkLst>
            <pc:docMk/>
            <pc:sldMk cId="0" sldId="268"/>
            <ac:spMk id="2" creationId="{87B7C235-D799-4764-350D-42A5792331F2}"/>
          </ac:spMkLst>
        </pc:spChg>
        <pc:spChg chg="add del mod ord">
          <ac:chgData name="Giulia Grisot" userId="53744c0f-d6fd-4037-8876-56a19704fe84" providerId="ADAL" clId="{F42B89D5-51D9-5F48-B410-D1A58293FEC7}" dt="2024-02-22T11:42:54.157" v="285"/>
          <ac:spMkLst>
            <pc:docMk/>
            <pc:sldMk cId="0" sldId="268"/>
            <ac:spMk id="3" creationId="{8FF31641-A2E3-BC42-D087-881620D6F2A7}"/>
          </ac:spMkLst>
        </pc:spChg>
        <pc:spChg chg="add del mod ord">
          <ac:chgData name="Giulia Grisot" userId="53744c0f-d6fd-4037-8876-56a19704fe84" providerId="ADAL" clId="{F42B89D5-51D9-5F48-B410-D1A58293FEC7}" dt="2024-02-22T11:36:06.171" v="134" actId="6264"/>
          <ac:spMkLst>
            <pc:docMk/>
            <pc:sldMk cId="0" sldId="268"/>
            <ac:spMk id="4" creationId="{ABED5C9F-6D15-44B0-A78A-9C88AA49CE7F}"/>
          </ac:spMkLst>
        </pc:spChg>
        <pc:spChg chg="add del mod ord">
          <ac:chgData name="Giulia Grisot" userId="53744c0f-d6fd-4037-8876-56a19704fe84" providerId="ADAL" clId="{F42B89D5-51D9-5F48-B410-D1A58293FEC7}" dt="2024-02-22T11:36:06.171" v="134" actId="6264"/>
          <ac:spMkLst>
            <pc:docMk/>
            <pc:sldMk cId="0" sldId="268"/>
            <ac:spMk id="5" creationId="{322C2E3A-60E2-8C71-E2EF-6655534FD471}"/>
          </ac:spMkLst>
        </pc:spChg>
        <pc:spChg chg="add mod">
          <ac:chgData name="Giulia Grisot" userId="53744c0f-d6fd-4037-8876-56a19704fe84" providerId="ADAL" clId="{F42B89D5-51D9-5F48-B410-D1A58293FEC7}" dt="2024-02-22T11:43:35.355" v="346" actId="1076"/>
          <ac:spMkLst>
            <pc:docMk/>
            <pc:sldMk cId="0" sldId="268"/>
            <ac:spMk id="8" creationId="{E68FC797-988C-7580-885A-D57222A8A948}"/>
          </ac:spMkLst>
        </pc:spChg>
        <pc:spChg chg="del mod">
          <ac:chgData name="Giulia Grisot" userId="53744c0f-d6fd-4037-8876-56a19704fe84" providerId="ADAL" clId="{F42B89D5-51D9-5F48-B410-D1A58293FEC7}" dt="2024-02-22T11:43:29.554" v="343" actId="478"/>
          <ac:spMkLst>
            <pc:docMk/>
            <pc:sldMk cId="0" sldId="268"/>
            <ac:spMk id="249" creationId="{00000000-0000-0000-0000-000000000000}"/>
          </ac:spMkLst>
        </pc:spChg>
        <pc:spChg chg="del">
          <ac:chgData name="Giulia Grisot" userId="53744c0f-d6fd-4037-8876-56a19704fe84" providerId="ADAL" clId="{F42B89D5-51D9-5F48-B410-D1A58293FEC7}" dt="2024-02-22T11:33:03.094" v="36" actId="478"/>
          <ac:spMkLst>
            <pc:docMk/>
            <pc:sldMk cId="0" sldId="268"/>
            <ac:spMk id="250" creationId="{00000000-0000-0000-0000-000000000000}"/>
          </ac:spMkLst>
        </pc:spChg>
        <pc:picChg chg="add mod">
          <ac:chgData name="Giulia Grisot" userId="53744c0f-d6fd-4037-8876-56a19704fe84" providerId="ADAL" clId="{F42B89D5-51D9-5F48-B410-D1A58293FEC7}" dt="2024-02-22T11:42:54.157" v="285"/>
          <ac:picMkLst>
            <pc:docMk/>
            <pc:sldMk cId="0" sldId="268"/>
            <ac:picMk id="6" creationId="{AD9C8A30-929C-B5F5-431C-453BCF7C594F}"/>
          </ac:picMkLst>
        </pc:picChg>
        <pc:picChg chg="del">
          <ac:chgData name="Giulia Grisot" userId="53744c0f-d6fd-4037-8876-56a19704fe84" providerId="ADAL" clId="{F42B89D5-51D9-5F48-B410-D1A58293FEC7}" dt="2024-02-22T11:33:02.526" v="35" actId="478"/>
          <ac:picMkLst>
            <pc:docMk/>
            <pc:sldMk cId="0" sldId="268"/>
            <ac:picMk id="251" creationId="{00000000-0000-0000-0000-000000000000}"/>
          </ac:picMkLst>
        </pc:picChg>
        <pc:picChg chg="del">
          <ac:chgData name="Giulia Grisot" userId="53744c0f-d6fd-4037-8876-56a19704fe84" providerId="ADAL" clId="{F42B89D5-51D9-5F48-B410-D1A58293FEC7}" dt="2024-02-22T11:42:17.976" v="277" actId="478"/>
          <ac:picMkLst>
            <pc:docMk/>
            <pc:sldMk cId="0" sldId="268"/>
            <ac:picMk id="252" creationId="{00000000-0000-0000-0000-000000000000}"/>
          </ac:picMkLst>
        </pc:picChg>
        <pc:picChg chg="del">
          <ac:chgData name="Giulia Grisot" userId="53744c0f-d6fd-4037-8876-56a19704fe84" providerId="ADAL" clId="{F42B89D5-51D9-5F48-B410-D1A58293FEC7}" dt="2024-02-22T11:35:12.938" v="115" actId="478"/>
          <ac:picMkLst>
            <pc:docMk/>
            <pc:sldMk cId="0" sldId="268"/>
            <ac:picMk id="253" creationId="{00000000-0000-0000-0000-000000000000}"/>
          </ac:picMkLst>
        </pc:picChg>
        <pc:picChg chg="del mod">
          <ac:chgData name="Giulia Grisot" userId="53744c0f-d6fd-4037-8876-56a19704fe84" providerId="ADAL" clId="{F42B89D5-51D9-5F48-B410-D1A58293FEC7}" dt="2024-02-22T11:42:52.863" v="284" actId="21"/>
          <ac:picMkLst>
            <pc:docMk/>
            <pc:sldMk cId="0" sldId="268"/>
            <ac:picMk id="254" creationId="{00000000-0000-0000-0000-000000000000}"/>
          </ac:picMkLst>
        </pc:picChg>
      </pc:sldChg>
      <pc:sldChg chg="addSp delSp modSp add mod chgLayout">
        <pc:chgData name="Giulia Grisot" userId="53744c0f-d6fd-4037-8876-56a19704fe84" providerId="ADAL" clId="{F42B89D5-51D9-5F48-B410-D1A58293FEC7}" dt="2024-02-22T11:44:09.154" v="360" actId="20577"/>
        <pc:sldMkLst>
          <pc:docMk/>
          <pc:sldMk cId="0" sldId="269"/>
        </pc:sldMkLst>
        <pc:spChg chg="add del mod">
          <ac:chgData name="Giulia Grisot" userId="53744c0f-d6fd-4037-8876-56a19704fe84" providerId="ADAL" clId="{F42B89D5-51D9-5F48-B410-D1A58293FEC7}" dt="2024-02-22T11:31:16.814" v="14" actId="6264"/>
          <ac:spMkLst>
            <pc:docMk/>
            <pc:sldMk cId="0" sldId="269"/>
            <ac:spMk id="2" creationId="{D37B9470-1154-5683-C83D-2ADD7CA67C5F}"/>
          </ac:spMkLst>
        </pc:spChg>
        <pc:spChg chg="add del mod ord">
          <ac:chgData name="Giulia Grisot" userId="53744c0f-d6fd-4037-8876-56a19704fe84" providerId="ADAL" clId="{F42B89D5-51D9-5F48-B410-D1A58293FEC7}" dt="2024-02-22T11:44:09.154" v="360" actId="20577"/>
          <ac:spMkLst>
            <pc:docMk/>
            <pc:sldMk cId="0" sldId="269"/>
            <ac:spMk id="3" creationId="{36B86D1F-1AC7-1870-344C-9F4F9C3E758A}"/>
          </ac:spMkLst>
        </pc:spChg>
        <pc:spChg chg="add del mod">
          <ac:chgData name="Giulia Grisot" userId="53744c0f-d6fd-4037-8876-56a19704fe84" providerId="ADAL" clId="{F42B89D5-51D9-5F48-B410-D1A58293FEC7}" dt="2024-02-22T11:36:06.171" v="134" actId="6264"/>
          <ac:spMkLst>
            <pc:docMk/>
            <pc:sldMk cId="0" sldId="269"/>
            <ac:spMk id="4" creationId="{F91FD0FD-D371-19CC-F5C1-134014953A59}"/>
          </ac:spMkLst>
        </pc:spChg>
        <pc:spChg chg="add del mod ord">
          <ac:chgData name="Giulia Grisot" userId="53744c0f-d6fd-4037-8876-56a19704fe84" providerId="ADAL" clId="{F42B89D5-51D9-5F48-B410-D1A58293FEC7}" dt="2024-02-22T11:36:06.171" v="134" actId="6264"/>
          <ac:spMkLst>
            <pc:docMk/>
            <pc:sldMk cId="0" sldId="269"/>
            <ac:spMk id="5" creationId="{400B4A25-288E-2D15-7A0B-727ECECD48F1}"/>
          </ac:spMkLst>
        </pc:spChg>
        <pc:spChg chg="del mod">
          <ac:chgData name="Giulia Grisot" userId="53744c0f-d6fd-4037-8876-56a19704fe84" providerId="ADAL" clId="{F42B89D5-51D9-5F48-B410-D1A58293FEC7}" dt="2024-02-22T11:43:59.967" v="350" actId="478"/>
          <ac:spMkLst>
            <pc:docMk/>
            <pc:sldMk cId="0" sldId="269"/>
            <ac:spMk id="259" creationId="{00000000-0000-0000-0000-000000000000}"/>
          </ac:spMkLst>
        </pc:spChg>
        <pc:spChg chg="del">
          <ac:chgData name="Giulia Grisot" userId="53744c0f-d6fd-4037-8876-56a19704fe84" providerId="ADAL" clId="{F42B89D5-51D9-5F48-B410-D1A58293FEC7}" dt="2024-02-22T11:43:52.152" v="348" actId="478"/>
          <ac:spMkLst>
            <pc:docMk/>
            <pc:sldMk cId="0" sldId="269"/>
            <ac:spMk id="260" creationId="{00000000-0000-0000-0000-000000000000}"/>
          </ac:spMkLst>
        </pc:spChg>
        <pc:spChg chg="mod ord">
          <ac:chgData name="Giulia Grisot" userId="53744c0f-d6fd-4037-8876-56a19704fe84" providerId="ADAL" clId="{F42B89D5-51D9-5F48-B410-D1A58293FEC7}" dt="2024-02-22T11:36:06.171" v="134" actId="6264"/>
          <ac:spMkLst>
            <pc:docMk/>
            <pc:sldMk cId="0" sldId="269"/>
            <ac:spMk id="264" creationId="{00000000-0000-0000-0000-000000000000}"/>
          </ac:spMkLst>
        </pc:spChg>
        <pc:picChg chg="del">
          <ac:chgData name="Giulia Grisot" userId="53744c0f-d6fd-4037-8876-56a19704fe84" providerId="ADAL" clId="{F42B89D5-51D9-5F48-B410-D1A58293FEC7}" dt="2024-02-22T11:33:04.610" v="37" actId="478"/>
          <ac:picMkLst>
            <pc:docMk/>
            <pc:sldMk cId="0" sldId="269"/>
            <ac:picMk id="261" creationId="{00000000-0000-0000-0000-000000000000}"/>
          </ac:picMkLst>
        </pc:picChg>
        <pc:picChg chg="del">
          <ac:chgData name="Giulia Grisot" userId="53744c0f-d6fd-4037-8876-56a19704fe84" providerId="ADAL" clId="{F42B89D5-51D9-5F48-B410-D1A58293FEC7}" dt="2024-02-22T11:43:48.726" v="347" actId="478"/>
          <ac:picMkLst>
            <pc:docMk/>
            <pc:sldMk cId="0" sldId="269"/>
            <ac:picMk id="262" creationId="{00000000-0000-0000-0000-000000000000}"/>
          </ac:picMkLst>
        </pc:picChg>
        <pc:picChg chg="del">
          <ac:chgData name="Giulia Grisot" userId="53744c0f-d6fd-4037-8876-56a19704fe84" providerId="ADAL" clId="{F42B89D5-51D9-5F48-B410-D1A58293FEC7}" dt="2024-02-22T11:35:11.328" v="114" actId="478"/>
          <ac:picMkLst>
            <pc:docMk/>
            <pc:sldMk cId="0" sldId="269"/>
            <ac:picMk id="263" creationId="{00000000-0000-0000-0000-000000000000}"/>
          </ac:picMkLst>
        </pc:picChg>
      </pc:sldChg>
      <pc:sldChg chg="addSp delSp modSp add mod chgLayout">
        <pc:chgData name="Giulia Grisot" userId="53744c0f-d6fd-4037-8876-56a19704fe84" providerId="ADAL" clId="{F42B89D5-51D9-5F48-B410-D1A58293FEC7}" dt="2024-02-22T11:44:57.450" v="389" actId="20577"/>
        <pc:sldMkLst>
          <pc:docMk/>
          <pc:sldMk cId="0" sldId="270"/>
        </pc:sldMkLst>
        <pc:spChg chg="add del mod">
          <ac:chgData name="Giulia Grisot" userId="53744c0f-d6fd-4037-8876-56a19704fe84" providerId="ADAL" clId="{F42B89D5-51D9-5F48-B410-D1A58293FEC7}" dt="2024-02-22T11:31:16.814" v="14" actId="6264"/>
          <ac:spMkLst>
            <pc:docMk/>
            <pc:sldMk cId="0" sldId="270"/>
            <ac:spMk id="2" creationId="{B6D42A08-0EEC-667B-EA3D-E6AEDCAC7CC3}"/>
          </ac:spMkLst>
        </pc:spChg>
        <pc:spChg chg="add del mod ord">
          <ac:chgData name="Giulia Grisot" userId="53744c0f-d6fd-4037-8876-56a19704fe84" providerId="ADAL" clId="{F42B89D5-51D9-5F48-B410-D1A58293FEC7}" dt="2024-02-22T11:44:19.593" v="362" actId="6264"/>
          <ac:spMkLst>
            <pc:docMk/>
            <pc:sldMk cId="0" sldId="270"/>
            <ac:spMk id="3" creationId="{FBD76AB9-7B20-66EA-AAC2-8831DD8AE201}"/>
          </ac:spMkLst>
        </pc:spChg>
        <pc:spChg chg="add del mod">
          <ac:chgData name="Giulia Grisot" userId="53744c0f-d6fd-4037-8876-56a19704fe84" providerId="ADAL" clId="{F42B89D5-51D9-5F48-B410-D1A58293FEC7}" dt="2024-02-22T11:36:06.171" v="134" actId="6264"/>
          <ac:spMkLst>
            <pc:docMk/>
            <pc:sldMk cId="0" sldId="270"/>
            <ac:spMk id="4" creationId="{B0FC9CE9-435D-0F18-2B67-06E847531F89}"/>
          </ac:spMkLst>
        </pc:spChg>
        <pc:spChg chg="add del mod ord">
          <ac:chgData name="Giulia Grisot" userId="53744c0f-d6fd-4037-8876-56a19704fe84" providerId="ADAL" clId="{F42B89D5-51D9-5F48-B410-D1A58293FEC7}" dt="2024-02-22T11:36:06.171" v="134" actId="6264"/>
          <ac:spMkLst>
            <pc:docMk/>
            <pc:sldMk cId="0" sldId="270"/>
            <ac:spMk id="5" creationId="{B0B5F223-DEEC-55C0-04AB-336B3D5B75F6}"/>
          </ac:spMkLst>
        </pc:spChg>
        <pc:spChg chg="add del mod">
          <ac:chgData name="Giulia Grisot" userId="53744c0f-d6fd-4037-8876-56a19704fe84" providerId="ADAL" clId="{F42B89D5-51D9-5F48-B410-D1A58293FEC7}" dt="2024-02-22T11:44:19.593" v="362" actId="6264"/>
          <ac:spMkLst>
            <pc:docMk/>
            <pc:sldMk cId="0" sldId="270"/>
            <ac:spMk id="6" creationId="{DBF1F3A1-1E30-00BA-8ED5-8510C7B20A05}"/>
          </ac:spMkLst>
        </pc:spChg>
        <pc:spChg chg="add del mod ord">
          <ac:chgData name="Giulia Grisot" userId="53744c0f-d6fd-4037-8876-56a19704fe84" providerId="ADAL" clId="{F42B89D5-51D9-5F48-B410-D1A58293FEC7}" dt="2024-02-22T11:44:33.812" v="375" actId="6264"/>
          <ac:spMkLst>
            <pc:docMk/>
            <pc:sldMk cId="0" sldId="270"/>
            <ac:spMk id="7" creationId="{FAA1DC0C-283F-455B-51F3-F2D94392D06C}"/>
          </ac:spMkLst>
        </pc:spChg>
        <pc:spChg chg="add mod ord">
          <ac:chgData name="Giulia Grisot" userId="53744c0f-d6fd-4037-8876-56a19704fe84" providerId="ADAL" clId="{F42B89D5-51D9-5F48-B410-D1A58293FEC7}" dt="2024-02-22T11:44:57.450" v="389" actId="20577"/>
          <ac:spMkLst>
            <pc:docMk/>
            <pc:sldMk cId="0" sldId="270"/>
            <ac:spMk id="8" creationId="{DE95A404-FCF9-FEB6-2E87-BD35A2308B94}"/>
          </ac:spMkLst>
        </pc:spChg>
        <pc:spChg chg="add del mod ord">
          <ac:chgData name="Giulia Grisot" userId="53744c0f-d6fd-4037-8876-56a19704fe84" providerId="ADAL" clId="{F42B89D5-51D9-5F48-B410-D1A58293FEC7}" dt="2024-02-22T11:44:44.357" v="379"/>
          <ac:spMkLst>
            <pc:docMk/>
            <pc:sldMk cId="0" sldId="270"/>
            <ac:spMk id="9" creationId="{92D176C7-BA28-C5C6-65C2-E2CF0DFF2560}"/>
          </ac:spMkLst>
        </pc:spChg>
        <pc:spChg chg="del mod ord">
          <ac:chgData name="Giulia Grisot" userId="53744c0f-d6fd-4037-8876-56a19704fe84" providerId="ADAL" clId="{F42B89D5-51D9-5F48-B410-D1A58293FEC7}" dt="2024-02-22T11:44:30.869" v="374" actId="478"/>
          <ac:spMkLst>
            <pc:docMk/>
            <pc:sldMk cId="0" sldId="270"/>
            <ac:spMk id="269" creationId="{00000000-0000-0000-0000-000000000000}"/>
          </ac:spMkLst>
        </pc:spChg>
        <pc:spChg chg="del">
          <ac:chgData name="Giulia Grisot" userId="53744c0f-d6fd-4037-8876-56a19704fe84" providerId="ADAL" clId="{F42B89D5-51D9-5F48-B410-D1A58293FEC7}" dt="2024-02-22T11:33:09.114" v="40" actId="478"/>
          <ac:spMkLst>
            <pc:docMk/>
            <pc:sldMk cId="0" sldId="270"/>
            <ac:spMk id="270" creationId="{00000000-0000-0000-0000-000000000000}"/>
          </ac:spMkLst>
        </pc:spChg>
        <pc:picChg chg="add mod">
          <ac:chgData name="Giulia Grisot" userId="53744c0f-d6fd-4037-8876-56a19704fe84" providerId="ADAL" clId="{F42B89D5-51D9-5F48-B410-D1A58293FEC7}" dt="2024-02-22T11:44:44.357" v="379"/>
          <ac:picMkLst>
            <pc:docMk/>
            <pc:sldMk cId="0" sldId="270"/>
            <ac:picMk id="10" creationId="{2D5D0F0A-1339-019E-BE84-07CD3C1E35C0}"/>
          </ac:picMkLst>
        </pc:picChg>
        <pc:picChg chg="del">
          <ac:chgData name="Giulia Grisot" userId="53744c0f-d6fd-4037-8876-56a19704fe84" providerId="ADAL" clId="{F42B89D5-51D9-5F48-B410-D1A58293FEC7}" dt="2024-02-22T11:33:08.014" v="39" actId="478"/>
          <ac:picMkLst>
            <pc:docMk/>
            <pc:sldMk cId="0" sldId="270"/>
            <ac:picMk id="271" creationId="{00000000-0000-0000-0000-000000000000}"/>
          </ac:picMkLst>
        </pc:picChg>
        <pc:picChg chg="del">
          <ac:chgData name="Giulia Grisot" userId="53744c0f-d6fd-4037-8876-56a19704fe84" providerId="ADAL" clId="{F42B89D5-51D9-5F48-B410-D1A58293FEC7}" dt="2024-02-22T11:44:17.135" v="361" actId="478"/>
          <ac:picMkLst>
            <pc:docMk/>
            <pc:sldMk cId="0" sldId="270"/>
            <ac:picMk id="272" creationId="{00000000-0000-0000-0000-000000000000}"/>
          </ac:picMkLst>
        </pc:picChg>
        <pc:picChg chg="del">
          <ac:chgData name="Giulia Grisot" userId="53744c0f-d6fd-4037-8876-56a19704fe84" providerId="ADAL" clId="{F42B89D5-51D9-5F48-B410-D1A58293FEC7}" dt="2024-02-22T11:35:09.668" v="113" actId="478"/>
          <ac:picMkLst>
            <pc:docMk/>
            <pc:sldMk cId="0" sldId="270"/>
            <ac:picMk id="273" creationId="{00000000-0000-0000-0000-000000000000}"/>
          </ac:picMkLst>
        </pc:picChg>
        <pc:picChg chg="del mod">
          <ac:chgData name="Giulia Grisot" userId="53744c0f-d6fd-4037-8876-56a19704fe84" providerId="ADAL" clId="{F42B89D5-51D9-5F48-B410-D1A58293FEC7}" dt="2024-02-22T11:44:39.635" v="378" actId="21"/>
          <ac:picMkLst>
            <pc:docMk/>
            <pc:sldMk cId="0" sldId="270"/>
            <ac:picMk id="274" creationId="{00000000-0000-0000-0000-000000000000}"/>
          </ac:picMkLst>
        </pc:picChg>
      </pc:sldChg>
      <pc:sldChg chg="addSp delSp modSp add mod chgLayout">
        <pc:chgData name="Giulia Grisot" userId="53744c0f-d6fd-4037-8876-56a19704fe84" providerId="ADAL" clId="{F42B89D5-51D9-5F48-B410-D1A58293FEC7}" dt="2024-02-22T11:45:29.014" v="402"/>
        <pc:sldMkLst>
          <pc:docMk/>
          <pc:sldMk cId="0" sldId="271"/>
        </pc:sldMkLst>
        <pc:spChg chg="add del mod">
          <ac:chgData name="Giulia Grisot" userId="53744c0f-d6fd-4037-8876-56a19704fe84" providerId="ADAL" clId="{F42B89D5-51D9-5F48-B410-D1A58293FEC7}" dt="2024-02-22T11:31:16.814" v="14" actId="6264"/>
          <ac:spMkLst>
            <pc:docMk/>
            <pc:sldMk cId="0" sldId="271"/>
            <ac:spMk id="2" creationId="{8AC60868-8D3A-3683-1048-0ABA27A723BC}"/>
          </ac:spMkLst>
        </pc:spChg>
        <pc:spChg chg="add del mod ord">
          <ac:chgData name="Giulia Grisot" userId="53744c0f-d6fd-4037-8876-56a19704fe84" providerId="ADAL" clId="{F42B89D5-51D9-5F48-B410-D1A58293FEC7}" dt="2024-02-22T11:45:29.014" v="402"/>
          <ac:spMkLst>
            <pc:docMk/>
            <pc:sldMk cId="0" sldId="271"/>
            <ac:spMk id="3" creationId="{568F88EE-0FE2-E4A6-2FCE-F93FF870C00A}"/>
          </ac:spMkLst>
        </pc:spChg>
        <pc:spChg chg="add del mod">
          <ac:chgData name="Giulia Grisot" userId="53744c0f-d6fd-4037-8876-56a19704fe84" providerId="ADAL" clId="{F42B89D5-51D9-5F48-B410-D1A58293FEC7}" dt="2024-02-22T11:36:06.171" v="134" actId="6264"/>
          <ac:spMkLst>
            <pc:docMk/>
            <pc:sldMk cId="0" sldId="271"/>
            <ac:spMk id="4" creationId="{9139BACC-686A-004F-DE3D-C8559850CD0A}"/>
          </ac:spMkLst>
        </pc:spChg>
        <pc:spChg chg="add del mod ord">
          <ac:chgData name="Giulia Grisot" userId="53744c0f-d6fd-4037-8876-56a19704fe84" providerId="ADAL" clId="{F42B89D5-51D9-5F48-B410-D1A58293FEC7}" dt="2024-02-22T11:36:06.171" v="134" actId="6264"/>
          <ac:spMkLst>
            <pc:docMk/>
            <pc:sldMk cId="0" sldId="271"/>
            <ac:spMk id="5" creationId="{B921137F-3563-C275-E000-A528FAAEFC71}"/>
          </ac:spMkLst>
        </pc:spChg>
        <pc:spChg chg="mod ord">
          <ac:chgData name="Giulia Grisot" userId="53744c0f-d6fd-4037-8876-56a19704fe84" providerId="ADAL" clId="{F42B89D5-51D9-5F48-B410-D1A58293FEC7}" dt="2024-02-22T11:45:21.749" v="399" actId="20577"/>
          <ac:spMkLst>
            <pc:docMk/>
            <pc:sldMk cId="0" sldId="271"/>
            <ac:spMk id="279" creationId="{00000000-0000-0000-0000-000000000000}"/>
          </ac:spMkLst>
        </pc:spChg>
        <pc:picChg chg="add mod">
          <ac:chgData name="Giulia Grisot" userId="53744c0f-d6fd-4037-8876-56a19704fe84" providerId="ADAL" clId="{F42B89D5-51D9-5F48-B410-D1A58293FEC7}" dt="2024-02-22T11:45:29.014" v="402"/>
          <ac:picMkLst>
            <pc:docMk/>
            <pc:sldMk cId="0" sldId="271"/>
            <ac:picMk id="6" creationId="{3F9E4B25-D47A-B378-39B8-8C1A3E3D50B7}"/>
          </ac:picMkLst>
        </pc:picChg>
        <pc:picChg chg="del mod">
          <ac:chgData name="Giulia Grisot" userId="53744c0f-d6fd-4037-8876-56a19704fe84" providerId="ADAL" clId="{F42B89D5-51D9-5F48-B410-D1A58293FEC7}" dt="2024-02-22T11:45:24.358" v="401" actId="21"/>
          <ac:picMkLst>
            <pc:docMk/>
            <pc:sldMk cId="0" sldId="271"/>
            <ac:picMk id="280" creationId="{00000000-0000-0000-0000-000000000000}"/>
          </ac:picMkLst>
        </pc:picChg>
        <pc:picChg chg="del">
          <ac:chgData name="Giulia Grisot" userId="53744c0f-d6fd-4037-8876-56a19704fe84" providerId="ADAL" clId="{F42B89D5-51D9-5F48-B410-D1A58293FEC7}" dt="2024-02-22T11:45:16.358" v="394" actId="478"/>
          <ac:picMkLst>
            <pc:docMk/>
            <pc:sldMk cId="0" sldId="271"/>
            <ac:picMk id="283" creationId="{00000000-0000-0000-0000-000000000000}"/>
          </ac:picMkLst>
        </pc:picChg>
      </pc:sldChg>
      <pc:sldChg chg="addSp delSp modSp add mod chgLayout">
        <pc:chgData name="Giulia Grisot" userId="53744c0f-d6fd-4037-8876-56a19704fe84" providerId="ADAL" clId="{F42B89D5-51D9-5F48-B410-D1A58293FEC7}" dt="2024-02-22T11:46:04.236" v="418" actId="478"/>
        <pc:sldMkLst>
          <pc:docMk/>
          <pc:sldMk cId="0" sldId="272"/>
        </pc:sldMkLst>
        <pc:spChg chg="add del mod">
          <ac:chgData name="Giulia Grisot" userId="53744c0f-d6fd-4037-8876-56a19704fe84" providerId="ADAL" clId="{F42B89D5-51D9-5F48-B410-D1A58293FEC7}" dt="2024-02-22T11:31:16.814" v="14" actId="6264"/>
          <ac:spMkLst>
            <pc:docMk/>
            <pc:sldMk cId="0" sldId="272"/>
            <ac:spMk id="2" creationId="{FE6F9CF3-CA0B-5A9C-7B3D-668B309BA052}"/>
          </ac:spMkLst>
        </pc:spChg>
        <pc:spChg chg="add del mod ord">
          <ac:chgData name="Giulia Grisot" userId="53744c0f-d6fd-4037-8876-56a19704fe84" providerId="ADAL" clId="{F42B89D5-51D9-5F48-B410-D1A58293FEC7}" dt="2024-02-22T11:46:01.013" v="417"/>
          <ac:spMkLst>
            <pc:docMk/>
            <pc:sldMk cId="0" sldId="272"/>
            <ac:spMk id="3" creationId="{4AB0308D-04D5-C64D-32D6-AF81DAAD348C}"/>
          </ac:spMkLst>
        </pc:spChg>
        <pc:spChg chg="add del mod">
          <ac:chgData name="Giulia Grisot" userId="53744c0f-d6fd-4037-8876-56a19704fe84" providerId="ADAL" clId="{F42B89D5-51D9-5F48-B410-D1A58293FEC7}" dt="2024-02-22T11:36:06.171" v="134" actId="6264"/>
          <ac:spMkLst>
            <pc:docMk/>
            <pc:sldMk cId="0" sldId="272"/>
            <ac:spMk id="4" creationId="{4FB860EA-6C41-2A87-3DD9-6BE8DB72FCEB}"/>
          </ac:spMkLst>
        </pc:spChg>
        <pc:spChg chg="add del mod ord">
          <ac:chgData name="Giulia Grisot" userId="53744c0f-d6fd-4037-8876-56a19704fe84" providerId="ADAL" clId="{F42B89D5-51D9-5F48-B410-D1A58293FEC7}" dt="2024-02-22T11:36:06.171" v="134" actId="6264"/>
          <ac:spMkLst>
            <pc:docMk/>
            <pc:sldMk cId="0" sldId="272"/>
            <ac:spMk id="5" creationId="{617E9253-8499-60A7-3ADF-FC5DAAD20F9C}"/>
          </ac:spMkLst>
        </pc:spChg>
        <pc:spChg chg="mod ord">
          <ac:chgData name="Giulia Grisot" userId="53744c0f-d6fd-4037-8876-56a19704fe84" providerId="ADAL" clId="{F42B89D5-51D9-5F48-B410-D1A58293FEC7}" dt="2024-02-22T11:45:55.840" v="414" actId="20577"/>
          <ac:spMkLst>
            <pc:docMk/>
            <pc:sldMk cId="0" sldId="272"/>
            <ac:spMk id="288" creationId="{00000000-0000-0000-0000-000000000000}"/>
          </ac:spMkLst>
        </pc:spChg>
        <pc:spChg chg="del mod">
          <ac:chgData name="Giulia Grisot" userId="53744c0f-d6fd-4037-8876-56a19704fe84" providerId="ADAL" clId="{F42B89D5-51D9-5F48-B410-D1A58293FEC7}" dt="2024-02-22T11:33:17.816" v="46" actId="478"/>
          <ac:spMkLst>
            <pc:docMk/>
            <pc:sldMk cId="0" sldId="272"/>
            <ac:spMk id="289" creationId="{00000000-0000-0000-0000-000000000000}"/>
          </ac:spMkLst>
        </pc:spChg>
        <pc:picChg chg="add mod">
          <ac:chgData name="Giulia Grisot" userId="53744c0f-d6fd-4037-8876-56a19704fe84" providerId="ADAL" clId="{F42B89D5-51D9-5F48-B410-D1A58293FEC7}" dt="2024-02-22T11:46:01.013" v="417"/>
          <ac:picMkLst>
            <pc:docMk/>
            <pc:sldMk cId="0" sldId="272"/>
            <ac:picMk id="6" creationId="{7CE8D4AF-CAB3-078B-9B12-C9A43F89E131}"/>
          </ac:picMkLst>
        </pc:picChg>
        <pc:picChg chg="del">
          <ac:chgData name="Giulia Grisot" userId="53744c0f-d6fd-4037-8876-56a19704fe84" providerId="ADAL" clId="{F42B89D5-51D9-5F48-B410-D1A58293FEC7}" dt="2024-02-22T11:33:18.689" v="47" actId="478"/>
          <ac:picMkLst>
            <pc:docMk/>
            <pc:sldMk cId="0" sldId="272"/>
            <ac:picMk id="290" creationId="{00000000-0000-0000-0000-000000000000}"/>
          </ac:picMkLst>
        </pc:picChg>
        <pc:picChg chg="del">
          <ac:chgData name="Giulia Grisot" userId="53744c0f-d6fd-4037-8876-56a19704fe84" providerId="ADAL" clId="{F42B89D5-51D9-5F48-B410-D1A58293FEC7}" dt="2024-02-22T11:46:04.236" v="418" actId="478"/>
          <ac:picMkLst>
            <pc:docMk/>
            <pc:sldMk cId="0" sldId="272"/>
            <ac:picMk id="291" creationId="{00000000-0000-0000-0000-000000000000}"/>
          </ac:picMkLst>
        </pc:picChg>
        <pc:picChg chg="del">
          <ac:chgData name="Giulia Grisot" userId="53744c0f-d6fd-4037-8876-56a19704fe84" providerId="ADAL" clId="{F42B89D5-51D9-5F48-B410-D1A58293FEC7}" dt="2024-02-22T11:35:05.242" v="112" actId="478"/>
          <ac:picMkLst>
            <pc:docMk/>
            <pc:sldMk cId="0" sldId="272"/>
            <ac:picMk id="292" creationId="{00000000-0000-0000-0000-000000000000}"/>
          </ac:picMkLst>
        </pc:picChg>
        <pc:picChg chg="del mod">
          <ac:chgData name="Giulia Grisot" userId="53744c0f-d6fd-4037-8876-56a19704fe84" providerId="ADAL" clId="{F42B89D5-51D9-5F48-B410-D1A58293FEC7}" dt="2024-02-22T11:45:59.644" v="416" actId="21"/>
          <ac:picMkLst>
            <pc:docMk/>
            <pc:sldMk cId="0" sldId="272"/>
            <ac:picMk id="293" creationId="{00000000-0000-0000-0000-000000000000}"/>
          </ac:picMkLst>
        </pc:picChg>
      </pc:sldChg>
      <pc:sldChg chg="addSp delSp modSp add del mod chgLayout">
        <pc:chgData name="Giulia Grisot" userId="53744c0f-d6fd-4037-8876-56a19704fe84" providerId="ADAL" clId="{F42B89D5-51D9-5F48-B410-D1A58293FEC7}" dt="2024-02-22T11:51:28.675" v="547" actId="2696"/>
        <pc:sldMkLst>
          <pc:docMk/>
          <pc:sldMk cId="0" sldId="273"/>
        </pc:sldMkLst>
        <pc:spChg chg="add del mod">
          <ac:chgData name="Giulia Grisot" userId="53744c0f-d6fd-4037-8876-56a19704fe84" providerId="ADAL" clId="{F42B89D5-51D9-5F48-B410-D1A58293FEC7}" dt="2024-02-22T11:31:16.814" v="14" actId="6264"/>
          <ac:spMkLst>
            <pc:docMk/>
            <pc:sldMk cId="0" sldId="273"/>
            <ac:spMk id="2" creationId="{D407A248-3708-466C-50FF-4C85C6352DAB}"/>
          </ac:spMkLst>
        </pc:spChg>
        <pc:spChg chg="add del mod ord">
          <ac:chgData name="Giulia Grisot" userId="53744c0f-d6fd-4037-8876-56a19704fe84" providerId="ADAL" clId="{F42B89D5-51D9-5F48-B410-D1A58293FEC7}" dt="2024-02-22T11:36:06.171" v="134" actId="6264"/>
          <ac:spMkLst>
            <pc:docMk/>
            <pc:sldMk cId="0" sldId="273"/>
            <ac:spMk id="3" creationId="{D1D2D655-D603-CAE5-B2C1-3996815D3173}"/>
          </ac:spMkLst>
        </pc:spChg>
        <pc:spChg chg="add del mod">
          <ac:chgData name="Giulia Grisot" userId="53744c0f-d6fd-4037-8876-56a19704fe84" providerId="ADAL" clId="{F42B89D5-51D9-5F48-B410-D1A58293FEC7}" dt="2024-02-22T11:36:06.171" v="134" actId="6264"/>
          <ac:spMkLst>
            <pc:docMk/>
            <pc:sldMk cId="0" sldId="273"/>
            <ac:spMk id="4" creationId="{14985B6A-1734-0E3A-BB50-F83FE2566BAE}"/>
          </ac:spMkLst>
        </pc:spChg>
        <pc:spChg chg="add del mod ord">
          <ac:chgData name="Giulia Grisot" userId="53744c0f-d6fd-4037-8876-56a19704fe84" providerId="ADAL" clId="{F42B89D5-51D9-5F48-B410-D1A58293FEC7}" dt="2024-02-22T11:36:06.171" v="134" actId="6264"/>
          <ac:spMkLst>
            <pc:docMk/>
            <pc:sldMk cId="0" sldId="273"/>
            <ac:spMk id="5" creationId="{F86631D8-68A9-D47F-062B-B86BD78ACA29}"/>
          </ac:spMkLst>
        </pc:spChg>
        <pc:spChg chg="del">
          <ac:chgData name="Giulia Grisot" userId="53744c0f-d6fd-4037-8876-56a19704fe84" providerId="ADAL" clId="{F42B89D5-51D9-5F48-B410-D1A58293FEC7}" dt="2024-02-22T11:33:22.540" v="49" actId="478"/>
          <ac:spMkLst>
            <pc:docMk/>
            <pc:sldMk cId="0" sldId="273"/>
            <ac:spMk id="300" creationId="{00000000-0000-0000-0000-000000000000}"/>
          </ac:spMkLst>
        </pc:spChg>
        <pc:spChg chg="mod ord">
          <ac:chgData name="Giulia Grisot" userId="53744c0f-d6fd-4037-8876-56a19704fe84" providerId="ADAL" clId="{F42B89D5-51D9-5F48-B410-D1A58293FEC7}" dt="2024-02-22T11:36:06.171" v="134" actId="6264"/>
          <ac:spMkLst>
            <pc:docMk/>
            <pc:sldMk cId="0" sldId="273"/>
            <ac:spMk id="304" creationId="{00000000-0000-0000-0000-000000000000}"/>
          </ac:spMkLst>
        </pc:spChg>
        <pc:picChg chg="del">
          <ac:chgData name="Giulia Grisot" userId="53744c0f-d6fd-4037-8876-56a19704fe84" providerId="ADAL" clId="{F42B89D5-51D9-5F48-B410-D1A58293FEC7}" dt="2024-02-22T11:33:19.936" v="48" actId="478"/>
          <ac:picMkLst>
            <pc:docMk/>
            <pc:sldMk cId="0" sldId="273"/>
            <ac:picMk id="301" creationId="{00000000-0000-0000-0000-000000000000}"/>
          </ac:picMkLst>
        </pc:picChg>
        <pc:picChg chg="del">
          <ac:chgData name="Giulia Grisot" userId="53744c0f-d6fd-4037-8876-56a19704fe84" providerId="ADAL" clId="{F42B89D5-51D9-5F48-B410-D1A58293FEC7}" dt="2024-02-22T11:46:06.292" v="419" actId="478"/>
          <ac:picMkLst>
            <pc:docMk/>
            <pc:sldMk cId="0" sldId="273"/>
            <ac:picMk id="302" creationId="{00000000-0000-0000-0000-000000000000}"/>
          </ac:picMkLst>
        </pc:picChg>
        <pc:picChg chg="del">
          <ac:chgData name="Giulia Grisot" userId="53744c0f-d6fd-4037-8876-56a19704fe84" providerId="ADAL" clId="{F42B89D5-51D9-5F48-B410-D1A58293FEC7}" dt="2024-02-22T11:35:03.992" v="111" actId="478"/>
          <ac:picMkLst>
            <pc:docMk/>
            <pc:sldMk cId="0" sldId="273"/>
            <ac:picMk id="303" creationId="{00000000-0000-0000-0000-000000000000}"/>
          </ac:picMkLst>
        </pc:picChg>
      </pc:sldChg>
      <pc:sldChg chg="addSp delSp modSp add mod chgLayout">
        <pc:chgData name="Giulia Grisot" userId="53744c0f-d6fd-4037-8876-56a19704fe84" providerId="ADAL" clId="{F42B89D5-51D9-5F48-B410-D1A58293FEC7}" dt="2024-02-26T10:50:47.431" v="724" actId="404"/>
        <pc:sldMkLst>
          <pc:docMk/>
          <pc:sldMk cId="0" sldId="274"/>
        </pc:sldMkLst>
        <pc:spChg chg="add del mod">
          <ac:chgData name="Giulia Grisot" userId="53744c0f-d6fd-4037-8876-56a19704fe84" providerId="ADAL" clId="{F42B89D5-51D9-5F48-B410-D1A58293FEC7}" dt="2024-02-22T11:31:16.814" v="14" actId="6264"/>
          <ac:spMkLst>
            <pc:docMk/>
            <pc:sldMk cId="0" sldId="274"/>
            <ac:spMk id="2" creationId="{BCC28FA4-22B4-E597-E5E2-D2710F47ECCC}"/>
          </ac:spMkLst>
        </pc:spChg>
        <pc:spChg chg="add del mod ord">
          <ac:chgData name="Giulia Grisot" userId="53744c0f-d6fd-4037-8876-56a19704fe84" providerId="ADAL" clId="{F42B89D5-51D9-5F48-B410-D1A58293FEC7}" dt="2024-02-22T11:51:20.208" v="546" actId="6264"/>
          <ac:spMkLst>
            <pc:docMk/>
            <pc:sldMk cId="0" sldId="274"/>
            <ac:spMk id="3" creationId="{C09FE0C7-0D76-F23C-DC6E-128E5679FF49}"/>
          </ac:spMkLst>
        </pc:spChg>
        <pc:spChg chg="add del mod">
          <ac:chgData name="Giulia Grisot" userId="53744c0f-d6fd-4037-8876-56a19704fe84" providerId="ADAL" clId="{F42B89D5-51D9-5F48-B410-D1A58293FEC7}" dt="2024-02-22T11:36:06.171" v="134" actId="6264"/>
          <ac:spMkLst>
            <pc:docMk/>
            <pc:sldMk cId="0" sldId="274"/>
            <ac:spMk id="4" creationId="{5FC47B6C-F859-28C4-B4C9-9DA8CDCF93D9}"/>
          </ac:spMkLst>
        </pc:spChg>
        <pc:spChg chg="add del mod ord">
          <ac:chgData name="Giulia Grisot" userId="53744c0f-d6fd-4037-8876-56a19704fe84" providerId="ADAL" clId="{F42B89D5-51D9-5F48-B410-D1A58293FEC7}" dt="2024-02-22T11:36:06.171" v="134" actId="6264"/>
          <ac:spMkLst>
            <pc:docMk/>
            <pc:sldMk cId="0" sldId="274"/>
            <ac:spMk id="5" creationId="{78236444-0524-409D-33F1-66C0C7DF9DEA}"/>
          </ac:spMkLst>
        </pc:spChg>
        <pc:spChg chg="add mod">
          <ac:chgData name="Giulia Grisot" userId="53744c0f-d6fd-4037-8876-56a19704fe84" providerId="ADAL" clId="{F42B89D5-51D9-5F48-B410-D1A58293FEC7}" dt="2024-02-26T10:50:47.431" v="724" actId="404"/>
          <ac:spMkLst>
            <pc:docMk/>
            <pc:sldMk cId="0" sldId="274"/>
            <ac:spMk id="6" creationId="{7DA4A59C-FCF6-32FA-89C9-D2477C83B662}"/>
          </ac:spMkLst>
        </pc:spChg>
        <pc:spChg chg="add del mod">
          <ac:chgData name="Giulia Grisot" userId="53744c0f-d6fd-4037-8876-56a19704fe84" providerId="ADAL" clId="{F42B89D5-51D9-5F48-B410-D1A58293FEC7}" dt="2024-02-22T11:51:20.208" v="546" actId="6264"/>
          <ac:spMkLst>
            <pc:docMk/>
            <pc:sldMk cId="0" sldId="274"/>
            <ac:spMk id="7" creationId="{43F213D3-AC9D-1BBA-E507-FB2D9B55EA18}"/>
          </ac:spMkLst>
        </pc:spChg>
        <pc:spChg chg="add del mod">
          <ac:chgData name="Giulia Grisot" userId="53744c0f-d6fd-4037-8876-56a19704fe84" providerId="ADAL" clId="{F42B89D5-51D9-5F48-B410-D1A58293FEC7}" dt="2024-02-22T11:51:20.208" v="546" actId="6264"/>
          <ac:spMkLst>
            <pc:docMk/>
            <pc:sldMk cId="0" sldId="274"/>
            <ac:spMk id="8" creationId="{CA86097E-D1E2-8295-7554-4F924AC218AE}"/>
          </ac:spMkLst>
        </pc:spChg>
        <pc:spChg chg="del mod">
          <ac:chgData name="Giulia Grisot" userId="53744c0f-d6fd-4037-8876-56a19704fe84" providerId="ADAL" clId="{F42B89D5-51D9-5F48-B410-D1A58293FEC7}" dt="2024-02-22T11:46:33.414" v="424" actId="478"/>
          <ac:spMkLst>
            <pc:docMk/>
            <pc:sldMk cId="0" sldId="274"/>
            <ac:spMk id="309" creationId="{00000000-0000-0000-0000-000000000000}"/>
          </ac:spMkLst>
        </pc:spChg>
        <pc:spChg chg="mod ord">
          <ac:chgData name="Giulia Grisot" userId="53744c0f-d6fd-4037-8876-56a19704fe84" providerId="ADAL" clId="{F42B89D5-51D9-5F48-B410-D1A58293FEC7}" dt="2024-02-22T11:51:20.208" v="546" actId="6264"/>
          <ac:spMkLst>
            <pc:docMk/>
            <pc:sldMk cId="0" sldId="274"/>
            <ac:spMk id="310" creationId="{00000000-0000-0000-0000-000000000000}"/>
          </ac:spMkLst>
        </pc:spChg>
        <pc:spChg chg="del">
          <ac:chgData name="Giulia Grisot" userId="53744c0f-d6fd-4037-8876-56a19704fe84" providerId="ADAL" clId="{F42B89D5-51D9-5F48-B410-D1A58293FEC7}" dt="2024-02-22T11:46:38.587" v="426" actId="21"/>
          <ac:spMkLst>
            <pc:docMk/>
            <pc:sldMk cId="0" sldId="274"/>
            <ac:spMk id="311" creationId="{00000000-0000-0000-0000-000000000000}"/>
          </ac:spMkLst>
        </pc:spChg>
        <pc:spChg chg="mod">
          <ac:chgData name="Giulia Grisot" userId="53744c0f-d6fd-4037-8876-56a19704fe84" providerId="ADAL" clId="{F42B89D5-51D9-5F48-B410-D1A58293FEC7}" dt="2024-02-22T11:47:10.441" v="442" actId="14100"/>
          <ac:spMkLst>
            <pc:docMk/>
            <pc:sldMk cId="0" sldId="274"/>
            <ac:spMk id="313" creationId="{00000000-0000-0000-0000-000000000000}"/>
          </ac:spMkLst>
        </pc:spChg>
        <pc:graphicFrameChg chg="mod modGraphic">
          <ac:chgData name="Giulia Grisot" userId="53744c0f-d6fd-4037-8876-56a19704fe84" providerId="ADAL" clId="{F42B89D5-51D9-5F48-B410-D1A58293FEC7}" dt="2024-02-22T11:46:59.787" v="436" actId="1076"/>
          <ac:graphicFrameMkLst>
            <pc:docMk/>
            <pc:sldMk cId="0" sldId="274"/>
            <ac:graphicFrameMk id="312" creationId="{00000000-0000-0000-0000-000000000000}"/>
          </ac:graphicFrameMkLst>
        </pc:graphicFrameChg>
      </pc:sldChg>
      <pc:sldChg chg="addSp delSp modSp add mod chgLayout">
        <pc:chgData name="Giulia Grisot" userId="53744c0f-d6fd-4037-8876-56a19704fe84" providerId="ADAL" clId="{F42B89D5-51D9-5F48-B410-D1A58293FEC7}" dt="2024-02-22T11:51:57.273" v="553" actId="255"/>
        <pc:sldMkLst>
          <pc:docMk/>
          <pc:sldMk cId="0" sldId="275"/>
        </pc:sldMkLst>
        <pc:spChg chg="add del mod">
          <ac:chgData name="Giulia Grisot" userId="53744c0f-d6fd-4037-8876-56a19704fe84" providerId="ADAL" clId="{F42B89D5-51D9-5F48-B410-D1A58293FEC7}" dt="2024-02-22T11:31:16.814" v="14" actId="6264"/>
          <ac:spMkLst>
            <pc:docMk/>
            <pc:sldMk cId="0" sldId="275"/>
            <ac:spMk id="2" creationId="{AF25CFB0-2DF4-74E8-9806-8E347C3AE78D}"/>
          </ac:spMkLst>
        </pc:spChg>
        <pc:spChg chg="add del mod ord">
          <ac:chgData name="Giulia Grisot" userId="53744c0f-d6fd-4037-8876-56a19704fe84" providerId="ADAL" clId="{F42B89D5-51D9-5F48-B410-D1A58293FEC7}" dt="2024-02-22T11:47:43.907" v="456" actId="478"/>
          <ac:spMkLst>
            <pc:docMk/>
            <pc:sldMk cId="0" sldId="275"/>
            <ac:spMk id="3" creationId="{E82BB040-4D36-E5BC-319B-3F33DDC2C207}"/>
          </ac:spMkLst>
        </pc:spChg>
        <pc:spChg chg="add del mod">
          <ac:chgData name="Giulia Grisot" userId="53744c0f-d6fd-4037-8876-56a19704fe84" providerId="ADAL" clId="{F42B89D5-51D9-5F48-B410-D1A58293FEC7}" dt="2024-02-22T11:36:06.171" v="134" actId="6264"/>
          <ac:spMkLst>
            <pc:docMk/>
            <pc:sldMk cId="0" sldId="275"/>
            <ac:spMk id="4" creationId="{7761202A-F74F-48CC-B568-897EB2F7E743}"/>
          </ac:spMkLst>
        </pc:spChg>
        <pc:spChg chg="add del mod ord">
          <ac:chgData name="Giulia Grisot" userId="53744c0f-d6fd-4037-8876-56a19704fe84" providerId="ADAL" clId="{F42B89D5-51D9-5F48-B410-D1A58293FEC7}" dt="2024-02-22T11:36:06.171" v="134" actId="6264"/>
          <ac:spMkLst>
            <pc:docMk/>
            <pc:sldMk cId="0" sldId="275"/>
            <ac:spMk id="5" creationId="{4DF2E792-9953-2A65-2680-EEAA13B83FD7}"/>
          </ac:spMkLst>
        </pc:spChg>
        <pc:spChg chg="add del mod">
          <ac:chgData name="Giulia Grisot" userId="53744c0f-d6fd-4037-8876-56a19704fe84" providerId="ADAL" clId="{F42B89D5-51D9-5F48-B410-D1A58293FEC7}" dt="2024-02-22T11:51:32.989" v="548" actId="6264"/>
          <ac:spMkLst>
            <pc:docMk/>
            <pc:sldMk cId="0" sldId="275"/>
            <ac:spMk id="6" creationId="{25A35444-4B26-D1E8-A5FB-17CE7B36D359}"/>
          </ac:spMkLst>
        </pc:spChg>
        <pc:spChg chg="add mod ord">
          <ac:chgData name="Giulia Grisot" userId="53744c0f-d6fd-4037-8876-56a19704fe84" providerId="ADAL" clId="{F42B89D5-51D9-5F48-B410-D1A58293FEC7}" dt="2024-02-22T11:51:52.062" v="552" actId="14100"/>
          <ac:spMkLst>
            <pc:docMk/>
            <pc:sldMk cId="0" sldId="275"/>
            <ac:spMk id="7" creationId="{9F793B01-D1D0-B42B-1488-AF704B890BD2}"/>
          </ac:spMkLst>
        </pc:spChg>
        <pc:spChg chg="del">
          <ac:chgData name="Giulia Grisot" userId="53744c0f-d6fd-4037-8876-56a19704fe84" providerId="ADAL" clId="{F42B89D5-51D9-5F48-B410-D1A58293FEC7}" dt="2024-02-22T11:47:40.556" v="454" actId="478"/>
          <ac:spMkLst>
            <pc:docMk/>
            <pc:sldMk cId="0" sldId="275"/>
            <ac:spMk id="318" creationId="{00000000-0000-0000-0000-000000000000}"/>
          </ac:spMkLst>
        </pc:spChg>
        <pc:spChg chg="mod">
          <ac:chgData name="Giulia Grisot" userId="53744c0f-d6fd-4037-8876-56a19704fe84" providerId="ADAL" clId="{F42B89D5-51D9-5F48-B410-D1A58293FEC7}" dt="2024-02-22T11:49:28.213" v="505" actId="242"/>
          <ac:spMkLst>
            <pc:docMk/>
            <pc:sldMk cId="0" sldId="275"/>
            <ac:spMk id="319" creationId="{00000000-0000-0000-0000-000000000000}"/>
          </ac:spMkLst>
        </pc:spChg>
        <pc:spChg chg="mod">
          <ac:chgData name="Giulia Grisot" userId="53744c0f-d6fd-4037-8876-56a19704fe84" providerId="ADAL" clId="{F42B89D5-51D9-5F48-B410-D1A58293FEC7}" dt="2024-02-22T11:50:16.485" v="528" actId="207"/>
          <ac:spMkLst>
            <pc:docMk/>
            <pc:sldMk cId="0" sldId="275"/>
            <ac:spMk id="320" creationId="{00000000-0000-0000-0000-000000000000}"/>
          </ac:spMkLst>
        </pc:spChg>
        <pc:spChg chg="mod">
          <ac:chgData name="Giulia Grisot" userId="53744c0f-d6fd-4037-8876-56a19704fe84" providerId="ADAL" clId="{F42B89D5-51D9-5F48-B410-D1A58293FEC7}" dt="2024-02-22T11:48:31.238" v="473" actId="14100"/>
          <ac:spMkLst>
            <pc:docMk/>
            <pc:sldMk cId="0" sldId="275"/>
            <ac:spMk id="321" creationId="{00000000-0000-0000-0000-000000000000}"/>
          </ac:spMkLst>
        </pc:spChg>
        <pc:spChg chg="mod">
          <ac:chgData name="Giulia Grisot" userId="53744c0f-d6fd-4037-8876-56a19704fe84" providerId="ADAL" clId="{F42B89D5-51D9-5F48-B410-D1A58293FEC7}" dt="2024-02-22T11:51:57.273" v="553" actId="255"/>
          <ac:spMkLst>
            <pc:docMk/>
            <pc:sldMk cId="0" sldId="275"/>
            <ac:spMk id="322" creationId="{00000000-0000-0000-0000-000000000000}"/>
          </ac:spMkLst>
        </pc:spChg>
        <pc:spChg chg="mod">
          <ac:chgData name="Giulia Grisot" userId="53744c0f-d6fd-4037-8876-56a19704fe84" providerId="ADAL" clId="{F42B89D5-51D9-5F48-B410-D1A58293FEC7}" dt="2024-02-22T11:48:33.491" v="474" actId="14100"/>
          <ac:spMkLst>
            <pc:docMk/>
            <pc:sldMk cId="0" sldId="275"/>
            <ac:spMk id="323" creationId="{00000000-0000-0000-0000-000000000000}"/>
          </ac:spMkLst>
        </pc:spChg>
        <pc:spChg chg="del">
          <ac:chgData name="Giulia Grisot" userId="53744c0f-d6fd-4037-8876-56a19704fe84" providerId="ADAL" clId="{F42B89D5-51D9-5F48-B410-D1A58293FEC7}" dt="2024-02-22T11:33:30.292" v="52" actId="478"/>
          <ac:spMkLst>
            <pc:docMk/>
            <pc:sldMk cId="0" sldId="275"/>
            <ac:spMk id="324" creationId="{00000000-0000-0000-0000-000000000000}"/>
          </ac:spMkLst>
        </pc:spChg>
        <pc:spChg chg="mod ord">
          <ac:chgData name="Giulia Grisot" userId="53744c0f-d6fd-4037-8876-56a19704fe84" providerId="ADAL" clId="{F42B89D5-51D9-5F48-B410-D1A58293FEC7}" dt="2024-02-22T11:51:32.989" v="548" actId="6264"/>
          <ac:spMkLst>
            <pc:docMk/>
            <pc:sldMk cId="0" sldId="275"/>
            <ac:spMk id="328" creationId="{00000000-0000-0000-0000-000000000000}"/>
          </ac:spMkLst>
        </pc:spChg>
        <pc:picChg chg="del">
          <ac:chgData name="Giulia Grisot" userId="53744c0f-d6fd-4037-8876-56a19704fe84" providerId="ADAL" clId="{F42B89D5-51D9-5F48-B410-D1A58293FEC7}" dt="2024-02-22T11:33:29.522" v="51" actId="478"/>
          <ac:picMkLst>
            <pc:docMk/>
            <pc:sldMk cId="0" sldId="275"/>
            <ac:picMk id="325" creationId="{00000000-0000-0000-0000-000000000000}"/>
          </ac:picMkLst>
        </pc:picChg>
        <pc:picChg chg="del">
          <ac:chgData name="Giulia Grisot" userId="53744c0f-d6fd-4037-8876-56a19704fe84" providerId="ADAL" clId="{F42B89D5-51D9-5F48-B410-D1A58293FEC7}" dt="2024-02-22T11:47:48.795" v="457" actId="478"/>
          <ac:picMkLst>
            <pc:docMk/>
            <pc:sldMk cId="0" sldId="275"/>
            <ac:picMk id="326" creationId="{00000000-0000-0000-0000-000000000000}"/>
          </ac:picMkLst>
        </pc:picChg>
        <pc:picChg chg="del">
          <ac:chgData name="Giulia Grisot" userId="53744c0f-d6fd-4037-8876-56a19704fe84" providerId="ADAL" clId="{F42B89D5-51D9-5F48-B410-D1A58293FEC7}" dt="2024-02-22T11:35:00.706" v="110" actId="478"/>
          <ac:picMkLst>
            <pc:docMk/>
            <pc:sldMk cId="0" sldId="275"/>
            <ac:picMk id="327" creationId="{00000000-0000-0000-0000-000000000000}"/>
          </ac:picMkLst>
        </pc:picChg>
      </pc:sldChg>
      <pc:sldChg chg="addSp delSp modSp add del mod chgLayout">
        <pc:chgData name="Giulia Grisot" userId="53744c0f-d6fd-4037-8876-56a19704fe84" providerId="ADAL" clId="{F42B89D5-51D9-5F48-B410-D1A58293FEC7}" dt="2024-02-22T11:50:30.865" v="530" actId="2696"/>
        <pc:sldMkLst>
          <pc:docMk/>
          <pc:sldMk cId="0" sldId="276"/>
        </pc:sldMkLst>
        <pc:spChg chg="add del mod">
          <ac:chgData name="Giulia Grisot" userId="53744c0f-d6fd-4037-8876-56a19704fe84" providerId="ADAL" clId="{F42B89D5-51D9-5F48-B410-D1A58293FEC7}" dt="2024-02-22T11:31:16.814" v="14" actId="6264"/>
          <ac:spMkLst>
            <pc:docMk/>
            <pc:sldMk cId="0" sldId="276"/>
            <ac:spMk id="2" creationId="{F3BF2DF5-A295-A292-3A56-070DDBC67ACC}"/>
          </ac:spMkLst>
        </pc:spChg>
        <pc:spChg chg="add del mod ord">
          <ac:chgData name="Giulia Grisot" userId="53744c0f-d6fd-4037-8876-56a19704fe84" providerId="ADAL" clId="{F42B89D5-51D9-5F48-B410-D1A58293FEC7}" dt="2024-02-22T11:47:59.692" v="458" actId="478"/>
          <ac:spMkLst>
            <pc:docMk/>
            <pc:sldMk cId="0" sldId="276"/>
            <ac:spMk id="3" creationId="{2E1E8A72-F929-312C-FEBD-4538365FEFA8}"/>
          </ac:spMkLst>
        </pc:spChg>
        <pc:spChg chg="add del mod">
          <ac:chgData name="Giulia Grisot" userId="53744c0f-d6fd-4037-8876-56a19704fe84" providerId="ADAL" clId="{F42B89D5-51D9-5F48-B410-D1A58293FEC7}" dt="2024-02-22T11:36:06.171" v="134" actId="6264"/>
          <ac:spMkLst>
            <pc:docMk/>
            <pc:sldMk cId="0" sldId="276"/>
            <ac:spMk id="4" creationId="{777C9BCB-BFB0-7FDD-93D5-C4AC87DDB95E}"/>
          </ac:spMkLst>
        </pc:spChg>
        <pc:spChg chg="add del mod ord">
          <ac:chgData name="Giulia Grisot" userId="53744c0f-d6fd-4037-8876-56a19704fe84" providerId="ADAL" clId="{F42B89D5-51D9-5F48-B410-D1A58293FEC7}" dt="2024-02-22T11:36:06.171" v="134" actId="6264"/>
          <ac:spMkLst>
            <pc:docMk/>
            <pc:sldMk cId="0" sldId="276"/>
            <ac:spMk id="5" creationId="{C4349368-86E3-B0FF-A404-68892EF55CDC}"/>
          </ac:spMkLst>
        </pc:spChg>
        <pc:spChg chg="del">
          <ac:chgData name="Giulia Grisot" userId="53744c0f-d6fd-4037-8876-56a19704fe84" providerId="ADAL" clId="{F42B89D5-51D9-5F48-B410-D1A58293FEC7}" dt="2024-02-22T11:33:32.213" v="54" actId="478"/>
          <ac:spMkLst>
            <pc:docMk/>
            <pc:sldMk cId="0" sldId="276"/>
            <ac:spMk id="340" creationId="{00000000-0000-0000-0000-000000000000}"/>
          </ac:spMkLst>
        </pc:spChg>
        <pc:spChg chg="mod ord">
          <ac:chgData name="Giulia Grisot" userId="53744c0f-d6fd-4037-8876-56a19704fe84" providerId="ADAL" clId="{F42B89D5-51D9-5F48-B410-D1A58293FEC7}" dt="2024-02-22T11:36:06.171" v="134" actId="6264"/>
          <ac:spMkLst>
            <pc:docMk/>
            <pc:sldMk cId="0" sldId="276"/>
            <ac:spMk id="344" creationId="{00000000-0000-0000-0000-000000000000}"/>
          </ac:spMkLst>
        </pc:spChg>
        <pc:picChg chg="del">
          <ac:chgData name="Giulia Grisot" userId="53744c0f-d6fd-4037-8876-56a19704fe84" providerId="ADAL" clId="{F42B89D5-51D9-5F48-B410-D1A58293FEC7}" dt="2024-02-22T11:33:31.473" v="53" actId="478"/>
          <ac:picMkLst>
            <pc:docMk/>
            <pc:sldMk cId="0" sldId="276"/>
            <ac:picMk id="341" creationId="{00000000-0000-0000-0000-000000000000}"/>
          </ac:picMkLst>
        </pc:picChg>
        <pc:picChg chg="del">
          <ac:chgData name="Giulia Grisot" userId="53744c0f-d6fd-4037-8876-56a19704fe84" providerId="ADAL" clId="{F42B89D5-51D9-5F48-B410-D1A58293FEC7}" dt="2024-02-22T11:34:59.444" v="109" actId="478"/>
          <ac:picMkLst>
            <pc:docMk/>
            <pc:sldMk cId="0" sldId="276"/>
            <ac:picMk id="343" creationId="{00000000-0000-0000-0000-000000000000}"/>
          </ac:picMkLst>
        </pc:picChg>
      </pc:sldChg>
      <pc:sldChg chg="addSp delSp modSp add del mod chgLayout">
        <pc:chgData name="Giulia Grisot" userId="53744c0f-d6fd-4037-8876-56a19704fe84" providerId="ADAL" clId="{F42B89D5-51D9-5F48-B410-D1A58293FEC7}" dt="2024-02-22T11:50:32.557" v="531" actId="2696"/>
        <pc:sldMkLst>
          <pc:docMk/>
          <pc:sldMk cId="0" sldId="277"/>
        </pc:sldMkLst>
        <pc:spChg chg="add del mod">
          <ac:chgData name="Giulia Grisot" userId="53744c0f-d6fd-4037-8876-56a19704fe84" providerId="ADAL" clId="{F42B89D5-51D9-5F48-B410-D1A58293FEC7}" dt="2024-02-22T11:31:16.814" v="14" actId="6264"/>
          <ac:spMkLst>
            <pc:docMk/>
            <pc:sldMk cId="0" sldId="277"/>
            <ac:spMk id="2" creationId="{CE93ED92-7578-66DF-94A5-C4E7D8DE1228}"/>
          </ac:spMkLst>
        </pc:spChg>
        <pc:spChg chg="add del mod ord">
          <ac:chgData name="Giulia Grisot" userId="53744c0f-d6fd-4037-8876-56a19704fe84" providerId="ADAL" clId="{F42B89D5-51D9-5F48-B410-D1A58293FEC7}" dt="2024-02-22T11:36:06.171" v="134" actId="6264"/>
          <ac:spMkLst>
            <pc:docMk/>
            <pc:sldMk cId="0" sldId="277"/>
            <ac:spMk id="3" creationId="{6B8017B5-8041-6A00-FAFF-4C63FF35ABBC}"/>
          </ac:spMkLst>
        </pc:spChg>
        <pc:spChg chg="add del mod">
          <ac:chgData name="Giulia Grisot" userId="53744c0f-d6fd-4037-8876-56a19704fe84" providerId="ADAL" clId="{F42B89D5-51D9-5F48-B410-D1A58293FEC7}" dt="2024-02-22T11:36:06.171" v="134" actId="6264"/>
          <ac:spMkLst>
            <pc:docMk/>
            <pc:sldMk cId="0" sldId="277"/>
            <ac:spMk id="4" creationId="{D292364D-FEA4-91BF-4EB6-F27977C5F865}"/>
          </ac:spMkLst>
        </pc:spChg>
        <pc:spChg chg="add del mod ord">
          <ac:chgData name="Giulia Grisot" userId="53744c0f-d6fd-4037-8876-56a19704fe84" providerId="ADAL" clId="{F42B89D5-51D9-5F48-B410-D1A58293FEC7}" dt="2024-02-22T11:36:06.171" v="134" actId="6264"/>
          <ac:spMkLst>
            <pc:docMk/>
            <pc:sldMk cId="0" sldId="277"/>
            <ac:spMk id="5" creationId="{34E59A65-1284-17F3-6C28-B02F030CFF54}"/>
          </ac:spMkLst>
        </pc:spChg>
        <pc:spChg chg="del">
          <ac:chgData name="Giulia Grisot" userId="53744c0f-d6fd-4037-8876-56a19704fe84" providerId="ADAL" clId="{F42B89D5-51D9-5F48-B410-D1A58293FEC7}" dt="2024-02-22T11:33:34.016" v="56" actId="478"/>
          <ac:spMkLst>
            <pc:docMk/>
            <pc:sldMk cId="0" sldId="277"/>
            <ac:spMk id="356" creationId="{00000000-0000-0000-0000-000000000000}"/>
          </ac:spMkLst>
        </pc:spChg>
        <pc:spChg chg="mod ord">
          <ac:chgData name="Giulia Grisot" userId="53744c0f-d6fd-4037-8876-56a19704fe84" providerId="ADAL" clId="{F42B89D5-51D9-5F48-B410-D1A58293FEC7}" dt="2024-02-22T11:36:06.171" v="134" actId="6264"/>
          <ac:spMkLst>
            <pc:docMk/>
            <pc:sldMk cId="0" sldId="277"/>
            <ac:spMk id="360" creationId="{00000000-0000-0000-0000-000000000000}"/>
          </ac:spMkLst>
        </pc:spChg>
        <pc:picChg chg="del">
          <ac:chgData name="Giulia Grisot" userId="53744c0f-d6fd-4037-8876-56a19704fe84" providerId="ADAL" clId="{F42B89D5-51D9-5F48-B410-D1A58293FEC7}" dt="2024-02-22T11:33:33.414" v="55" actId="478"/>
          <ac:picMkLst>
            <pc:docMk/>
            <pc:sldMk cId="0" sldId="277"/>
            <ac:picMk id="357" creationId="{00000000-0000-0000-0000-000000000000}"/>
          </ac:picMkLst>
        </pc:picChg>
        <pc:picChg chg="del">
          <ac:chgData name="Giulia Grisot" userId="53744c0f-d6fd-4037-8876-56a19704fe84" providerId="ADAL" clId="{F42B89D5-51D9-5F48-B410-D1A58293FEC7}" dt="2024-02-22T11:34:58.127" v="108" actId="478"/>
          <ac:picMkLst>
            <pc:docMk/>
            <pc:sldMk cId="0" sldId="277"/>
            <ac:picMk id="359" creationId="{00000000-0000-0000-0000-000000000000}"/>
          </ac:picMkLst>
        </pc:picChg>
      </pc:sldChg>
      <pc:sldChg chg="addSp delSp modSp add del mod chgLayout">
        <pc:chgData name="Giulia Grisot" userId="53744c0f-d6fd-4037-8876-56a19704fe84" providerId="ADAL" clId="{F42B89D5-51D9-5F48-B410-D1A58293FEC7}" dt="2024-02-22T11:50:34.031" v="532" actId="2696"/>
        <pc:sldMkLst>
          <pc:docMk/>
          <pc:sldMk cId="0" sldId="278"/>
        </pc:sldMkLst>
        <pc:spChg chg="add del mod">
          <ac:chgData name="Giulia Grisot" userId="53744c0f-d6fd-4037-8876-56a19704fe84" providerId="ADAL" clId="{F42B89D5-51D9-5F48-B410-D1A58293FEC7}" dt="2024-02-22T11:31:16.814" v="14" actId="6264"/>
          <ac:spMkLst>
            <pc:docMk/>
            <pc:sldMk cId="0" sldId="278"/>
            <ac:spMk id="2" creationId="{FC66918F-4CC9-F715-A6F9-8C7DD221CFE5}"/>
          </ac:spMkLst>
        </pc:spChg>
        <pc:spChg chg="add del mod ord">
          <ac:chgData name="Giulia Grisot" userId="53744c0f-d6fd-4037-8876-56a19704fe84" providerId="ADAL" clId="{F42B89D5-51D9-5F48-B410-D1A58293FEC7}" dt="2024-02-22T11:36:06.171" v="134" actId="6264"/>
          <ac:spMkLst>
            <pc:docMk/>
            <pc:sldMk cId="0" sldId="278"/>
            <ac:spMk id="3" creationId="{3AB00018-0475-7457-6C4B-ECAE94A27597}"/>
          </ac:spMkLst>
        </pc:spChg>
        <pc:spChg chg="add del mod">
          <ac:chgData name="Giulia Grisot" userId="53744c0f-d6fd-4037-8876-56a19704fe84" providerId="ADAL" clId="{F42B89D5-51D9-5F48-B410-D1A58293FEC7}" dt="2024-02-22T11:36:06.171" v="134" actId="6264"/>
          <ac:spMkLst>
            <pc:docMk/>
            <pc:sldMk cId="0" sldId="278"/>
            <ac:spMk id="4" creationId="{E14E04D3-9DC2-62F2-9E00-19FA6E79E3B1}"/>
          </ac:spMkLst>
        </pc:spChg>
        <pc:spChg chg="add del mod ord">
          <ac:chgData name="Giulia Grisot" userId="53744c0f-d6fd-4037-8876-56a19704fe84" providerId="ADAL" clId="{F42B89D5-51D9-5F48-B410-D1A58293FEC7}" dt="2024-02-22T11:36:06.171" v="134" actId="6264"/>
          <ac:spMkLst>
            <pc:docMk/>
            <pc:sldMk cId="0" sldId="278"/>
            <ac:spMk id="5" creationId="{93275C54-8322-13C3-92E8-6A15F307AC6E}"/>
          </ac:spMkLst>
        </pc:spChg>
        <pc:spChg chg="del">
          <ac:chgData name="Giulia Grisot" userId="53744c0f-d6fd-4037-8876-56a19704fe84" providerId="ADAL" clId="{F42B89D5-51D9-5F48-B410-D1A58293FEC7}" dt="2024-02-22T11:33:35.600" v="58" actId="478"/>
          <ac:spMkLst>
            <pc:docMk/>
            <pc:sldMk cId="0" sldId="278"/>
            <ac:spMk id="372" creationId="{00000000-0000-0000-0000-000000000000}"/>
          </ac:spMkLst>
        </pc:spChg>
        <pc:spChg chg="mod ord">
          <ac:chgData name="Giulia Grisot" userId="53744c0f-d6fd-4037-8876-56a19704fe84" providerId="ADAL" clId="{F42B89D5-51D9-5F48-B410-D1A58293FEC7}" dt="2024-02-22T11:36:06.171" v="134" actId="6264"/>
          <ac:spMkLst>
            <pc:docMk/>
            <pc:sldMk cId="0" sldId="278"/>
            <ac:spMk id="376" creationId="{00000000-0000-0000-0000-000000000000}"/>
          </ac:spMkLst>
        </pc:spChg>
        <pc:picChg chg="del">
          <ac:chgData name="Giulia Grisot" userId="53744c0f-d6fd-4037-8876-56a19704fe84" providerId="ADAL" clId="{F42B89D5-51D9-5F48-B410-D1A58293FEC7}" dt="2024-02-22T11:33:35.002" v="57" actId="478"/>
          <ac:picMkLst>
            <pc:docMk/>
            <pc:sldMk cId="0" sldId="278"/>
            <ac:picMk id="373" creationId="{00000000-0000-0000-0000-000000000000}"/>
          </ac:picMkLst>
        </pc:picChg>
        <pc:picChg chg="del">
          <ac:chgData name="Giulia Grisot" userId="53744c0f-d6fd-4037-8876-56a19704fe84" providerId="ADAL" clId="{F42B89D5-51D9-5F48-B410-D1A58293FEC7}" dt="2024-02-22T11:34:56.797" v="107" actId="478"/>
          <ac:picMkLst>
            <pc:docMk/>
            <pc:sldMk cId="0" sldId="278"/>
            <ac:picMk id="375" creationId="{00000000-0000-0000-0000-000000000000}"/>
          </ac:picMkLst>
        </pc:picChg>
      </pc:sldChg>
      <pc:sldChg chg="addSp delSp modSp add mod chgLayout">
        <pc:chgData name="Giulia Grisot" userId="53744c0f-d6fd-4037-8876-56a19704fe84" providerId="ADAL" clId="{F42B89D5-51D9-5F48-B410-D1A58293FEC7}" dt="2024-02-22T11:52:34.370" v="560" actId="122"/>
        <pc:sldMkLst>
          <pc:docMk/>
          <pc:sldMk cId="0" sldId="279"/>
        </pc:sldMkLst>
        <pc:spChg chg="add del mod">
          <ac:chgData name="Giulia Grisot" userId="53744c0f-d6fd-4037-8876-56a19704fe84" providerId="ADAL" clId="{F42B89D5-51D9-5F48-B410-D1A58293FEC7}" dt="2024-02-22T11:31:16.814" v="14" actId="6264"/>
          <ac:spMkLst>
            <pc:docMk/>
            <pc:sldMk cId="0" sldId="279"/>
            <ac:spMk id="2" creationId="{6813C354-0B37-72BB-677E-CA92C60D82EF}"/>
          </ac:spMkLst>
        </pc:spChg>
        <pc:spChg chg="add del mod ord">
          <ac:chgData name="Giulia Grisot" userId="53744c0f-d6fd-4037-8876-56a19704fe84" providerId="ADAL" clId="{F42B89D5-51D9-5F48-B410-D1A58293FEC7}" dt="2024-02-22T11:52:12.834" v="555" actId="14100"/>
          <ac:spMkLst>
            <pc:docMk/>
            <pc:sldMk cId="0" sldId="279"/>
            <ac:spMk id="3" creationId="{63C9F681-6FF9-4CD1-304A-3D397B34F872}"/>
          </ac:spMkLst>
        </pc:spChg>
        <pc:spChg chg="add del mod">
          <ac:chgData name="Giulia Grisot" userId="53744c0f-d6fd-4037-8876-56a19704fe84" providerId="ADAL" clId="{F42B89D5-51D9-5F48-B410-D1A58293FEC7}" dt="2024-02-22T11:36:06.171" v="134" actId="6264"/>
          <ac:spMkLst>
            <pc:docMk/>
            <pc:sldMk cId="0" sldId="279"/>
            <ac:spMk id="4" creationId="{49A25E64-37E7-7A32-5683-B13FACE97207}"/>
          </ac:spMkLst>
        </pc:spChg>
        <pc:spChg chg="add del mod ord">
          <ac:chgData name="Giulia Grisot" userId="53744c0f-d6fd-4037-8876-56a19704fe84" providerId="ADAL" clId="{F42B89D5-51D9-5F48-B410-D1A58293FEC7}" dt="2024-02-22T11:36:06.171" v="134" actId="6264"/>
          <ac:spMkLst>
            <pc:docMk/>
            <pc:sldMk cId="0" sldId="279"/>
            <ac:spMk id="5" creationId="{22247E63-2FE2-79C4-BAE7-F934BC1F09CB}"/>
          </ac:spMkLst>
        </pc:spChg>
        <pc:spChg chg="add del mod">
          <ac:chgData name="Giulia Grisot" userId="53744c0f-d6fd-4037-8876-56a19704fe84" providerId="ADAL" clId="{F42B89D5-51D9-5F48-B410-D1A58293FEC7}" dt="2024-02-22T11:51:16.118" v="545" actId="6264"/>
          <ac:spMkLst>
            <pc:docMk/>
            <pc:sldMk cId="0" sldId="279"/>
            <ac:spMk id="6" creationId="{F476230B-A34C-A280-4525-4F5E984F5BFF}"/>
          </ac:spMkLst>
        </pc:spChg>
        <pc:spChg chg="add del mod">
          <ac:chgData name="Giulia Grisot" userId="53744c0f-d6fd-4037-8876-56a19704fe84" providerId="ADAL" clId="{F42B89D5-51D9-5F48-B410-D1A58293FEC7}" dt="2024-02-22T11:51:16.118" v="545" actId="6264"/>
          <ac:spMkLst>
            <pc:docMk/>
            <pc:sldMk cId="0" sldId="279"/>
            <ac:spMk id="7" creationId="{44FC579E-25BC-9C12-308F-2456790418C9}"/>
          </ac:spMkLst>
        </pc:spChg>
        <pc:spChg chg="mod">
          <ac:chgData name="Giulia Grisot" userId="53744c0f-d6fd-4037-8876-56a19704fe84" providerId="ADAL" clId="{F42B89D5-51D9-5F48-B410-D1A58293FEC7}" dt="2024-02-22T11:52:34.370" v="560" actId="122"/>
          <ac:spMkLst>
            <pc:docMk/>
            <pc:sldMk cId="0" sldId="279"/>
            <ac:spMk id="381" creationId="{00000000-0000-0000-0000-000000000000}"/>
          </ac:spMkLst>
        </pc:spChg>
        <pc:spChg chg="mod">
          <ac:chgData name="Giulia Grisot" userId="53744c0f-d6fd-4037-8876-56a19704fe84" providerId="ADAL" clId="{F42B89D5-51D9-5F48-B410-D1A58293FEC7}" dt="2024-02-22T11:52:34.370" v="560" actId="122"/>
          <ac:spMkLst>
            <pc:docMk/>
            <pc:sldMk cId="0" sldId="279"/>
            <ac:spMk id="382" creationId="{00000000-0000-0000-0000-000000000000}"/>
          </ac:spMkLst>
        </pc:spChg>
        <pc:spChg chg="del mod">
          <ac:chgData name="Giulia Grisot" userId="53744c0f-d6fd-4037-8876-56a19704fe84" providerId="ADAL" clId="{F42B89D5-51D9-5F48-B410-D1A58293FEC7}" dt="2024-02-22T11:50:58.118" v="536" actId="478"/>
          <ac:spMkLst>
            <pc:docMk/>
            <pc:sldMk cId="0" sldId="279"/>
            <ac:spMk id="384" creationId="{00000000-0000-0000-0000-000000000000}"/>
          </ac:spMkLst>
        </pc:spChg>
        <pc:spChg chg="mod">
          <ac:chgData name="Giulia Grisot" userId="53744c0f-d6fd-4037-8876-56a19704fe84" providerId="ADAL" clId="{F42B89D5-51D9-5F48-B410-D1A58293FEC7}" dt="2024-02-22T11:52:34.370" v="560" actId="122"/>
          <ac:spMkLst>
            <pc:docMk/>
            <pc:sldMk cId="0" sldId="279"/>
            <ac:spMk id="385" creationId="{00000000-0000-0000-0000-000000000000}"/>
          </ac:spMkLst>
        </pc:spChg>
        <pc:spChg chg="mod">
          <ac:chgData name="Giulia Grisot" userId="53744c0f-d6fd-4037-8876-56a19704fe84" providerId="ADAL" clId="{F42B89D5-51D9-5F48-B410-D1A58293FEC7}" dt="2024-02-22T11:52:34.370" v="560" actId="122"/>
          <ac:spMkLst>
            <pc:docMk/>
            <pc:sldMk cId="0" sldId="279"/>
            <ac:spMk id="387" creationId="{00000000-0000-0000-0000-000000000000}"/>
          </ac:spMkLst>
        </pc:spChg>
        <pc:spChg chg="del">
          <ac:chgData name="Giulia Grisot" userId="53744c0f-d6fd-4037-8876-56a19704fe84" providerId="ADAL" clId="{F42B89D5-51D9-5F48-B410-D1A58293FEC7}" dt="2024-02-22T11:33:37.234" v="60" actId="478"/>
          <ac:spMkLst>
            <pc:docMk/>
            <pc:sldMk cId="0" sldId="279"/>
            <ac:spMk id="389" creationId="{00000000-0000-0000-0000-000000000000}"/>
          </ac:spMkLst>
        </pc:spChg>
        <pc:spChg chg="mod ord">
          <ac:chgData name="Giulia Grisot" userId="53744c0f-d6fd-4037-8876-56a19704fe84" providerId="ADAL" clId="{F42B89D5-51D9-5F48-B410-D1A58293FEC7}" dt="2024-02-22T11:51:16.118" v="545" actId="6264"/>
          <ac:spMkLst>
            <pc:docMk/>
            <pc:sldMk cId="0" sldId="279"/>
            <ac:spMk id="393" creationId="{00000000-0000-0000-0000-000000000000}"/>
          </ac:spMkLst>
        </pc:spChg>
        <pc:picChg chg="del">
          <ac:chgData name="Giulia Grisot" userId="53744c0f-d6fd-4037-8876-56a19704fe84" providerId="ADAL" clId="{F42B89D5-51D9-5F48-B410-D1A58293FEC7}" dt="2024-02-22T11:33:36.613" v="59" actId="478"/>
          <ac:picMkLst>
            <pc:docMk/>
            <pc:sldMk cId="0" sldId="279"/>
            <ac:picMk id="390" creationId="{00000000-0000-0000-0000-000000000000}"/>
          </ac:picMkLst>
        </pc:picChg>
        <pc:picChg chg="del">
          <ac:chgData name="Giulia Grisot" userId="53744c0f-d6fd-4037-8876-56a19704fe84" providerId="ADAL" clId="{F42B89D5-51D9-5F48-B410-D1A58293FEC7}" dt="2024-02-22T11:50:59.796" v="537" actId="478"/>
          <ac:picMkLst>
            <pc:docMk/>
            <pc:sldMk cId="0" sldId="279"/>
            <ac:picMk id="391" creationId="{00000000-0000-0000-0000-000000000000}"/>
          </ac:picMkLst>
        </pc:picChg>
        <pc:picChg chg="del">
          <ac:chgData name="Giulia Grisot" userId="53744c0f-d6fd-4037-8876-56a19704fe84" providerId="ADAL" clId="{F42B89D5-51D9-5F48-B410-D1A58293FEC7}" dt="2024-02-22T11:34:55.431" v="106" actId="478"/>
          <ac:picMkLst>
            <pc:docMk/>
            <pc:sldMk cId="0" sldId="279"/>
            <ac:picMk id="392" creationId="{00000000-0000-0000-0000-000000000000}"/>
          </ac:picMkLst>
        </pc:picChg>
      </pc:sldChg>
      <pc:sldChg chg="modSp del">
        <pc:chgData name="Giulia Grisot" userId="53744c0f-d6fd-4037-8876-56a19704fe84" providerId="ADAL" clId="{F42B89D5-51D9-5F48-B410-D1A58293FEC7}" dt="2024-02-22T11:31:11.510" v="2" actId="2696"/>
        <pc:sldMkLst>
          <pc:docMk/>
          <pc:sldMk cId="3929909230" sldId="279"/>
        </pc:sldMkLst>
        <pc:spChg chg="mod">
          <ac:chgData name="Giulia Grisot" userId="53744c0f-d6fd-4037-8876-56a19704fe84" providerId="ADAL" clId="{F42B89D5-51D9-5F48-B410-D1A58293FEC7}" dt="2024-01-25T11:03:25.665" v="0"/>
          <ac:spMkLst>
            <pc:docMk/>
            <pc:sldMk cId="3929909230" sldId="279"/>
            <ac:spMk id="3" creationId="{E6207D45-0140-E253-61A4-A3189225D51B}"/>
          </ac:spMkLst>
        </pc:spChg>
      </pc:sldChg>
      <pc:sldChg chg="addSp delSp modSp add mod modClrScheme chgLayout">
        <pc:chgData name="Giulia Grisot" userId="53744c0f-d6fd-4037-8876-56a19704fe84" providerId="ADAL" clId="{F42B89D5-51D9-5F48-B410-D1A58293FEC7}" dt="2024-02-22T11:54:45.418" v="583" actId="1076"/>
        <pc:sldMkLst>
          <pc:docMk/>
          <pc:sldMk cId="0" sldId="280"/>
        </pc:sldMkLst>
        <pc:spChg chg="add del mod">
          <ac:chgData name="Giulia Grisot" userId="53744c0f-d6fd-4037-8876-56a19704fe84" providerId="ADAL" clId="{F42B89D5-51D9-5F48-B410-D1A58293FEC7}" dt="2024-02-22T11:31:16.814" v="14" actId="6264"/>
          <ac:spMkLst>
            <pc:docMk/>
            <pc:sldMk cId="0" sldId="280"/>
            <ac:spMk id="2" creationId="{BE784021-31CE-36DA-EBFE-96933633B13B}"/>
          </ac:spMkLst>
        </pc:spChg>
        <pc:spChg chg="add del mod ord">
          <ac:chgData name="Giulia Grisot" userId="53744c0f-d6fd-4037-8876-56a19704fe84" providerId="ADAL" clId="{F42B89D5-51D9-5F48-B410-D1A58293FEC7}" dt="2024-02-22T11:52:55.577" v="561" actId="700"/>
          <ac:spMkLst>
            <pc:docMk/>
            <pc:sldMk cId="0" sldId="280"/>
            <ac:spMk id="3" creationId="{B0C979DF-ABCA-BDBE-1F87-9FAF0379068E}"/>
          </ac:spMkLst>
        </pc:spChg>
        <pc:spChg chg="add del mod">
          <ac:chgData name="Giulia Grisot" userId="53744c0f-d6fd-4037-8876-56a19704fe84" providerId="ADAL" clId="{F42B89D5-51D9-5F48-B410-D1A58293FEC7}" dt="2024-02-22T11:36:06.171" v="134" actId="6264"/>
          <ac:spMkLst>
            <pc:docMk/>
            <pc:sldMk cId="0" sldId="280"/>
            <ac:spMk id="4" creationId="{919F65D5-4EE5-70A0-75E8-588CB477C77D}"/>
          </ac:spMkLst>
        </pc:spChg>
        <pc:spChg chg="add del mod ord">
          <ac:chgData name="Giulia Grisot" userId="53744c0f-d6fd-4037-8876-56a19704fe84" providerId="ADAL" clId="{F42B89D5-51D9-5F48-B410-D1A58293FEC7}" dt="2024-02-22T11:36:06.171" v="134" actId="6264"/>
          <ac:spMkLst>
            <pc:docMk/>
            <pc:sldMk cId="0" sldId="280"/>
            <ac:spMk id="5" creationId="{41F6944A-3A6A-F3B1-A673-300F8CE5A32F}"/>
          </ac:spMkLst>
        </pc:spChg>
        <pc:spChg chg="del">
          <ac:chgData name="Giulia Grisot" userId="53744c0f-d6fd-4037-8876-56a19704fe84" providerId="ADAL" clId="{F42B89D5-51D9-5F48-B410-D1A58293FEC7}" dt="2024-02-22T11:53:26.044" v="567" actId="478"/>
          <ac:spMkLst>
            <pc:docMk/>
            <pc:sldMk cId="0" sldId="280"/>
            <ac:spMk id="398" creationId="{00000000-0000-0000-0000-000000000000}"/>
          </ac:spMkLst>
        </pc:spChg>
        <pc:spChg chg="del">
          <ac:chgData name="Giulia Grisot" userId="53744c0f-d6fd-4037-8876-56a19704fe84" providerId="ADAL" clId="{F42B89D5-51D9-5F48-B410-D1A58293FEC7}" dt="2024-02-22T11:53:26.044" v="567" actId="478"/>
          <ac:spMkLst>
            <pc:docMk/>
            <pc:sldMk cId="0" sldId="280"/>
            <ac:spMk id="399" creationId="{00000000-0000-0000-0000-000000000000}"/>
          </ac:spMkLst>
        </pc:spChg>
        <pc:spChg chg="del">
          <ac:chgData name="Giulia Grisot" userId="53744c0f-d6fd-4037-8876-56a19704fe84" providerId="ADAL" clId="{F42B89D5-51D9-5F48-B410-D1A58293FEC7}" dt="2024-02-22T11:53:38.593" v="570" actId="478"/>
          <ac:spMkLst>
            <pc:docMk/>
            <pc:sldMk cId="0" sldId="280"/>
            <ac:spMk id="400" creationId="{00000000-0000-0000-0000-000000000000}"/>
          </ac:spMkLst>
        </pc:spChg>
        <pc:spChg chg="mod ord">
          <ac:chgData name="Giulia Grisot" userId="53744c0f-d6fd-4037-8876-56a19704fe84" providerId="ADAL" clId="{F42B89D5-51D9-5F48-B410-D1A58293FEC7}" dt="2024-02-22T11:53:20.326" v="565" actId="700"/>
          <ac:spMkLst>
            <pc:docMk/>
            <pc:sldMk cId="0" sldId="280"/>
            <ac:spMk id="401" creationId="{00000000-0000-0000-0000-000000000000}"/>
          </ac:spMkLst>
        </pc:spChg>
        <pc:spChg chg="del">
          <ac:chgData name="Giulia Grisot" userId="53744c0f-d6fd-4037-8876-56a19704fe84" providerId="ADAL" clId="{F42B89D5-51D9-5F48-B410-D1A58293FEC7}" dt="2024-02-22T11:53:23.075" v="566" actId="478"/>
          <ac:spMkLst>
            <pc:docMk/>
            <pc:sldMk cId="0" sldId="280"/>
            <ac:spMk id="402" creationId="{00000000-0000-0000-0000-000000000000}"/>
          </ac:spMkLst>
        </pc:spChg>
        <pc:spChg chg="del">
          <ac:chgData name="Giulia Grisot" userId="53744c0f-d6fd-4037-8876-56a19704fe84" providerId="ADAL" clId="{F42B89D5-51D9-5F48-B410-D1A58293FEC7}" dt="2024-02-22T11:53:26.044" v="567" actId="478"/>
          <ac:spMkLst>
            <pc:docMk/>
            <pc:sldMk cId="0" sldId="280"/>
            <ac:spMk id="403" creationId="{00000000-0000-0000-0000-000000000000}"/>
          </ac:spMkLst>
        </pc:spChg>
        <pc:spChg chg="del">
          <ac:chgData name="Giulia Grisot" userId="53744c0f-d6fd-4037-8876-56a19704fe84" providerId="ADAL" clId="{F42B89D5-51D9-5F48-B410-D1A58293FEC7}" dt="2024-02-22T11:53:38.593" v="570" actId="478"/>
          <ac:spMkLst>
            <pc:docMk/>
            <pc:sldMk cId="0" sldId="280"/>
            <ac:spMk id="404" creationId="{00000000-0000-0000-0000-000000000000}"/>
          </ac:spMkLst>
        </pc:spChg>
        <pc:spChg chg="del">
          <ac:chgData name="Giulia Grisot" userId="53744c0f-d6fd-4037-8876-56a19704fe84" providerId="ADAL" clId="{F42B89D5-51D9-5F48-B410-D1A58293FEC7}" dt="2024-02-22T11:53:26.044" v="567" actId="478"/>
          <ac:spMkLst>
            <pc:docMk/>
            <pc:sldMk cId="0" sldId="280"/>
            <ac:spMk id="405" creationId="{00000000-0000-0000-0000-000000000000}"/>
          </ac:spMkLst>
        </pc:spChg>
        <pc:spChg chg="del">
          <ac:chgData name="Giulia Grisot" userId="53744c0f-d6fd-4037-8876-56a19704fe84" providerId="ADAL" clId="{F42B89D5-51D9-5F48-B410-D1A58293FEC7}" dt="2024-02-22T11:53:38.593" v="570" actId="478"/>
          <ac:spMkLst>
            <pc:docMk/>
            <pc:sldMk cId="0" sldId="280"/>
            <ac:spMk id="406" creationId="{00000000-0000-0000-0000-000000000000}"/>
          </ac:spMkLst>
        </pc:spChg>
        <pc:graphicFrameChg chg="mod modGraphic">
          <ac:chgData name="Giulia Grisot" userId="53744c0f-d6fd-4037-8876-56a19704fe84" providerId="ADAL" clId="{F42B89D5-51D9-5F48-B410-D1A58293FEC7}" dt="2024-02-22T11:54:45.418" v="583" actId="1076"/>
          <ac:graphicFrameMkLst>
            <pc:docMk/>
            <pc:sldMk cId="0" sldId="280"/>
            <ac:graphicFrameMk id="407" creationId="{00000000-0000-0000-0000-000000000000}"/>
          </ac:graphicFrameMkLst>
        </pc:graphicFrameChg>
      </pc:sldChg>
      <pc:sldChg chg="del">
        <pc:chgData name="Giulia Grisot" userId="53744c0f-d6fd-4037-8876-56a19704fe84" providerId="ADAL" clId="{F42B89D5-51D9-5F48-B410-D1A58293FEC7}" dt="2024-02-22T11:31:11.653" v="7" actId="2696"/>
        <pc:sldMkLst>
          <pc:docMk/>
          <pc:sldMk cId="89657279" sldId="280"/>
        </pc:sldMkLst>
      </pc:sldChg>
      <pc:sldChg chg="addSp delSp modSp add del mod chgLayout">
        <pc:chgData name="Giulia Grisot" userId="53744c0f-d6fd-4037-8876-56a19704fe84" providerId="ADAL" clId="{F42B89D5-51D9-5F48-B410-D1A58293FEC7}" dt="2024-02-22T11:54:54.987" v="584" actId="2696"/>
        <pc:sldMkLst>
          <pc:docMk/>
          <pc:sldMk cId="0" sldId="281"/>
        </pc:sldMkLst>
        <pc:spChg chg="add del mod">
          <ac:chgData name="Giulia Grisot" userId="53744c0f-d6fd-4037-8876-56a19704fe84" providerId="ADAL" clId="{F42B89D5-51D9-5F48-B410-D1A58293FEC7}" dt="2024-02-22T11:31:16.814" v="14" actId="6264"/>
          <ac:spMkLst>
            <pc:docMk/>
            <pc:sldMk cId="0" sldId="281"/>
            <ac:spMk id="2" creationId="{A2E2D846-7492-539E-CAAE-95819E8C3484}"/>
          </ac:spMkLst>
        </pc:spChg>
        <pc:spChg chg="add del mod ord">
          <ac:chgData name="Giulia Grisot" userId="53744c0f-d6fd-4037-8876-56a19704fe84" providerId="ADAL" clId="{F42B89D5-51D9-5F48-B410-D1A58293FEC7}" dt="2024-02-22T11:36:06.171" v="134" actId="6264"/>
          <ac:spMkLst>
            <pc:docMk/>
            <pc:sldMk cId="0" sldId="281"/>
            <ac:spMk id="3" creationId="{A53FF8D4-D4CE-229C-4A30-8FE888B838C4}"/>
          </ac:spMkLst>
        </pc:spChg>
        <pc:spChg chg="add del mod">
          <ac:chgData name="Giulia Grisot" userId="53744c0f-d6fd-4037-8876-56a19704fe84" providerId="ADAL" clId="{F42B89D5-51D9-5F48-B410-D1A58293FEC7}" dt="2024-02-22T11:36:06.171" v="134" actId="6264"/>
          <ac:spMkLst>
            <pc:docMk/>
            <pc:sldMk cId="0" sldId="281"/>
            <ac:spMk id="4" creationId="{2610C283-A8D4-0C9B-5746-BAE81A734242}"/>
          </ac:spMkLst>
        </pc:spChg>
        <pc:spChg chg="add del mod ord">
          <ac:chgData name="Giulia Grisot" userId="53744c0f-d6fd-4037-8876-56a19704fe84" providerId="ADAL" clId="{F42B89D5-51D9-5F48-B410-D1A58293FEC7}" dt="2024-02-22T11:36:06.171" v="134" actId="6264"/>
          <ac:spMkLst>
            <pc:docMk/>
            <pc:sldMk cId="0" sldId="281"/>
            <ac:spMk id="5" creationId="{BE9F1375-BBA6-690D-2740-5C5FB0E26CB6}"/>
          </ac:spMkLst>
        </pc:spChg>
        <pc:spChg chg="del">
          <ac:chgData name="Giulia Grisot" userId="53744c0f-d6fd-4037-8876-56a19704fe84" providerId="ADAL" clId="{F42B89D5-51D9-5F48-B410-D1A58293FEC7}" dt="2024-02-22T11:33:49.775" v="65" actId="478"/>
          <ac:spMkLst>
            <pc:docMk/>
            <pc:sldMk cId="0" sldId="281"/>
            <ac:spMk id="420" creationId="{00000000-0000-0000-0000-000000000000}"/>
          </ac:spMkLst>
        </pc:spChg>
        <pc:spChg chg="mod ord">
          <ac:chgData name="Giulia Grisot" userId="53744c0f-d6fd-4037-8876-56a19704fe84" providerId="ADAL" clId="{F42B89D5-51D9-5F48-B410-D1A58293FEC7}" dt="2024-02-22T11:36:06.171" v="134" actId="6264"/>
          <ac:spMkLst>
            <pc:docMk/>
            <pc:sldMk cId="0" sldId="281"/>
            <ac:spMk id="425" creationId="{00000000-0000-0000-0000-000000000000}"/>
          </ac:spMkLst>
        </pc:spChg>
        <pc:graphicFrameChg chg="mod">
          <ac:chgData name="Giulia Grisot" userId="53744c0f-d6fd-4037-8876-56a19704fe84" providerId="ADAL" clId="{F42B89D5-51D9-5F48-B410-D1A58293FEC7}" dt="2024-02-22T11:33:46.771" v="63" actId="1076"/>
          <ac:graphicFrameMkLst>
            <pc:docMk/>
            <pc:sldMk cId="0" sldId="281"/>
            <ac:graphicFrameMk id="424" creationId="{00000000-0000-0000-0000-000000000000}"/>
          </ac:graphicFrameMkLst>
        </pc:graphicFrameChg>
        <pc:picChg chg="del">
          <ac:chgData name="Giulia Grisot" userId="53744c0f-d6fd-4037-8876-56a19704fe84" providerId="ADAL" clId="{F42B89D5-51D9-5F48-B410-D1A58293FEC7}" dt="2024-02-22T11:33:49.154" v="64" actId="478"/>
          <ac:picMkLst>
            <pc:docMk/>
            <pc:sldMk cId="0" sldId="281"/>
            <ac:picMk id="421" creationId="{00000000-0000-0000-0000-000000000000}"/>
          </ac:picMkLst>
        </pc:picChg>
        <pc:picChg chg="del">
          <ac:chgData name="Giulia Grisot" userId="53744c0f-d6fd-4037-8876-56a19704fe84" providerId="ADAL" clId="{F42B89D5-51D9-5F48-B410-D1A58293FEC7}" dt="2024-02-22T11:34:51.515" v="105" actId="478"/>
          <ac:picMkLst>
            <pc:docMk/>
            <pc:sldMk cId="0" sldId="281"/>
            <ac:picMk id="423" creationId="{00000000-0000-0000-0000-000000000000}"/>
          </ac:picMkLst>
        </pc:picChg>
      </pc:sldChg>
      <pc:sldChg chg="del">
        <pc:chgData name="Giulia Grisot" userId="53744c0f-d6fd-4037-8876-56a19704fe84" providerId="ADAL" clId="{F42B89D5-51D9-5F48-B410-D1A58293FEC7}" dt="2024-02-22T11:31:11.582" v="5" actId="2696"/>
        <pc:sldMkLst>
          <pc:docMk/>
          <pc:sldMk cId="1209878732" sldId="281"/>
        </pc:sldMkLst>
      </pc:sldChg>
      <pc:sldChg chg="addSp delSp modSp add mod chgLayout">
        <pc:chgData name="Giulia Grisot" userId="53744c0f-d6fd-4037-8876-56a19704fe84" providerId="ADAL" clId="{F42B89D5-51D9-5F48-B410-D1A58293FEC7}" dt="2024-02-22T11:55:40.699" v="600" actId="20577"/>
        <pc:sldMkLst>
          <pc:docMk/>
          <pc:sldMk cId="0" sldId="282"/>
        </pc:sldMkLst>
        <pc:spChg chg="add del mod">
          <ac:chgData name="Giulia Grisot" userId="53744c0f-d6fd-4037-8876-56a19704fe84" providerId="ADAL" clId="{F42B89D5-51D9-5F48-B410-D1A58293FEC7}" dt="2024-02-22T11:31:16.814" v="14" actId="6264"/>
          <ac:spMkLst>
            <pc:docMk/>
            <pc:sldMk cId="0" sldId="282"/>
            <ac:spMk id="2" creationId="{BF0BC166-9BDF-8628-F968-A2533CCEDF6A}"/>
          </ac:spMkLst>
        </pc:spChg>
        <pc:spChg chg="add del mod ord">
          <ac:chgData name="Giulia Grisot" userId="53744c0f-d6fd-4037-8876-56a19704fe84" providerId="ADAL" clId="{F42B89D5-51D9-5F48-B410-D1A58293FEC7}" dt="2024-02-22T11:55:14.961" v="591" actId="14100"/>
          <ac:spMkLst>
            <pc:docMk/>
            <pc:sldMk cId="0" sldId="282"/>
            <ac:spMk id="3" creationId="{06AA22AB-06AE-E886-CB87-3DB465E2CBA7}"/>
          </ac:spMkLst>
        </pc:spChg>
        <pc:spChg chg="add del mod">
          <ac:chgData name="Giulia Grisot" userId="53744c0f-d6fd-4037-8876-56a19704fe84" providerId="ADAL" clId="{F42B89D5-51D9-5F48-B410-D1A58293FEC7}" dt="2024-02-22T11:36:06.171" v="134" actId="6264"/>
          <ac:spMkLst>
            <pc:docMk/>
            <pc:sldMk cId="0" sldId="282"/>
            <ac:spMk id="4" creationId="{79D06156-50F1-7ACC-1CB6-206D8A996F96}"/>
          </ac:spMkLst>
        </pc:spChg>
        <pc:spChg chg="add del mod ord">
          <ac:chgData name="Giulia Grisot" userId="53744c0f-d6fd-4037-8876-56a19704fe84" providerId="ADAL" clId="{F42B89D5-51D9-5F48-B410-D1A58293FEC7}" dt="2024-02-22T11:36:06.171" v="134" actId="6264"/>
          <ac:spMkLst>
            <pc:docMk/>
            <pc:sldMk cId="0" sldId="282"/>
            <ac:spMk id="5" creationId="{93F37329-69AD-C64F-9B12-1BB8B2CEE675}"/>
          </ac:spMkLst>
        </pc:spChg>
        <pc:spChg chg="add del mod">
          <ac:chgData name="Giulia Grisot" userId="53744c0f-d6fd-4037-8876-56a19704fe84" providerId="ADAL" clId="{F42B89D5-51D9-5F48-B410-D1A58293FEC7}" dt="2024-02-22T11:55:12.486" v="590" actId="6264"/>
          <ac:spMkLst>
            <pc:docMk/>
            <pc:sldMk cId="0" sldId="282"/>
            <ac:spMk id="6" creationId="{FA4248D3-98DB-B137-7CE7-BF7C0CCE3E92}"/>
          </ac:spMkLst>
        </pc:spChg>
        <pc:spChg chg="add del mod">
          <ac:chgData name="Giulia Grisot" userId="53744c0f-d6fd-4037-8876-56a19704fe84" providerId="ADAL" clId="{F42B89D5-51D9-5F48-B410-D1A58293FEC7}" dt="2024-02-22T11:55:12.486" v="590" actId="6264"/>
          <ac:spMkLst>
            <pc:docMk/>
            <pc:sldMk cId="0" sldId="282"/>
            <ac:spMk id="7" creationId="{15F1BC58-FB8C-6BD9-4DFF-3B18157D3EBB}"/>
          </ac:spMkLst>
        </pc:spChg>
        <pc:spChg chg="del mod">
          <ac:chgData name="Giulia Grisot" userId="53744c0f-d6fd-4037-8876-56a19704fe84" providerId="ADAL" clId="{F42B89D5-51D9-5F48-B410-D1A58293FEC7}" dt="2024-02-22T11:55:08.072" v="586" actId="478"/>
          <ac:spMkLst>
            <pc:docMk/>
            <pc:sldMk cId="0" sldId="282"/>
            <ac:spMk id="430"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1"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2"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3" creationId="{00000000-0000-0000-0000-000000000000}"/>
          </ac:spMkLst>
        </pc:spChg>
        <pc:spChg chg="mod">
          <ac:chgData name="Giulia Grisot" userId="53744c0f-d6fd-4037-8876-56a19704fe84" providerId="ADAL" clId="{F42B89D5-51D9-5F48-B410-D1A58293FEC7}" dt="2024-02-22T11:55:40.699" v="600" actId="20577"/>
          <ac:spMkLst>
            <pc:docMk/>
            <pc:sldMk cId="0" sldId="282"/>
            <ac:spMk id="434"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5"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6" creationId="{00000000-0000-0000-0000-000000000000}"/>
          </ac:spMkLst>
        </pc:spChg>
        <pc:spChg chg="mod">
          <ac:chgData name="Giulia Grisot" userId="53744c0f-d6fd-4037-8876-56a19704fe84" providerId="ADAL" clId="{F42B89D5-51D9-5F48-B410-D1A58293FEC7}" dt="2024-02-22T11:55:26.186" v="594" actId="242"/>
          <ac:spMkLst>
            <pc:docMk/>
            <pc:sldMk cId="0" sldId="282"/>
            <ac:spMk id="437" creationId="{00000000-0000-0000-0000-000000000000}"/>
          </ac:spMkLst>
        </pc:spChg>
        <pc:spChg chg="del">
          <ac:chgData name="Giulia Grisot" userId="53744c0f-d6fd-4037-8876-56a19704fe84" providerId="ADAL" clId="{F42B89D5-51D9-5F48-B410-D1A58293FEC7}" dt="2024-02-22T11:33:51.676" v="67" actId="478"/>
          <ac:spMkLst>
            <pc:docMk/>
            <pc:sldMk cId="0" sldId="282"/>
            <ac:spMk id="438" creationId="{00000000-0000-0000-0000-000000000000}"/>
          </ac:spMkLst>
        </pc:spChg>
        <pc:spChg chg="mod ord">
          <ac:chgData name="Giulia Grisot" userId="53744c0f-d6fd-4037-8876-56a19704fe84" providerId="ADAL" clId="{F42B89D5-51D9-5F48-B410-D1A58293FEC7}" dt="2024-02-22T11:55:12.486" v="590" actId="6264"/>
          <ac:spMkLst>
            <pc:docMk/>
            <pc:sldMk cId="0" sldId="282"/>
            <ac:spMk id="442" creationId="{00000000-0000-0000-0000-000000000000}"/>
          </ac:spMkLst>
        </pc:spChg>
        <pc:picChg chg="del">
          <ac:chgData name="Giulia Grisot" userId="53744c0f-d6fd-4037-8876-56a19704fe84" providerId="ADAL" clId="{F42B89D5-51D9-5F48-B410-D1A58293FEC7}" dt="2024-02-22T11:33:50.994" v="66" actId="478"/>
          <ac:picMkLst>
            <pc:docMk/>
            <pc:sldMk cId="0" sldId="282"/>
            <ac:picMk id="439" creationId="{00000000-0000-0000-0000-000000000000}"/>
          </ac:picMkLst>
        </pc:picChg>
        <pc:picChg chg="del">
          <ac:chgData name="Giulia Grisot" userId="53744c0f-d6fd-4037-8876-56a19704fe84" providerId="ADAL" clId="{F42B89D5-51D9-5F48-B410-D1A58293FEC7}" dt="2024-02-22T11:55:17.042" v="592" actId="478"/>
          <ac:picMkLst>
            <pc:docMk/>
            <pc:sldMk cId="0" sldId="282"/>
            <ac:picMk id="440" creationId="{00000000-0000-0000-0000-000000000000}"/>
          </ac:picMkLst>
        </pc:picChg>
        <pc:picChg chg="del">
          <ac:chgData name="Giulia Grisot" userId="53744c0f-d6fd-4037-8876-56a19704fe84" providerId="ADAL" clId="{F42B89D5-51D9-5F48-B410-D1A58293FEC7}" dt="2024-02-22T11:34:50.081" v="104" actId="478"/>
          <ac:picMkLst>
            <pc:docMk/>
            <pc:sldMk cId="0" sldId="282"/>
            <ac:picMk id="441" creationId="{00000000-0000-0000-0000-000000000000}"/>
          </ac:picMkLst>
        </pc:picChg>
      </pc:sldChg>
      <pc:sldChg chg="del">
        <pc:chgData name="Giulia Grisot" userId="53744c0f-d6fd-4037-8876-56a19704fe84" providerId="ADAL" clId="{F42B89D5-51D9-5F48-B410-D1A58293FEC7}" dt="2024-02-22T11:31:11.724" v="9" actId="2696"/>
        <pc:sldMkLst>
          <pc:docMk/>
          <pc:sldMk cId="2850290970" sldId="282"/>
        </pc:sldMkLst>
      </pc:sldChg>
      <pc:sldChg chg="addSp delSp modSp add mod chgLayout">
        <pc:chgData name="Giulia Grisot" userId="53744c0f-d6fd-4037-8876-56a19704fe84" providerId="ADAL" clId="{F42B89D5-51D9-5F48-B410-D1A58293FEC7}" dt="2024-02-26T10:51:07.425" v="725" actId="1076"/>
        <pc:sldMkLst>
          <pc:docMk/>
          <pc:sldMk cId="0" sldId="283"/>
        </pc:sldMkLst>
        <pc:spChg chg="add del mod">
          <ac:chgData name="Giulia Grisot" userId="53744c0f-d6fd-4037-8876-56a19704fe84" providerId="ADAL" clId="{F42B89D5-51D9-5F48-B410-D1A58293FEC7}" dt="2024-02-22T11:31:16.814" v="14" actId="6264"/>
          <ac:spMkLst>
            <pc:docMk/>
            <pc:sldMk cId="0" sldId="283"/>
            <ac:spMk id="2" creationId="{18637818-8DC9-1E5D-F557-CC8F0A462434}"/>
          </ac:spMkLst>
        </pc:spChg>
        <pc:spChg chg="add del mod ord">
          <ac:chgData name="Giulia Grisot" userId="53744c0f-d6fd-4037-8876-56a19704fe84" providerId="ADAL" clId="{F42B89D5-51D9-5F48-B410-D1A58293FEC7}" dt="2024-02-22T12:01:41.413" v="714" actId="14100"/>
          <ac:spMkLst>
            <pc:docMk/>
            <pc:sldMk cId="0" sldId="283"/>
            <ac:spMk id="3" creationId="{3187B206-0A08-6220-0D21-47EAD86DA24C}"/>
          </ac:spMkLst>
        </pc:spChg>
        <pc:spChg chg="add del mod">
          <ac:chgData name="Giulia Grisot" userId="53744c0f-d6fd-4037-8876-56a19704fe84" providerId="ADAL" clId="{F42B89D5-51D9-5F48-B410-D1A58293FEC7}" dt="2024-02-22T11:36:06.171" v="134" actId="6264"/>
          <ac:spMkLst>
            <pc:docMk/>
            <pc:sldMk cId="0" sldId="283"/>
            <ac:spMk id="4" creationId="{DBDFB015-4D31-0282-86DE-8670888C4F2F}"/>
          </ac:spMkLst>
        </pc:spChg>
        <pc:spChg chg="add del mod ord">
          <ac:chgData name="Giulia Grisot" userId="53744c0f-d6fd-4037-8876-56a19704fe84" providerId="ADAL" clId="{F42B89D5-51D9-5F48-B410-D1A58293FEC7}" dt="2024-02-22T11:36:06.171" v="134" actId="6264"/>
          <ac:spMkLst>
            <pc:docMk/>
            <pc:sldMk cId="0" sldId="283"/>
            <ac:spMk id="5" creationId="{5F470CC1-71BB-4D16-FB49-6FC811A4266B}"/>
          </ac:spMkLst>
        </pc:spChg>
        <pc:spChg chg="add mod">
          <ac:chgData name="Giulia Grisot" userId="53744c0f-d6fd-4037-8876-56a19704fe84" providerId="ADAL" clId="{F42B89D5-51D9-5F48-B410-D1A58293FEC7}" dt="2024-02-22T12:01:19.445" v="706" actId="14100"/>
          <ac:spMkLst>
            <pc:docMk/>
            <pc:sldMk cId="0" sldId="283"/>
            <ac:spMk id="6" creationId="{3365AA92-536C-2DEB-A1CC-F97613C4F8B7}"/>
          </ac:spMkLst>
        </pc:spChg>
        <pc:spChg chg="add mod">
          <ac:chgData name="Giulia Grisot" userId="53744c0f-d6fd-4037-8876-56a19704fe84" providerId="ADAL" clId="{F42B89D5-51D9-5F48-B410-D1A58293FEC7}" dt="2024-02-22T12:01:47.099" v="715" actId="404"/>
          <ac:spMkLst>
            <pc:docMk/>
            <pc:sldMk cId="0" sldId="283"/>
            <ac:spMk id="7" creationId="{94C6BDF4-3691-DC48-3A9D-AC865E337A61}"/>
          </ac:spMkLst>
        </pc:spChg>
        <pc:spChg chg="add mod">
          <ac:chgData name="Giulia Grisot" userId="53744c0f-d6fd-4037-8876-56a19704fe84" providerId="ADAL" clId="{F42B89D5-51D9-5F48-B410-D1A58293FEC7}" dt="2024-02-22T12:01:52.301" v="716" actId="1076"/>
          <ac:spMkLst>
            <pc:docMk/>
            <pc:sldMk cId="0" sldId="283"/>
            <ac:spMk id="8" creationId="{EB1F3C80-D43E-589E-2434-2B6749103BD4}"/>
          </ac:spMkLst>
        </pc:spChg>
        <pc:spChg chg="add mod">
          <ac:chgData name="Giulia Grisot" userId="53744c0f-d6fd-4037-8876-56a19704fe84" providerId="ADAL" clId="{F42B89D5-51D9-5F48-B410-D1A58293FEC7}" dt="2024-02-26T10:51:07.425" v="725" actId="1076"/>
          <ac:spMkLst>
            <pc:docMk/>
            <pc:sldMk cId="0" sldId="283"/>
            <ac:spMk id="9" creationId="{3E3BC7BB-09ED-0AD0-4D49-31C9F882E392}"/>
          </ac:spMkLst>
        </pc:spChg>
        <pc:spChg chg="del">
          <ac:chgData name="Giulia Grisot" userId="53744c0f-d6fd-4037-8876-56a19704fe84" providerId="ADAL" clId="{F42B89D5-51D9-5F48-B410-D1A58293FEC7}" dt="2024-02-22T11:33:53.290" v="69" actId="478"/>
          <ac:spMkLst>
            <pc:docMk/>
            <pc:sldMk cId="0" sldId="283"/>
            <ac:spMk id="447" creationId="{00000000-0000-0000-0000-000000000000}"/>
          </ac:spMkLst>
        </pc:spChg>
        <pc:spChg chg="mod ord">
          <ac:chgData name="Giulia Grisot" userId="53744c0f-d6fd-4037-8876-56a19704fe84" providerId="ADAL" clId="{F42B89D5-51D9-5F48-B410-D1A58293FEC7}" dt="2024-02-22T11:36:06.171" v="134" actId="6264"/>
          <ac:spMkLst>
            <pc:docMk/>
            <pc:sldMk cId="0" sldId="283"/>
            <ac:spMk id="451" creationId="{00000000-0000-0000-0000-000000000000}"/>
          </ac:spMkLst>
        </pc:spChg>
        <pc:spChg chg="del mod">
          <ac:chgData name="Giulia Grisot" userId="53744c0f-d6fd-4037-8876-56a19704fe84" providerId="ADAL" clId="{F42B89D5-51D9-5F48-B410-D1A58293FEC7}" dt="2024-02-22T11:55:51.057" v="602" actId="478"/>
          <ac:spMkLst>
            <pc:docMk/>
            <pc:sldMk cId="0" sldId="283"/>
            <ac:spMk id="452" creationId="{00000000-0000-0000-0000-000000000000}"/>
          </ac:spMkLst>
        </pc:spChg>
        <pc:picChg chg="del">
          <ac:chgData name="Giulia Grisot" userId="53744c0f-d6fd-4037-8876-56a19704fe84" providerId="ADAL" clId="{F42B89D5-51D9-5F48-B410-D1A58293FEC7}" dt="2024-02-22T11:33:52.714" v="68" actId="478"/>
          <ac:picMkLst>
            <pc:docMk/>
            <pc:sldMk cId="0" sldId="283"/>
            <ac:picMk id="448" creationId="{00000000-0000-0000-0000-000000000000}"/>
          </ac:picMkLst>
        </pc:picChg>
        <pc:picChg chg="del">
          <ac:chgData name="Giulia Grisot" userId="53744c0f-d6fd-4037-8876-56a19704fe84" providerId="ADAL" clId="{F42B89D5-51D9-5F48-B410-D1A58293FEC7}" dt="2024-02-22T11:55:53.853" v="604" actId="478"/>
          <ac:picMkLst>
            <pc:docMk/>
            <pc:sldMk cId="0" sldId="283"/>
            <ac:picMk id="449" creationId="{00000000-0000-0000-0000-000000000000}"/>
          </ac:picMkLst>
        </pc:picChg>
        <pc:picChg chg="del mod">
          <ac:chgData name="Giulia Grisot" userId="53744c0f-d6fd-4037-8876-56a19704fe84" providerId="ADAL" clId="{F42B89D5-51D9-5F48-B410-D1A58293FEC7}" dt="2024-02-22T11:34:47.556" v="103" actId="478"/>
          <ac:picMkLst>
            <pc:docMk/>
            <pc:sldMk cId="0" sldId="283"/>
            <ac:picMk id="450" creationId="{00000000-0000-0000-0000-000000000000}"/>
          </ac:picMkLst>
        </pc:picChg>
      </pc:sldChg>
      <pc:sldChg chg="del">
        <pc:chgData name="Giulia Grisot" userId="53744c0f-d6fd-4037-8876-56a19704fe84" providerId="ADAL" clId="{F42B89D5-51D9-5F48-B410-D1A58293FEC7}" dt="2024-02-22T11:31:11.523" v="3" actId="2696"/>
        <pc:sldMkLst>
          <pc:docMk/>
          <pc:sldMk cId="3404318871" sldId="283"/>
        </pc:sldMkLst>
      </pc:sldChg>
      <pc:sldChg chg="addSp delSp modSp add del mod delAnim chgLayout">
        <pc:chgData name="Giulia Grisot" userId="53744c0f-d6fd-4037-8876-56a19704fe84" providerId="ADAL" clId="{F42B89D5-51D9-5F48-B410-D1A58293FEC7}" dt="2024-02-22T12:01:55.945" v="717" actId="2696"/>
        <pc:sldMkLst>
          <pc:docMk/>
          <pc:sldMk cId="0" sldId="284"/>
        </pc:sldMkLst>
        <pc:spChg chg="add del mod">
          <ac:chgData name="Giulia Grisot" userId="53744c0f-d6fd-4037-8876-56a19704fe84" providerId="ADAL" clId="{F42B89D5-51D9-5F48-B410-D1A58293FEC7}" dt="2024-02-22T11:31:16.814" v="14" actId="6264"/>
          <ac:spMkLst>
            <pc:docMk/>
            <pc:sldMk cId="0" sldId="284"/>
            <ac:spMk id="2" creationId="{80BDE4A6-2606-DBF3-DDF5-367CBD4E36BD}"/>
          </ac:spMkLst>
        </pc:spChg>
        <pc:spChg chg="add del mod ord">
          <ac:chgData name="Giulia Grisot" userId="53744c0f-d6fd-4037-8876-56a19704fe84" providerId="ADAL" clId="{F42B89D5-51D9-5F48-B410-D1A58293FEC7}" dt="2024-02-22T12:00:59.075" v="695" actId="21"/>
          <ac:spMkLst>
            <pc:docMk/>
            <pc:sldMk cId="0" sldId="284"/>
            <ac:spMk id="3" creationId="{09FC0C7C-00DA-F54C-A3DB-9E8D51D6E4EF}"/>
          </ac:spMkLst>
        </pc:spChg>
        <pc:spChg chg="add del mod">
          <ac:chgData name="Giulia Grisot" userId="53744c0f-d6fd-4037-8876-56a19704fe84" providerId="ADAL" clId="{F42B89D5-51D9-5F48-B410-D1A58293FEC7}" dt="2024-02-22T11:36:06.171" v="134" actId="6264"/>
          <ac:spMkLst>
            <pc:docMk/>
            <pc:sldMk cId="0" sldId="284"/>
            <ac:spMk id="4" creationId="{3C782EBB-98D9-2852-808C-00B09C390EA5}"/>
          </ac:spMkLst>
        </pc:spChg>
        <pc:spChg chg="add del mod ord">
          <ac:chgData name="Giulia Grisot" userId="53744c0f-d6fd-4037-8876-56a19704fe84" providerId="ADAL" clId="{F42B89D5-51D9-5F48-B410-D1A58293FEC7}" dt="2024-02-22T11:36:06.171" v="134" actId="6264"/>
          <ac:spMkLst>
            <pc:docMk/>
            <pc:sldMk cId="0" sldId="284"/>
            <ac:spMk id="5" creationId="{DE0147D1-BAAA-A4E2-6EE7-C1B7ADA95A2A}"/>
          </ac:spMkLst>
        </pc:spChg>
        <pc:spChg chg="add del mod">
          <ac:chgData name="Giulia Grisot" userId="53744c0f-d6fd-4037-8876-56a19704fe84" providerId="ADAL" clId="{F42B89D5-51D9-5F48-B410-D1A58293FEC7}" dt="2024-02-22T12:00:59.075" v="695" actId="21"/>
          <ac:spMkLst>
            <pc:docMk/>
            <pc:sldMk cId="0" sldId="284"/>
            <ac:spMk id="7" creationId="{062C7C8F-A1E9-B846-9CC3-52DB503B4389}"/>
          </ac:spMkLst>
        </pc:spChg>
        <pc:spChg chg="add del mod">
          <ac:chgData name="Giulia Grisot" userId="53744c0f-d6fd-4037-8876-56a19704fe84" providerId="ADAL" clId="{F42B89D5-51D9-5F48-B410-D1A58293FEC7}" dt="2024-02-22T12:00:59.075" v="695" actId="21"/>
          <ac:spMkLst>
            <pc:docMk/>
            <pc:sldMk cId="0" sldId="284"/>
            <ac:spMk id="9" creationId="{BB11307B-8E26-5F51-AC57-75A8B76E7569}"/>
          </ac:spMkLst>
        </pc:spChg>
        <pc:spChg chg="add del mod">
          <ac:chgData name="Giulia Grisot" userId="53744c0f-d6fd-4037-8876-56a19704fe84" providerId="ADAL" clId="{F42B89D5-51D9-5F48-B410-D1A58293FEC7}" dt="2024-02-22T11:57:39.494" v="649" actId="6264"/>
          <ac:spMkLst>
            <pc:docMk/>
            <pc:sldMk cId="0" sldId="284"/>
            <ac:spMk id="10" creationId="{D8578F6C-CFB8-BA63-B03D-B9AE251CF8E9}"/>
          </ac:spMkLst>
        </pc:spChg>
        <pc:spChg chg="add del mod">
          <ac:chgData name="Giulia Grisot" userId="53744c0f-d6fd-4037-8876-56a19704fe84" providerId="ADAL" clId="{F42B89D5-51D9-5F48-B410-D1A58293FEC7}" dt="2024-02-22T11:57:39.494" v="649" actId="6264"/>
          <ac:spMkLst>
            <pc:docMk/>
            <pc:sldMk cId="0" sldId="284"/>
            <ac:spMk id="11" creationId="{53C49229-0799-0A43-8C1F-2AAFCD05C31D}"/>
          </ac:spMkLst>
        </pc:spChg>
        <pc:spChg chg="add mod">
          <ac:chgData name="Giulia Grisot" userId="53744c0f-d6fd-4037-8876-56a19704fe84" providerId="ADAL" clId="{F42B89D5-51D9-5F48-B410-D1A58293FEC7}" dt="2024-02-22T12:00:59.075" v="695" actId="21"/>
          <ac:spMkLst>
            <pc:docMk/>
            <pc:sldMk cId="0" sldId="284"/>
            <ac:spMk id="13" creationId="{CC6C487E-41F5-2D19-3097-972D52DE7F51}"/>
          </ac:spMkLst>
        </pc:spChg>
        <pc:spChg chg="add mod">
          <ac:chgData name="Giulia Grisot" userId="53744c0f-d6fd-4037-8876-56a19704fe84" providerId="ADAL" clId="{F42B89D5-51D9-5F48-B410-D1A58293FEC7}" dt="2024-02-22T12:00:59.075" v="695" actId="21"/>
          <ac:spMkLst>
            <pc:docMk/>
            <pc:sldMk cId="0" sldId="284"/>
            <ac:spMk id="15" creationId="{5832088C-6127-29EB-3FB7-25B48496EF8E}"/>
          </ac:spMkLst>
        </pc:spChg>
        <pc:spChg chg="del">
          <ac:chgData name="Giulia Grisot" userId="53744c0f-d6fd-4037-8876-56a19704fe84" providerId="ADAL" clId="{F42B89D5-51D9-5F48-B410-D1A58293FEC7}" dt="2024-02-22T11:34:00.479" v="73" actId="478"/>
          <ac:spMkLst>
            <pc:docMk/>
            <pc:sldMk cId="0" sldId="284"/>
            <ac:spMk id="457" creationId="{00000000-0000-0000-0000-000000000000}"/>
          </ac:spMkLst>
        </pc:spChg>
        <pc:spChg chg="del mod ord">
          <ac:chgData name="Giulia Grisot" userId="53744c0f-d6fd-4037-8876-56a19704fe84" providerId="ADAL" clId="{F42B89D5-51D9-5F48-B410-D1A58293FEC7}" dt="2024-02-22T12:00:59.075" v="695" actId="21"/>
          <ac:spMkLst>
            <pc:docMk/>
            <pc:sldMk cId="0" sldId="284"/>
            <ac:spMk id="461" creationId="{00000000-0000-0000-0000-000000000000}"/>
          </ac:spMkLst>
        </pc:spChg>
        <pc:spChg chg="del mod">
          <ac:chgData name="Giulia Grisot" userId="53744c0f-d6fd-4037-8876-56a19704fe84" providerId="ADAL" clId="{F42B89D5-51D9-5F48-B410-D1A58293FEC7}" dt="2024-02-22T11:56:57.703" v="637"/>
          <ac:spMkLst>
            <pc:docMk/>
            <pc:sldMk cId="0" sldId="284"/>
            <ac:spMk id="462" creationId="{00000000-0000-0000-0000-000000000000}"/>
          </ac:spMkLst>
        </pc:spChg>
        <pc:spChg chg="del mod">
          <ac:chgData name="Giulia Grisot" userId="53744c0f-d6fd-4037-8876-56a19704fe84" providerId="ADAL" clId="{F42B89D5-51D9-5F48-B410-D1A58293FEC7}" dt="2024-02-22T11:56:30.969" v="622" actId="478"/>
          <ac:spMkLst>
            <pc:docMk/>
            <pc:sldMk cId="0" sldId="284"/>
            <ac:spMk id="463" creationId="{00000000-0000-0000-0000-000000000000}"/>
          </ac:spMkLst>
        </pc:spChg>
        <pc:picChg chg="del">
          <ac:chgData name="Giulia Grisot" userId="53744c0f-d6fd-4037-8876-56a19704fe84" providerId="ADAL" clId="{F42B89D5-51D9-5F48-B410-D1A58293FEC7}" dt="2024-02-22T11:33:59.360" v="72" actId="478"/>
          <ac:picMkLst>
            <pc:docMk/>
            <pc:sldMk cId="0" sldId="284"/>
            <ac:picMk id="458" creationId="{00000000-0000-0000-0000-000000000000}"/>
          </ac:picMkLst>
        </pc:picChg>
        <pc:picChg chg="del">
          <ac:chgData name="Giulia Grisot" userId="53744c0f-d6fd-4037-8876-56a19704fe84" providerId="ADAL" clId="{F42B89D5-51D9-5F48-B410-D1A58293FEC7}" dt="2024-02-22T11:56:01.716" v="607" actId="478"/>
          <ac:picMkLst>
            <pc:docMk/>
            <pc:sldMk cId="0" sldId="284"/>
            <ac:picMk id="459" creationId="{00000000-0000-0000-0000-000000000000}"/>
          </ac:picMkLst>
        </pc:picChg>
        <pc:picChg chg="del">
          <ac:chgData name="Giulia Grisot" userId="53744c0f-d6fd-4037-8876-56a19704fe84" providerId="ADAL" clId="{F42B89D5-51D9-5F48-B410-D1A58293FEC7}" dt="2024-02-22T11:34:45.736" v="101" actId="478"/>
          <ac:picMkLst>
            <pc:docMk/>
            <pc:sldMk cId="0" sldId="284"/>
            <ac:picMk id="460" creationId="{00000000-0000-0000-0000-000000000000}"/>
          </ac:picMkLst>
        </pc:picChg>
        <pc:picChg chg="del">
          <ac:chgData name="Giulia Grisot" userId="53744c0f-d6fd-4037-8876-56a19704fe84" providerId="ADAL" clId="{F42B89D5-51D9-5F48-B410-D1A58293FEC7}" dt="2024-02-22T11:56:00.367" v="606" actId="478"/>
          <ac:picMkLst>
            <pc:docMk/>
            <pc:sldMk cId="0" sldId="284"/>
            <ac:picMk id="464" creationId="{00000000-0000-0000-0000-000000000000}"/>
          </ac:picMkLst>
        </pc:picChg>
        <pc:picChg chg="del mod">
          <ac:chgData name="Giulia Grisot" userId="53744c0f-d6fd-4037-8876-56a19704fe84" providerId="ADAL" clId="{F42B89D5-51D9-5F48-B410-D1A58293FEC7}" dt="2024-02-22T11:55:58.900" v="605" actId="478"/>
          <ac:picMkLst>
            <pc:docMk/>
            <pc:sldMk cId="0" sldId="284"/>
            <ac:picMk id="465" creationId="{00000000-0000-0000-0000-000000000000}"/>
          </ac:picMkLst>
        </pc:picChg>
      </pc:sldChg>
      <pc:sldChg chg="del">
        <pc:chgData name="Giulia Grisot" userId="53744c0f-d6fd-4037-8876-56a19704fe84" providerId="ADAL" clId="{F42B89D5-51D9-5F48-B410-D1A58293FEC7}" dt="2024-02-22T11:31:11.873" v="10" actId="2696"/>
        <pc:sldMkLst>
          <pc:docMk/>
          <pc:sldMk cId="881330779" sldId="284"/>
        </pc:sldMkLst>
      </pc:sldChg>
      <pc:sldChg chg="addSp delSp modSp add del mod chgLayout">
        <pc:chgData name="Giulia Grisot" userId="53744c0f-d6fd-4037-8876-56a19704fe84" providerId="ADAL" clId="{F42B89D5-51D9-5F48-B410-D1A58293FEC7}" dt="2024-02-22T11:57:50.515" v="652" actId="2696"/>
        <pc:sldMkLst>
          <pc:docMk/>
          <pc:sldMk cId="0" sldId="285"/>
        </pc:sldMkLst>
        <pc:spChg chg="add del mod">
          <ac:chgData name="Giulia Grisot" userId="53744c0f-d6fd-4037-8876-56a19704fe84" providerId="ADAL" clId="{F42B89D5-51D9-5F48-B410-D1A58293FEC7}" dt="2024-02-22T11:31:16.814" v="14" actId="6264"/>
          <ac:spMkLst>
            <pc:docMk/>
            <pc:sldMk cId="0" sldId="285"/>
            <ac:spMk id="2" creationId="{27CD170B-7049-689D-2EFD-C2B664C2BB35}"/>
          </ac:spMkLst>
        </pc:spChg>
        <pc:spChg chg="add del mod ord">
          <ac:chgData name="Giulia Grisot" userId="53744c0f-d6fd-4037-8876-56a19704fe84" providerId="ADAL" clId="{F42B89D5-51D9-5F48-B410-D1A58293FEC7}" dt="2024-02-22T11:36:06.171" v="134" actId="6264"/>
          <ac:spMkLst>
            <pc:docMk/>
            <pc:sldMk cId="0" sldId="285"/>
            <ac:spMk id="3" creationId="{8F74EC51-50D0-6570-1283-6EBB9951E4F5}"/>
          </ac:spMkLst>
        </pc:spChg>
        <pc:spChg chg="add del mod">
          <ac:chgData name="Giulia Grisot" userId="53744c0f-d6fd-4037-8876-56a19704fe84" providerId="ADAL" clId="{F42B89D5-51D9-5F48-B410-D1A58293FEC7}" dt="2024-02-22T11:36:06.171" v="134" actId="6264"/>
          <ac:spMkLst>
            <pc:docMk/>
            <pc:sldMk cId="0" sldId="285"/>
            <ac:spMk id="4" creationId="{8D7959AF-1B4A-87AB-C0AD-9A90F044FF2B}"/>
          </ac:spMkLst>
        </pc:spChg>
        <pc:spChg chg="add del mod ord">
          <ac:chgData name="Giulia Grisot" userId="53744c0f-d6fd-4037-8876-56a19704fe84" providerId="ADAL" clId="{F42B89D5-51D9-5F48-B410-D1A58293FEC7}" dt="2024-02-22T11:36:06.171" v="134" actId="6264"/>
          <ac:spMkLst>
            <pc:docMk/>
            <pc:sldMk cId="0" sldId="285"/>
            <ac:spMk id="5" creationId="{1577BCCD-D909-C87E-92F1-DC1B6C5AAF4D}"/>
          </ac:spMkLst>
        </pc:spChg>
        <pc:spChg chg="del">
          <ac:chgData name="Giulia Grisot" userId="53744c0f-d6fd-4037-8876-56a19704fe84" providerId="ADAL" clId="{F42B89D5-51D9-5F48-B410-D1A58293FEC7}" dt="2024-02-22T11:34:02.984" v="75" actId="478"/>
          <ac:spMkLst>
            <pc:docMk/>
            <pc:sldMk cId="0" sldId="285"/>
            <ac:spMk id="470" creationId="{00000000-0000-0000-0000-000000000000}"/>
          </ac:spMkLst>
        </pc:spChg>
        <pc:spChg chg="mod ord">
          <ac:chgData name="Giulia Grisot" userId="53744c0f-d6fd-4037-8876-56a19704fe84" providerId="ADAL" clId="{F42B89D5-51D9-5F48-B410-D1A58293FEC7}" dt="2024-02-22T11:36:06.171" v="134" actId="6264"/>
          <ac:spMkLst>
            <pc:docMk/>
            <pc:sldMk cId="0" sldId="285"/>
            <ac:spMk id="474" creationId="{00000000-0000-0000-0000-000000000000}"/>
          </ac:spMkLst>
        </pc:spChg>
        <pc:spChg chg="del mod">
          <ac:chgData name="Giulia Grisot" userId="53744c0f-d6fd-4037-8876-56a19704fe84" providerId="ADAL" clId="{F42B89D5-51D9-5F48-B410-D1A58293FEC7}" dt="2024-02-22T11:57:42.927" v="651"/>
          <ac:spMkLst>
            <pc:docMk/>
            <pc:sldMk cId="0" sldId="285"/>
            <ac:spMk id="476" creationId="{00000000-0000-0000-0000-000000000000}"/>
          </ac:spMkLst>
        </pc:spChg>
        <pc:picChg chg="del">
          <ac:chgData name="Giulia Grisot" userId="53744c0f-d6fd-4037-8876-56a19704fe84" providerId="ADAL" clId="{F42B89D5-51D9-5F48-B410-D1A58293FEC7}" dt="2024-02-22T11:34:02.475" v="74" actId="478"/>
          <ac:picMkLst>
            <pc:docMk/>
            <pc:sldMk cId="0" sldId="285"/>
            <ac:picMk id="471" creationId="{00000000-0000-0000-0000-000000000000}"/>
          </ac:picMkLst>
        </pc:picChg>
        <pc:picChg chg="del">
          <ac:chgData name="Giulia Grisot" userId="53744c0f-d6fd-4037-8876-56a19704fe84" providerId="ADAL" clId="{F42B89D5-51D9-5F48-B410-D1A58293FEC7}" dt="2024-02-22T11:34:44.469" v="100" actId="478"/>
          <ac:picMkLst>
            <pc:docMk/>
            <pc:sldMk cId="0" sldId="285"/>
            <ac:picMk id="473" creationId="{00000000-0000-0000-0000-000000000000}"/>
          </ac:picMkLst>
        </pc:picChg>
      </pc:sldChg>
      <pc:sldChg chg="addSp delSp modSp add del mod chgLayout">
        <pc:chgData name="Giulia Grisot" userId="53744c0f-d6fd-4037-8876-56a19704fe84" providerId="ADAL" clId="{F42B89D5-51D9-5F48-B410-D1A58293FEC7}" dt="2024-02-22T11:58:00.505" v="657" actId="2696"/>
        <pc:sldMkLst>
          <pc:docMk/>
          <pc:sldMk cId="0" sldId="286"/>
        </pc:sldMkLst>
        <pc:spChg chg="add del mod">
          <ac:chgData name="Giulia Grisot" userId="53744c0f-d6fd-4037-8876-56a19704fe84" providerId="ADAL" clId="{F42B89D5-51D9-5F48-B410-D1A58293FEC7}" dt="2024-02-22T11:31:16.814" v="14" actId="6264"/>
          <ac:spMkLst>
            <pc:docMk/>
            <pc:sldMk cId="0" sldId="286"/>
            <ac:spMk id="2" creationId="{A4517BEF-4DE6-CBBA-EFB3-4FEA607A5B2E}"/>
          </ac:spMkLst>
        </pc:spChg>
        <pc:spChg chg="add del mod ord">
          <ac:chgData name="Giulia Grisot" userId="53744c0f-d6fd-4037-8876-56a19704fe84" providerId="ADAL" clId="{F42B89D5-51D9-5F48-B410-D1A58293FEC7}" dt="2024-02-22T11:36:06.171" v="134" actId="6264"/>
          <ac:spMkLst>
            <pc:docMk/>
            <pc:sldMk cId="0" sldId="286"/>
            <ac:spMk id="3" creationId="{00EE8381-7E4C-7AD2-DAF6-C8CA8E70FE25}"/>
          </ac:spMkLst>
        </pc:spChg>
        <pc:spChg chg="add del mod">
          <ac:chgData name="Giulia Grisot" userId="53744c0f-d6fd-4037-8876-56a19704fe84" providerId="ADAL" clId="{F42B89D5-51D9-5F48-B410-D1A58293FEC7}" dt="2024-02-22T11:36:06.171" v="134" actId="6264"/>
          <ac:spMkLst>
            <pc:docMk/>
            <pc:sldMk cId="0" sldId="286"/>
            <ac:spMk id="4" creationId="{79325FCE-7BF0-B573-8DD4-649F449DAF39}"/>
          </ac:spMkLst>
        </pc:spChg>
        <pc:spChg chg="add del mod ord">
          <ac:chgData name="Giulia Grisot" userId="53744c0f-d6fd-4037-8876-56a19704fe84" providerId="ADAL" clId="{F42B89D5-51D9-5F48-B410-D1A58293FEC7}" dt="2024-02-22T11:36:06.171" v="134" actId="6264"/>
          <ac:spMkLst>
            <pc:docMk/>
            <pc:sldMk cId="0" sldId="286"/>
            <ac:spMk id="5" creationId="{D3C8C158-ABD2-3F15-03B8-4CEC9E942D02}"/>
          </ac:spMkLst>
        </pc:spChg>
        <pc:spChg chg="del">
          <ac:chgData name="Giulia Grisot" userId="53744c0f-d6fd-4037-8876-56a19704fe84" providerId="ADAL" clId="{F42B89D5-51D9-5F48-B410-D1A58293FEC7}" dt="2024-02-22T11:34:08.764" v="78" actId="478"/>
          <ac:spMkLst>
            <pc:docMk/>
            <pc:sldMk cId="0" sldId="286"/>
            <ac:spMk id="483" creationId="{00000000-0000-0000-0000-000000000000}"/>
          </ac:spMkLst>
        </pc:spChg>
        <pc:spChg chg="mod ord">
          <ac:chgData name="Giulia Grisot" userId="53744c0f-d6fd-4037-8876-56a19704fe84" providerId="ADAL" clId="{F42B89D5-51D9-5F48-B410-D1A58293FEC7}" dt="2024-02-22T11:36:06.171" v="134" actId="6264"/>
          <ac:spMkLst>
            <pc:docMk/>
            <pc:sldMk cId="0" sldId="286"/>
            <ac:spMk id="487" creationId="{00000000-0000-0000-0000-000000000000}"/>
          </ac:spMkLst>
        </pc:spChg>
        <pc:picChg chg="del">
          <ac:chgData name="Giulia Grisot" userId="53744c0f-d6fd-4037-8876-56a19704fe84" providerId="ADAL" clId="{F42B89D5-51D9-5F48-B410-D1A58293FEC7}" dt="2024-02-22T11:34:08.323" v="77" actId="478"/>
          <ac:picMkLst>
            <pc:docMk/>
            <pc:sldMk cId="0" sldId="286"/>
            <ac:picMk id="484" creationId="{00000000-0000-0000-0000-000000000000}"/>
          </ac:picMkLst>
        </pc:picChg>
        <pc:picChg chg="del">
          <ac:chgData name="Giulia Grisot" userId="53744c0f-d6fd-4037-8876-56a19704fe84" providerId="ADAL" clId="{F42B89D5-51D9-5F48-B410-D1A58293FEC7}" dt="2024-02-22T11:34:43.695" v="99" actId="478"/>
          <ac:picMkLst>
            <pc:docMk/>
            <pc:sldMk cId="0" sldId="286"/>
            <ac:picMk id="486" creationId="{00000000-0000-0000-0000-000000000000}"/>
          </ac:picMkLst>
        </pc:picChg>
        <pc:picChg chg="del mod">
          <ac:chgData name="Giulia Grisot" userId="53744c0f-d6fd-4037-8876-56a19704fe84" providerId="ADAL" clId="{F42B89D5-51D9-5F48-B410-D1A58293FEC7}" dt="2024-02-22T11:57:56.626" v="656" actId="478"/>
          <ac:picMkLst>
            <pc:docMk/>
            <pc:sldMk cId="0" sldId="286"/>
            <ac:picMk id="489" creationId="{00000000-0000-0000-0000-000000000000}"/>
          </ac:picMkLst>
        </pc:picChg>
      </pc:sldChg>
      <pc:sldChg chg="addSp delSp modSp add mod chgLayout">
        <pc:chgData name="Giulia Grisot" userId="53744c0f-d6fd-4037-8876-56a19704fe84" providerId="ADAL" clId="{F42B89D5-51D9-5F48-B410-D1A58293FEC7}" dt="2024-02-22T11:58:26.311" v="663" actId="478"/>
        <pc:sldMkLst>
          <pc:docMk/>
          <pc:sldMk cId="0" sldId="287"/>
        </pc:sldMkLst>
        <pc:spChg chg="add del mod">
          <ac:chgData name="Giulia Grisot" userId="53744c0f-d6fd-4037-8876-56a19704fe84" providerId="ADAL" clId="{F42B89D5-51D9-5F48-B410-D1A58293FEC7}" dt="2024-02-22T11:31:16.814" v="14" actId="6264"/>
          <ac:spMkLst>
            <pc:docMk/>
            <pc:sldMk cId="0" sldId="287"/>
            <ac:spMk id="2" creationId="{1D959377-FB53-22ED-8F70-C92FCCEA445D}"/>
          </ac:spMkLst>
        </pc:spChg>
        <pc:spChg chg="add del mod ord">
          <ac:chgData name="Giulia Grisot" userId="53744c0f-d6fd-4037-8876-56a19704fe84" providerId="ADAL" clId="{F42B89D5-51D9-5F48-B410-D1A58293FEC7}" dt="2024-02-22T11:58:11.891" v="659" actId="478"/>
          <ac:spMkLst>
            <pc:docMk/>
            <pc:sldMk cId="0" sldId="287"/>
            <ac:spMk id="3" creationId="{08758061-4EBB-7A46-EF9F-C83550F66771}"/>
          </ac:spMkLst>
        </pc:spChg>
        <pc:spChg chg="add del mod">
          <ac:chgData name="Giulia Grisot" userId="53744c0f-d6fd-4037-8876-56a19704fe84" providerId="ADAL" clId="{F42B89D5-51D9-5F48-B410-D1A58293FEC7}" dt="2024-02-22T11:36:06.171" v="134" actId="6264"/>
          <ac:spMkLst>
            <pc:docMk/>
            <pc:sldMk cId="0" sldId="287"/>
            <ac:spMk id="4" creationId="{4B473A7E-3B2A-C4C5-2D37-55AD1208A065}"/>
          </ac:spMkLst>
        </pc:spChg>
        <pc:spChg chg="add del mod ord">
          <ac:chgData name="Giulia Grisot" userId="53744c0f-d6fd-4037-8876-56a19704fe84" providerId="ADAL" clId="{F42B89D5-51D9-5F48-B410-D1A58293FEC7}" dt="2024-02-22T11:36:06.171" v="134" actId="6264"/>
          <ac:spMkLst>
            <pc:docMk/>
            <pc:sldMk cId="0" sldId="287"/>
            <ac:spMk id="5" creationId="{1ABD400D-539F-A970-F872-871317B4F474}"/>
          </ac:spMkLst>
        </pc:spChg>
        <pc:spChg chg="mod">
          <ac:chgData name="Giulia Grisot" userId="53744c0f-d6fd-4037-8876-56a19704fe84" providerId="ADAL" clId="{F42B89D5-51D9-5F48-B410-D1A58293FEC7}" dt="2024-02-22T11:58:22.307" v="662" actId="404"/>
          <ac:spMkLst>
            <pc:docMk/>
            <pc:sldMk cId="0" sldId="287"/>
            <ac:spMk id="494" creationId="{00000000-0000-0000-0000-000000000000}"/>
          </ac:spMkLst>
        </pc:spChg>
        <pc:spChg chg="del">
          <ac:chgData name="Giulia Grisot" userId="53744c0f-d6fd-4037-8876-56a19704fe84" providerId="ADAL" clId="{F42B89D5-51D9-5F48-B410-D1A58293FEC7}" dt="2024-02-22T11:34:11.321" v="80" actId="478"/>
          <ac:spMkLst>
            <pc:docMk/>
            <pc:sldMk cId="0" sldId="287"/>
            <ac:spMk id="495" creationId="{00000000-0000-0000-0000-000000000000}"/>
          </ac:spMkLst>
        </pc:spChg>
        <pc:spChg chg="mod ord">
          <ac:chgData name="Giulia Grisot" userId="53744c0f-d6fd-4037-8876-56a19704fe84" providerId="ADAL" clId="{F42B89D5-51D9-5F48-B410-D1A58293FEC7}" dt="2024-02-22T11:36:06.171" v="134" actId="6264"/>
          <ac:spMkLst>
            <pc:docMk/>
            <pc:sldMk cId="0" sldId="287"/>
            <ac:spMk id="499" creationId="{00000000-0000-0000-0000-000000000000}"/>
          </ac:spMkLst>
        </pc:spChg>
        <pc:spChg chg="mod">
          <ac:chgData name="Giulia Grisot" userId="53744c0f-d6fd-4037-8876-56a19704fe84" providerId="ADAL" clId="{F42B89D5-51D9-5F48-B410-D1A58293FEC7}" dt="2024-02-22T11:58:22.307" v="662" actId="404"/>
          <ac:spMkLst>
            <pc:docMk/>
            <pc:sldMk cId="0" sldId="287"/>
            <ac:spMk id="500" creationId="{00000000-0000-0000-0000-000000000000}"/>
          </ac:spMkLst>
        </pc:spChg>
        <pc:spChg chg="mod">
          <ac:chgData name="Giulia Grisot" userId="53744c0f-d6fd-4037-8876-56a19704fe84" providerId="ADAL" clId="{F42B89D5-51D9-5F48-B410-D1A58293FEC7}" dt="2024-02-22T11:58:22.307" v="662" actId="404"/>
          <ac:spMkLst>
            <pc:docMk/>
            <pc:sldMk cId="0" sldId="287"/>
            <ac:spMk id="501" creationId="{00000000-0000-0000-0000-000000000000}"/>
          </ac:spMkLst>
        </pc:spChg>
        <pc:spChg chg="mod">
          <ac:chgData name="Giulia Grisot" userId="53744c0f-d6fd-4037-8876-56a19704fe84" providerId="ADAL" clId="{F42B89D5-51D9-5F48-B410-D1A58293FEC7}" dt="2024-02-22T11:58:22.307" v="662" actId="404"/>
          <ac:spMkLst>
            <pc:docMk/>
            <pc:sldMk cId="0" sldId="287"/>
            <ac:spMk id="502" creationId="{00000000-0000-0000-0000-000000000000}"/>
          </ac:spMkLst>
        </pc:spChg>
        <pc:spChg chg="mod">
          <ac:chgData name="Giulia Grisot" userId="53744c0f-d6fd-4037-8876-56a19704fe84" providerId="ADAL" clId="{F42B89D5-51D9-5F48-B410-D1A58293FEC7}" dt="2024-02-22T11:58:22.307" v="662" actId="404"/>
          <ac:spMkLst>
            <pc:docMk/>
            <pc:sldMk cId="0" sldId="287"/>
            <ac:spMk id="503" creationId="{00000000-0000-0000-0000-000000000000}"/>
          </ac:spMkLst>
        </pc:spChg>
        <pc:spChg chg="mod">
          <ac:chgData name="Giulia Grisot" userId="53744c0f-d6fd-4037-8876-56a19704fe84" providerId="ADAL" clId="{F42B89D5-51D9-5F48-B410-D1A58293FEC7}" dt="2024-02-22T11:58:22.307" v="662" actId="404"/>
          <ac:spMkLst>
            <pc:docMk/>
            <pc:sldMk cId="0" sldId="287"/>
            <ac:spMk id="504" creationId="{00000000-0000-0000-0000-000000000000}"/>
          </ac:spMkLst>
        </pc:spChg>
        <pc:picChg chg="del">
          <ac:chgData name="Giulia Grisot" userId="53744c0f-d6fd-4037-8876-56a19704fe84" providerId="ADAL" clId="{F42B89D5-51D9-5F48-B410-D1A58293FEC7}" dt="2024-02-22T11:34:10.726" v="79" actId="478"/>
          <ac:picMkLst>
            <pc:docMk/>
            <pc:sldMk cId="0" sldId="287"/>
            <ac:picMk id="496" creationId="{00000000-0000-0000-0000-000000000000}"/>
          </ac:picMkLst>
        </pc:picChg>
        <pc:picChg chg="del">
          <ac:chgData name="Giulia Grisot" userId="53744c0f-d6fd-4037-8876-56a19704fe84" providerId="ADAL" clId="{F42B89D5-51D9-5F48-B410-D1A58293FEC7}" dt="2024-02-22T11:58:26.311" v="663" actId="478"/>
          <ac:picMkLst>
            <pc:docMk/>
            <pc:sldMk cId="0" sldId="287"/>
            <ac:picMk id="497" creationId="{00000000-0000-0000-0000-000000000000}"/>
          </ac:picMkLst>
        </pc:picChg>
        <pc:picChg chg="del">
          <ac:chgData name="Giulia Grisot" userId="53744c0f-d6fd-4037-8876-56a19704fe84" providerId="ADAL" clId="{F42B89D5-51D9-5F48-B410-D1A58293FEC7}" dt="2024-02-22T11:34:42.268" v="98" actId="478"/>
          <ac:picMkLst>
            <pc:docMk/>
            <pc:sldMk cId="0" sldId="287"/>
            <ac:picMk id="498" creationId="{00000000-0000-0000-0000-000000000000}"/>
          </ac:picMkLst>
        </pc:picChg>
      </pc:sldChg>
      <pc:sldChg chg="addSp delSp modSp add mod chgLayout">
        <pc:chgData name="Giulia Grisot" userId="53744c0f-d6fd-4037-8876-56a19704fe84" providerId="ADAL" clId="{F42B89D5-51D9-5F48-B410-D1A58293FEC7}" dt="2024-02-22T11:58:48.295" v="669" actId="20577"/>
        <pc:sldMkLst>
          <pc:docMk/>
          <pc:sldMk cId="0" sldId="288"/>
        </pc:sldMkLst>
        <pc:spChg chg="add del mod">
          <ac:chgData name="Giulia Grisot" userId="53744c0f-d6fd-4037-8876-56a19704fe84" providerId="ADAL" clId="{F42B89D5-51D9-5F48-B410-D1A58293FEC7}" dt="2024-02-22T11:31:16.814" v="14" actId="6264"/>
          <ac:spMkLst>
            <pc:docMk/>
            <pc:sldMk cId="0" sldId="288"/>
            <ac:spMk id="2" creationId="{83F2B2DD-139F-034A-E447-6CBB528363DF}"/>
          </ac:spMkLst>
        </pc:spChg>
        <pc:spChg chg="add del mod ord">
          <ac:chgData name="Giulia Grisot" userId="53744c0f-d6fd-4037-8876-56a19704fe84" providerId="ADAL" clId="{F42B89D5-51D9-5F48-B410-D1A58293FEC7}" dt="2024-02-22T11:58:48.295" v="669" actId="20577"/>
          <ac:spMkLst>
            <pc:docMk/>
            <pc:sldMk cId="0" sldId="288"/>
            <ac:spMk id="3" creationId="{DAECE35F-C20F-3209-B2DC-E58DFD6EED0B}"/>
          </ac:spMkLst>
        </pc:spChg>
        <pc:spChg chg="add del mod">
          <ac:chgData name="Giulia Grisot" userId="53744c0f-d6fd-4037-8876-56a19704fe84" providerId="ADAL" clId="{F42B89D5-51D9-5F48-B410-D1A58293FEC7}" dt="2024-02-22T11:36:06.171" v="134" actId="6264"/>
          <ac:spMkLst>
            <pc:docMk/>
            <pc:sldMk cId="0" sldId="288"/>
            <ac:spMk id="4" creationId="{8CC7E77F-1A84-FEE2-8929-1175A9C677ED}"/>
          </ac:spMkLst>
        </pc:spChg>
        <pc:spChg chg="add del mod ord">
          <ac:chgData name="Giulia Grisot" userId="53744c0f-d6fd-4037-8876-56a19704fe84" providerId="ADAL" clId="{F42B89D5-51D9-5F48-B410-D1A58293FEC7}" dt="2024-02-22T11:36:06.171" v="134" actId="6264"/>
          <ac:spMkLst>
            <pc:docMk/>
            <pc:sldMk cId="0" sldId="288"/>
            <ac:spMk id="5" creationId="{A08974C5-F4E9-29A6-B86C-C2189DE0D520}"/>
          </ac:spMkLst>
        </pc:spChg>
        <pc:spChg chg="del">
          <ac:chgData name="Giulia Grisot" userId="53744c0f-d6fd-4037-8876-56a19704fe84" providerId="ADAL" clId="{F42B89D5-51D9-5F48-B410-D1A58293FEC7}" dt="2024-02-22T11:34:13.403" v="82" actId="478"/>
          <ac:spMkLst>
            <pc:docMk/>
            <pc:sldMk cId="0" sldId="288"/>
            <ac:spMk id="509" creationId="{00000000-0000-0000-0000-000000000000}"/>
          </ac:spMkLst>
        </pc:spChg>
        <pc:spChg chg="mod ord">
          <ac:chgData name="Giulia Grisot" userId="53744c0f-d6fd-4037-8876-56a19704fe84" providerId="ADAL" clId="{F42B89D5-51D9-5F48-B410-D1A58293FEC7}" dt="2024-02-22T11:36:06.171" v="134" actId="6264"/>
          <ac:spMkLst>
            <pc:docMk/>
            <pc:sldMk cId="0" sldId="288"/>
            <ac:spMk id="513" creationId="{00000000-0000-0000-0000-000000000000}"/>
          </ac:spMkLst>
        </pc:spChg>
        <pc:spChg chg="del mod">
          <ac:chgData name="Giulia Grisot" userId="53744c0f-d6fd-4037-8876-56a19704fe84" providerId="ADAL" clId="{F42B89D5-51D9-5F48-B410-D1A58293FEC7}" dt="2024-02-22T11:58:45.616" v="666" actId="478"/>
          <ac:spMkLst>
            <pc:docMk/>
            <pc:sldMk cId="0" sldId="288"/>
            <ac:spMk id="514" creationId="{00000000-0000-0000-0000-000000000000}"/>
          </ac:spMkLst>
        </pc:spChg>
        <pc:picChg chg="del">
          <ac:chgData name="Giulia Grisot" userId="53744c0f-d6fd-4037-8876-56a19704fe84" providerId="ADAL" clId="{F42B89D5-51D9-5F48-B410-D1A58293FEC7}" dt="2024-02-22T11:34:13.128" v="81" actId="478"/>
          <ac:picMkLst>
            <pc:docMk/>
            <pc:sldMk cId="0" sldId="288"/>
            <ac:picMk id="510" creationId="{00000000-0000-0000-0000-000000000000}"/>
          </ac:picMkLst>
        </pc:picChg>
        <pc:picChg chg="del">
          <ac:chgData name="Giulia Grisot" userId="53744c0f-d6fd-4037-8876-56a19704fe84" providerId="ADAL" clId="{F42B89D5-51D9-5F48-B410-D1A58293FEC7}" dt="2024-02-22T11:58:32.450" v="664" actId="478"/>
          <ac:picMkLst>
            <pc:docMk/>
            <pc:sldMk cId="0" sldId="288"/>
            <ac:picMk id="511" creationId="{00000000-0000-0000-0000-000000000000}"/>
          </ac:picMkLst>
        </pc:picChg>
        <pc:picChg chg="del">
          <ac:chgData name="Giulia Grisot" userId="53744c0f-d6fd-4037-8876-56a19704fe84" providerId="ADAL" clId="{F42B89D5-51D9-5F48-B410-D1A58293FEC7}" dt="2024-02-22T11:34:41.500" v="97" actId="478"/>
          <ac:picMkLst>
            <pc:docMk/>
            <pc:sldMk cId="0" sldId="288"/>
            <ac:picMk id="512" creationId="{00000000-0000-0000-0000-000000000000}"/>
          </ac:picMkLst>
        </pc:picChg>
      </pc:sldChg>
      <pc:sldChg chg="del">
        <pc:chgData name="Giulia Grisot" userId="53744c0f-d6fd-4037-8876-56a19704fe84" providerId="ADAL" clId="{F42B89D5-51D9-5F48-B410-D1A58293FEC7}" dt="2024-02-22T11:31:11.585" v="6" actId="2696"/>
        <pc:sldMkLst>
          <pc:docMk/>
          <pc:sldMk cId="3573946441" sldId="288"/>
        </pc:sldMkLst>
      </pc:sldChg>
      <pc:sldChg chg="addSp delSp modSp add mod chgLayout">
        <pc:chgData name="Giulia Grisot" userId="53744c0f-d6fd-4037-8876-56a19704fe84" providerId="ADAL" clId="{F42B89D5-51D9-5F48-B410-D1A58293FEC7}" dt="2024-02-22T11:59:16.513" v="676" actId="478"/>
        <pc:sldMkLst>
          <pc:docMk/>
          <pc:sldMk cId="0" sldId="289"/>
        </pc:sldMkLst>
        <pc:spChg chg="add del mod">
          <ac:chgData name="Giulia Grisot" userId="53744c0f-d6fd-4037-8876-56a19704fe84" providerId="ADAL" clId="{F42B89D5-51D9-5F48-B410-D1A58293FEC7}" dt="2024-02-22T11:31:16.814" v="14" actId="6264"/>
          <ac:spMkLst>
            <pc:docMk/>
            <pc:sldMk cId="0" sldId="289"/>
            <ac:spMk id="2" creationId="{7544D0AB-2EB7-B8DC-75DD-C835E2099CFA}"/>
          </ac:spMkLst>
        </pc:spChg>
        <pc:spChg chg="add del mod ord">
          <ac:chgData name="Giulia Grisot" userId="53744c0f-d6fd-4037-8876-56a19704fe84" providerId="ADAL" clId="{F42B89D5-51D9-5F48-B410-D1A58293FEC7}" dt="2024-02-22T11:59:13.667" v="675" actId="14100"/>
          <ac:spMkLst>
            <pc:docMk/>
            <pc:sldMk cId="0" sldId="289"/>
            <ac:spMk id="3" creationId="{96AD1DE0-B924-1232-68E6-12280FAE8C5E}"/>
          </ac:spMkLst>
        </pc:spChg>
        <pc:spChg chg="add del mod">
          <ac:chgData name="Giulia Grisot" userId="53744c0f-d6fd-4037-8876-56a19704fe84" providerId="ADAL" clId="{F42B89D5-51D9-5F48-B410-D1A58293FEC7}" dt="2024-02-22T11:36:06.171" v="134" actId="6264"/>
          <ac:spMkLst>
            <pc:docMk/>
            <pc:sldMk cId="0" sldId="289"/>
            <ac:spMk id="4" creationId="{7250558B-22C8-65CD-B295-41C4C3386005}"/>
          </ac:spMkLst>
        </pc:spChg>
        <pc:spChg chg="add del mod ord">
          <ac:chgData name="Giulia Grisot" userId="53744c0f-d6fd-4037-8876-56a19704fe84" providerId="ADAL" clId="{F42B89D5-51D9-5F48-B410-D1A58293FEC7}" dt="2024-02-22T11:36:06.171" v="134" actId="6264"/>
          <ac:spMkLst>
            <pc:docMk/>
            <pc:sldMk cId="0" sldId="289"/>
            <ac:spMk id="5" creationId="{7DF75083-DFC1-631B-C0D9-82F9FD30D406}"/>
          </ac:spMkLst>
        </pc:spChg>
        <pc:spChg chg="del mod">
          <ac:chgData name="Giulia Grisot" userId="53744c0f-d6fd-4037-8876-56a19704fe84" providerId="ADAL" clId="{F42B89D5-51D9-5F48-B410-D1A58293FEC7}" dt="2024-02-22T11:59:06.027" v="671" actId="478"/>
          <ac:spMkLst>
            <pc:docMk/>
            <pc:sldMk cId="0" sldId="289"/>
            <ac:spMk id="519" creationId="{00000000-0000-0000-0000-000000000000}"/>
          </ac:spMkLst>
        </pc:spChg>
        <pc:spChg chg="del">
          <ac:chgData name="Giulia Grisot" userId="53744c0f-d6fd-4037-8876-56a19704fe84" providerId="ADAL" clId="{F42B89D5-51D9-5F48-B410-D1A58293FEC7}" dt="2024-02-22T11:34:16.109" v="84" actId="478"/>
          <ac:spMkLst>
            <pc:docMk/>
            <pc:sldMk cId="0" sldId="289"/>
            <ac:spMk id="520" creationId="{00000000-0000-0000-0000-000000000000}"/>
          </ac:spMkLst>
        </pc:spChg>
        <pc:spChg chg="mod ord">
          <ac:chgData name="Giulia Grisot" userId="53744c0f-d6fd-4037-8876-56a19704fe84" providerId="ADAL" clId="{F42B89D5-51D9-5F48-B410-D1A58293FEC7}" dt="2024-02-22T11:36:06.171" v="134" actId="6264"/>
          <ac:spMkLst>
            <pc:docMk/>
            <pc:sldMk cId="0" sldId="289"/>
            <ac:spMk id="524" creationId="{00000000-0000-0000-0000-000000000000}"/>
          </ac:spMkLst>
        </pc:spChg>
        <pc:picChg chg="del">
          <ac:chgData name="Giulia Grisot" userId="53744c0f-d6fd-4037-8876-56a19704fe84" providerId="ADAL" clId="{F42B89D5-51D9-5F48-B410-D1A58293FEC7}" dt="2024-02-22T11:34:15.332" v="83" actId="478"/>
          <ac:picMkLst>
            <pc:docMk/>
            <pc:sldMk cId="0" sldId="289"/>
            <ac:picMk id="521" creationId="{00000000-0000-0000-0000-000000000000}"/>
          </ac:picMkLst>
        </pc:picChg>
        <pc:picChg chg="del">
          <ac:chgData name="Giulia Grisot" userId="53744c0f-d6fd-4037-8876-56a19704fe84" providerId="ADAL" clId="{F42B89D5-51D9-5F48-B410-D1A58293FEC7}" dt="2024-02-22T11:59:16.513" v="676" actId="478"/>
          <ac:picMkLst>
            <pc:docMk/>
            <pc:sldMk cId="0" sldId="289"/>
            <ac:picMk id="522" creationId="{00000000-0000-0000-0000-000000000000}"/>
          </ac:picMkLst>
        </pc:picChg>
        <pc:picChg chg="del">
          <ac:chgData name="Giulia Grisot" userId="53744c0f-d6fd-4037-8876-56a19704fe84" providerId="ADAL" clId="{F42B89D5-51D9-5F48-B410-D1A58293FEC7}" dt="2024-02-22T11:34:40.281" v="96" actId="478"/>
          <ac:picMkLst>
            <pc:docMk/>
            <pc:sldMk cId="0" sldId="289"/>
            <ac:picMk id="523" creationId="{00000000-0000-0000-0000-000000000000}"/>
          </ac:picMkLst>
        </pc:picChg>
      </pc:sldChg>
      <pc:sldChg chg="del">
        <pc:chgData name="Giulia Grisot" userId="53744c0f-d6fd-4037-8876-56a19704fe84" providerId="ADAL" clId="{F42B89D5-51D9-5F48-B410-D1A58293FEC7}" dt="2024-02-22T11:31:11.956" v="11" actId="2696"/>
        <pc:sldMkLst>
          <pc:docMk/>
          <pc:sldMk cId="4016608451" sldId="289"/>
        </pc:sldMkLst>
      </pc:sldChg>
      <pc:sldChg chg="addSp delSp modSp add mod chgLayout">
        <pc:chgData name="Giulia Grisot" userId="53744c0f-d6fd-4037-8876-56a19704fe84" providerId="ADAL" clId="{F42B89D5-51D9-5F48-B410-D1A58293FEC7}" dt="2024-02-22T12:00:00.178" v="688" actId="1076"/>
        <pc:sldMkLst>
          <pc:docMk/>
          <pc:sldMk cId="0" sldId="290"/>
        </pc:sldMkLst>
        <pc:spChg chg="add del mod">
          <ac:chgData name="Giulia Grisot" userId="53744c0f-d6fd-4037-8876-56a19704fe84" providerId="ADAL" clId="{F42B89D5-51D9-5F48-B410-D1A58293FEC7}" dt="2024-02-22T11:31:16.814" v="14" actId="6264"/>
          <ac:spMkLst>
            <pc:docMk/>
            <pc:sldMk cId="0" sldId="290"/>
            <ac:spMk id="2" creationId="{C34BC8AF-2FF0-284E-7BF1-BE56FE16F2FC}"/>
          </ac:spMkLst>
        </pc:spChg>
        <pc:spChg chg="add del mod ord">
          <ac:chgData name="Giulia Grisot" userId="53744c0f-d6fd-4037-8876-56a19704fe84" providerId="ADAL" clId="{F42B89D5-51D9-5F48-B410-D1A58293FEC7}" dt="2024-02-22T11:59:56.499" v="686"/>
          <ac:spMkLst>
            <pc:docMk/>
            <pc:sldMk cId="0" sldId="290"/>
            <ac:spMk id="3" creationId="{9FD9C2ED-B4D2-FD76-620C-77607437A1C6}"/>
          </ac:spMkLst>
        </pc:spChg>
        <pc:spChg chg="add del mod">
          <ac:chgData name="Giulia Grisot" userId="53744c0f-d6fd-4037-8876-56a19704fe84" providerId="ADAL" clId="{F42B89D5-51D9-5F48-B410-D1A58293FEC7}" dt="2024-02-22T11:36:06.171" v="134" actId="6264"/>
          <ac:spMkLst>
            <pc:docMk/>
            <pc:sldMk cId="0" sldId="290"/>
            <ac:spMk id="4" creationId="{F20282AE-6AA5-D424-CBD8-5A5318A1F20D}"/>
          </ac:spMkLst>
        </pc:spChg>
        <pc:spChg chg="add del mod ord">
          <ac:chgData name="Giulia Grisot" userId="53744c0f-d6fd-4037-8876-56a19704fe84" providerId="ADAL" clId="{F42B89D5-51D9-5F48-B410-D1A58293FEC7}" dt="2024-02-22T11:36:06.171" v="134" actId="6264"/>
          <ac:spMkLst>
            <pc:docMk/>
            <pc:sldMk cId="0" sldId="290"/>
            <ac:spMk id="5" creationId="{02A907DB-D27D-A942-7302-B11FF5EF7E01}"/>
          </ac:spMkLst>
        </pc:spChg>
        <pc:spChg chg="del">
          <ac:chgData name="Giulia Grisot" userId="53744c0f-d6fd-4037-8876-56a19704fe84" providerId="ADAL" clId="{F42B89D5-51D9-5F48-B410-D1A58293FEC7}" dt="2024-02-22T11:34:22.523" v="88" actId="478"/>
          <ac:spMkLst>
            <pc:docMk/>
            <pc:sldMk cId="0" sldId="290"/>
            <ac:spMk id="530" creationId="{00000000-0000-0000-0000-000000000000}"/>
          </ac:spMkLst>
        </pc:spChg>
        <pc:spChg chg="mod ord">
          <ac:chgData name="Giulia Grisot" userId="53744c0f-d6fd-4037-8876-56a19704fe84" providerId="ADAL" clId="{F42B89D5-51D9-5F48-B410-D1A58293FEC7}" dt="2024-02-22T11:36:06.171" v="134" actId="6264"/>
          <ac:spMkLst>
            <pc:docMk/>
            <pc:sldMk cId="0" sldId="290"/>
            <ac:spMk id="534" creationId="{00000000-0000-0000-0000-000000000000}"/>
          </ac:spMkLst>
        </pc:spChg>
        <pc:picChg chg="add mod">
          <ac:chgData name="Giulia Grisot" userId="53744c0f-d6fd-4037-8876-56a19704fe84" providerId="ADAL" clId="{F42B89D5-51D9-5F48-B410-D1A58293FEC7}" dt="2024-02-22T12:00:00.178" v="688" actId="1076"/>
          <ac:picMkLst>
            <pc:docMk/>
            <pc:sldMk cId="0" sldId="290"/>
            <ac:picMk id="6" creationId="{8DAF337A-F5DD-041C-B42F-B237D63AC0A9}"/>
          </ac:picMkLst>
        </pc:picChg>
        <pc:picChg chg="del mod">
          <ac:chgData name="Giulia Grisot" userId="53744c0f-d6fd-4037-8876-56a19704fe84" providerId="ADAL" clId="{F42B89D5-51D9-5F48-B410-D1A58293FEC7}" dt="2024-02-22T11:34:19.836" v="87" actId="478"/>
          <ac:picMkLst>
            <pc:docMk/>
            <pc:sldMk cId="0" sldId="290"/>
            <ac:picMk id="531" creationId="{00000000-0000-0000-0000-000000000000}"/>
          </ac:picMkLst>
        </pc:picChg>
        <pc:picChg chg="del">
          <ac:chgData name="Giulia Grisot" userId="53744c0f-d6fd-4037-8876-56a19704fe84" providerId="ADAL" clId="{F42B89D5-51D9-5F48-B410-D1A58293FEC7}" dt="2024-02-22T11:59:21.338" v="677" actId="478"/>
          <ac:picMkLst>
            <pc:docMk/>
            <pc:sldMk cId="0" sldId="290"/>
            <ac:picMk id="532" creationId="{00000000-0000-0000-0000-000000000000}"/>
          </ac:picMkLst>
        </pc:picChg>
        <pc:picChg chg="del">
          <ac:chgData name="Giulia Grisot" userId="53744c0f-d6fd-4037-8876-56a19704fe84" providerId="ADAL" clId="{F42B89D5-51D9-5F48-B410-D1A58293FEC7}" dt="2024-02-22T11:34:38.024" v="95" actId="478"/>
          <ac:picMkLst>
            <pc:docMk/>
            <pc:sldMk cId="0" sldId="290"/>
            <ac:picMk id="533" creationId="{00000000-0000-0000-0000-000000000000}"/>
          </ac:picMkLst>
        </pc:picChg>
        <pc:picChg chg="del mod modCrop">
          <ac:chgData name="Giulia Grisot" userId="53744c0f-d6fd-4037-8876-56a19704fe84" providerId="ADAL" clId="{F42B89D5-51D9-5F48-B410-D1A58293FEC7}" dt="2024-02-22T11:59:54.890" v="685" actId="21"/>
          <ac:picMkLst>
            <pc:docMk/>
            <pc:sldMk cId="0" sldId="290"/>
            <ac:picMk id="535" creationId="{00000000-0000-0000-0000-000000000000}"/>
          </ac:picMkLst>
        </pc:picChg>
      </pc:sldChg>
      <pc:sldChg chg="del">
        <pc:chgData name="Giulia Grisot" userId="53744c0f-d6fd-4037-8876-56a19704fe84" providerId="ADAL" clId="{F42B89D5-51D9-5F48-B410-D1A58293FEC7}" dt="2024-02-22T11:31:11.576" v="4" actId="2696"/>
        <pc:sldMkLst>
          <pc:docMk/>
          <pc:sldMk cId="2212115850" sldId="290"/>
        </pc:sldMkLst>
      </pc:sldChg>
      <pc:sldChg chg="addSp delSp modSp add mod chgLayout">
        <pc:chgData name="Giulia Grisot" userId="53744c0f-d6fd-4037-8876-56a19704fe84" providerId="ADAL" clId="{F42B89D5-51D9-5F48-B410-D1A58293FEC7}" dt="2024-02-22T12:00:23.781" v="691" actId="478"/>
        <pc:sldMkLst>
          <pc:docMk/>
          <pc:sldMk cId="0" sldId="291"/>
        </pc:sldMkLst>
        <pc:spChg chg="add del mod">
          <ac:chgData name="Giulia Grisot" userId="53744c0f-d6fd-4037-8876-56a19704fe84" providerId="ADAL" clId="{F42B89D5-51D9-5F48-B410-D1A58293FEC7}" dt="2024-02-22T11:31:16.814" v="14" actId="6264"/>
          <ac:spMkLst>
            <pc:docMk/>
            <pc:sldMk cId="0" sldId="291"/>
            <ac:spMk id="2" creationId="{B1DD7DD2-A1EE-E5ED-BA8F-4D931112F12D}"/>
          </ac:spMkLst>
        </pc:spChg>
        <pc:spChg chg="add del mod ord">
          <ac:chgData name="Giulia Grisot" userId="53744c0f-d6fd-4037-8876-56a19704fe84" providerId="ADAL" clId="{F42B89D5-51D9-5F48-B410-D1A58293FEC7}" dt="2024-02-22T12:00:23.781" v="691" actId="478"/>
          <ac:spMkLst>
            <pc:docMk/>
            <pc:sldMk cId="0" sldId="291"/>
            <ac:spMk id="3" creationId="{9CC5A8B8-64E0-58FA-8926-7125DE125447}"/>
          </ac:spMkLst>
        </pc:spChg>
        <pc:spChg chg="add del mod">
          <ac:chgData name="Giulia Grisot" userId="53744c0f-d6fd-4037-8876-56a19704fe84" providerId="ADAL" clId="{F42B89D5-51D9-5F48-B410-D1A58293FEC7}" dt="2024-02-22T11:36:06.171" v="134" actId="6264"/>
          <ac:spMkLst>
            <pc:docMk/>
            <pc:sldMk cId="0" sldId="291"/>
            <ac:spMk id="4" creationId="{1FAB1F85-910E-9F81-F068-9AAF430BE6F4}"/>
          </ac:spMkLst>
        </pc:spChg>
        <pc:spChg chg="add del mod ord">
          <ac:chgData name="Giulia Grisot" userId="53744c0f-d6fd-4037-8876-56a19704fe84" providerId="ADAL" clId="{F42B89D5-51D9-5F48-B410-D1A58293FEC7}" dt="2024-02-22T11:36:06.171" v="134" actId="6264"/>
          <ac:spMkLst>
            <pc:docMk/>
            <pc:sldMk cId="0" sldId="291"/>
            <ac:spMk id="5" creationId="{AAC242E0-A24F-18E5-85B1-B4E69602D7A0}"/>
          </ac:spMkLst>
        </pc:spChg>
        <pc:spChg chg="del">
          <ac:chgData name="Giulia Grisot" userId="53744c0f-d6fd-4037-8876-56a19704fe84" providerId="ADAL" clId="{F42B89D5-51D9-5F48-B410-D1A58293FEC7}" dt="2024-02-22T11:34:26.016" v="90" actId="478"/>
          <ac:spMkLst>
            <pc:docMk/>
            <pc:sldMk cId="0" sldId="291"/>
            <ac:spMk id="541" creationId="{00000000-0000-0000-0000-000000000000}"/>
          </ac:spMkLst>
        </pc:spChg>
        <pc:spChg chg="mod ord">
          <ac:chgData name="Giulia Grisot" userId="53744c0f-d6fd-4037-8876-56a19704fe84" providerId="ADAL" clId="{F42B89D5-51D9-5F48-B410-D1A58293FEC7}" dt="2024-02-22T11:36:06.171" v="134" actId="6264"/>
          <ac:spMkLst>
            <pc:docMk/>
            <pc:sldMk cId="0" sldId="291"/>
            <ac:spMk id="545" creationId="{00000000-0000-0000-0000-000000000000}"/>
          </ac:spMkLst>
        </pc:spChg>
        <pc:picChg chg="del">
          <ac:chgData name="Giulia Grisot" userId="53744c0f-d6fd-4037-8876-56a19704fe84" providerId="ADAL" clId="{F42B89D5-51D9-5F48-B410-D1A58293FEC7}" dt="2024-02-22T11:34:24.349" v="89" actId="478"/>
          <ac:picMkLst>
            <pc:docMk/>
            <pc:sldMk cId="0" sldId="291"/>
            <ac:picMk id="542" creationId="{00000000-0000-0000-0000-000000000000}"/>
          </ac:picMkLst>
        </pc:picChg>
        <pc:picChg chg="del">
          <ac:chgData name="Giulia Grisot" userId="53744c0f-d6fd-4037-8876-56a19704fe84" providerId="ADAL" clId="{F42B89D5-51D9-5F48-B410-D1A58293FEC7}" dt="2024-02-22T12:00:06.736" v="689" actId="478"/>
          <ac:picMkLst>
            <pc:docMk/>
            <pc:sldMk cId="0" sldId="291"/>
            <ac:picMk id="543" creationId="{00000000-0000-0000-0000-000000000000}"/>
          </ac:picMkLst>
        </pc:picChg>
        <pc:picChg chg="del">
          <ac:chgData name="Giulia Grisot" userId="53744c0f-d6fd-4037-8876-56a19704fe84" providerId="ADAL" clId="{F42B89D5-51D9-5F48-B410-D1A58293FEC7}" dt="2024-02-22T11:34:36.781" v="94" actId="478"/>
          <ac:picMkLst>
            <pc:docMk/>
            <pc:sldMk cId="0" sldId="291"/>
            <ac:picMk id="544" creationId="{00000000-0000-0000-0000-000000000000}"/>
          </ac:picMkLst>
        </pc:picChg>
      </pc:sldChg>
      <pc:sldChg chg="del">
        <pc:chgData name="Giulia Grisot" userId="53744c0f-d6fd-4037-8876-56a19704fe84" providerId="ADAL" clId="{F42B89D5-51D9-5F48-B410-D1A58293FEC7}" dt="2024-02-22T11:31:11.655" v="8" actId="2696"/>
        <pc:sldMkLst>
          <pc:docMk/>
          <pc:sldMk cId="3301221508" sldId="291"/>
        </pc:sldMkLst>
      </pc:sldChg>
      <pc:sldChg chg="addSp delSp modSp add mod chgLayout">
        <pc:chgData name="Giulia Grisot" userId="53744c0f-d6fd-4037-8876-56a19704fe84" providerId="ADAL" clId="{F42B89D5-51D9-5F48-B410-D1A58293FEC7}" dt="2024-02-22T12:00:26.179" v="692" actId="478"/>
        <pc:sldMkLst>
          <pc:docMk/>
          <pc:sldMk cId="0" sldId="292"/>
        </pc:sldMkLst>
        <pc:spChg chg="add del mod">
          <ac:chgData name="Giulia Grisot" userId="53744c0f-d6fd-4037-8876-56a19704fe84" providerId="ADAL" clId="{F42B89D5-51D9-5F48-B410-D1A58293FEC7}" dt="2024-02-22T11:31:16.814" v="14" actId="6264"/>
          <ac:spMkLst>
            <pc:docMk/>
            <pc:sldMk cId="0" sldId="292"/>
            <ac:spMk id="2" creationId="{2C99879F-2243-9AEB-CF39-654F5E500510}"/>
          </ac:spMkLst>
        </pc:spChg>
        <pc:spChg chg="add del mod ord">
          <ac:chgData name="Giulia Grisot" userId="53744c0f-d6fd-4037-8876-56a19704fe84" providerId="ADAL" clId="{F42B89D5-51D9-5F48-B410-D1A58293FEC7}" dt="2024-02-22T12:00:26.179" v="692" actId="478"/>
          <ac:spMkLst>
            <pc:docMk/>
            <pc:sldMk cId="0" sldId="292"/>
            <ac:spMk id="3" creationId="{9F958558-1245-960F-E650-A94DDC671C48}"/>
          </ac:spMkLst>
        </pc:spChg>
        <pc:spChg chg="add del mod">
          <ac:chgData name="Giulia Grisot" userId="53744c0f-d6fd-4037-8876-56a19704fe84" providerId="ADAL" clId="{F42B89D5-51D9-5F48-B410-D1A58293FEC7}" dt="2024-02-22T11:36:06.171" v="134" actId="6264"/>
          <ac:spMkLst>
            <pc:docMk/>
            <pc:sldMk cId="0" sldId="292"/>
            <ac:spMk id="4" creationId="{0A86BBE1-47D2-5F3B-D124-2675D9FCF448}"/>
          </ac:spMkLst>
        </pc:spChg>
        <pc:spChg chg="add del mod ord">
          <ac:chgData name="Giulia Grisot" userId="53744c0f-d6fd-4037-8876-56a19704fe84" providerId="ADAL" clId="{F42B89D5-51D9-5F48-B410-D1A58293FEC7}" dt="2024-02-22T11:36:06.171" v="134" actId="6264"/>
          <ac:spMkLst>
            <pc:docMk/>
            <pc:sldMk cId="0" sldId="292"/>
            <ac:spMk id="5" creationId="{ED858600-874B-8F46-A1D6-B4953CFC8924}"/>
          </ac:spMkLst>
        </pc:spChg>
        <pc:spChg chg="del">
          <ac:chgData name="Giulia Grisot" userId="53744c0f-d6fd-4037-8876-56a19704fe84" providerId="ADAL" clId="{F42B89D5-51D9-5F48-B410-D1A58293FEC7}" dt="2024-02-22T11:34:29.547" v="92" actId="478"/>
          <ac:spMkLst>
            <pc:docMk/>
            <pc:sldMk cId="0" sldId="292"/>
            <ac:spMk id="555" creationId="{00000000-0000-0000-0000-000000000000}"/>
          </ac:spMkLst>
        </pc:spChg>
        <pc:spChg chg="mod ord">
          <ac:chgData name="Giulia Grisot" userId="53744c0f-d6fd-4037-8876-56a19704fe84" providerId="ADAL" clId="{F42B89D5-51D9-5F48-B410-D1A58293FEC7}" dt="2024-02-22T11:36:06.171" v="134" actId="6264"/>
          <ac:spMkLst>
            <pc:docMk/>
            <pc:sldMk cId="0" sldId="292"/>
            <ac:spMk id="559" creationId="{00000000-0000-0000-0000-000000000000}"/>
          </ac:spMkLst>
        </pc:spChg>
        <pc:picChg chg="del">
          <ac:chgData name="Giulia Grisot" userId="53744c0f-d6fd-4037-8876-56a19704fe84" providerId="ADAL" clId="{F42B89D5-51D9-5F48-B410-D1A58293FEC7}" dt="2024-02-22T11:34:28.257" v="91" actId="478"/>
          <ac:picMkLst>
            <pc:docMk/>
            <pc:sldMk cId="0" sldId="292"/>
            <ac:picMk id="556" creationId="{00000000-0000-0000-0000-000000000000}"/>
          </ac:picMkLst>
        </pc:picChg>
        <pc:picChg chg="del">
          <ac:chgData name="Giulia Grisot" userId="53744c0f-d6fd-4037-8876-56a19704fe84" providerId="ADAL" clId="{F42B89D5-51D9-5F48-B410-D1A58293FEC7}" dt="2024-02-22T12:00:19.778" v="690" actId="478"/>
          <ac:picMkLst>
            <pc:docMk/>
            <pc:sldMk cId="0" sldId="292"/>
            <ac:picMk id="557" creationId="{00000000-0000-0000-0000-000000000000}"/>
          </ac:picMkLst>
        </pc:picChg>
        <pc:picChg chg="del">
          <ac:chgData name="Giulia Grisot" userId="53744c0f-d6fd-4037-8876-56a19704fe84" providerId="ADAL" clId="{F42B89D5-51D9-5F48-B410-D1A58293FEC7}" dt="2024-02-22T11:34:33.998" v="93" actId="478"/>
          <ac:picMkLst>
            <pc:docMk/>
            <pc:sldMk cId="0" sldId="292"/>
            <ac:picMk id="558" creationId="{00000000-0000-0000-0000-000000000000}"/>
          </ac:picMkLst>
        </pc:picChg>
      </pc:sldChg>
      <pc:sldChg chg="del">
        <pc:chgData name="Giulia Grisot" userId="53744c0f-d6fd-4037-8876-56a19704fe84" providerId="ADAL" clId="{F42B89D5-51D9-5F48-B410-D1A58293FEC7}" dt="2024-02-22T11:31:11.968" v="12" actId="2696"/>
        <pc:sldMkLst>
          <pc:docMk/>
          <pc:sldMk cId="17023899" sldId="292"/>
        </pc:sldMkLst>
      </pc:sldChg>
      <pc:sldMasterChg chg="modSp modSldLayout">
        <pc:chgData name="Giulia Grisot" userId="53744c0f-d6fd-4037-8876-56a19704fe84" providerId="ADAL" clId="{F42B89D5-51D9-5F48-B410-D1A58293FEC7}" dt="2024-01-25T11:03:25.665" v="0"/>
        <pc:sldMasterMkLst>
          <pc:docMk/>
          <pc:sldMasterMk cId="1263197835" sldId="2147483952"/>
        </pc:sldMasterMkLst>
        <pc:spChg chg="mod">
          <ac:chgData name="Giulia Grisot" userId="53744c0f-d6fd-4037-8876-56a19704fe84" providerId="ADAL" clId="{F42B89D5-51D9-5F48-B410-D1A58293FEC7}" dt="2024-01-25T11:03:25.665" v="0"/>
          <ac:spMkLst>
            <pc:docMk/>
            <pc:sldMasterMk cId="1263197835" sldId="2147483952"/>
            <ac:spMk id="3" creationId="{00000000-0000-0000-0000-000000000000}"/>
          </ac:spMkLst>
        </pc:spChg>
        <pc:sldLayoutChg chg="modSp">
          <pc:chgData name="Giulia Grisot" userId="53744c0f-d6fd-4037-8876-56a19704fe84" providerId="ADAL" clId="{F42B89D5-51D9-5F48-B410-D1A58293FEC7}" dt="2024-01-25T11:03:25.665" v="0"/>
          <pc:sldLayoutMkLst>
            <pc:docMk/>
            <pc:sldMasterMk cId="1263197835" sldId="2147483952"/>
            <pc:sldLayoutMk cId="3715244895" sldId="2147483954"/>
          </pc:sldLayoutMkLst>
          <pc:spChg chg="mod">
            <ac:chgData name="Giulia Grisot" userId="53744c0f-d6fd-4037-8876-56a19704fe84" providerId="ADAL" clId="{F42B89D5-51D9-5F48-B410-D1A58293FEC7}" dt="2024-01-25T11:03:25.665" v="0"/>
            <ac:spMkLst>
              <pc:docMk/>
              <pc:sldMasterMk cId="1263197835" sldId="2147483952"/>
              <pc:sldLayoutMk cId="3715244895" sldId="2147483954"/>
              <ac:spMk id="3" creationId="{00000000-0000-0000-0000-000000000000}"/>
            </ac:spMkLst>
          </pc:spChg>
        </pc:sldLayoutChg>
        <pc:sldLayoutChg chg="modSp">
          <pc:chgData name="Giulia Grisot" userId="53744c0f-d6fd-4037-8876-56a19704fe84" providerId="ADAL" clId="{F42B89D5-51D9-5F48-B410-D1A58293FEC7}" dt="2024-01-25T11:03:25.665" v="0"/>
          <pc:sldLayoutMkLst>
            <pc:docMk/>
            <pc:sldMasterMk cId="1263197835" sldId="2147483952"/>
            <pc:sldLayoutMk cId="1236697409" sldId="2147483964"/>
          </pc:sldLayoutMkLst>
          <pc:spChg chg="mod">
            <ac:chgData name="Giulia Grisot" userId="53744c0f-d6fd-4037-8876-56a19704fe84" providerId="ADAL" clId="{F42B89D5-51D9-5F48-B410-D1A58293FEC7}" dt="2024-01-25T11:03:25.665" v="0"/>
            <ac:spMkLst>
              <pc:docMk/>
              <pc:sldMasterMk cId="1263197835" sldId="2147483952"/>
              <pc:sldLayoutMk cId="1236697409" sldId="2147483964"/>
              <ac:spMk id="3" creationId="{00000000-0000-0000-0000-000000000000}"/>
            </ac:spMkLst>
          </pc:spChg>
        </pc:sldLayoutChg>
      </pc:sldMasterChg>
    </pc:docChg>
  </pc:docChgLst>
  <pc:docChgLst>
    <pc:chgData clId="Web-{90409F29-3B64-0BE6-D8F5-415C966339C1}"/>
    <pc:docChg chg="modSld">
      <pc:chgData name="" userId="" providerId="" clId="Web-{90409F29-3B64-0BE6-D8F5-415C966339C1}" dt="2024-01-25T11:10:05.982" v="17" actId="20577"/>
      <pc:docMkLst>
        <pc:docMk/>
      </pc:docMkLst>
      <pc:sldChg chg="modSp">
        <pc:chgData name="" userId="" providerId="" clId="Web-{90409F29-3B64-0BE6-D8F5-415C966339C1}" dt="2024-01-25T11:10:05.982" v="17" actId="20577"/>
        <pc:sldMkLst>
          <pc:docMk/>
          <pc:sldMk cId="124336161" sldId="256"/>
        </pc:sldMkLst>
        <pc:spChg chg="mod">
          <ac:chgData name="" userId="" providerId="" clId="Web-{90409F29-3B64-0BE6-D8F5-415C966339C1}" dt="2024-01-25T11:10:05.982" v="17" actId="20577"/>
          <ac:spMkLst>
            <pc:docMk/>
            <pc:sldMk cId="124336161" sldId="256"/>
            <ac:spMk id="2" creationId="{4EC77B90-388E-BC45-5BCE-515FBF3BCBC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76D613-E292-EE4D-934C-9FCF122ECEBE}" type="datetimeFigureOut">
              <a:rPr lang="en-US" smtClean="0"/>
              <a:t>4/9/24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1D62E1-EE16-8E42-A3BC-C5A5A1560E6E}" type="slidenum">
              <a:rPr lang="en-US" smtClean="0"/>
              <a:t>‹#›</a:t>
            </a:fld>
            <a:endParaRPr lang="en-US"/>
          </a:p>
        </p:txBody>
      </p:sp>
    </p:spTree>
    <p:extLst>
      <p:ext uri="{BB962C8B-B14F-4D97-AF65-F5344CB8AC3E}">
        <p14:creationId xmlns:p14="http://schemas.microsoft.com/office/powerpoint/2010/main" val="3918787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1D62E1-EE16-8E42-A3BC-C5A5A1560E6E}" type="slidenum">
              <a:rPr lang="en-US" smtClean="0"/>
              <a:t>2</a:t>
            </a:fld>
            <a:endParaRPr lang="en-US"/>
          </a:p>
        </p:txBody>
      </p:sp>
    </p:spTree>
    <p:extLst>
      <p:ext uri="{BB962C8B-B14F-4D97-AF65-F5344CB8AC3E}">
        <p14:creationId xmlns:p14="http://schemas.microsoft.com/office/powerpoint/2010/main" val="25179706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e7503e801d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8" name="Google Shape;428;ge7503e801d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e7b52e0622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2" name="Google Shape;492;ge7b52e0622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ge75102a0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5" name="Google Shape;445;ge75102a0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e7b52e062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7" name="Google Shape;517;ge7b52e062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e7b52e0622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8" name="Google Shape;528;ge7b52e0622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e7b52e0622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8" name="Google Shape;538;ge7b52e0622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e7b52e0622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52" name="Google Shape;552;ge7b52e0622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e7503e801d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ge7503e801d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7503e801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7503e801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e7503e801d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e7503e801d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e7503e801d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ge7503e801d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e7503e801d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ge7503e801d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e7503e801d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6" name="Google Shape;286;ge7503e801d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e7503e801d_0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7" name="Google Shape;307;ge7503e801d_0_3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e7503e801d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ge7503e801d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e7503e801d_0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ge7503e801d_0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0000"/>
                    <a:lumOff val="10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CCE8539-A04A-A641-9786-3379A413D107}" type="datetime1">
              <a:rPr lang="en-GB" smtClean="0"/>
              <a:t>09/04/2024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88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32AB96C-B4C4-B24E-A59B-3806444DECFB}" type="datetime1">
              <a:rPr lang="en-GB" smtClean="0"/>
              <a:t>09/04/2024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62112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GB"/>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D717175-EC9B-AF48-9B35-85CE8CAF4B53}" type="datetime1">
              <a:rPr lang="en-GB" smtClean="0"/>
              <a:t>09/04/2024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2921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48192C9-D15F-8846-AF6F-B2691177DB8B}" type="datetime1">
              <a:rPr lang="en-GB" smtClean="0"/>
              <a:t>09/04/2024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617910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GB"/>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2FF3F1F8-DDB3-E240-9AB8-D73990287B81}" type="datetime1">
              <a:rPr lang="en-GB" smtClean="0"/>
              <a:t>09/04/2024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044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4096380-4B67-0344-9B90-A339983FDA1E}" type="datetime1">
              <a:rPr lang="en-GB" smtClean="0"/>
              <a:t>09/04/2024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218338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i="0" cap="none" baseline="0">
                <a:solidFill>
                  <a:schemeClr val="accent2">
                    <a:lumMod val="75000"/>
                  </a:schemeClr>
                </a:solidFill>
                <a:latin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1024128" y="2967788"/>
            <a:ext cx="4754880" cy="3341572"/>
          </a:xfrm>
        </p:spPr>
        <p:txBody>
          <a:bodyPr lIns="45720" rIns="457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i="0" kern="1200" cap="none" baseline="0" dirty="0">
                <a:solidFill>
                  <a:schemeClr val="accent2">
                    <a:lumMod val="75000"/>
                  </a:schemeClr>
                </a:solidFill>
                <a:latin typeface="Calibri" panose="020F0502020204030204" pitchFamily="34"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GB" dirty="0"/>
              <a:t>Click to edit Master text styles</a:t>
            </a:r>
          </a:p>
        </p:txBody>
      </p:sp>
      <p:sp>
        <p:nvSpPr>
          <p:cNvPr id="6" name="Content Placeholder 5"/>
          <p:cNvSpPr>
            <a:spLocks noGrp="1"/>
          </p:cNvSpPr>
          <p:nvPr>
            <p:ph sz="quarter" idx="4"/>
          </p:nvPr>
        </p:nvSpPr>
        <p:spPr>
          <a:xfrm>
            <a:off x="5989320" y="2967788"/>
            <a:ext cx="4754880" cy="3341572"/>
          </a:xfrm>
        </p:spPr>
        <p:txBody>
          <a:bodyPr lIns="45720" rIns="4572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3917BC3-7C49-E241-926A-02A14F3CE68E}" type="datetime1">
              <a:rPr lang="en-GB" smtClean="0"/>
              <a:t>09/04/2024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0545102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A9EC2910-0EA3-C845-9DDD-5DB82ED44558}" type="datetime1">
              <a:rPr lang="en-GB" smtClean="0"/>
              <a:t>09/04/2024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102360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4ED43D-4F96-4A41-9FE2-FD3EAFB55955}" type="datetime1">
              <a:rPr lang="en-GB" smtClean="0"/>
              <a:t>09/04/2024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9361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GB"/>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35211157-8A13-544E-BFBC-77796DD34E87}" type="datetime1">
              <a:rPr lang="en-GB" smtClean="0"/>
              <a:t>09/04/2024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29396487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0000"/>
                    <a:lumOff val="1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EEA0716B-12E6-6E4C-8AB5-89AA1ED9DB25}" type="datetime1">
              <a:rPr lang="en-GB" smtClean="0"/>
              <a:t>09/04/2024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9" name="Straight Connector 8"/>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8091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A44A47F3-8433-174B-B368-80118F8F9214}" type="datetime1">
              <a:rPr lang="en-GB" smtClean="0"/>
              <a:t>09/04/2024</a:t>
            </a:fld>
            <a:endParaRPr lang="en-US" dirty="0"/>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0000"/>
                    <a:lumOff val="10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0000"/>
                    <a:lumOff val="10000"/>
                  </a:schemeClr>
                </a:solidFill>
                <a:latin typeface="+mj-lt"/>
              </a:defRPr>
            </a:lvl1pPr>
          </a:lstStyle>
          <a:p>
            <a:fld id="{69E57DC2-970A-4B3E-BB1C-7A09969E49DF}" type="slidenum">
              <a:rPr lang="en-US" smtClean="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6041826"/>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b="0" i="0" kern="1200">
          <a:solidFill>
            <a:schemeClr val="tx1"/>
          </a:solidFill>
          <a:latin typeface="Calibri" panose="020F0502020204030204" pitchFamily="34" charset="0"/>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b="0" i="0" kern="1200">
          <a:solidFill>
            <a:schemeClr val="tx1"/>
          </a:solidFill>
          <a:latin typeface="Calibri" panose="020F0502020204030204" pitchFamily="34" charset="0"/>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b="0" i="0" kern="1200">
          <a:solidFill>
            <a:schemeClr val="tx1"/>
          </a:solidFill>
          <a:latin typeface="Calibri" panose="020F0502020204030204" pitchFamily="34" charset="0"/>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b="0" i="0" kern="1200">
          <a:solidFill>
            <a:schemeClr val="tx1"/>
          </a:solidFill>
          <a:latin typeface="Calibri" panose="020F0502020204030204" pitchFamily="34" charset="0"/>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b="0" i="0" kern="1200">
          <a:solidFill>
            <a:schemeClr val="tx1"/>
          </a:solidFill>
          <a:latin typeface="Calibri" panose="020F0502020204030204" pitchFamily="34" charset="0"/>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9.xml"/><Relationship Id="rId5" Type="http://schemas.openxmlformats.org/officeDocument/2006/relationships/hyperlink" Target="https://creativecommons.org/licenses/by-sa/3.0/" TargetMode="External"/><Relationship Id="rId4" Type="http://schemas.openxmlformats.org/officeDocument/2006/relationships/hyperlink" Target="https://michaeltoth.me/sentiment-analysis-of-warren-buffetts-letters-to-shareholders.html"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huggingface.co/cardiffnlp/twitter-roberta-base-sentiment-lates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xml.rels><?xml version="1.0" encoding="UTF-8" standalone="yes"?>
<Relationships xmlns="http://schemas.openxmlformats.org/package/2006/relationships"><Relationship Id="rId3" Type="http://schemas.openxmlformats.org/officeDocument/2006/relationships/hyperlink" Target="https://betterhealthwhileaging.net/8-things-to-check-after-fall-in-aging/" TargetMode="External"/><Relationship Id="rId2" Type="http://schemas.openxmlformats.org/officeDocument/2006/relationships/image" Target="../media/image3.jpg"/><Relationship Id="rId1" Type="http://schemas.openxmlformats.org/officeDocument/2006/relationships/slideLayout" Target="../slideLayouts/slideLayout8.xml"/><Relationship Id="rId4" Type="http://schemas.openxmlformats.org/officeDocument/2006/relationships/hyperlink" Target="https://creativecommons.org/licenses/by-nc-nd/3.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9.xml"/><Relationship Id="rId5" Type="http://schemas.openxmlformats.org/officeDocument/2006/relationships/hyperlink" Target="https://creativecommons.org/licenses/by-nc-nd/3.0/" TargetMode="External"/><Relationship Id="rId4" Type="http://schemas.openxmlformats.org/officeDocument/2006/relationships/hyperlink" Target="https://www.vinodbidwaik.com/2020/02/control-your-negative-thought-and-b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7B90-388E-BC45-5BCE-515FBF3BCBCC}"/>
              </a:ext>
            </a:extLst>
          </p:cNvPr>
          <p:cNvSpPr>
            <a:spLocks noGrp="1"/>
          </p:cNvSpPr>
          <p:nvPr>
            <p:ph type="ctrTitle"/>
          </p:nvPr>
        </p:nvSpPr>
        <p:spPr/>
        <p:txBody>
          <a:bodyPr vert="horz" lIns="91440" tIns="45720" rIns="91440" bIns="45720" rtlCol="0">
            <a:normAutofit/>
          </a:bodyPr>
          <a:lstStyle/>
          <a:p>
            <a:r>
              <a:rPr lang="en-GB" dirty="0">
                <a:solidFill>
                  <a:schemeClr val="bg1"/>
                </a:solidFill>
              </a:rPr>
              <a:t>sentiment analysis with R (</a:t>
            </a:r>
            <a:r>
              <a:rPr lang="en-GB" dirty="0" err="1">
                <a:solidFill>
                  <a:schemeClr val="bg1"/>
                </a:solidFill>
              </a:rPr>
              <a:t>Rstudio</a:t>
            </a:r>
            <a:r>
              <a:rPr lang="en-GB" dirty="0">
                <a:solidFill>
                  <a:schemeClr val="bg1"/>
                </a:solidFill>
              </a:rPr>
              <a:t>)</a:t>
            </a:r>
          </a:p>
        </p:txBody>
      </p:sp>
      <p:sp>
        <p:nvSpPr>
          <p:cNvPr id="3" name="Subtitle 2">
            <a:extLst>
              <a:ext uri="{FF2B5EF4-FFF2-40B4-BE49-F238E27FC236}">
                <a16:creationId xmlns:a16="http://schemas.microsoft.com/office/drawing/2014/main" id="{65E20435-D5A0-D02E-6260-BE01375F48AB}"/>
              </a:ext>
            </a:extLst>
          </p:cNvPr>
          <p:cNvSpPr>
            <a:spLocks noGrp="1"/>
          </p:cNvSpPr>
          <p:nvPr>
            <p:ph type="subTitle" idx="1"/>
          </p:nvPr>
        </p:nvSpPr>
        <p:spPr/>
        <p:txBody>
          <a:bodyPr vert="horz" lIns="91440" tIns="45720" rIns="91440" bIns="45720" rtlCol="0">
            <a:normAutofit/>
          </a:bodyPr>
          <a:lstStyle/>
          <a:p>
            <a:r>
              <a:rPr lang="en-US" dirty="0">
                <a:solidFill>
                  <a:schemeClr val="bg1"/>
                </a:solidFill>
              </a:rPr>
              <a:t>Dr Giulia Grisot</a:t>
            </a:r>
          </a:p>
          <a:p>
            <a:r>
              <a:rPr lang="en-US" dirty="0">
                <a:solidFill>
                  <a:schemeClr val="bg1"/>
                </a:solidFill>
              </a:rPr>
              <a:t>11/03/2024</a:t>
            </a:r>
          </a:p>
        </p:txBody>
      </p:sp>
      <p:sp>
        <p:nvSpPr>
          <p:cNvPr id="4" name="Slide Number Placeholder 3">
            <a:extLst>
              <a:ext uri="{FF2B5EF4-FFF2-40B4-BE49-F238E27FC236}">
                <a16:creationId xmlns:a16="http://schemas.microsoft.com/office/drawing/2014/main" id="{D0879A6D-DB35-1234-67BC-567DA09A058A}"/>
              </a:ext>
            </a:extLst>
          </p:cNvPr>
          <p:cNvSpPr>
            <a:spLocks noGrp="1"/>
          </p:cNvSpPr>
          <p:nvPr>
            <p:ph type="sldNum" sz="quarter" idx="12"/>
          </p:nvPr>
        </p:nvSpPr>
        <p:spPr/>
        <p:txBody>
          <a:bodyPr vert="horz" lIns="91440" tIns="45720" rIns="91440" bIns="45720" rtlCol="0">
            <a:normAutofit/>
          </a:bodyPr>
          <a:lstStyle/>
          <a:p>
            <a:pPr defTabSz="914400">
              <a:spcAft>
                <a:spcPts val="600"/>
              </a:spcAft>
            </a:pPr>
            <a:fld id="{69E57DC2-970A-4B3E-BB1C-7A09969E49DF}" type="slidenum">
              <a:rPr lang="en-US" smtClean="0">
                <a:solidFill>
                  <a:schemeClr val="bg1"/>
                </a:solidFill>
              </a:rPr>
              <a:pPr defTabSz="914400">
                <a:spcAft>
                  <a:spcPts val="600"/>
                </a:spcAft>
              </a:pPr>
              <a:t>2</a:t>
            </a:fld>
            <a:endParaRPr lang="en-US">
              <a:solidFill>
                <a:schemeClr val="bg1"/>
              </a:solidFill>
            </a:endParaRPr>
          </a:p>
        </p:txBody>
      </p:sp>
    </p:spTree>
    <p:extLst>
      <p:ext uri="{BB962C8B-B14F-4D97-AF65-F5344CB8AC3E}">
        <p14:creationId xmlns:p14="http://schemas.microsoft.com/office/powerpoint/2010/main" val="12433616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ED30-2001-4F81-7CBD-876E057E63CE}"/>
              </a:ext>
            </a:extLst>
          </p:cNvPr>
          <p:cNvSpPr>
            <a:spLocks noGrp="1"/>
          </p:cNvSpPr>
          <p:nvPr>
            <p:ph type="title"/>
          </p:nvPr>
        </p:nvSpPr>
        <p:spPr/>
        <p:txBody>
          <a:bodyPr/>
          <a:lstStyle/>
          <a:p>
            <a:r>
              <a:rPr lang="en-GB" dirty="0"/>
              <a:t>How does it work?</a:t>
            </a:r>
            <a:br>
              <a:rPr lang="en-GB" dirty="0"/>
            </a:br>
            <a:r>
              <a:rPr lang="en-GB" dirty="0"/>
              <a:t>2) sentiment lexicons</a:t>
            </a:r>
          </a:p>
        </p:txBody>
      </p:sp>
      <p:pic>
        <p:nvPicPr>
          <p:cNvPr id="9" name="Picture Placeholder 8">
            <a:extLst>
              <a:ext uri="{FF2B5EF4-FFF2-40B4-BE49-F238E27FC236}">
                <a16:creationId xmlns:a16="http://schemas.microsoft.com/office/drawing/2014/main" id="{D8B53B11-3735-2122-20D9-9A95C7BCE60F}"/>
              </a:ext>
            </a:extLst>
          </p:cNvPr>
          <p:cNvPicPr>
            <a:picLocks noGrp="1" noChangeAspect="1"/>
          </p:cNvPicPr>
          <p:nvPr>
            <p:ph type="pic" idx="1"/>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brightnessContrast bright="-52000"/>
                    </a14:imgEffect>
                  </a14:imgLayer>
                </a14:imgProps>
              </a:ext>
              <a:ext uri="{837473B0-CC2E-450A-ABE3-18F120FF3D39}">
                <a1611:picAttrSrcUrl xmlns:a1611="http://schemas.microsoft.com/office/drawing/2016/11/main" r:id="rId4"/>
              </a:ext>
            </a:extLst>
          </a:blip>
          <a:srcRect t="31245" b="31245"/>
          <a:stretch>
            <a:fillRect/>
          </a:stretch>
        </p:blipFill>
        <p:spPr/>
      </p:pic>
      <p:sp>
        <p:nvSpPr>
          <p:cNvPr id="7" name="Text Placeholder 6">
            <a:extLst>
              <a:ext uri="{FF2B5EF4-FFF2-40B4-BE49-F238E27FC236}">
                <a16:creationId xmlns:a16="http://schemas.microsoft.com/office/drawing/2014/main" id="{9578F813-E990-6670-3CCE-4A9A58B58A2D}"/>
              </a:ext>
            </a:extLst>
          </p:cNvPr>
          <p:cNvSpPr>
            <a:spLocks noGrp="1"/>
          </p:cNvSpPr>
          <p:nvPr>
            <p:ph type="body" sz="half" idx="2"/>
          </p:nvPr>
        </p:nvSpPr>
        <p:spPr/>
        <p:txBody>
          <a:bodyPr/>
          <a:lstStyle/>
          <a:p>
            <a:endParaRPr lang="en-GB"/>
          </a:p>
        </p:txBody>
      </p:sp>
      <p:sp>
        <p:nvSpPr>
          <p:cNvPr id="4" name="Slide Number Placeholder 3">
            <a:extLst>
              <a:ext uri="{FF2B5EF4-FFF2-40B4-BE49-F238E27FC236}">
                <a16:creationId xmlns:a16="http://schemas.microsoft.com/office/drawing/2014/main" id="{5CAC5A18-E084-3502-ACE9-38BF75A455ED}"/>
              </a:ext>
            </a:extLst>
          </p:cNvPr>
          <p:cNvSpPr>
            <a:spLocks noGrp="1"/>
          </p:cNvSpPr>
          <p:nvPr>
            <p:ph type="sldNum" sz="quarter" idx="12"/>
          </p:nvPr>
        </p:nvSpPr>
        <p:spPr/>
        <p:txBody>
          <a:bodyPr/>
          <a:lstStyle/>
          <a:p>
            <a:fld id="{69E57DC2-970A-4B3E-BB1C-7A09969E49DF}" type="slidenum">
              <a:rPr lang="en-US" smtClean="0"/>
              <a:pPr/>
              <a:t>11</a:t>
            </a:fld>
            <a:endParaRPr lang="en-US" dirty="0"/>
          </a:p>
        </p:txBody>
      </p:sp>
      <p:sp>
        <p:nvSpPr>
          <p:cNvPr id="10" name="TextBox 9">
            <a:extLst>
              <a:ext uri="{FF2B5EF4-FFF2-40B4-BE49-F238E27FC236}">
                <a16:creationId xmlns:a16="http://schemas.microsoft.com/office/drawing/2014/main" id="{E80AB2F4-D000-0F07-E945-1F268B220A46}"/>
              </a:ext>
            </a:extLst>
          </p:cNvPr>
          <p:cNvSpPr txBox="1"/>
          <p:nvPr/>
        </p:nvSpPr>
        <p:spPr>
          <a:xfrm>
            <a:off x="0" y="4571999"/>
            <a:ext cx="12188952" cy="230832"/>
          </a:xfrm>
          <a:prstGeom prst="rect">
            <a:avLst/>
          </a:prstGeom>
          <a:noFill/>
        </p:spPr>
        <p:txBody>
          <a:bodyPr wrap="square" rtlCol="0">
            <a:spAutoFit/>
          </a:bodyPr>
          <a:lstStyle/>
          <a:p>
            <a:r>
              <a:rPr lang="en-GB" sz="900">
                <a:hlinkClick r:id="rId4" tooltip="https://michaeltoth.me/sentiment-analysis-of-warren-buffetts-letters-to-shareholders.html"/>
              </a:rPr>
              <a:t>This Photo</a:t>
            </a:r>
            <a:r>
              <a:rPr lang="en-GB" sz="900"/>
              <a:t> by Unknown Author is licensed under </a:t>
            </a:r>
            <a:r>
              <a:rPr lang="en-GB" sz="900">
                <a:hlinkClick r:id="rId5" tooltip="https://creativecommons.org/licenses/by-sa/3.0/"/>
              </a:rPr>
              <a:t>CC BY-SA</a:t>
            </a:r>
            <a:endParaRPr lang="en-GB" sz="900"/>
          </a:p>
        </p:txBody>
      </p:sp>
    </p:spTree>
    <p:extLst>
      <p:ext uri="{BB962C8B-B14F-4D97-AF65-F5344CB8AC3E}">
        <p14:creationId xmlns:p14="http://schemas.microsoft.com/office/powerpoint/2010/main" val="277664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9" name="Picture 8">
            <a:extLst>
              <a:ext uri="{FF2B5EF4-FFF2-40B4-BE49-F238E27FC236}">
                <a16:creationId xmlns:a16="http://schemas.microsoft.com/office/drawing/2014/main" id="{4A6FADC7-8803-570E-BA4C-85301B90B9E5}"/>
              </a:ext>
            </a:extLst>
          </p:cNvPr>
          <p:cNvPicPr>
            <a:picLocks noChangeAspect="1"/>
          </p:cNvPicPr>
          <p:nvPr/>
        </p:nvPicPr>
        <p:blipFill rotWithShape="1">
          <a:blip r:embed="rId3"/>
          <a:srcRect b="12339"/>
          <a:stretch/>
        </p:blipFill>
        <p:spPr>
          <a:xfrm>
            <a:off x="775610" y="235131"/>
            <a:ext cx="10640780" cy="63746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9" name="Google Shape;319;p44"/>
          <p:cNvSpPr/>
          <p:nvPr/>
        </p:nvSpPr>
        <p:spPr>
          <a:xfrm>
            <a:off x="282805" y="2801759"/>
            <a:ext cx="3327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Sentiment Dictionary</a:t>
            </a:r>
            <a:endParaRPr sz="1200" dirty="0">
              <a:latin typeface="Calibri" panose="020F0502020204030204" pitchFamily="34" charset="0"/>
            </a:endParaRPr>
          </a:p>
        </p:txBody>
      </p:sp>
      <p:sp>
        <p:nvSpPr>
          <p:cNvPr id="320" name="Google Shape;320;p44"/>
          <p:cNvSpPr/>
          <p:nvPr/>
        </p:nvSpPr>
        <p:spPr>
          <a:xfrm>
            <a:off x="4007963" y="2801757"/>
            <a:ext cx="4573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cs typeface="Calibri"/>
                <a:sym typeface="Calibri"/>
              </a:rPr>
              <a:t>Text</a:t>
            </a:r>
            <a:endParaRPr sz="2400" b="1" dirty="0">
              <a:solidFill>
                <a:schemeClr val="dk1"/>
              </a:solidFill>
              <a:latin typeface="Calibri"/>
              <a:cs typeface="Calibri"/>
            </a:endParaRPr>
          </a:p>
          <a:p>
            <a:pPr algn="ctr"/>
            <a:endParaRPr dirty="0">
              <a:latin typeface="Calibri" panose="020F0502020204030204" pitchFamily="34" charset="0"/>
              <a:sym typeface="Calibri"/>
            </a:endParaRPr>
          </a:p>
          <a:p>
            <a:pPr algn="ctr"/>
            <a:endParaRPr lang="it" dirty="0">
              <a:latin typeface="Calibri" panose="020F0502020204030204" pitchFamily="34" charset="0"/>
              <a:sym typeface="Calibri"/>
            </a:endParaRPr>
          </a:p>
          <a:p>
            <a:pPr algn="ctr"/>
            <a:r>
              <a:rPr lang="it" dirty="0">
                <a:latin typeface="Calibri" panose="020F0502020204030204" pitchFamily="34" charset="0"/>
                <a:sym typeface="Calibri"/>
              </a:rPr>
              <a:t>He was a </a:t>
            </a:r>
            <a:r>
              <a:rPr lang="it" dirty="0">
                <a:solidFill>
                  <a:srgbClr val="FF0000"/>
                </a:solidFill>
                <a:latin typeface="Calibri" panose="020F0502020204030204" pitchFamily="34" charset="0"/>
                <a:sym typeface="Calibri"/>
              </a:rPr>
              <a:t>happy</a:t>
            </a:r>
            <a:r>
              <a:rPr lang="it" dirty="0">
                <a:latin typeface="Calibri" panose="020F0502020204030204" pitchFamily="34" charset="0"/>
                <a:sym typeface="Calibri"/>
              </a:rPr>
              <a:t> man</a:t>
            </a:r>
          </a:p>
          <a:p>
            <a:pPr algn="ctr"/>
            <a:endParaRPr lang="it" dirty="0">
              <a:latin typeface="Calibri" panose="020F0502020204030204" pitchFamily="34" charset="0"/>
              <a:sym typeface="Calibri"/>
            </a:endParaRPr>
          </a:p>
          <a:p>
            <a:pPr algn="ctr"/>
            <a:r>
              <a:rPr lang="en-GB" dirty="0">
                <a:latin typeface="Calibri" panose="020F0502020204030204" pitchFamily="34" charset="0"/>
                <a:sym typeface="Calibri"/>
              </a:rPr>
              <a:t>He was a </a:t>
            </a:r>
            <a:r>
              <a:rPr lang="en-GB" dirty="0">
                <a:solidFill>
                  <a:srgbClr val="0070C0"/>
                </a:solidFill>
                <a:latin typeface="Calibri" panose="020F0502020204030204" pitchFamily="34" charset="0"/>
                <a:sym typeface="Calibri"/>
              </a:rPr>
              <a:t>sad</a:t>
            </a:r>
            <a:r>
              <a:rPr lang="en-GB" dirty="0">
                <a:latin typeface="Calibri" panose="020F0502020204030204" pitchFamily="34" charset="0"/>
                <a:sym typeface="Calibri"/>
              </a:rPr>
              <a:t> and </a:t>
            </a:r>
            <a:r>
              <a:rPr lang="en-GB" dirty="0">
                <a:solidFill>
                  <a:srgbClr val="0070C0"/>
                </a:solidFill>
                <a:latin typeface="Calibri" panose="020F0502020204030204" pitchFamily="34" charset="0"/>
                <a:sym typeface="Calibri"/>
              </a:rPr>
              <a:t>boring</a:t>
            </a:r>
            <a:r>
              <a:rPr lang="en-GB" dirty="0">
                <a:latin typeface="Calibri" panose="020F0502020204030204" pitchFamily="34" charset="0"/>
                <a:sym typeface="Calibri"/>
              </a:rPr>
              <a:t> man</a:t>
            </a:r>
          </a:p>
        </p:txBody>
      </p:sp>
      <p:sp>
        <p:nvSpPr>
          <p:cNvPr id="321" name="Google Shape;321;p44"/>
          <p:cNvSpPr/>
          <p:nvPr/>
        </p:nvSpPr>
        <p:spPr>
          <a:xfrm>
            <a:off x="3271101" y="4076569"/>
            <a:ext cx="1366213"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22" name="Google Shape;322;p44"/>
          <p:cNvSpPr/>
          <p:nvPr/>
        </p:nvSpPr>
        <p:spPr>
          <a:xfrm>
            <a:off x="8979029" y="2801757"/>
            <a:ext cx="3035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Sentiment</a:t>
            </a:r>
            <a:endParaRPr sz="2400" dirty="0">
              <a:solidFill>
                <a:schemeClr val="dk1"/>
              </a:solidFill>
              <a:latin typeface="Calibri"/>
              <a:ea typeface="Calibri"/>
              <a:cs typeface="Calibri"/>
              <a:sym typeface="Calibri"/>
            </a:endParaRPr>
          </a:p>
          <a:p>
            <a:pPr algn="ctr"/>
            <a:endParaRPr lang="it" dirty="0">
              <a:latin typeface="Calibri" panose="020F0502020204030204" pitchFamily="34" charset="0"/>
              <a:sym typeface="Calibri"/>
            </a:endParaRPr>
          </a:p>
          <a:p>
            <a:pPr algn="ctr"/>
            <a:endParaRPr lang="it" dirty="0">
              <a:latin typeface="Calibri" panose="020F0502020204030204" pitchFamily="34" charset="0"/>
              <a:sym typeface="Calibri"/>
            </a:endParaRPr>
          </a:p>
          <a:p>
            <a:pPr algn="ctr"/>
            <a:r>
              <a:rPr lang="it" dirty="0">
                <a:solidFill>
                  <a:srgbClr val="FF0000"/>
                </a:solidFill>
                <a:latin typeface="Calibri" panose="020F0502020204030204" pitchFamily="34" charset="0"/>
                <a:sym typeface="Calibri"/>
              </a:rPr>
              <a:t>+1</a:t>
            </a:r>
          </a:p>
          <a:p>
            <a:pPr algn="ctr"/>
            <a:endParaRPr lang="it" dirty="0">
              <a:latin typeface="Calibri" panose="020F0502020204030204" pitchFamily="34" charset="0"/>
              <a:sym typeface="Calibri"/>
            </a:endParaRPr>
          </a:p>
          <a:p>
            <a:pPr algn="ctr"/>
            <a:r>
              <a:rPr lang="it" dirty="0">
                <a:solidFill>
                  <a:srgbClr val="0070C0"/>
                </a:solidFill>
                <a:latin typeface="Calibri" panose="020F0502020204030204" pitchFamily="34" charset="0"/>
                <a:sym typeface="Calibri"/>
              </a:rPr>
              <a:t>-2</a:t>
            </a:r>
            <a:endParaRPr dirty="0">
              <a:solidFill>
                <a:srgbClr val="0070C0"/>
              </a:solidFill>
              <a:latin typeface="Calibri" panose="020F0502020204030204" pitchFamily="34" charset="0"/>
            </a:endParaRPr>
          </a:p>
        </p:txBody>
      </p:sp>
      <p:sp>
        <p:nvSpPr>
          <p:cNvPr id="323" name="Google Shape;323;p44"/>
          <p:cNvSpPr/>
          <p:nvPr/>
        </p:nvSpPr>
        <p:spPr>
          <a:xfrm>
            <a:off x="8344292" y="4076568"/>
            <a:ext cx="1366213"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28" name="Google Shape;328;p44"/>
          <p:cNvSpPr txBox="1">
            <a:spLocks noGrp="1"/>
          </p:cNvSpPr>
          <p:nvPr>
            <p:ph type="title"/>
          </p:nvPr>
        </p:nvSpPr>
        <p:spPr>
          <a:noFill/>
          <a:ln>
            <a:noFill/>
          </a:ln>
        </p:spPr>
        <p:txBody>
          <a:bodyPr spcFirstLastPara="1" vert="horz" wrap="square" lIns="91433" tIns="45700" rIns="91433" bIns="45700" rtlCol="0" anchor="ctr" anchorCtr="0">
            <a:normAutofit/>
          </a:bodyPr>
          <a:lstStyle/>
          <a:p>
            <a:r>
              <a:rPr lang="en-GB" dirty="0"/>
              <a:t>SA - HOW IT WORKS</a:t>
            </a:r>
            <a:endParaRPr lang="en-GB" dirty="0">
              <a:sym typeface="Arial"/>
            </a:endParaRPr>
          </a:p>
        </p:txBody>
      </p:sp>
      <p:sp>
        <p:nvSpPr>
          <p:cNvPr id="7" name="Content Placeholder 6">
            <a:extLst>
              <a:ext uri="{FF2B5EF4-FFF2-40B4-BE49-F238E27FC236}">
                <a16:creationId xmlns:a16="http://schemas.microsoft.com/office/drawing/2014/main" id="{9F793B01-D1D0-B42B-1488-AF704B890BD2}"/>
              </a:ext>
            </a:extLst>
          </p:cNvPr>
          <p:cNvSpPr>
            <a:spLocks noGrp="1"/>
          </p:cNvSpPr>
          <p:nvPr>
            <p:ph idx="1"/>
          </p:nvPr>
        </p:nvSpPr>
        <p:spPr>
          <a:xfrm>
            <a:off x="1024128" y="2286000"/>
            <a:ext cx="9720072" cy="515757"/>
          </a:xfrm>
        </p:spPr>
        <p:txBody>
          <a:bodyPr/>
          <a:lstStyle/>
          <a:p>
            <a:r>
              <a:rPr lang="en-GB" dirty="0">
                <a:sym typeface="Arial"/>
              </a:rPr>
              <a:t>Approach 1: e.g. </a:t>
            </a:r>
            <a:r>
              <a:rPr lang="en-GB" dirty="0" err="1">
                <a:sym typeface="Arial"/>
              </a:rPr>
              <a:t>Syuzhet</a:t>
            </a:r>
            <a:r>
              <a:rPr lang="en-GB" dirty="0">
                <a:sym typeface="Arial"/>
              </a:rPr>
              <a:t> (Jockers, 2015)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animEffect transition="in" filter="fade">
                                      <p:cBhvr>
                                        <p:cTn id="7" dur="1000"/>
                                        <p:tgtEl>
                                          <p:spTgt spid="321"/>
                                        </p:tgtEl>
                                      </p:cBhvr>
                                    </p:animEffect>
                                  </p:childTnLst>
                                </p:cTn>
                              </p:par>
                              <p:par>
                                <p:cTn id="8" presetID="10" presetClass="entr" presetSubtype="0" fill="hold" nodeType="withEffect">
                                  <p:stCondLst>
                                    <p:cond delay="0"/>
                                  </p:stCondLst>
                                  <p:childTnLst>
                                    <p:set>
                                      <p:cBhvr>
                                        <p:cTn id="9" dur="1" fill="hold">
                                          <p:stCondLst>
                                            <p:cond delay="0"/>
                                          </p:stCondLst>
                                        </p:cTn>
                                        <p:tgtEl>
                                          <p:spTgt spid="320"/>
                                        </p:tgtEl>
                                        <p:attrNameLst>
                                          <p:attrName>style.visibility</p:attrName>
                                        </p:attrNameLst>
                                      </p:cBhvr>
                                      <p:to>
                                        <p:strVal val="visible"/>
                                      </p:to>
                                    </p:set>
                                    <p:animEffect transition="in" filter="fade">
                                      <p:cBhvr>
                                        <p:cTn id="10" dur="1000"/>
                                        <p:tgtEl>
                                          <p:spTgt spid="3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23"/>
                                        </p:tgtEl>
                                        <p:attrNameLst>
                                          <p:attrName>style.visibility</p:attrName>
                                        </p:attrNameLst>
                                      </p:cBhvr>
                                      <p:to>
                                        <p:strVal val="visible"/>
                                      </p:to>
                                    </p:set>
                                    <p:animEffect transition="in" filter="fade">
                                      <p:cBhvr>
                                        <p:cTn id="15" dur="1000"/>
                                        <p:tgtEl>
                                          <p:spTgt spid="323"/>
                                        </p:tgtEl>
                                      </p:cBhvr>
                                    </p:animEffect>
                                  </p:childTnLst>
                                </p:cTn>
                              </p:par>
                              <p:par>
                                <p:cTn id="16" presetID="10" presetClass="entr" presetSubtype="0" fill="hold" nodeType="withEffect">
                                  <p:stCondLst>
                                    <p:cond delay="0"/>
                                  </p:stCondLst>
                                  <p:childTnLst>
                                    <p:set>
                                      <p:cBhvr>
                                        <p:cTn id="17" dur="1" fill="hold">
                                          <p:stCondLst>
                                            <p:cond delay="0"/>
                                          </p:stCondLst>
                                        </p:cTn>
                                        <p:tgtEl>
                                          <p:spTgt spid="322"/>
                                        </p:tgtEl>
                                        <p:attrNameLst>
                                          <p:attrName>style.visibility</p:attrName>
                                        </p:attrNameLst>
                                      </p:cBhvr>
                                      <p:to>
                                        <p:strVal val="visible"/>
                                      </p:to>
                                    </p:set>
                                    <p:animEffect transition="in" filter="fade">
                                      <p:cBhvr>
                                        <p:cTn id="18" dur="1000"/>
                                        <p:tgtEl>
                                          <p:spTgt spid="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8"/>
          <p:cNvSpPr/>
          <p:nvPr/>
        </p:nvSpPr>
        <p:spPr>
          <a:xfrm>
            <a:off x="8979029" y="2801757"/>
            <a:ext cx="3035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Sentiment</a:t>
            </a:r>
            <a:endParaRPr sz="2400" dirty="0">
              <a:latin typeface="Calibri" panose="020F0502020204030204" pitchFamily="34" charset="0"/>
            </a:endParaRPr>
          </a:p>
          <a:p>
            <a:pPr algn="ct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+2</a:t>
            </a:r>
            <a:endParaRPr sz="1467" dirty="0">
              <a:latin typeface="Calibri" panose="020F0502020204030204" pitchFamily="34" charset="0"/>
            </a:endParaRPr>
          </a:p>
          <a:p>
            <a:pPr algn="ct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 </a:t>
            </a:r>
            <a:endParaRPr sz="1467" dirty="0">
              <a:latin typeface="Calibri" panose="020F0502020204030204" pitchFamily="34" charset="0"/>
            </a:endParaRPr>
          </a:p>
          <a:p>
            <a:pPr algn="ctr"/>
            <a:endParaRPr sz="1867" dirty="0">
              <a:solidFill>
                <a:schemeClr val="dk1"/>
              </a:solidFill>
              <a:latin typeface="Calibri"/>
              <a:ea typeface="Calibri"/>
              <a:cs typeface="Calibri"/>
              <a:sym typeface="Calibri"/>
            </a:endParaRPr>
          </a:p>
          <a:p>
            <a:pPr algn="ctr"/>
            <a:r>
              <a:rPr lang="it" sz="1867" dirty="0">
                <a:solidFill>
                  <a:schemeClr val="dk1"/>
                </a:solidFill>
                <a:latin typeface="Calibri"/>
                <a:ea typeface="Calibri"/>
                <a:cs typeface="Calibri"/>
                <a:sym typeface="Calibri"/>
              </a:rPr>
              <a:t>…and many other values!</a:t>
            </a:r>
            <a:endParaRPr sz="1467" dirty="0">
              <a:latin typeface="Calibri" panose="020F0502020204030204" pitchFamily="34" charset="0"/>
            </a:endParaRPr>
          </a:p>
        </p:txBody>
      </p:sp>
      <p:sp>
        <p:nvSpPr>
          <p:cNvPr id="382" name="Google Shape;382;p48"/>
          <p:cNvSpPr/>
          <p:nvPr/>
        </p:nvSpPr>
        <p:spPr>
          <a:xfrm>
            <a:off x="5118755" y="2801757"/>
            <a:ext cx="34628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Text</a:t>
            </a:r>
            <a:endParaRPr sz="2400" dirty="0">
              <a:latin typeface="Calibri" panose="020F0502020204030204" pitchFamily="34" charset="0"/>
            </a:endParaRPr>
          </a:p>
          <a:p>
            <a:pPr algn="ctr"/>
            <a:endParaRPr sz="32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p:txBody>
      </p:sp>
      <p:sp>
        <p:nvSpPr>
          <p:cNvPr id="383" name="Google Shape;383;p48"/>
          <p:cNvSpPr/>
          <p:nvPr/>
        </p:nvSpPr>
        <p:spPr>
          <a:xfrm>
            <a:off x="5337141" y="4112588"/>
            <a:ext cx="2632400" cy="831200"/>
          </a:xfrm>
          <a:prstGeom prst="rect">
            <a:avLst/>
          </a:prstGeom>
          <a:noFill/>
          <a:ln>
            <a:noFill/>
          </a:ln>
        </p:spPr>
        <p:txBody>
          <a:bodyPr spcFirstLastPara="1" wrap="square" lIns="91433" tIns="45700" rIns="91433" bIns="45700" anchor="t" anchorCtr="0">
            <a:noAutofit/>
          </a:bodyPr>
          <a:lstStyle/>
          <a:p>
            <a:r>
              <a:rPr lang="it" sz="2400" dirty="0">
                <a:solidFill>
                  <a:schemeClr val="dk1"/>
                </a:solidFill>
                <a:latin typeface="Calibri"/>
                <a:ea typeface="Calibri"/>
                <a:cs typeface="Calibri"/>
                <a:sym typeface="Calibri"/>
              </a:rPr>
              <a:t>He was </a:t>
            </a:r>
            <a:r>
              <a:rPr lang="it" sz="2400" dirty="0">
                <a:solidFill>
                  <a:schemeClr val="accent6"/>
                </a:solidFill>
                <a:latin typeface="Calibri"/>
                <a:ea typeface="Calibri"/>
                <a:cs typeface="Calibri"/>
                <a:sym typeface="Calibri"/>
              </a:rPr>
              <a:t>neither</a:t>
            </a:r>
            <a:r>
              <a:rPr lang="it" sz="2400" dirty="0">
                <a:solidFill>
                  <a:schemeClr val="dk1"/>
                </a:solidFill>
                <a:latin typeface="Calibri"/>
                <a:ea typeface="Calibri"/>
                <a:cs typeface="Calibri"/>
                <a:sym typeface="Calibri"/>
              </a:rPr>
              <a:t> </a:t>
            </a:r>
            <a:r>
              <a:rPr lang="it" sz="2400" dirty="0">
                <a:solidFill>
                  <a:srgbClr val="0070C0"/>
                </a:solidFill>
                <a:latin typeface="Calibri"/>
                <a:ea typeface="Calibri"/>
                <a:cs typeface="Calibri"/>
                <a:sym typeface="Calibri"/>
              </a:rPr>
              <a:t>sad</a:t>
            </a:r>
            <a:r>
              <a:rPr lang="it" sz="2400" dirty="0">
                <a:solidFill>
                  <a:srgbClr val="FF0000"/>
                </a:solidFill>
                <a:latin typeface="Calibri"/>
                <a:ea typeface="Calibri"/>
                <a:cs typeface="Calibri"/>
                <a:sym typeface="Calibri"/>
              </a:rPr>
              <a:t> </a:t>
            </a:r>
            <a:endParaRPr sz="1467" dirty="0">
              <a:latin typeface="Calibri" panose="020F0502020204030204" pitchFamily="34" charset="0"/>
            </a:endParaRPr>
          </a:p>
          <a:p>
            <a:r>
              <a:rPr lang="it" sz="2400" dirty="0">
                <a:solidFill>
                  <a:schemeClr val="accent6"/>
                </a:solidFill>
                <a:latin typeface="Calibri"/>
                <a:ea typeface="Calibri"/>
                <a:cs typeface="Calibri"/>
                <a:sym typeface="Calibri"/>
              </a:rPr>
              <a:t>nor</a:t>
            </a:r>
            <a:r>
              <a:rPr lang="it" sz="2400" dirty="0">
                <a:solidFill>
                  <a:schemeClr val="dk1"/>
                </a:solidFill>
                <a:latin typeface="Calibri"/>
                <a:ea typeface="Calibri"/>
                <a:cs typeface="Calibri"/>
                <a:sym typeface="Calibri"/>
              </a:rPr>
              <a:t> </a:t>
            </a:r>
            <a:r>
              <a:rPr lang="it" sz="2400" dirty="0">
                <a:solidFill>
                  <a:srgbClr val="0070C0"/>
                </a:solidFill>
                <a:latin typeface="Calibri"/>
                <a:ea typeface="Calibri"/>
                <a:cs typeface="Calibri"/>
                <a:sym typeface="Calibri"/>
              </a:rPr>
              <a:t>boring</a:t>
            </a:r>
            <a:endParaRPr sz="2400" dirty="0">
              <a:solidFill>
                <a:schemeClr val="dk1"/>
              </a:solidFill>
              <a:latin typeface="Calibri"/>
              <a:ea typeface="Calibri"/>
              <a:cs typeface="Calibri"/>
              <a:sym typeface="Calibri"/>
            </a:endParaRPr>
          </a:p>
        </p:txBody>
      </p:sp>
      <p:sp>
        <p:nvSpPr>
          <p:cNvPr id="385" name="Google Shape;385;p48"/>
          <p:cNvSpPr/>
          <p:nvPr/>
        </p:nvSpPr>
        <p:spPr>
          <a:xfrm>
            <a:off x="282805" y="2801759"/>
            <a:ext cx="25908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Sentiment Dictionary</a:t>
            </a:r>
            <a:endParaRPr sz="2400" dirty="0">
              <a:latin typeface="Calibri" panose="020F0502020204030204" pitchFamily="34" charset="0"/>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p:txBody>
      </p:sp>
      <p:sp>
        <p:nvSpPr>
          <p:cNvPr id="386" name="Google Shape;386;p48"/>
          <p:cNvSpPr/>
          <p:nvPr/>
        </p:nvSpPr>
        <p:spPr>
          <a:xfrm>
            <a:off x="8344292" y="4076568"/>
            <a:ext cx="1668800"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87" name="Google Shape;387;p48"/>
          <p:cNvSpPr/>
          <p:nvPr/>
        </p:nvSpPr>
        <p:spPr>
          <a:xfrm>
            <a:off x="3091991" y="2801759"/>
            <a:ext cx="18172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Negation Detector</a:t>
            </a:r>
            <a:endParaRPr sz="2400" dirty="0">
              <a:latin typeface="Calibri" panose="020F0502020204030204" pitchFamily="34" charset="0"/>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a:p>
            <a:pPr algn="ctr"/>
            <a:endParaRPr sz="1867" dirty="0">
              <a:solidFill>
                <a:schemeClr val="dk1"/>
              </a:solidFill>
              <a:latin typeface="Calibri"/>
              <a:ea typeface="Calibri"/>
              <a:cs typeface="Calibri"/>
              <a:sym typeface="Calibri"/>
            </a:endParaRPr>
          </a:p>
        </p:txBody>
      </p:sp>
      <p:sp>
        <p:nvSpPr>
          <p:cNvPr id="388" name="Google Shape;388;p48"/>
          <p:cNvSpPr/>
          <p:nvPr/>
        </p:nvSpPr>
        <p:spPr>
          <a:xfrm>
            <a:off x="2667785" y="4076569"/>
            <a:ext cx="2590800"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sp>
        <p:nvSpPr>
          <p:cNvPr id="393" name="Google Shape;393;p48"/>
          <p:cNvSpPr txBox="1">
            <a:spLocks noGrp="1"/>
          </p:cNvSpPr>
          <p:nvPr>
            <p:ph type="title"/>
          </p:nvPr>
        </p:nvSpPr>
        <p:spPr>
          <a:noFill/>
          <a:ln>
            <a:noFill/>
          </a:ln>
        </p:spPr>
        <p:txBody>
          <a:bodyPr spcFirstLastPara="1" vert="horz" wrap="square" lIns="91433" tIns="45700" rIns="91433" bIns="45700" rtlCol="0" anchor="ctr" anchorCtr="0">
            <a:normAutofit/>
          </a:bodyPr>
          <a:lstStyle/>
          <a:p>
            <a:r>
              <a:rPr lang="en-GB" dirty="0"/>
              <a:t>SA - HOW IT WORKS</a:t>
            </a:r>
            <a:endParaRPr lang="en-GB" dirty="0">
              <a:sym typeface="Arial"/>
            </a:endParaRPr>
          </a:p>
        </p:txBody>
      </p:sp>
      <p:sp>
        <p:nvSpPr>
          <p:cNvPr id="3" name="Content Placeholder 2">
            <a:extLst>
              <a:ext uri="{FF2B5EF4-FFF2-40B4-BE49-F238E27FC236}">
                <a16:creationId xmlns:a16="http://schemas.microsoft.com/office/drawing/2014/main" id="{63C9F681-6FF9-4CD1-304A-3D397B34F872}"/>
              </a:ext>
            </a:extLst>
          </p:cNvPr>
          <p:cNvSpPr>
            <a:spLocks noGrp="1"/>
          </p:cNvSpPr>
          <p:nvPr>
            <p:ph idx="1"/>
          </p:nvPr>
        </p:nvSpPr>
        <p:spPr>
          <a:xfrm>
            <a:off x="1023938" y="2286000"/>
            <a:ext cx="9720262" cy="480619"/>
          </a:xfrm>
        </p:spPr>
        <p:txBody>
          <a:bodyPr/>
          <a:lstStyle/>
          <a:p>
            <a:r>
              <a:rPr lang="en-GB" dirty="0">
                <a:sym typeface="Arial"/>
              </a:rPr>
              <a:t>Approach 2: e.g. SEANCE (Crossley et al., 2017)</a:t>
            </a:r>
            <a:endParaRPr lang="en-GB" dirty="0"/>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1" name="Google Shape;431;p51"/>
          <p:cNvSpPr/>
          <p:nvPr/>
        </p:nvSpPr>
        <p:spPr>
          <a:xfrm>
            <a:off x="4799521" y="2784191"/>
            <a:ext cx="34628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Text</a:t>
            </a:r>
            <a:endParaRPr sz="2400" dirty="0">
              <a:latin typeface="Calibri" panose="020F0502020204030204" pitchFamily="34" charset="0"/>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dirty="0">
              <a:solidFill>
                <a:schemeClr val="dk1"/>
              </a:solidFill>
              <a:latin typeface="Calibri"/>
              <a:ea typeface="Calibri"/>
              <a:cs typeface="Calibri"/>
              <a:sym typeface="Calibri"/>
            </a:endParaRPr>
          </a:p>
          <a:p>
            <a:pPr algn="ctr"/>
            <a:endParaRPr sz="2400" dirty="0">
              <a:solidFill>
                <a:schemeClr val="dk1"/>
              </a:solidFill>
              <a:latin typeface="Calibri"/>
              <a:ea typeface="Calibri"/>
              <a:cs typeface="Calibri"/>
              <a:sym typeface="Calibri"/>
            </a:endParaRPr>
          </a:p>
        </p:txBody>
      </p:sp>
      <p:sp>
        <p:nvSpPr>
          <p:cNvPr id="432" name="Google Shape;432;p51"/>
          <p:cNvSpPr/>
          <p:nvPr/>
        </p:nvSpPr>
        <p:spPr>
          <a:xfrm>
            <a:off x="8979029" y="2801757"/>
            <a:ext cx="30356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Sentiment</a:t>
            </a:r>
            <a:endParaRPr sz="2400" dirty="0">
              <a:latin typeface="Calibri" panose="020F0502020204030204" pitchFamily="34" charset="0"/>
            </a:endParaRPr>
          </a:p>
          <a:p>
            <a:pPr algn="ct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	</a:t>
            </a:r>
            <a:endParaRPr sz="2400"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 </a:t>
            </a:r>
            <a:endParaRPr sz="2400" dirty="0">
              <a:latin typeface="Calibri" panose="020F0502020204030204" pitchFamily="34" charset="0"/>
            </a:endParaRPr>
          </a:p>
          <a:p>
            <a:pPr algn="ctr"/>
            <a:endParaRPr sz="2400" dirty="0">
              <a:solidFill>
                <a:schemeClr val="dk1"/>
              </a:solidFill>
              <a:latin typeface="Calibri"/>
              <a:ea typeface="Calibri"/>
              <a:cs typeface="Calibri"/>
              <a:sym typeface="Calibri"/>
            </a:endParaRPr>
          </a:p>
          <a:p>
            <a:pPr algn="ctr"/>
            <a:endParaRPr sz="2400" dirty="0">
              <a:solidFill>
                <a:schemeClr val="dk1"/>
              </a:solidFill>
              <a:latin typeface="Calibri"/>
              <a:ea typeface="Calibri"/>
              <a:cs typeface="Calibri"/>
              <a:sym typeface="Calibri"/>
            </a:endParaRPr>
          </a:p>
        </p:txBody>
      </p:sp>
      <p:sp>
        <p:nvSpPr>
          <p:cNvPr id="433" name="Google Shape;433;p51"/>
          <p:cNvSpPr/>
          <p:nvPr/>
        </p:nvSpPr>
        <p:spPr>
          <a:xfrm>
            <a:off x="5337141" y="4112588"/>
            <a:ext cx="2632400" cy="831200"/>
          </a:xfrm>
          <a:prstGeom prst="rect">
            <a:avLst/>
          </a:prstGeom>
          <a:noFill/>
          <a:ln>
            <a:noFill/>
          </a:ln>
        </p:spPr>
        <p:txBody>
          <a:bodyPr spcFirstLastPara="1" wrap="square" lIns="91433" tIns="45700" rIns="91433" bIns="45700" anchor="t" anchorCtr="0">
            <a:noAutofit/>
          </a:bodyPr>
          <a:lstStyle/>
          <a:p>
            <a:r>
              <a:rPr lang="it" sz="2400" dirty="0">
                <a:solidFill>
                  <a:schemeClr val="dk1"/>
                </a:solidFill>
                <a:latin typeface="Calibri"/>
                <a:ea typeface="Calibri"/>
                <a:cs typeface="Calibri"/>
                <a:sym typeface="Calibri"/>
              </a:rPr>
              <a:t>He was neither sad </a:t>
            </a:r>
            <a:endParaRPr sz="2400" dirty="0">
              <a:solidFill>
                <a:schemeClr val="dk1"/>
              </a:solidFill>
              <a:latin typeface="Calibri" panose="020F0502020204030204" pitchFamily="34" charset="0"/>
            </a:endParaRPr>
          </a:p>
          <a:p>
            <a:r>
              <a:rPr lang="it" sz="2400" dirty="0">
                <a:solidFill>
                  <a:schemeClr val="dk1"/>
                </a:solidFill>
                <a:latin typeface="Calibri"/>
                <a:ea typeface="Calibri"/>
                <a:cs typeface="Calibri"/>
                <a:sym typeface="Calibri"/>
              </a:rPr>
              <a:t>nor boring</a:t>
            </a:r>
            <a:endParaRPr sz="2400" dirty="0">
              <a:solidFill>
                <a:schemeClr val="dk1"/>
              </a:solidFill>
              <a:latin typeface="Calibri"/>
              <a:ea typeface="Calibri"/>
              <a:cs typeface="Calibri"/>
              <a:sym typeface="Calibri"/>
            </a:endParaRPr>
          </a:p>
        </p:txBody>
      </p:sp>
      <p:sp>
        <p:nvSpPr>
          <p:cNvPr id="434" name="Google Shape;434;p51"/>
          <p:cNvSpPr/>
          <p:nvPr/>
        </p:nvSpPr>
        <p:spPr>
          <a:xfrm>
            <a:off x="620035" y="2801767"/>
            <a:ext cx="3462800" cy="3488000"/>
          </a:xfrm>
          <a:prstGeom prst="rect">
            <a:avLst/>
          </a:prstGeom>
          <a:solidFill>
            <a:schemeClr val="lt1"/>
          </a:solidFill>
          <a:ln w="12700" cap="flat" cmpd="sng">
            <a:solidFill>
              <a:schemeClr val="accent6"/>
            </a:solidFill>
            <a:prstDash val="solid"/>
            <a:miter lim="800000"/>
            <a:headEnd type="none" w="sm" len="sm"/>
            <a:tailEnd type="none" w="sm" len="sm"/>
          </a:ln>
        </p:spPr>
        <p:txBody>
          <a:bodyPr spcFirstLastPara="1" wrap="square" lIns="91433" tIns="45700" rIns="91433" bIns="45700" anchor="t" anchorCtr="0">
            <a:noAutofit/>
          </a:bodyPr>
          <a:lstStyle/>
          <a:p>
            <a:pPr algn="ctr"/>
            <a:r>
              <a:rPr lang="it" sz="2400" b="1" dirty="0">
                <a:solidFill>
                  <a:schemeClr val="dk1"/>
                </a:solidFill>
                <a:latin typeface="Calibri"/>
                <a:ea typeface="Calibri"/>
                <a:cs typeface="Calibri"/>
                <a:sym typeface="Calibri"/>
              </a:rPr>
              <a:t>Machine </a:t>
            </a: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Learning</a:t>
            </a:r>
            <a:endParaRPr sz="2400" b="1" dirty="0">
              <a:solidFill>
                <a:schemeClr val="dk1"/>
              </a:solidFill>
              <a:latin typeface="Calibri"/>
              <a:ea typeface="Calibri"/>
              <a:cs typeface="Calibri"/>
              <a:sym typeface="Calibri"/>
            </a:endParaRPr>
          </a:p>
          <a:p>
            <a:pPr algn="ctr"/>
            <a:r>
              <a:rPr lang="it" sz="2400" b="1" dirty="0">
                <a:solidFill>
                  <a:schemeClr val="dk1"/>
                </a:solidFill>
                <a:latin typeface="Calibri"/>
                <a:ea typeface="Calibri"/>
                <a:cs typeface="Calibri"/>
                <a:sym typeface="Calibri"/>
              </a:rPr>
              <a:t>Model</a:t>
            </a:r>
            <a:endParaRPr sz="2400" b="1" dirty="0">
              <a:solidFill>
                <a:schemeClr val="dk1"/>
              </a:solidFill>
              <a:latin typeface="Calibri"/>
              <a:ea typeface="Calibri"/>
              <a:cs typeface="Calibri"/>
              <a:sym typeface="Calibri"/>
            </a:endParaRPr>
          </a:p>
          <a:p>
            <a:endParaRPr lang="en-GB" sz="2400" b="1" dirty="0">
              <a:solidFill>
                <a:schemeClr val="dk1"/>
              </a:solidFill>
              <a:latin typeface="Calibri"/>
              <a:ea typeface="Calibri"/>
              <a:cs typeface="Calibri"/>
              <a:sym typeface="Calibri"/>
            </a:endParaRPr>
          </a:p>
          <a:p>
            <a:endParaRPr lang="en-GB" sz="2400" b="1" dirty="0">
              <a:solidFill>
                <a:schemeClr val="dk1"/>
              </a:solidFill>
              <a:latin typeface="Calibri"/>
              <a:ea typeface="Calibri"/>
              <a:cs typeface="Calibri"/>
              <a:sym typeface="Calibri"/>
            </a:endParaRPr>
          </a:p>
          <a:p>
            <a:endParaRPr sz="2400" b="1" dirty="0">
              <a:solidFill>
                <a:schemeClr val="dk1"/>
              </a:solidFill>
              <a:latin typeface="Calibri"/>
              <a:ea typeface="Calibri"/>
              <a:cs typeface="Calibri"/>
              <a:sym typeface="Calibri"/>
            </a:endParaRPr>
          </a:p>
          <a:p>
            <a:r>
              <a:rPr lang="it" sz="1600" dirty="0">
                <a:solidFill>
                  <a:schemeClr val="dk1"/>
                </a:solidFill>
                <a:latin typeface="Calibri"/>
                <a:ea typeface="Calibri"/>
                <a:cs typeface="Calibri"/>
                <a:sym typeface="Calibri"/>
              </a:rPr>
              <a:t>e.g.: </a:t>
            </a:r>
            <a:r>
              <a:rPr lang="it" sz="1600" u="sng" dirty="0">
                <a:solidFill>
                  <a:schemeClr val="hlink"/>
                </a:solidFill>
                <a:latin typeface="Calibri"/>
                <a:ea typeface="Calibri"/>
                <a:cs typeface="Calibri"/>
                <a:sym typeface="Calibri"/>
                <a:hlinkClick r:id="rId3"/>
              </a:rPr>
              <a:t>https://huggingface.co/cardiffnlp/twitter-roberta-base-sentiment-latest</a:t>
            </a:r>
            <a:r>
              <a:rPr lang="it" sz="1600" dirty="0">
                <a:solidFill>
                  <a:schemeClr val="dk1"/>
                </a:solidFill>
                <a:latin typeface="Calibri"/>
                <a:ea typeface="Calibri"/>
                <a:cs typeface="Calibri"/>
                <a:sym typeface="Calibri"/>
              </a:rPr>
              <a:t> </a:t>
            </a:r>
            <a:endParaRPr sz="1600" dirty="0">
              <a:solidFill>
                <a:schemeClr val="dk1"/>
              </a:solidFill>
              <a:latin typeface="Calibri"/>
              <a:ea typeface="Calibri"/>
              <a:cs typeface="Calibri"/>
              <a:sym typeface="Calibri"/>
            </a:endParaRPr>
          </a:p>
          <a:p>
            <a:endParaRPr sz="2400" dirty="0">
              <a:solidFill>
                <a:schemeClr val="dk1"/>
              </a:solidFill>
              <a:latin typeface="Calibri"/>
              <a:ea typeface="Calibri"/>
              <a:cs typeface="Calibri"/>
              <a:sym typeface="Calibri"/>
            </a:endParaRPr>
          </a:p>
        </p:txBody>
      </p:sp>
      <p:sp>
        <p:nvSpPr>
          <p:cNvPr id="435" name="Google Shape;435;p51"/>
          <p:cNvSpPr/>
          <p:nvPr/>
        </p:nvSpPr>
        <p:spPr>
          <a:xfrm>
            <a:off x="3851760" y="4076567"/>
            <a:ext cx="1406800"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t" anchorCtr="0">
            <a:noAutofit/>
          </a:bodyPr>
          <a:lstStyle/>
          <a:p>
            <a:pPr algn="ctr"/>
            <a:endParaRPr sz="2400">
              <a:solidFill>
                <a:schemeClr val="lt1"/>
              </a:solidFill>
              <a:latin typeface="Calibri"/>
              <a:ea typeface="Calibri"/>
              <a:cs typeface="Calibri"/>
              <a:sym typeface="Calibri"/>
            </a:endParaRPr>
          </a:p>
        </p:txBody>
      </p:sp>
      <p:sp>
        <p:nvSpPr>
          <p:cNvPr id="436" name="Google Shape;436;p51"/>
          <p:cNvSpPr/>
          <p:nvPr/>
        </p:nvSpPr>
        <p:spPr>
          <a:xfrm>
            <a:off x="8048099" y="4076567"/>
            <a:ext cx="1406800" cy="810800"/>
          </a:xfrm>
          <a:prstGeom prst="rightArrow">
            <a:avLst>
              <a:gd name="adj1" fmla="val 50000"/>
              <a:gd name="adj2"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33" tIns="45700" rIns="91433" bIns="45700" anchor="t" anchorCtr="0">
            <a:noAutofit/>
          </a:bodyPr>
          <a:lstStyle/>
          <a:p>
            <a:pPr algn="ctr"/>
            <a:endParaRPr sz="2400">
              <a:solidFill>
                <a:schemeClr val="lt1"/>
              </a:solidFill>
              <a:latin typeface="Calibri"/>
              <a:ea typeface="Calibri"/>
              <a:cs typeface="Calibri"/>
              <a:sym typeface="Calibri"/>
            </a:endParaRPr>
          </a:p>
        </p:txBody>
      </p:sp>
      <p:sp>
        <p:nvSpPr>
          <p:cNvPr id="437" name="Google Shape;437;p51"/>
          <p:cNvSpPr/>
          <p:nvPr/>
        </p:nvSpPr>
        <p:spPr>
          <a:xfrm>
            <a:off x="10070611" y="3807051"/>
            <a:ext cx="1512000" cy="1477200"/>
          </a:xfrm>
          <a:prstGeom prst="rect">
            <a:avLst/>
          </a:prstGeom>
          <a:noFill/>
          <a:ln>
            <a:noFill/>
          </a:ln>
        </p:spPr>
        <p:txBody>
          <a:bodyPr spcFirstLastPara="1" wrap="square" lIns="91433" tIns="45700" rIns="91433" bIns="45700" anchor="t" anchorCtr="0">
            <a:noAutofit/>
          </a:bodyPr>
          <a:lstStyle/>
          <a:p>
            <a:pPr algn="ctr"/>
            <a:endParaRPr sz="2400" b="1">
              <a:solidFill>
                <a:schemeClr val="dk1"/>
              </a:solidFill>
              <a:latin typeface="Calibri"/>
              <a:ea typeface="Calibri"/>
              <a:cs typeface="Calibri"/>
              <a:sym typeface="Calibri"/>
            </a:endParaRPr>
          </a:p>
          <a:p>
            <a:pPr algn="ctr"/>
            <a:r>
              <a:rPr lang="it" sz="2400" b="1">
                <a:solidFill>
                  <a:schemeClr val="dk1"/>
                </a:solidFill>
                <a:latin typeface="Calibri"/>
                <a:ea typeface="Calibri"/>
                <a:cs typeface="Calibri"/>
                <a:sym typeface="Calibri"/>
              </a:rPr>
              <a:t>+2</a:t>
            </a:r>
            <a:endParaRPr sz="2400">
              <a:solidFill>
                <a:schemeClr val="dk1"/>
              </a:solidFill>
              <a:latin typeface="Calibri"/>
              <a:ea typeface="Calibri"/>
              <a:cs typeface="Calibri"/>
              <a:sym typeface="Calibri"/>
            </a:endParaRPr>
          </a:p>
        </p:txBody>
      </p:sp>
      <p:sp>
        <p:nvSpPr>
          <p:cNvPr id="442" name="Google Shape;442;p51"/>
          <p:cNvSpPr txBox="1">
            <a:spLocks noGrp="1"/>
          </p:cNvSpPr>
          <p:nvPr>
            <p:ph type="title"/>
          </p:nvPr>
        </p:nvSpPr>
        <p:spPr>
          <a:noFill/>
          <a:ln>
            <a:noFill/>
          </a:ln>
        </p:spPr>
        <p:txBody>
          <a:bodyPr spcFirstLastPara="1" vert="horz" wrap="square" lIns="91433" tIns="45700" rIns="91433" bIns="45700" rtlCol="0" anchor="ctr" anchorCtr="0">
            <a:normAutofit/>
          </a:bodyPr>
          <a:lstStyle/>
          <a:p>
            <a:r>
              <a:rPr lang="en-GB"/>
              <a:t>SA - HOW IT WORKS</a:t>
            </a:r>
            <a:endParaRPr lang="en-GB">
              <a:sym typeface="Arial"/>
            </a:endParaRPr>
          </a:p>
        </p:txBody>
      </p:sp>
      <p:sp>
        <p:nvSpPr>
          <p:cNvPr id="3" name="Content Placeholder 2">
            <a:extLst>
              <a:ext uri="{FF2B5EF4-FFF2-40B4-BE49-F238E27FC236}">
                <a16:creationId xmlns:a16="http://schemas.microsoft.com/office/drawing/2014/main" id="{06AA22AB-06AE-E886-CB87-3DB465E2CBA7}"/>
              </a:ext>
            </a:extLst>
          </p:cNvPr>
          <p:cNvSpPr>
            <a:spLocks noGrp="1"/>
          </p:cNvSpPr>
          <p:nvPr>
            <p:ph idx="1"/>
          </p:nvPr>
        </p:nvSpPr>
        <p:spPr>
          <a:xfrm>
            <a:off x="1023937" y="2286000"/>
            <a:ext cx="9909673" cy="515545"/>
          </a:xfrm>
        </p:spPr>
        <p:txBody>
          <a:bodyPr/>
          <a:lstStyle/>
          <a:p>
            <a:r>
              <a:rPr lang="en-GB" dirty="0">
                <a:sym typeface="Arial"/>
              </a:rPr>
              <a:t>Approach_3: </a:t>
            </a:r>
            <a:r>
              <a:rPr lang="en-GB" dirty="0"/>
              <a:t>Transformers Pipelines (</a:t>
            </a:r>
            <a:r>
              <a:rPr lang="en-GB" dirty="0" err="1"/>
              <a:t>HuggingFace</a:t>
            </a:r>
            <a:r>
              <a:rPr lang="en-GB"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56"/>
          <p:cNvSpPr/>
          <p:nvPr/>
        </p:nvSpPr>
        <p:spPr>
          <a:xfrm>
            <a:off x="3565933" y="3279900"/>
            <a:ext cx="5148400" cy="13256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endParaRPr>
              <a:latin typeface="Calibri" panose="020F0502020204030204" pitchFamily="34" charset="0"/>
              <a:cs typeface="Calibri" panose="020F0502020204030204" pitchFamily="34" charset="0"/>
            </a:endParaRPr>
          </a:p>
        </p:txBody>
      </p:sp>
      <p:sp>
        <p:nvSpPr>
          <p:cNvPr id="499" name="Google Shape;499;p56"/>
          <p:cNvSpPr txBox="1">
            <a:spLocks noGrp="1"/>
          </p:cNvSpPr>
          <p:nvPr>
            <p:ph type="title"/>
          </p:nvPr>
        </p:nvSpPr>
        <p:spPr>
          <a:noFill/>
          <a:ln>
            <a:noFill/>
          </a:ln>
        </p:spPr>
        <p:txBody>
          <a:bodyPr spcFirstLastPara="1" vert="horz" wrap="square" lIns="91433" tIns="45700" rIns="91433" bIns="45700" rtlCol="0" anchor="ctr" anchorCtr="0">
            <a:normAutofit/>
          </a:bodyPr>
          <a:lstStyle/>
          <a:p>
            <a:r>
              <a:rPr lang="en-GB"/>
              <a:t>AUTOMATIC</a:t>
            </a:r>
            <a:endParaRPr lang="en-GB">
              <a:sym typeface="Arial"/>
            </a:endParaRPr>
          </a:p>
        </p:txBody>
      </p:sp>
      <p:sp>
        <p:nvSpPr>
          <p:cNvPr id="500" name="Google Shape;500;p56"/>
          <p:cNvSpPr txBox="1"/>
          <p:nvPr/>
        </p:nvSpPr>
        <p:spPr>
          <a:xfrm>
            <a:off x="1011200" y="1853867"/>
            <a:ext cx="10089600" cy="523180"/>
          </a:xfrm>
          <a:prstGeom prst="rect">
            <a:avLst/>
          </a:prstGeom>
          <a:noFill/>
          <a:ln>
            <a:noFill/>
          </a:ln>
        </p:spPr>
        <p:txBody>
          <a:bodyPr spcFirstLastPara="1" wrap="square" lIns="121900" tIns="121900" rIns="121900" bIns="121900" anchor="t" anchorCtr="0">
            <a:spAutoFit/>
          </a:bodyPr>
          <a:lstStyle/>
          <a:p>
            <a:pPr algn="ctr"/>
            <a:r>
              <a:rPr lang="it">
                <a:latin typeface="Calibri" panose="020F0502020204030204" pitchFamily="34" charset="0"/>
                <a:cs typeface="Calibri" panose="020F0502020204030204" pitchFamily="34" charset="0"/>
              </a:rPr>
              <a:t>See SentiArt (</a:t>
            </a:r>
            <a:r>
              <a:rPr lang="it">
                <a:solidFill>
                  <a:schemeClr val="dk1"/>
                </a:solidFill>
                <a:latin typeface="Calibri" panose="020F0502020204030204" pitchFamily="34" charset="0"/>
                <a:cs typeface="Calibri" panose="020F0502020204030204" pitchFamily="34" charset="0"/>
              </a:rPr>
              <a:t>Jacobs, 2019)</a:t>
            </a:r>
            <a:endParaRPr>
              <a:latin typeface="Calibri" panose="020F0502020204030204" pitchFamily="34" charset="0"/>
              <a:cs typeface="Calibri" panose="020F0502020204030204" pitchFamily="34" charset="0"/>
            </a:endParaRPr>
          </a:p>
        </p:txBody>
      </p:sp>
      <p:sp>
        <p:nvSpPr>
          <p:cNvPr id="501" name="Google Shape;501;p56"/>
          <p:cNvSpPr/>
          <p:nvPr/>
        </p:nvSpPr>
        <p:spPr>
          <a:xfrm>
            <a:off x="1241933" y="2074267"/>
            <a:ext cx="2324000" cy="17112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a:latin typeface="Calibri" panose="020F0502020204030204" pitchFamily="34" charset="0"/>
                <a:cs typeface="Calibri" panose="020F0502020204030204" pitchFamily="34" charset="0"/>
              </a:rPr>
              <a:t>Seed words</a:t>
            </a:r>
            <a:endParaRPr>
              <a:latin typeface="Calibri" panose="020F0502020204030204" pitchFamily="34" charset="0"/>
              <a:cs typeface="Calibri" panose="020F0502020204030204" pitchFamily="34" charset="0"/>
            </a:endParaRPr>
          </a:p>
          <a:p>
            <a:r>
              <a:rPr lang="it">
                <a:latin typeface="Calibri" panose="020F0502020204030204" pitchFamily="34" charset="0"/>
                <a:cs typeface="Calibri" panose="020F0502020204030204" pitchFamily="34" charset="0"/>
              </a:rPr>
              <a:t>(60 positive, 60 negative, and basic emotions)</a:t>
            </a:r>
            <a:endParaRPr>
              <a:latin typeface="Calibri" panose="020F0502020204030204" pitchFamily="34" charset="0"/>
              <a:cs typeface="Calibri" panose="020F0502020204030204" pitchFamily="34" charset="0"/>
            </a:endParaRPr>
          </a:p>
        </p:txBody>
      </p:sp>
      <p:sp>
        <p:nvSpPr>
          <p:cNvPr id="502" name="Google Shape;502;p56"/>
          <p:cNvSpPr/>
          <p:nvPr/>
        </p:nvSpPr>
        <p:spPr>
          <a:xfrm>
            <a:off x="1241933" y="3954067"/>
            <a:ext cx="2324000" cy="1996400"/>
          </a:xfrm>
          <a:prstGeom prst="rect">
            <a:avLst/>
          </a:prstGeom>
          <a:solidFill>
            <a:srgbClr val="E0666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a:latin typeface="Calibri" panose="020F0502020204030204" pitchFamily="34" charset="0"/>
                <a:cs typeface="Calibri" panose="020F0502020204030204" pitchFamily="34" charset="0"/>
              </a:rPr>
              <a:t>Word embedding model</a:t>
            </a:r>
            <a:endParaRPr>
              <a:latin typeface="Calibri" panose="020F0502020204030204" pitchFamily="34" charset="0"/>
              <a:cs typeface="Calibri" panose="020F0502020204030204" pitchFamily="34" charset="0"/>
            </a:endParaRPr>
          </a:p>
          <a:p>
            <a:endParaRPr>
              <a:latin typeface="Calibri" panose="020F0502020204030204" pitchFamily="34" charset="0"/>
              <a:cs typeface="Calibri" panose="020F0502020204030204" pitchFamily="34" charset="0"/>
            </a:endParaRPr>
          </a:p>
          <a:p>
            <a:r>
              <a:rPr lang="it">
                <a:latin typeface="Calibri" panose="020F0502020204030204" pitchFamily="34" charset="0"/>
                <a:cs typeface="Calibri" panose="020F0502020204030204" pitchFamily="34" charset="0"/>
              </a:rPr>
              <a:t>(specific in terms of language and period)</a:t>
            </a:r>
            <a:endParaRPr>
              <a:latin typeface="Calibri" panose="020F0502020204030204" pitchFamily="34" charset="0"/>
              <a:cs typeface="Calibri" panose="020F0502020204030204" pitchFamily="34" charset="0"/>
            </a:endParaRPr>
          </a:p>
        </p:txBody>
      </p:sp>
      <p:sp>
        <p:nvSpPr>
          <p:cNvPr id="503" name="Google Shape;503;p56"/>
          <p:cNvSpPr/>
          <p:nvPr/>
        </p:nvSpPr>
        <p:spPr>
          <a:xfrm>
            <a:off x="4894000" y="2878033"/>
            <a:ext cx="2324000" cy="23984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a:latin typeface="Calibri" panose="020F0502020204030204" pitchFamily="34" charset="0"/>
                <a:cs typeface="Calibri" panose="020F0502020204030204" pitchFamily="34" charset="0"/>
              </a:rPr>
              <a:t>Distances between all words and seed words in the Word embedding model</a:t>
            </a:r>
            <a:endParaRPr>
              <a:latin typeface="Calibri" panose="020F0502020204030204" pitchFamily="34" charset="0"/>
              <a:cs typeface="Calibri" panose="020F0502020204030204" pitchFamily="34" charset="0"/>
            </a:endParaRPr>
          </a:p>
        </p:txBody>
      </p:sp>
      <p:sp>
        <p:nvSpPr>
          <p:cNvPr id="504" name="Google Shape;504;p56"/>
          <p:cNvSpPr/>
          <p:nvPr/>
        </p:nvSpPr>
        <p:spPr>
          <a:xfrm>
            <a:off x="8714200" y="2074267"/>
            <a:ext cx="2324000" cy="3876400"/>
          </a:xfrm>
          <a:prstGeom prst="rect">
            <a:avLst/>
          </a:prstGeom>
          <a:solidFill>
            <a:srgbClr val="6D9EEB"/>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it">
                <a:latin typeface="Calibri" panose="020F0502020204030204" pitchFamily="34" charset="0"/>
                <a:cs typeface="Calibri" panose="020F0502020204030204" pitchFamily="34" charset="0"/>
              </a:rPr>
              <a:t>Emotion Dictionary</a:t>
            </a:r>
            <a:endParaRPr>
              <a:latin typeface="Calibri" panose="020F0502020204030204" pitchFamily="34" charset="0"/>
              <a:cs typeface="Calibri" panose="020F0502020204030204" pitchFamily="34" charset="0"/>
            </a:endParaRPr>
          </a:p>
          <a:p>
            <a:endParaRPr>
              <a:latin typeface="Calibri" panose="020F0502020204030204" pitchFamily="34" charset="0"/>
              <a:cs typeface="Calibri" panose="020F0502020204030204" pitchFamily="34" charset="0"/>
            </a:endParaRPr>
          </a:p>
          <a:p>
            <a:r>
              <a:rPr lang="it">
                <a:latin typeface="Calibri" panose="020F0502020204030204" pitchFamily="34" charset="0"/>
                <a:cs typeface="Calibri" panose="020F0502020204030204" pitchFamily="34" charset="0"/>
              </a:rPr>
              <a:t>(for all words in a language!)</a:t>
            </a:r>
            <a:endParaRPr>
              <a:latin typeface="Calibri" panose="020F0502020204030204" pitchFamily="34" charset="0"/>
              <a:cs typeface="Calibri" panose="020F050202020403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51" name="Google Shape;451;p52"/>
          <p:cNvSpPr txBox="1">
            <a:spLocks noGrp="1"/>
          </p:cNvSpPr>
          <p:nvPr>
            <p:ph type="title"/>
          </p:nvPr>
        </p:nvSpPr>
        <p:spPr>
          <a:noFill/>
          <a:ln>
            <a:noFill/>
          </a:ln>
        </p:spPr>
        <p:txBody>
          <a:bodyPr spcFirstLastPara="1" vert="horz" wrap="square" lIns="91433" tIns="45700" rIns="91433" bIns="45700" rtlCol="0" anchor="ctr" anchorCtr="0">
            <a:normAutofit/>
          </a:bodyPr>
          <a:lstStyle/>
          <a:p>
            <a:r>
              <a:rPr lang="en-GB"/>
              <a:t>SA RESOURCES</a:t>
            </a:r>
            <a:endParaRPr lang="en-GB">
              <a:sym typeface="Arial"/>
            </a:endParaRPr>
          </a:p>
        </p:txBody>
      </p:sp>
      <p:sp>
        <p:nvSpPr>
          <p:cNvPr id="3" name="Content Placeholder 2">
            <a:extLst>
              <a:ext uri="{FF2B5EF4-FFF2-40B4-BE49-F238E27FC236}">
                <a16:creationId xmlns:a16="http://schemas.microsoft.com/office/drawing/2014/main" id="{3187B206-0A08-6220-0D21-47EAD86DA24C}"/>
              </a:ext>
            </a:extLst>
          </p:cNvPr>
          <p:cNvSpPr>
            <a:spLocks noGrp="1"/>
          </p:cNvSpPr>
          <p:nvPr>
            <p:ph idx="1"/>
          </p:nvPr>
        </p:nvSpPr>
        <p:spPr>
          <a:xfrm>
            <a:off x="1024128" y="2092667"/>
            <a:ext cx="4910765" cy="4216693"/>
          </a:xfrm>
        </p:spPr>
        <p:txBody>
          <a:bodyPr>
            <a:normAutofit/>
          </a:bodyPr>
          <a:lstStyle/>
          <a:p>
            <a:r>
              <a:rPr lang="en-GB" sz="2000" b="1" dirty="0"/>
              <a:t>Sentiment dictionaries</a:t>
            </a:r>
          </a:p>
          <a:p>
            <a:pPr marL="609585" indent="-457189">
              <a:buSzPts val="1800"/>
              <a:buChar char="-"/>
            </a:pPr>
            <a:r>
              <a:rPr lang="en-GB" sz="2000" dirty="0"/>
              <a:t>manually encoded (by experts, or via crowdsourcing)</a:t>
            </a:r>
          </a:p>
          <a:p>
            <a:pPr marL="609585" indent="-457189">
              <a:buSzPts val="1800"/>
              <a:buChar char="-"/>
            </a:pPr>
            <a:r>
              <a:rPr lang="en-GB" sz="2000" dirty="0"/>
              <a:t>automatically created</a:t>
            </a:r>
          </a:p>
          <a:p>
            <a:endParaRPr lang="en-GB" sz="2000" b="1" dirty="0"/>
          </a:p>
          <a:p>
            <a:r>
              <a:rPr lang="en-GB" sz="2000" b="1" dirty="0"/>
              <a:t>Annotated datasets</a:t>
            </a:r>
          </a:p>
          <a:p>
            <a:pPr marL="609585" indent="-457189">
              <a:buSzPts val="1800"/>
              <a:buChar char="-"/>
            </a:pPr>
            <a:r>
              <a:rPr lang="en-GB" sz="2000" dirty="0"/>
              <a:t>for aspect-based SA</a:t>
            </a:r>
          </a:p>
          <a:p>
            <a:pPr marL="609585" indent="-457189">
              <a:buSzPts val="1800"/>
              <a:buChar char="-"/>
            </a:pPr>
            <a:r>
              <a:rPr lang="en-GB" sz="2000" dirty="0"/>
              <a:t>for machine learning</a:t>
            </a:r>
          </a:p>
          <a:p>
            <a:endParaRPr lang="en-GB" sz="2000" dirty="0"/>
          </a:p>
        </p:txBody>
      </p:sp>
      <p:sp>
        <p:nvSpPr>
          <p:cNvPr id="6" name="Google Shape;461;p53">
            <a:extLst>
              <a:ext uri="{FF2B5EF4-FFF2-40B4-BE49-F238E27FC236}">
                <a16:creationId xmlns:a16="http://schemas.microsoft.com/office/drawing/2014/main" id="{3365AA92-536C-2DEB-A1CC-F97613C4F8B7}"/>
              </a:ext>
            </a:extLst>
          </p:cNvPr>
          <p:cNvSpPr txBox="1">
            <a:spLocks/>
          </p:cNvSpPr>
          <p:nvPr/>
        </p:nvSpPr>
        <p:spPr>
          <a:xfrm>
            <a:off x="6257108" y="1489166"/>
            <a:ext cx="4487091" cy="595665"/>
          </a:xfrm>
          <a:prstGeom prst="rect">
            <a:avLst/>
          </a:prstGeom>
          <a:noFill/>
          <a:ln>
            <a:noFill/>
          </a:ln>
        </p:spPr>
        <p:txBody>
          <a:bodyPr spcFirstLastPara="1" vert="horz" wrap="square" lIns="91433" tIns="45700" rIns="91433" bIns="45700" rtlCol="0" anchor="ctr" anchorCtr="0">
            <a:normAutofit/>
          </a:bodyPr>
          <a:lstStyle>
            <a:lvl1pPr algn="l" defTabSz="914400" rtl="0" eaLnBrk="1" latinLnBrk="0" hangingPunct="1">
              <a:lnSpc>
                <a:spcPct val="80000"/>
              </a:lnSpc>
              <a:spcBef>
                <a:spcPct val="0"/>
              </a:spcBef>
              <a:buNone/>
              <a:defRPr sz="5000" kern="1200" cap="all" spc="100" baseline="0">
                <a:solidFill>
                  <a:schemeClr val="tx1">
                    <a:lumMod val="90000"/>
                    <a:lumOff val="10000"/>
                  </a:schemeClr>
                </a:solidFill>
                <a:latin typeface="+mj-lt"/>
                <a:ea typeface="+mj-ea"/>
                <a:cs typeface="+mj-cs"/>
              </a:defRPr>
            </a:lvl1pPr>
          </a:lstStyle>
          <a:p>
            <a:r>
              <a:rPr lang="en-GB" sz="3600"/>
              <a:t>CROWDSOURCING</a:t>
            </a:r>
            <a:endParaRPr lang="en-GB" sz="3600">
              <a:sym typeface="Arial"/>
            </a:endParaRPr>
          </a:p>
        </p:txBody>
      </p:sp>
      <p:sp>
        <p:nvSpPr>
          <p:cNvPr id="7" name="Content Placeholder 2">
            <a:extLst>
              <a:ext uri="{FF2B5EF4-FFF2-40B4-BE49-F238E27FC236}">
                <a16:creationId xmlns:a16="http://schemas.microsoft.com/office/drawing/2014/main" id="{94C6BDF4-3691-DC48-3A9D-AC865E337A61}"/>
              </a:ext>
            </a:extLst>
          </p:cNvPr>
          <p:cNvSpPr txBox="1">
            <a:spLocks/>
          </p:cNvSpPr>
          <p:nvPr/>
        </p:nvSpPr>
        <p:spPr>
          <a:xfrm>
            <a:off x="6257108" y="2092668"/>
            <a:ext cx="2373084" cy="3771023"/>
          </a:xfrm>
          <a:prstGeom prst="rect">
            <a:avLst/>
          </a:prstGeom>
        </p:spPr>
        <p:txBody>
          <a:bodyPr vert="horz" lIns="45720" tIns="45720" rIns="45720" bIns="45720" rtlCol="0">
            <a:normAutofit/>
          </a:bodyPr>
          <a:lstStyle>
            <a:lvl1pPr marL="91440" indent="-91440" algn="l" defTabSz="914400" rtl="0" eaLnBrk="1" latinLnBrk="0" hangingPunct="1">
              <a:lnSpc>
                <a:spcPct val="100000"/>
              </a:lnSpc>
              <a:spcBef>
                <a:spcPts val="1200"/>
              </a:spcBef>
              <a:spcAft>
                <a:spcPts val="200"/>
              </a:spcAft>
              <a:buClr>
                <a:schemeClr val="accent2"/>
              </a:buClr>
              <a:buSzPct val="100000"/>
              <a:buFont typeface="Tw Cen MT" panose="020B0602020104020603" pitchFamily="34" charset="0"/>
              <a:buChar char=" "/>
              <a:defRPr sz="1800" b="0" i="0" kern="1200">
                <a:solidFill>
                  <a:schemeClr val="tx1"/>
                </a:solidFill>
                <a:latin typeface="Calibri" panose="020F0502020204030204" pitchFamily="34" charset="0"/>
                <a:ea typeface="+mn-ea"/>
                <a:cs typeface="+mn-cs"/>
              </a:defRPr>
            </a:lvl1pPr>
            <a:lvl2pPr marL="265176" indent="-137160" algn="l" defTabSz="914400" rtl="0" eaLnBrk="1" latinLnBrk="0" hangingPunct="1">
              <a:lnSpc>
                <a:spcPct val="100000"/>
              </a:lnSpc>
              <a:spcBef>
                <a:spcPts val="200"/>
              </a:spcBef>
              <a:spcAft>
                <a:spcPts val="400"/>
              </a:spcAft>
              <a:buClr>
                <a:schemeClr val="accent2"/>
              </a:buClr>
              <a:buFont typeface="Wingdings 3" pitchFamily="18" charset="2"/>
              <a:buChar char=""/>
              <a:defRPr sz="1600" b="0" i="0" kern="1200">
                <a:solidFill>
                  <a:schemeClr val="tx1"/>
                </a:solidFill>
                <a:latin typeface="Calibri" panose="020F0502020204030204" pitchFamily="34" charset="0"/>
                <a:ea typeface="+mn-ea"/>
                <a:cs typeface="+mn-cs"/>
              </a:defRPr>
            </a:lvl2pPr>
            <a:lvl3pPr marL="448056" indent="-137160" algn="l" defTabSz="914400" rtl="0" eaLnBrk="1" latinLnBrk="0" hangingPunct="1">
              <a:lnSpc>
                <a:spcPct val="100000"/>
              </a:lnSpc>
              <a:spcBef>
                <a:spcPts val="200"/>
              </a:spcBef>
              <a:spcAft>
                <a:spcPts val="400"/>
              </a:spcAft>
              <a:buClr>
                <a:schemeClr val="accent2"/>
              </a:buClr>
              <a:buFont typeface="Wingdings 3" pitchFamily="18" charset="2"/>
              <a:buChar char=""/>
              <a:defRPr sz="1200" b="0" i="0" kern="1200">
                <a:solidFill>
                  <a:schemeClr val="tx1"/>
                </a:solidFill>
                <a:latin typeface="Calibri" panose="020F0502020204030204" pitchFamily="34" charset="0"/>
                <a:ea typeface="+mn-ea"/>
                <a:cs typeface="+mn-cs"/>
              </a:defRPr>
            </a:lvl3pPr>
            <a:lvl4pPr marL="594360" indent="-137160" algn="l" defTabSz="914400" rtl="0" eaLnBrk="1" latinLnBrk="0" hangingPunct="1">
              <a:lnSpc>
                <a:spcPct val="100000"/>
              </a:lnSpc>
              <a:spcBef>
                <a:spcPts val="200"/>
              </a:spcBef>
              <a:spcAft>
                <a:spcPts val="400"/>
              </a:spcAft>
              <a:buClr>
                <a:schemeClr val="accent2"/>
              </a:buClr>
              <a:buFont typeface="Wingdings 3" pitchFamily="18" charset="2"/>
              <a:buChar char=""/>
              <a:defRPr sz="1200" b="0" i="0" kern="1200">
                <a:solidFill>
                  <a:schemeClr val="tx1"/>
                </a:solidFill>
                <a:latin typeface="Calibri" panose="020F0502020204030204" pitchFamily="34" charset="0"/>
                <a:ea typeface="+mn-ea"/>
                <a:cs typeface="+mn-cs"/>
              </a:defRPr>
            </a:lvl4pPr>
            <a:lvl5pPr marL="777240" indent="-137160" algn="l" defTabSz="914400" rtl="0" eaLnBrk="1" latinLnBrk="0" hangingPunct="1">
              <a:lnSpc>
                <a:spcPct val="100000"/>
              </a:lnSpc>
              <a:spcBef>
                <a:spcPts val="200"/>
              </a:spcBef>
              <a:spcAft>
                <a:spcPts val="400"/>
              </a:spcAft>
              <a:buClr>
                <a:schemeClr val="accent2"/>
              </a:buClr>
              <a:buFont typeface="Wingdings 3" pitchFamily="18" charset="2"/>
              <a:buChar char=""/>
              <a:defRPr sz="1200" b="0" i="0" kern="1200">
                <a:solidFill>
                  <a:schemeClr val="tx1"/>
                </a:solidFill>
                <a:latin typeface="Calibri" panose="020F0502020204030204" pitchFamily="34" charset="0"/>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a:lstStyle>
          <a:p>
            <a:r>
              <a:rPr lang="en-GB" sz="1600" dirty="0"/>
              <a:t>Issue 1.</a:t>
            </a:r>
          </a:p>
          <a:p>
            <a:r>
              <a:rPr lang="en-GB" sz="1600" dirty="0"/>
              <a:t>“The task and compensation may attract cheaters (who may input random information) and even malicious annotators (who may deliberately enter incorrect information).”</a:t>
            </a:r>
          </a:p>
          <a:p>
            <a:r>
              <a:rPr lang="en-GB" sz="1600" dirty="0"/>
              <a:t>Solution: control questions</a:t>
            </a:r>
          </a:p>
        </p:txBody>
      </p:sp>
      <p:sp>
        <p:nvSpPr>
          <p:cNvPr id="8" name="TextBox 7">
            <a:extLst>
              <a:ext uri="{FF2B5EF4-FFF2-40B4-BE49-F238E27FC236}">
                <a16:creationId xmlns:a16="http://schemas.microsoft.com/office/drawing/2014/main" id="{EB1F3C80-D43E-589E-2434-2B6749103BD4}"/>
              </a:ext>
            </a:extLst>
          </p:cNvPr>
          <p:cNvSpPr txBox="1"/>
          <p:nvPr/>
        </p:nvSpPr>
        <p:spPr>
          <a:xfrm>
            <a:off x="7056832" y="5380365"/>
            <a:ext cx="2887642" cy="584775"/>
          </a:xfrm>
          <a:prstGeom prst="rect">
            <a:avLst/>
          </a:prstGeom>
          <a:noFill/>
        </p:spPr>
        <p:txBody>
          <a:bodyPr wrap="square">
            <a:spAutoFit/>
          </a:bodyPr>
          <a:lstStyle/>
          <a:p>
            <a:r>
              <a:rPr lang="en-GB" sz="1600" dirty="0">
                <a:latin typeface="Calibri" panose="020F0502020204030204" pitchFamily="34" charset="0"/>
                <a:cs typeface="Calibri" panose="020F0502020204030204" pitchFamily="34" charset="0"/>
              </a:rPr>
              <a:t>See NRC Lexicon (</a:t>
            </a:r>
            <a:r>
              <a:rPr lang="en-GB" sz="1600" dirty="0">
                <a:solidFill>
                  <a:schemeClr val="dk1"/>
                </a:solidFill>
                <a:latin typeface="Calibri" panose="020F0502020204030204" pitchFamily="34" charset="0"/>
                <a:cs typeface="Calibri" panose="020F0502020204030204" pitchFamily="34" charset="0"/>
              </a:rPr>
              <a:t>Mohammad and Turney, 2013)</a:t>
            </a:r>
            <a:endParaRPr lang="en-GB" sz="16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3E3BC7BB-09ED-0AD0-4D49-31C9F882E392}"/>
              </a:ext>
            </a:extLst>
          </p:cNvPr>
          <p:cNvSpPr txBox="1"/>
          <p:nvPr/>
        </p:nvSpPr>
        <p:spPr>
          <a:xfrm>
            <a:off x="9162862" y="2084831"/>
            <a:ext cx="2142308" cy="1569660"/>
          </a:xfrm>
          <a:prstGeom prst="rect">
            <a:avLst/>
          </a:prstGeom>
          <a:noFill/>
        </p:spPr>
        <p:txBody>
          <a:bodyPr wrap="square">
            <a:spAutoFit/>
          </a:bodyPr>
          <a:lstStyle/>
          <a:p>
            <a:r>
              <a:rPr lang="en-GB" sz="1600" dirty="0">
                <a:latin typeface="Calibri" panose="020F0502020204030204" pitchFamily="34" charset="0"/>
                <a:cs typeface="Calibri" panose="020F0502020204030204" pitchFamily="34" charset="0"/>
              </a:rPr>
              <a:t>Issue 2.</a:t>
            </a:r>
          </a:p>
          <a:p>
            <a:endParaRPr lang="en-GB" sz="1600" dirty="0">
              <a:latin typeface="Calibri" panose="020F0502020204030204" pitchFamily="34" charset="0"/>
              <a:cs typeface="Calibri" panose="020F0502020204030204" pitchFamily="34" charset="0"/>
            </a:endParaRPr>
          </a:p>
          <a:p>
            <a:r>
              <a:rPr lang="en-GB" sz="1600" dirty="0">
                <a:latin typeface="Calibri" panose="020F0502020204030204" pitchFamily="34" charset="0"/>
                <a:cs typeface="Calibri" panose="020F0502020204030204" pitchFamily="34" charset="0"/>
              </a:rPr>
              <a:t>Disagreement between different annotators</a:t>
            </a:r>
          </a:p>
          <a:p>
            <a:endParaRPr lang="en-GB" sz="1600" dirty="0">
              <a:latin typeface="Calibri" panose="020F0502020204030204" pitchFamily="34" charset="0"/>
              <a:cs typeface="Calibri" panose="020F0502020204030204" pitchFamily="34" charset="0"/>
            </a:endParaRPr>
          </a:p>
          <a:p>
            <a:r>
              <a:rPr lang="en-GB" sz="1600" dirty="0">
                <a:latin typeface="Calibri" panose="020F0502020204030204" pitchFamily="34" charset="0"/>
                <a:cs typeface="Calibri" panose="020F0502020204030204" pitchFamily="34" charset="0"/>
              </a:rPr>
              <a:t>Solution: majority rule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24" name="Google Shape;524;p58"/>
          <p:cNvSpPr txBox="1">
            <a:spLocks noGrp="1"/>
          </p:cNvSpPr>
          <p:nvPr>
            <p:ph type="title"/>
          </p:nvPr>
        </p:nvSpPr>
        <p:spPr>
          <a:noFill/>
          <a:ln>
            <a:noFill/>
          </a:ln>
        </p:spPr>
        <p:txBody>
          <a:bodyPr spcFirstLastPara="1" vert="horz" wrap="square" lIns="91433" tIns="45700" rIns="91433" bIns="45700" rtlCol="0" anchor="ctr" anchorCtr="0">
            <a:normAutofit/>
          </a:bodyPr>
          <a:lstStyle/>
          <a:p>
            <a:r>
              <a:rPr lang="en-GB" dirty="0"/>
              <a:t>ASPECT-BASED SA</a:t>
            </a:r>
            <a:endParaRPr lang="en-GB" dirty="0">
              <a:sym typeface="Arial"/>
            </a:endParaRPr>
          </a:p>
        </p:txBody>
      </p:sp>
      <p:sp>
        <p:nvSpPr>
          <p:cNvPr id="3" name="Content Placeholder 2">
            <a:extLst>
              <a:ext uri="{FF2B5EF4-FFF2-40B4-BE49-F238E27FC236}">
                <a16:creationId xmlns:a16="http://schemas.microsoft.com/office/drawing/2014/main" id="{96AD1DE0-B924-1232-68E6-12280FAE8C5E}"/>
              </a:ext>
            </a:extLst>
          </p:cNvPr>
          <p:cNvSpPr>
            <a:spLocks noGrp="1"/>
          </p:cNvSpPr>
          <p:nvPr>
            <p:ph idx="1"/>
          </p:nvPr>
        </p:nvSpPr>
        <p:spPr>
          <a:xfrm>
            <a:off x="1024128" y="2286000"/>
            <a:ext cx="9857232" cy="656834"/>
          </a:xfrm>
        </p:spPr>
        <p:txBody>
          <a:bodyPr/>
          <a:lstStyle/>
          <a:p>
            <a:r>
              <a:rPr lang="en-GB" sz="1800" dirty="0"/>
              <a:t>See REMAN Dataset (Kim &amp; Klinger, 2018), 1720 sentences from novels in English (downloaded from Project Gutenberg)</a:t>
            </a:r>
          </a:p>
        </p:txBody>
      </p:sp>
      <p:pic>
        <p:nvPicPr>
          <p:cNvPr id="525" name="Google Shape;525;p58"/>
          <p:cNvPicPr preferRelativeResize="0"/>
          <p:nvPr/>
        </p:nvPicPr>
        <p:blipFill rotWithShape="1">
          <a:blip r:embed="rId3">
            <a:alphaModFix/>
          </a:blip>
          <a:srcRect l="48600" t="13313" r="3568" b="29471"/>
          <a:stretch/>
        </p:blipFill>
        <p:spPr>
          <a:xfrm>
            <a:off x="1444468" y="2942834"/>
            <a:ext cx="9223065" cy="354493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4" name="Google Shape;534;p59"/>
          <p:cNvSpPr txBox="1">
            <a:spLocks noGrp="1"/>
          </p:cNvSpPr>
          <p:nvPr>
            <p:ph type="title"/>
          </p:nvPr>
        </p:nvSpPr>
        <p:spPr>
          <a:noFill/>
          <a:ln>
            <a:noFill/>
          </a:ln>
        </p:spPr>
        <p:txBody>
          <a:bodyPr spcFirstLastPara="1" vert="horz" wrap="square" lIns="91433" tIns="45700" rIns="91433" bIns="45700" rtlCol="0" anchor="ctr" anchorCtr="0">
            <a:normAutofit/>
          </a:bodyPr>
          <a:lstStyle/>
          <a:p>
            <a:r>
              <a:rPr lang="en-GB"/>
              <a:t>ASPECT-BASED SA</a:t>
            </a:r>
            <a:endParaRPr lang="en-GB">
              <a:sym typeface="Arial"/>
            </a:endParaRPr>
          </a:p>
        </p:txBody>
      </p:sp>
      <p:pic>
        <p:nvPicPr>
          <p:cNvPr id="6" name="Google Shape;535;p59">
            <a:extLst>
              <a:ext uri="{FF2B5EF4-FFF2-40B4-BE49-F238E27FC236}">
                <a16:creationId xmlns:a16="http://schemas.microsoft.com/office/drawing/2014/main" id="{8DAF337A-F5DD-041C-B42F-B237D63AC0A9}"/>
              </a:ext>
            </a:extLst>
          </p:cNvPr>
          <p:cNvPicPr preferRelativeResize="0">
            <a:picLocks noGrp="1"/>
          </p:cNvPicPr>
          <p:nvPr>
            <p:ph idx="1"/>
          </p:nvPr>
        </p:nvPicPr>
        <p:blipFill rotWithShape="1">
          <a:blip r:embed="rId3">
            <a:alphaModFix/>
          </a:blip>
          <a:srcRect l="15536" t="4986" r="16161" b="19458"/>
          <a:stretch/>
        </p:blipFill>
        <p:spPr>
          <a:xfrm>
            <a:off x="2558411" y="1750076"/>
            <a:ext cx="7075178" cy="460761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0"/>
          <p:cNvSpPr txBox="1"/>
          <p:nvPr/>
        </p:nvSpPr>
        <p:spPr>
          <a:xfrm>
            <a:off x="1011200" y="1853868"/>
            <a:ext cx="10089600" cy="615513"/>
          </a:xfrm>
          <a:prstGeom prst="rect">
            <a:avLst/>
          </a:prstGeom>
          <a:noFill/>
          <a:ln>
            <a:noFill/>
          </a:ln>
        </p:spPr>
        <p:txBody>
          <a:bodyPr spcFirstLastPara="1" wrap="square" lIns="121900" tIns="121900" rIns="121900" bIns="121900" anchor="t" anchorCtr="0">
            <a:spAutoFit/>
          </a:bodyPr>
          <a:lstStyle/>
          <a:p>
            <a:r>
              <a:rPr lang="it" sz="2400" dirty="0">
                <a:latin typeface="Calibri" panose="020F0502020204030204" pitchFamily="34" charset="0"/>
              </a:rPr>
              <a:t>Annotated sentences are used to train machine learning algorithms</a:t>
            </a:r>
            <a:endParaRPr sz="2400" dirty="0">
              <a:latin typeface="Calibri" panose="020F0502020204030204" pitchFamily="34" charset="0"/>
            </a:endParaRPr>
          </a:p>
        </p:txBody>
      </p:sp>
      <p:sp>
        <p:nvSpPr>
          <p:cNvPr id="545" name="Google Shape;545;p60"/>
          <p:cNvSpPr txBox="1">
            <a:spLocks noGrp="1"/>
          </p:cNvSpPr>
          <p:nvPr>
            <p:ph type="title"/>
          </p:nvPr>
        </p:nvSpPr>
        <p:spPr>
          <a:noFill/>
          <a:ln>
            <a:noFill/>
          </a:ln>
        </p:spPr>
        <p:txBody>
          <a:bodyPr spcFirstLastPara="1" vert="horz" wrap="square" lIns="91433" tIns="45700" rIns="91433" bIns="45700" rtlCol="0" anchor="ctr" anchorCtr="0">
            <a:normAutofit/>
          </a:bodyPr>
          <a:lstStyle/>
          <a:p>
            <a:r>
              <a:rPr lang="en-GB"/>
              <a:t>MACHINE LEARNING</a:t>
            </a:r>
            <a:endParaRPr lang="en-GB">
              <a:sym typeface="Arial"/>
            </a:endParaRPr>
          </a:p>
        </p:txBody>
      </p:sp>
      <p:pic>
        <p:nvPicPr>
          <p:cNvPr id="546" name="Google Shape;546;p60"/>
          <p:cNvPicPr preferRelativeResize="0"/>
          <p:nvPr/>
        </p:nvPicPr>
        <p:blipFill rotWithShape="1">
          <a:blip r:embed="rId3">
            <a:alphaModFix/>
          </a:blip>
          <a:srcRect b="7338"/>
          <a:stretch/>
        </p:blipFill>
        <p:spPr>
          <a:xfrm>
            <a:off x="1018434" y="1574067"/>
            <a:ext cx="10155101" cy="4601067"/>
          </a:xfrm>
          <a:prstGeom prst="rect">
            <a:avLst/>
          </a:prstGeom>
          <a:noFill/>
          <a:ln>
            <a:noFill/>
          </a:ln>
        </p:spPr>
      </p:pic>
      <p:sp>
        <p:nvSpPr>
          <p:cNvPr id="547" name="Google Shape;547;p60"/>
          <p:cNvSpPr/>
          <p:nvPr/>
        </p:nvSpPr>
        <p:spPr>
          <a:xfrm>
            <a:off x="8672967" y="4070733"/>
            <a:ext cx="778000" cy="285200"/>
          </a:xfrm>
          <a:prstGeom prst="rect">
            <a:avLst/>
          </a:prstGeom>
          <a:solidFill>
            <a:srgbClr val="FFFFFF"/>
          </a:solidFill>
          <a:ln>
            <a:noFill/>
          </a:ln>
        </p:spPr>
        <p:txBody>
          <a:bodyPr spcFirstLastPara="1" wrap="square" lIns="121900" tIns="121900" rIns="121900" bIns="121900" anchor="ctr" anchorCtr="0">
            <a:noAutofit/>
          </a:bodyPr>
          <a:lstStyle/>
          <a:p>
            <a:endParaRPr sz="2400" dirty="0">
              <a:latin typeface="Calibri" panose="020F0502020204030204" pitchFamily="34" charset="0"/>
            </a:endParaRPr>
          </a:p>
        </p:txBody>
      </p:sp>
      <p:sp>
        <p:nvSpPr>
          <p:cNvPr id="548" name="Google Shape;548;p60"/>
          <p:cNvSpPr/>
          <p:nvPr/>
        </p:nvSpPr>
        <p:spPr>
          <a:xfrm>
            <a:off x="8672967" y="4986933"/>
            <a:ext cx="778000" cy="285200"/>
          </a:xfrm>
          <a:prstGeom prst="rect">
            <a:avLst/>
          </a:prstGeom>
          <a:solidFill>
            <a:srgbClr val="FFFFFF"/>
          </a:solidFill>
          <a:ln>
            <a:noFill/>
          </a:ln>
        </p:spPr>
        <p:txBody>
          <a:bodyPr spcFirstLastPara="1" wrap="square" lIns="121900" tIns="121900" rIns="121900" bIns="121900" anchor="ctr" anchorCtr="0">
            <a:noAutofit/>
          </a:bodyPr>
          <a:lstStyle/>
          <a:p>
            <a:endParaRPr sz="2400" dirty="0">
              <a:latin typeface="Calibri" panose="020F0502020204030204" pitchFamily="34" charset="0"/>
            </a:endParaRPr>
          </a:p>
        </p:txBody>
      </p:sp>
      <p:pic>
        <p:nvPicPr>
          <p:cNvPr id="549" name="Google Shape;549;p60"/>
          <p:cNvPicPr preferRelativeResize="0"/>
          <p:nvPr/>
        </p:nvPicPr>
        <p:blipFill rotWithShape="1">
          <a:blip r:embed="rId4">
            <a:alphaModFix/>
          </a:blip>
          <a:srcRect l="11305" r="13325"/>
          <a:stretch/>
        </p:blipFill>
        <p:spPr>
          <a:xfrm>
            <a:off x="4804832" y="3817067"/>
            <a:ext cx="2502337" cy="145506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B18CE12-650E-2D37-CB1E-12A6A6321EC9}"/>
              </a:ext>
            </a:extLst>
          </p:cNvPr>
          <p:cNvSpPr>
            <a:spLocks noGrp="1"/>
          </p:cNvSpPr>
          <p:nvPr>
            <p:ph type="title"/>
          </p:nvPr>
        </p:nvSpPr>
        <p:spPr/>
        <p:txBody>
          <a:bodyPr/>
          <a:lstStyle/>
          <a:p>
            <a:r>
              <a:rPr lang="en-GB" dirty="0"/>
              <a:t>Today’s workshop</a:t>
            </a:r>
          </a:p>
        </p:txBody>
      </p:sp>
      <p:pic>
        <p:nvPicPr>
          <p:cNvPr id="3" name="Content Placeholder 2">
            <a:extLst>
              <a:ext uri="{FF2B5EF4-FFF2-40B4-BE49-F238E27FC236}">
                <a16:creationId xmlns:a16="http://schemas.microsoft.com/office/drawing/2014/main" id="{A538EC94-BC31-7EEA-2E84-61D0283E7281}"/>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5961856" y="822325"/>
            <a:ext cx="5184775" cy="5184775"/>
          </a:xfrm>
        </p:spPr>
      </p:pic>
      <p:sp>
        <p:nvSpPr>
          <p:cNvPr id="7" name="Text Placeholder 6">
            <a:extLst>
              <a:ext uri="{FF2B5EF4-FFF2-40B4-BE49-F238E27FC236}">
                <a16:creationId xmlns:a16="http://schemas.microsoft.com/office/drawing/2014/main" id="{0FCF576A-183B-7F82-D85A-3ADA4A2EA0EE}"/>
              </a:ext>
            </a:extLst>
          </p:cNvPr>
          <p:cNvSpPr>
            <a:spLocks noGrp="1"/>
          </p:cNvSpPr>
          <p:nvPr>
            <p:ph type="body" sz="half" idx="2"/>
          </p:nvPr>
        </p:nvSpPr>
        <p:spPr/>
        <p:txBody>
          <a:bodyPr/>
          <a:lstStyle/>
          <a:p>
            <a:r>
              <a:rPr lang="en-GB" b="1" dirty="0"/>
              <a:t>Prerequisites</a:t>
            </a:r>
          </a:p>
          <a:p>
            <a:pPr marL="285750" indent="-285750">
              <a:buFont typeface="Arial" panose="020B0604020202020204" pitchFamily="34" charset="0"/>
              <a:buChar char="•"/>
            </a:pPr>
            <a:r>
              <a:rPr lang="en-GB" dirty="0"/>
              <a:t>Basic understanding of R programming</a:t>
            </a:r>
          </a:p>
          <a:p>
            <a:pPr marL="285750" indent="-285750">
              <a:buFont typeface="Arial" panose="020B0604020202020204" pitchFamily="34" charset="0"/>
              <a:buChar char="•"/>
            </a:pPr>
            <a:r>
              <a:rPr lang="en-GB" dirty="0"/>
              <a:t>Familiarity with text mining and natural language processing concepts</a:t>
            </a:r>
          </a:p>
          <a:p>
            <a:pPr marL="285750" indent="-285750">
              <a:buFont typeface="Arial" panose="020B0604020202020204" pitchFamily="34" charset="0"/>
              <a:buChar char="•"/>
            </a:pPr>
            <a:r>
              <a:rPr lang="en-GB" dirty="0"/>
              <a:t>RStudio installed on your computer</a:t>
            </a:r>
          </a:p>
          <a:p>
            <a:pPr marL="285750" indent="-285750">
              <a:buFont typeface="Arial" panose="020B0604020202020204" pitchFamily="34" charset="0"/>
              <a:buChar char="•"/>
            </a:pPr>
            <a:r>
              <a:rPr lang="en-GB" dirty="0"/>
              <a:t>Access to internet</a:t>
            </a:r>
          </a:p>
        </p:txBody>
      </p:sp>
      <p:sp>
        <p:nvSpPr>
          <p:cNvPr id="4" name="Slide Number Placeholder 3">
            <a:extLst>
              <a:ext uri="{FF2B5EF4-FFF2-40B4-BE49-F238E27FC236}">
                <a16:creationId xmlns:a16="http://schemas.microsoft.com/office/drawing/2014/main" id="{0EC26562-E360-A9F6-BA79-24CDA46F2C00}"/>
              </a:ext>
            </a:extLst>
          </p:cNvPr>
          <p:cNvSpPr>
            <a:spLocks noGrp="1"/>
          </p:cNvSpPr>
          <p:nvPr>
            <p:ph type="sldNum" sz="quarter" idx="12"/>
          </p:nvPr>
        </p:nvSpPr>
        <p:spPr/>
        <p:txBody>
          <a:bodyPr/>
          <a:lstStyle/>
          <a:p>
            <a:fld id="{69E57DC2-970A-4B3E-BB1C-7A09969E49DF}" type="slidenum">
              <a:rPr lang="en-US" smtClean="0"/>
              <a:t>3</a:t>
            </a:fld>
            <a:endParaRPr lang="en-US" dirty="0"/>
          </a:p>
        </p:txBody>
      </p:sp>
      <p:sp>
        <p:nvSpPr>
          <p:cNvPr id="8" name="TextBox 7">
            <a:extLst>
              <a:ext uri="{FF2B5EF4-FFF2-40B4-BE49-F238E27FC236}">
                <a16:creationId xmlns:a16="http://schemas.microsoft.com/office/drawing/2014/main" id="{B86CF66E-7FC7-0746-9BBA-4C9D1F5510A7}"/>
              </a:ext>
            </a:extLst>
          </p:cNvPr>
          <p:cNvSpPr txBox="1"/>
          <p:nvPr/>
        </p:nvSpPr>
        <p:spPr>
          <a:xfrm>
            <a:off x="5961856" y="6007100"/>
            <a:ext cx="5184775" cy="230832"/>
          </a:xfrm>
          <a:prstGeom prst="rect">
            <a:avLst/>
          </a:prstGeom>
          <a:noFill/>
        </p:spPr>
        <p:txBody>
          <a:bodyPr wrap="square" rtlCol="0">
            <a:spAutoFit/>
          </a:bodyPr>
          <a:lstStyle/>
          <a:p>
            <a:r>
              <a:rPr lang="en-GB" sz="900">
                <a:hlinkClick r:id="rId3" tooltip="https://betterhealthwhileaging.net/8-things-to-check-after-fall-in-aging/"/>
              </a:rPr>
              <a:t>This Photo</a:t>
            </a:r>
            <a:r>
              <a:rPr lang="en-GB" sz="900"/>
              <a:t> by Unknown Author is licensed under </a:t>
            </a:r>
            <a:r>
              <a:rPr lang="en-GB" sz="900">
                <a:hlinkClick r:id="rId4" tooltip="https://creativecommons.org/licenses/by-nc-nd/3.0/"/>
              </a:rPr>
              <a:t>CC BY-NC-ND</a:t>
            </a:r>
            <a:endParaRPr lang="en-GB" sz="900"/>
          </a:p>
        </p:txBody>
      </p:sp>
    </p:spTree>
    <p:extLst>
      <p:ext uri="{BB962C8B-B14F-4D97-AF65-F5344CB8AC3E}">
        <p14:creationId xmlns:p14="http://schemas.microsoft.com/office/powerpoint/2010/main" val="32380982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1"/>
          <p:cNvSpPr txBox="1"/>
          <p:nvPr/>
        </p:nvSpPr>
        <p:spPr>
          <a:xfrm>
            <a:off x="1011200" y="1853868"/>
            <a:ext cx="10089600" cy="615513"/>
          </a:xfrm>
          <a:prstGeom prst="rect">
            <a:avLst/>
          </a:prstGeom>
          <a:noFill/>
          <a:ln>
            <a:noFill/>
          </a:ln>
        </p:spPr>
        <p:txBody>
          <a:bodyPr spcFirstLastPara="1" wrap="square" lIns="121900" tIns="121900" rIns="121900" bIns="121900" anchor="t" anchorCtr="0">
            <a:spAutoFit/>
          </a:bodyPr>
          <a:lstStyle/>
          <a:p>
            <a:r>
              <a:rPr lang="it" sz="2400" dirty="0">
                <a:latin typeface="Calibri" panose="020F0502020204030204" pitchFamily="34" charset="0"/>
              </a:rPr>
              <a:t>Annotated sentences are used to train machine learning algorithms</a:t>
            </a:r>
            <a:endParaRPr sz="2400" dirty="0">
              <a:latin typeface="Calibri" panose="020F0502020204030204" pitchFamily="34" charset="0"/>
            </a:endParaRPr>
          </a:p>
        </p:txBody>
      </p:sp>
      <p:sp>
        <p:nvSpPr>
          <p:cNvPr id="559" name="Google Shape;559;p61"/>
          <p:cNvSpPr txBox="1">
            <a:spLocks noGrp="1"/>
          </p:cNvSpPr>
          <p:nvPr>
            <p:ph type="title"/>
          </p:nvPr>
        </p:nvSpPr>
        <p:spPr>
          <a:noFill/>
          <a:ln>
            <a:noFill/>
          </a:ln>
        </p:spPr>
        <p:txBody>
          <a:bodyPr spcFirstLastPara="1" vert="horz" wrap="square" lIns="91433" tIns="45700" rIns="91433" bIns="45700" rtlCol="0" anchor="ctr" anchorCtr="0">
            <a:normAutofit/>
          </a:bodyPr>
          <a:lstStyle/>
          <a:p>
            <a:r>
              <a:rPr lang="en-GB"/>
              <a:t>MACHINE LEARNING</a:t>
            </a:r>
            <a:endParaRPr lang="en-GB">
              <a:sym typeface="Arial"/>
            </a:endParaRPr>
          </a:p>
        </p:txBody>
      </p:sp>
      <p:pic>
        <p:nvPicPr>
          <p:cNvPr id="560" name="Google Shape;560;p61"/>
          <p:cNvPicPr preferRelativeResize="0"/>
          <p:nvPr/>
        </p:nvPicPr>
        <p:blipFill rotWithShape="1">
          <a:blip r:embed="rId3">
            <a:alphaModFix/>
          </a:blip>
          <a:srcRect b="7338"/>
          <a:stretch/>
        </p:blipFill>
        <p:spPr>
          <a:xfrm>
            <a:off x="1018434" y="1574067"/>
            <a:ext cx="10155101" cy="4601067"/>
          </a:xfrm>
          <a:prstGeom prst="rect">
            <a:avLst/>
          </a:prstGeom>
          <a:noFill/>
          <a:ln>
            <a:noFill/>
          </a:ln>
        </p:spPr>
      </p:pic>
      <p:pic>
        <p:nvPicPr>
          <p:cNvPr id="561" name="Google Shape;561;p61"/>
          <p:cNvPicPr preferRelativeResize="0"/>
          <p:nvPr/>
        </p:nvPicPr>
        <p:blipFill rotWithShape="1">
          <a:blip r:embed="rId4">
            <a:alphaModFix/>
          </a:blip>
          <a:srcRect l="11305" r="13325"/>
          <a:stretch/>
        </p:blipFill>
        <p:spPr>
          <a:xfrm>
            <a:off x="4804832" y="3817067"/>
            <a:ext cx="2502337" cy="145506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4" name="Google Shape;224;p34"/>
          <p:cNvSpPr txBox="1">
            <a:spLocks noGrp="1"/>
          </p:cNvSpPr>
          <p:nvPr>
            <p:ph type="title"/>
          </p:nvPr>
        </p:nvSpPr>
        <p:spPr>
          <a:noFill/>
          <a:ln>
            <a:noFill/>
          </a:ln>
        </p:spPr>
        <p:txBody>
          <a:bodyPr spcFirstLastPara="1" vert="horz" wrap="square" lIns="91433" tIns="45700" rIns="91433" bIns="45700" rtlCol="0" anchor="ctr" anchorCtr="0">
            <a:normAutofit/>
          </a:bodyPr>
          <a:lstStyle/>
          <a:p>
            <a:r>
              <a:rPr lang="en-GB" dirty="0"/>
              <a:t>SENTIMENT ANALYSIS - CRITICAL ASPECTS</a:t>
            </a:r>
            <a:endParaRPr lang="en-GB" dirty="0">
              <a:sym typeface="Arial"/>
            </a:endParaRPr>
          </a:p>
        </p:txBody>
      </p:sp>
      <p:sp>
        <p:nvSpPr>
          <p:cNvPr id="3" name="Content Placeholder 2">
            <a:extLst>
              <a:ext uri="{FF2B5EF4-FFF2-40B4-BE49-F238E27FC236}">
                <a16:creationId xmlns:a16="http://schemas.microsoft.com/office/drawing/2014/main" id="{533B17AF-ECFA-640A-91AA-949D87610F07}"/>
              </a:ext>
            </a:extLst>
          </p:cNvPr>
          <p:cNvSpPr>
            <a:spLocks noGrp="1"/>
          </p:cNvSpPr>
          <p:nvPr>
            <p:ph sz="half" idx="1"/>
          </p:nvPr>
        </p:nvSpPr>
        <p:spPr>
          <a:xfrm>
            <a:off x="600455" y="1884970"/>
            <a:ext cx="5265637" cy="4728755"/>
          </a:xfrm>
        </p:spPr>
        <p:txBody>
          <a:bodyPr>
            <a:normAutofit/>
          </a:bodyPr>
          <a:lstStyle/>
          <a:p>
            <a:pPr>
              <a:buFont typeface="Arial" panose="020B0604020202020204" pitchFamily="34" charset="0"/>
              <a:buChar char="•"/>
            </a:pPr>
            <a:r>
              <a:rPr lang="en-GB" sz="1400" b="1" dirty="0"/>
              <a:t>Subjectivity</a:t>
            </a:r>
            <a:r>
              <a:rPr lang="en-GB" sz="1400" dirty="0"/>
              <a:t>: Sentiment analysis algorithms may struggle to accurately interpret nuanced or ambiguous language, leading to subjective interpretations of sentiment. Context, tone, sarcasm, and cultural nuances can significantly impact the accuracy of sentiment analysis.</a:t>
            </a:r>
          </a:p>
          <a:p>
            <a:pPr>
              <a:buFont typeface="Arial" panose="020B0604020202020204" pitchFamily="34" charset="0"/>
              <a:buChar char="•"/>
            </a:pPr>
            <a:r>
              <a:rPr lang="en-GB" sz="1400" b="1" dirty="0"/>
              <a:t>Ambiguity and Polysemy</a:t>
            </a:r>
            <a:r>
              <a:rPr lang="en-GB" sz="1400" dirty="0"/>
              <a:t>: Words often have multiple meanings depending on context, which can lead to misinterpretations in sentiment analysis. For example, the word "sick" could be interpreted positively (e.g., "That's sick!") or negatively (e.g., "I feel sick") depending on the context.</a:t>
            </a:r>
          </a:p>
          <a:p>
            <a:pPr>
              <a:buFont typeface="Arial" panose="020B0604020202020204" pitchFamily="34" charset="0"/>
              <a:buChar char="•"/>
            </a:pPr>
            <a:r>
              <a:rPr lang="en-GB" sz="1400" b="1" dirty="0"/>
              <a:t>Irony and Sarcasm</a:t>
            </a:r>
            <a:r>
              <a:rPr lang="en-GB" sz="1400" dirty="0"/>
              <a:t>: Sentiment analysis algorithms may have difficulty detecting irony, sarcasm, or other forms of figurative language, leading to inaccurate sentiment analysis results. For instance, a statement like "Great, another Monday!" might be sarcastic but could be interpreted as positive sentiment by an algorithm.</a:t>
            </a:r>
          </a:p>
          <a:p>
            <a:pPr>
              <a:buFont typeface="Arial" panose="020B0604020202020204" pitchFamily="34" charset="0"/>
              <a:buChar char="•"/>
            </a:pPr>
            <a:r>
              <a:rPr lang="en-GB" sz="1400" b="1" dirty="0"/>
              <a:t>Context Sensitivity</a:t>
            </a:r>
            <a:r>
              <a:rPr lang="en-GB" sz="1400" dirty="0"/>
              <a:t>: The meaning of a statement can change based on the surrounding context, which may not always be captured by sentiment analysis algorithms. Without understanding the broader context, sentiment analysis may produce misleading results.</a:t>
            </a:r>
          </a:p>
        </p:txBody>
      </p:sp>
      <p:sp>
        <p:nvSpPr>
          <p:cNvPr id="2" name="Content Placeholder 1">
            <a:extLst>
              <a:ext uri="{FF2B5EF4-FFF2-40B4-BE49-F238E27FC236}">
                <a16:creationId xmlns:a16="http://schemas.microsoft.com/office/drawing/2014/main" id="{A2A6F9A4-235E-174F-BF1D-A182EDE02C04}"/>
              </a:ext>
            </a:extLst>
          </p:cNvPr>
          <p:cNvSpPr>
            <a:spLocks noGrp="1"/>
          </p:cNvSpPr>
          <p:nvPr>
            <p:ph sz="half" idx="2"/>
          </p:nvPr>
        </p:nvSpPr>
        <p:spPr>
          <a:xfrm>
            <a:off x="6190488" y="1884970"/>
            <a:ext cx="5265638" cy="4728753"/>
          </a:xfrm>
        </p:spPr>
        <p:txBody>
          <a:bodyPr>
            <a:normAutofit/>
          </a:bodyPr>
          <a:lstStyle/>
          <a:p>
            <a:pPr>
              <a:buFont typeface="Arial" panose="020B0604020202020204" pitchFamily="34" charset="0"/>
              <a:buChar char="•"/>
            </a:pPr>
            <a:r>
              <a:rPr lang="en-GB" sz="1400" b="1" dirty="0"/>
              <a:t>Data Bias</a:t>
            </a:r>
            <a:r>
              <a:rPr lang="en-GB" sz="1400" dirty="0"/>
              <a:t>: Sentiment analysis models are trained on large datasets, which may contain biases inherent in the data, such as demographic biases, cultural biases, or biases introduced through the </a:t>
            </a:r>
            <a:r>
              <a:rPr lang="en-GB" sz="1400" dirty="0" err="1"/>
              <a:t>labeling</a:t>
            </a:r>
            <a:r>
              <a:rPr lang="en-GB" sz="1400" dirty="0"/>
              <a:t> process. These biases can affect the generalizability and fairness of sentiment analysis results.</a:t>
            </a:r>
          </a:p>
          <a:p>
            <a:pPr algn="l">
              <a:buFont typeface="Arial" panose="020B0604020202020204" pitchFamily="34" charset="0"/>
              <a:buChar char="•"/>
            </a:pPr>
            <a:r>
              <a:rPr lang="en-GB" sz="1400" b="1" dirty="0"/>
              <a:t>Language Complexity</a:t>
            </a:r>
            <a:r>
              <a:rPr lang="en-GB" sz="1400" dirty="0"/>
              <a:t>: Sentiment analysis becomes more challenging with languages that exhibit complex grammatical structures, ambiguous word meanings, or lack of standardized spelling and grammar rules. This complexity can reduce the accuracy of sentiment analysis for such languages.</a:t>
            </a:r>
          </a:p>
          <a:p>
            <a:pPr algn="l">
              <a:buFont typeface="Arial" panose="020B0604020202020204" pitchFamily="34" charset="0"/>
              <a:buChar char="•"/>
            </a:pPr>
            <a:r>
              <a:rPr lang="en-GB" sz="1400" b="1" dirty="0"/>
              <a:t>Domain Specificity</a:t>
            </a:r>
            <a:r>
              <a:rPr lang="en-GB" sz="1400" dirty="0"/>
              <a:t>: Sentiment analysis models trained on general datasets may not perform well when applied to specific domains or industries with unique terminology, jargon, or sentiment expressions. Domain-specific customization or fine-tuning of models may be necessary for accurate sentiment analysis in specialized contexts.</a:t>
            </a:r>
          </a:p>
          <a:p>
            <a:pPr algn="l">
              <a:buFont typeface="Arial" panose="020B0604020202020204" pitchFamily="34" charset="0"/>
              <a:buChar char="•"/>
            </a:pPr>
            <a:r>
              <a:rPr lang="en-GB" sz="1400" b="1" dirty="0"/>
              <a:t>Temporal Dynamics</a:t>
            </a:r>
            <a:r>
              <a:rPr lang="en-GB" sz="1400" dirty="0"/>
              <a:t>: Sentiments can change over time due to evolving trends, events, or public opinion. Static sentiment analysis models may not capture these temporal dynamics, leading to outdated or inaccurate sentiment predictions.</a:t>
            </a:r>
          </a:p>
          <a:p>
            <a:pPr>
              <a:buFont typeface="Arial" panose="020B0604020202020204" pitchFamily="34" charset="0"/>
              <a:buChar char="•"/>
            </a:pPr>
            <a:endParaRPr lang="en-GB"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0C376-30D4-2171-388E-9CE19518C412}"/>
              </a:ext>
            </a:extLst>
          </p:cNvPr>
          <p:cNvSpPr>
            <a:spLocks noGrp="1"/>
          </p:cNvSpPr>
          <p:nvPr>
            <p:ph type="title"/>
          </p:nvPr>
        </p:nvSpPr>
        <p:spPr/>
        <p:txBody>
          <a:bodyPr/>
          <a:lstStyle/>
          <a:p>
            <a:r>
              <a:rPr lang="en-GB" dirty="0"/>
              <a:t>What is sentiment analysis?</a:t>
            </a:r>
          </a:p>
        </p:txBody>
      </p:sp>
      <p:sp>
        <p:nvSpPr>
          <p:cNvPr id="3" name="Content Placeholder 2">
            <a:extLst>
              <a:ext uri="{FF2B5EF4-FFF2-40B4-BE49-F238E27FC236}">
                <a16:creationId xmlns:a16="http://schemas.microsoft.com/office/drawing/2014/main" id="{CEF08D7D-E832-F4A6-E39E-B6358ED48BA2}"/>
              </a:ext>
            </a:extLst>
          </p:cNvPr>
          <p:cNvSpPr>
            <a:spLocks noGrp="1"/>
          </p:cNvSpPr>
          <p:nvPr>
            <p:ph sz="half" idx="1"/>
          </p:nvPr>
        </p:nvSpPr>
        <p:spPr/>
        <p:txBody>
          <a:bodyPr vert="horz" lIns="45720" tIns="45720" rIns="45720" bIns="45720" rtlCol="0">
            <a:normAutofit/>
          </a:bodyPr>
          <a:lstStyle/>
          <a:p>
            <a:pPr marL="0" indent="0">
              <a:lnSpc>
                <a:spcPct val="100000"/>
              </a:lnSpc>
              <a:buNone/>
            </a:pPr>
            <a:r>
              <a:rPr lang="en-GB" sz="1600" dirty="0"/>
              <a:t>Sentiment Analysis is a </a:t>
            </a:r>
            <a:r>
              <a:rPr lang="en-GB" sz="1600" b="1" dirty="0"/>
              <a:t>subfield of Natural Language Processing </a:t>
            </a:r>
            <a:r>
              <a:rPr lang="en-GB" sz="1600" dirty="0"/>
              <a:t>(NLP) that involves </a:t>
            </a:r>
            <a:r>
              <a:rPr lang="en-GB" sz="1600" b="1" dirty="0"/>
              <a:t>determining the emotional/sentiment value of a text</a:t>
            </a:r>
            <a:r>
              <a:rPr lang="en-GB" sz="1600" dirty="0"/>
              <a:t>.</a:t>
            </a:r>
          </a:p>
          <a:p>
            <a:pPr marL="0" indent="0">
              <a:lnSpc>
                <a:spcPct val="100000"/>
              </a:lnSpc>
              <a:buNone/>
            </a:pPr>
            <a:r>
              <a:rPr lang="en-GB" sz="1600" dirty="0"/>
              <a:t>In the context of Digital Humanities, sentiment analysis can be used </a:t>
            </a:r>
            <a:r>
              <a:rPr lang="en-GB" sz="1600" b="1" dirty="0"/>
              <a:t>to understand human behaviour </a:t>
            </a:r>
            <a:r>
              <a:rPr lang="en-GB" sz="1600" dirty="0"/>
              <a:t>in digital spaces, analyse texts from books, social media, blogs, websites, and other digital platforms to extract useful insights.</a:t>
            </a:r>
          </a:p>
        </p:txBody>
      </p:sp>
      <p:sp>
        <p:nvSpPr>
          <p:cNvPr id="5" name="Content Placeholder 4">
            <a:extLst>
              <a:ext uri="{FF2B5EF4-FFF2-40B4-BE49-F238E27FC236}">
                <a16:creationId xmlns:a16="http://schemas.microsoft.com/office/drawing/2014/main" id="{AC1EF3ED-3150-D151-0916-13EC856A43AE}"/>
              </a:ext>
            </a:extLst>
          </p:cNvPr>
          <p:cNvSpPr>
            <a:spLocks noGrp="1"/>
          </p:cNvSpPr>
          <p:nvPr>
            <p:ph sz="half" idx="2"/>
          </p:nvPr>
        </p:nvSpPr>
        <p:spPr/>
        <p:txBody>
          <a:bodyPr>
            <a:normAutofit/>
          </a:bodyPr>
          <a:lstStyle/>
          <a:p>
            <a:pPr marL="0" indent="0">
              <a:lnSpc>
                <a:spcPct val="100000"/>
              </a:lnSpc>
              <a:buNone/>
            </a:pPr>
            <a:r>
              <a:rPr lang="en-GB" sz="1600" dirty="0"/>
              <a:t>Sentiment analysis is, in short, </a:t>
            </a:r>
            <a:r>
              <a:rPr lang="en-GB" sz="1600" b="1" dirty="0"/>
              <a:t>the process of extracting the emotional value of a text</a:t>
            </a:r>
            <a:r>
              <a:rPr lang="en-GB" sz="1600" dirty="0"/>
              <a:t>.</a:t>
            </a:r>
          </a:p>
          <a:p>
            <a:pPr marL="0" indent="0">
              <a:lnSpc>
                <a:spcPct val="100000"/>
              </a:lnSpc>
              <a:buNone/>
            </a:pPr>
            <a:r>
              <a:rPr lang="en-GB" sz="1600" dirty="0"/>
              <a:t>In its most simple form, it accounts for either </a:t>
            </a:r>
            <a:r>
              <a:rPr lang="en-GB" sz="1600" b="1" dirty="0"/>
              <a:t>positive</a:t>
            </a:r>
            <a:r>
              <a:rPr lang="en-GB" sz="1600" dirty="0"/>
              <a:t> or </a:t>
            </a:r>
            <a:r>
              <a:rPr lang="en-GB" sz="1600" b="1" dirty="0"/>
              <a:t>negative</a:t>
            </a:r>
            <a:r>
              <a:rPr lang="en-GB" sz="1600" dirty="0"/>
              <a:t> sentiment. However, more complex models can account for a wider range of </a:t>
            </a:r>
            <a:r>
              <a:rPr lang="en-GB" sz="1600" b="1" dirty="0"/>
              <a:t>emotions</a:t>
            </a:r>
            <a:r>
              <a:rPr lang="en-GB" sz="1600" dirty="0"/>
              <a:t>, such as joy, anger, sadness, and fear.</a:t>
            </a:r>
          </a:p>
          <a:p>
            <a:pPr marL="0" indent="0">
              <a:lnSpc>
                <a:spcPct val="100000"/>
              </a:lnSpc>
              <a:buNone/>
            </a:pPr>
            <a:r>
              <a:rPr lang="en-GB" sz="1600" dirty="0"/>
              <a:t>In this workshop, </a:t>
            </a:r>
            <a:r>
              <a:rPr lang="en-GB" sz="1600" u="sng" dirty="0"/>
              <a:t>we will have a look at how sentiment analysis can be performed with R</a:t>
            </a:r>
            <a:r>
              <a:rPr lang="en-GB" sz="1600" dirty="0"/>
              <a:t>.</a:t>
            </a:r>
          </a:p>
        </p:txBody>
      </p:sp>
      <p:sp>
        <p:nvSpPr>
          <p:cNvPr id="4" name="Slide Number Placeholder 3">
            <a:extLst>
              <a:ext uri="{FF2B5EF4-FFF2-40B4-BE49-F238E27FC236}">
                <a16:creationId xmlns:a16="http://schemas.microsoft.com/office/drawing/2014/main" id="{3F73BA05-5804-ED9A-60A9-B3F3CE9B1A8A}"/>
              </a:ext>
            </a:extLst>
          </p:cNvPr>
          <p:cNvSpPr>
            <a:spLocks noGrp="1"/>
          </p:cNvSpPr>
          <p:nvPr>
            <p:ph type="sldNum" sz="quarter" idx="12"/>
          </p:nvPr>
        </p:nvSpPr>
        <p:spPr/>
        <p:txBody>
          <a:bodyPr/>
          <a:lstStyle/>
          <a:p>
            <a:fld id="{69E57DC2-970A-4B3E-BB1C-7A09969E49DF}" type="slidenum">
              <a:rPr lang="en-US" sz="700" smtClean="0"/>
              <a:pPr/>
              <a:t>4</a:t>
            </a:fld>
            <a:endParaRPr lang="en-US" sz="700" dirty="0"/>
          </a:p>
        </p:txBody>
      </p:sp>
    </p:spTree>
    <p:extLst>
      <p:ext uri="{BB962C8B-B14F-4D97-AF65-F5344CB8AC3E}">
        <p14:creationId xmlns:p14="http://schemas.microsoft.com/office/powerpoint/2010/main" val="116918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27"/>
          <p:cNvSpPr/>
          <p:nvPr/>
        </p:nvSpPr>
        <p:spPr>
          <a:xfrm>
            <a:off x="8762749" y="2386941"/>
            <a:ext cx="2032000" cy="3122282"/>
          </a:xfrm>
          <a:prstGeom prst="rect">
            <a:avLst/>
          </a:prstGeom>
          <a:gradFill>
            <a:gsLst>
              <a:gs pos="0">
                <a:srgbClr val="FF0000"/>
              </a:gs>
              <a:gs pos="100000">
                <a:srgbClr val="0070C0"/>
              </a:gs>
            </a:gsLst>
            <a:lin ang="5400012" scaled="0"/>
          </a:gradFill>
          <a:ln w="12700" cap="flat" cmpd="sng">
            <a:solidFill>
              <a:srgbClr val="31538F"/>
            </a:solidFill>
            <a:prstDash val="solid"/>
            <a:miter lim="800000"/>
            <a:headEnd type="none" w="sm" len="sm"/>
            <a:tailEnd type="none" w="sm" len="sm"/>
          </a:ln>
        </p:spPr>
        <p:txBody>
          <a:bodyPr spcFirstLastPara="1" wrap="square" lIns="91433" tIns="45700" rIns="91433" bIns="45700" anchor="ctr" anchorCtr="0">
            <a:noAutofit/>
          </a:bodyPr>
          <a:lstStyle/>
          <a:p>
            <a:pPr algn="ctr"/>
            <a:endParaRPr sz="1867">
              <a:solidFill>
                <a:schemeClr val="lt1"/>
              </a:solidFill>
              <a:latin typeface="Calibri"/>
              <a:ea typeface="Calibri"/>
              <a:cs typeface="Calibri"/>
              <a:sym typeface="Calibri"/>
            </a:endParaRPr>
          </a:p>
        </p:txBody>
      </p:sp>
      <p:cxnSp>
        <p:nvCxnSpPr>
          <p:cNvPr id="149" name="Google Shape;149;p27"/>
          <p:cNvCxnSpPr>
            <a:cxnSpLocks/>
          </p:cNvCxnSpPr>
          <p:nvPr/>
        </p:nvCxnSpPr>
        <p:spPr>
          <a:xfrm flipV="1">
            <a:off x="3835149" y="3019353"/>
            <a:ext cx="4179304" cy="686586"/>
          </a:xfrm>
          <a:prstGeom prst="straightConnector1">
            <a:avLst/>
          </a:prstGeom>
          <a:noFill/>
          <a:ln w="38100" cap="flat" cmpd="sng">
            <a:solidFill>
              <a:srgbClr val="FF0000"/>
            </a:solidFill>
            <a:prstDash val="solid"/>
            <a:miter lim="800000"/>
            <a:headEnd type="none" w="sm" len="sm"/>
            <a:tailEnd type="triangle" w="med" len="med"/>
          </a:ln>
        </p:spPr>
      </p:cxnSp>
      <p:cxnSp>
        <p:nvCxnSpPr>
          <p:cNvPr id="150" name="Google Shape;150;p27"/>
          <p:cNvCxnSpPr>
            <a:cxnSpLocks/>
          </p:cNvCxnSpPr>
          <p:nvPr/>
        </p:nvCxnSpPr>
        <p:spPr>
          <a:xfrm>
            <a:off x="3785800" y="5254533"/>
            <a:ext cx="4399148" cy="0"/>
          </a:xfrm>
          <a:prstGeom prst="straightConnector1">
            <a:avLst/>
          </a:prstGeom>
          <a:noFill/>
          <a:ln w="38100" cap="flat" cmpd="sng">
            <a:solidFill>
              <a:srgbClr val="0070C0"/>
            </a:solidFill>
            <a:prstDash val="solid"/>
            <a:miter lim="800000"/>
            <a:headEnd type="none" w="sm" len="sm"/>
            <a:tailEnd type="triangle" w="med" len="med"/>
          </a:ln>
        </p:spPr>
      </p:cxnSp>
      <p:sp>
        <p:nvSpPr>
          <p:cNvPr id="151" name="Google Shape;151;p27"/>
          <p:cNvSpPr txBox="1"/>
          <p:nvPr/>
        </p:nvSpPr>
        <p:spPr>
          <a:xfrm>
            <a:off x="7421453" y="2400937"/>
            <a:ext cx="876400" cy="370120"/>
          </a:xfrm>
          <a:prstGeom prst="rect">
            <a:avLst/>
          </a:prstGeom>
          <a:noFill/>
          <a:ln>
            <a:noFill/>
          </a:ln>
        </p:spPr>
        <p:txBody>
          <a:bodyPr spcFirstLastPara="1" wrap="square" lIns="91433" tIns="45700" rIns="91433" bIns="45700" anchor="t" anchorCtr="0">
            <a:noAutofit/>
          </a:bodyPr>
          <a:lstStyle/>
          <a:p>
            <a:r>
              <a:rPr lang="it" sz="2400" dirty="0">
                <a:solidFill>
                  <a:schemeClr val="dk1"/>
                </a:solidFill>
                <a:latin typeface="Calibri"/>
                <a:ea typeface="Calibri"/>
                <a:cs typeface="Calibri"/>
                <a:sym typeface="Calibri"/>
              </a:rPr>
              <a:t>+0.9</a:t>
            </a:r>
            <a:endParaRPr sz="2400" dirty="0">
              <a:solidFill>
                <a:schemeClr val="dk1"/>
              </a:solidFill>
              <a:latin typeface="Calibri"/>
              <a:ea typeface="Calibri"/>
              <a:cs typeface="Calibri"/>
              <a:sym typeface="Calibri"/>
            </a:endParaRPr>
          </a:p>
        </p:txBody>
      </p:sp>
      <p:sp>
        <p:nvSpPr>
          <p:cNvPr id="152" name="Google Shape;152;p27"/>
          <p:cNvSpPr txBox="1"/>
          <p:nvPr/>
        </p:nvSpPr>
        <p:spPr>
          <a:xfrm>
            <a:off x="7576253" y="4615707"/>
            <a:ext cx="721600" cy="370120"/>
          </a:xfrm>
          <a:prstGeom prst="rect">
            <a:avLst/>
          </a:prstGeom>
          <a:noFill/>
          <a:ln>
            <a:noFill/>
          </a:ln>
        </p:spPr>
        <p:txBody>
          <a:bodyPr spcFirstLastPara="1" wrap="square" lIns="91433" tIns="45700" rIns="91433" bIns="45700" anchor="t" anchorCtr="0">
            <a:noAutofit/>
          </a:bodyPr>
          <a:lstStyle/>
          <a:p>
            <a:r>
              <a:rPr lang="it" sz="2400" dirty="0">
                <a:solidFill>
                  <a:schemeClr val="dk1"/>
                </a:solidFill>
                <a:latin typeface="Calibri"/>
                <a:ea typeface="Calibri"/>
                <a:cs typeface="Calibri"/>
                <a:sym typeface="Calibri"/>
              </a:rPr>
              <a:t>-0.5</a:t>
            </a:r>
            <a:endParaRPr sz="2400" dirty="0">
              <a:solidFill>
                <a:schemeClr val="dk1"/>
              </a:solidFill>
              <a:latin typeface="Calibri"/>
              <a:ea typeface="Calibri"/>
              <a:cs typeface="Calibri"/>
              <a:sym typeface="Calibri"/>
            </a:endParaRPr>
          </a:p>
        </p:txBody>
      </p:sp>
      <p:sp>
        <p:nvSpPr>
          <p:cNvPr id="153" name="Google Shape;153;p27"/>
          <p:cNvSpPr txBox="1"/>
          <p:nvPr/>
        </p:nvSpPr>
        <p:spPr>
          <a:xfrm>
            <a:off x="9157879" y="1740450"/>
            <a:ext cx="1140800" cy="406047"/>
          </a:xfrm>
          <a:prstGeom prst="rect">
            <a:avLst/>
          </a:prstGeom>
          <a:noFill/>
          <a:ln>
            <a:noFill/>
          </a:ln>
        </p:spPr>
        <p:txBody>
          <a:bodyPr spcFirstLastPara="1" wrap="square" lIns="91433" tIns="45700" rIns="91433" bIns="45700" anchor="t" anchorCtr="0">
            <a:noAutofit/>
          </a:bodyPr>
          <a:lstStyle/>
          <a:p>
            <a:r>
              <a:rPr lang="it" sz="4000" dirty="0">
                <a:solidFill>
                  <a:schemeClr val="dk1"/>
                </a:solidFill>
                <a:latin typeface="Calibri"/>
                <a:ea typeface="Calibri"/>
                <a:cs typeface="Calibri"/>
                <a:sym typeface="Calibri"/>
              </a:rPr>
              <a:t>+1</a:t>
            </a:r>
            <a:endParaRPr sz="1050" dirty="0">
              <a:solidFill>
                <a:schemeClr val="dk1"/>
              </a:solidFill>
              <a:latin typeface="Calibri"/>
              <a:ea typeface="Calibri"/>
              <a:cs typeface="Calibri"/>
              <a:sym typeface="Calibri"/>
            </a:endParaRPr>
          </a:p>
        </p:txBody>
      </p:sp>
      <p:sp>
        <p:nvSpPr>
          <p:cNvPr id="154" name="Google Shape;154;p27"/>
          <p:cNvSpPr txBox="1"/>
          <p:nvPr/>
        </p:nvSpPr>
        <p:spPr>
          <a:xfrm>
            <a:off x="9249381" y="5573958"/>
            <a:ext cx="1140800" cy="406047"/>
          </a:xfrm>
          <a:prstGeom prst="rect">
            <a:avLst/>
          </a:prstGeom>
          <a:noFill/>
          <a:ln>
            <a:noFill/>
          </a:ln>
        </p:spPr>
        <p:txBody>
          <a:bodyPr spcFirstLastPara="1" wrap="square" lIns="91433" tIns="45700" rIns="91433" bIns="45700" anchor="t" anchorCtr="0">
            <a:noAutofit/>
          </a:bodyPr>
          <a:lstStyle/>
          <a:p>
            <a:r>
              <a:rPr lang="it" sz="4000" dirty="0">
                <a:solidFill>
                  <a:schemeClr val="dk1"/>
                </a:solidFill>
                <a:latin typeface="Calibri"/>
                <a:ea typeface="Calibri"/>
                <a:cs typeface="Calibri"/>
                <a:sym typeface="Calibri"/>
              </a:rPr>
              <a:t>-1</a:t>
            </a:r>
            <a:endParaRPr sz="1050" dirty="0">
              <a:solidFill>
                <a:schemeClr val="dk1"/>
              </a:solidFill>
              <a:latin typeface="Calibri"/>
              <a:ea typeface="Calibri"/>
              <a:cs typeface="Calibri"/>
              <a:sym typeface="Calibri"/>
            </a:endParaRPr>
          </a:p>
        </p:txBody>
      </p:sp>
      <p:sp>
        <p:nvSpPr>
          <p:cNvPr id="155" name="Google Shape;155;p27"/>
          <p:cNvSpPr txBox="1">
            <a:spLocks noGrp="1"/>
          </p:cNvSpPr>
          <p:nvPr>
            <p:ph type="title"/>
          </p:nvPr>
        </p:nvSpPr>
        <p:spPr>
          <a:noFill/>
          <a:ln>
            <a:noFill/>
          </a:ln>
        </p:spPr>
        <p:txBody>
          <a:bodyPr spcFirstLastPara="1" vert="horz" wrap="square" lIns="91433" tIns="45700" rIns="91433" bIns="45700" rtlCol="0" anchor="ctr" anchorCtr="0">
            <a:normAutofit/>
          </a:bodyPr>
          <a:lstStyle/>
          <a:p>
            <a:r>
              <a:rPr lang="en-GB" dirty="0"/>
              <a:t>So, how does SENTIMENT ANALYSIS work?</a:t>
            </a:r>
            <a:endParaRPr lang="en-GB" dirty="0">
              <a:sym typeface="Arial"/>
            </a:endParaRPr>
          </a:p>
        </p:txBody>
      </p:sp>
      <p:sp>
        <p:nvSpPr>
          <p:cNvPr id="8" name="Content Placeholder 7">
            <a:extLst>
              <a:ext uri="{FF2B5EF4-FFF2-40B4-BE49-F238E27FC236}">
                <a16:creationId xmlns:a16="http://schemas.microsoft.com/office/drawing/2014/main" id="{573AC1D0-D14A-9842-5A59-257594BFA165}"/>
              </a:ext>
            </a:extLst>
          </p:cNvPr>
          <p:cNvSpPr>
            <a:spLocks noGrp="1"/>
          </p:cNvSpPr>
          <p:nvPr>
            <p:ph idx="1"/>
          </p:nvPr>
        </p:nvSpPr>
        <p:spPr>
          <a:xfrm>
            <a:off x="1024128" y="3125993"/>
            <a:ext cx="2712324" cy="2447963"/>
          </a:xfrm>
        </p:spPr>
        <p:txBody>
          <a:bodyPr>
            <a:normAutofit fontScale="92500" lnSpcReduction="10000"/>
          </a:bodyPr>
          <a:lstStyle/>
          <a:p>
            <a:r>
              <a:rPr lang="en-GB" dirty="0">
                <a:sym typeface="Arial"/>
              </a:rPr>
              <a:t>“This book is </a:t>
            </a:r>
            <a:r>
              <a:rPr lang="en-GB" dirty="0">
                <a:solidFill>
                  <a:srgbClr val="FF0000"/>
                </a:solidFill>
                <a:sym typeface="Arial"/>
              </a:rPr>
              <a:t>fantastic</a:t>
            </a:r>
            <a:r>
              <a:rPr lang="en-GB" dirty="0">
                <a:sym typeface="Arial"/>
              </a:rPr>
              <a:t>! </a:t>
            </a:r>
            <a:br>
              <a:rPr lang="en-GB" dirty="0">
                <a:sym typeface="Arial"/>
              </a:rPr>
            </a:br>
            <a:r>
              <a:rPr lang="en-GB" dirty="0">
                <a:sym typeface="Arial"/>
              </a:rPr>
              <a:t>It tells </a:t>
            </a:r>
            <a:r>
              <a:rPr lang="en-GB" dirty="0">
                <a:solidFill>
                  <a:srgbClr val="FF0000"/>
                </a:solidFill>
                <a:sym typeface="Arial"/>
              </a:rPr>
              <a:t>wonderful</a:t>
            </a:r>
            <a:r>
              <a:rPr lang="en-GB" dirty="0">
                <a:sym typeface="Arial"/>
              </a:rPr>
              <a:t> and </a:t>
            </a:r>
            <a:r>
              <a:rPr lang="en-GB" dirty="0">
                <a:solidFill>
                  <a:srgbClr val="FF0000"/>
                </a:solidFill>
                <a:sym typeface="Arial"/>
              </a:rPr>
              <a:t>beautiful</a:t>
            </a:r>
            <a:r>
              <a:rPr lang="en-GB" dirty="0">
                <a:sym typeface="Arial"/>
              </a:rPr>
              <a:t> things…”</a:t>
            </a:r>
            <a:endParaRPr lang="en-GB" dirty="0"/>
          </a:p>
          <a:p>
            <a:endParaRPr lang="en-GB" dirty="0">
              <a:sym typeface="Arial"/>
            </a:endParaRPr>
          </a:p>
          <a:p>
            <a:endParaRPr lang="en-GB" dirty="0">
              <a:sym typeface="Arial"/>
            </a:endParaRPr>
          </a:p>
          <a:p>
            <a:r>
              <a:rPr lang="en-GB" dirty="0">
                <a:sym typeface="Arial"/>
              </a:rPr>
              <a:t>“In those days, </a:t>
            </a:r>
            <a:r>
              <a:rPr lang="en-GB" dirty="0">
                <a:solidFill>
                  <a:srgbClr val="0070C0"/>
                </a:solidFill>
                <a:sym typeface="Arial"/>
              </a:rPr>
              <a:t>sadness</a:t>
            </a:r>
            <a:r>
              <a:rPr lang="en-GB" dirty="0">
                <a:sym typeface="Arial"/>
              </a:rPr>
              <a:t> </a:t>
            </a:r>
            <a:r>
              <a:rPr lang="en-GB" dirty="0">
                <a:solidFill>
                  <a:srgbClr val="0070C0"/>
                </a:solidFill>
                <a:sym typeface="Arial"/>
              </a:rPr>
              <a:t>shadowed</a:t>
            </a:r>
            <a:r>
              <a:rPr lang="en-GB" dirty="0">
                <a:sym typeface="Arial"/>
              </a:rPr>
              <a:t> my heart”</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par>
                                <p:cTn id="8" presetID="10" presetClass="entr" presetSubtype="0" fill="hold" nodeType="withEffect">
                                  <p:stCondLst>
                                    <p:cond delay="0"/>
                                  </p:stCondLst>
                                  <p:childTnLst>
                                    <p:set>
                                      <p:cBhvr>
                                        <p:cTn id="9" dur="1" fill="hold">
                                          <p:stCondLst>
                                            <p:cond delay="0"/>
                                          </p:stCondLst>
                                        </p:cTn>
                                        <p:tgtEl>
                                          <p:spTgt spid="153"/>
                                        </p:tgtEl>
                                        <p:attrNameLst>
                                          <p:attrName>style.visibility</p:attrName>
                                        </p:attrNameLst>
                                      </p:cBhvr>
                                      <p:to>
                                        <p:strVal val="visible"/>
                                      </p:to>
                                    </p:set>
                                    <p:animEffect transition="in" filter="fade">
                                      <p:cBhvr>
                                        <p:cTn id="10" dur="1000"/>
                                        <p:tgtEl>
                                          <p:spTgt spid="153"/>
                                        </p:tgtEl>
                                      </p:cBhvr>
                                    </p:animEffect>
                                  </p:childTnLst>
                                </p:cTn>
                              </p:par>
                              <p:par>
                                <p:cTn id="11" presetID="10" presetClass="entr" presetSubtype="0" fill="hold" nodeType="withEffect">
                                  <p:stCondLst>
                                    <p:cond delay="0"/>
                                  </p:stCondLst>
                                  <p:childTnLst>
                                    <p:set>
                                      <p:cBhvr>
                                        <p:cTn id="12" dur="1" fill="hold">
                                          <p:stCondLst>
                                            <p:cond delay="0"/>
                                          </p:stCondLst>
                                        </p:cTn>
                                        <p:tgtEl>
                                          <p:spTgt spid="154"/>
                                        </p:tgtEl>
                                        <p:attrNameLst>
                                          <p:attrName>style.visibility</p:attrName>
                                        </p:attrNameLst>
                                      </p:cBhvr>
                                      <p:to>
                                        <p:strVal val="visible"/>
                                      </p:to>
                                    </p:set>
                                    <p:animEffect transition="in" filter="fade">
                                      <p:cBhvr>
                                        <p:cTn id="13" dur="1000"/>
                                        <p:tgtEl>
                                          <p:spTgt spid="15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51"/>
                                        </p:tgtEl>
                                        <p:attrNameLst>
                                          <p:attrName>style.visibility</p:attrName>
                                        </p:attrNameLst>
                                      </p:cBhvr>
                                      <p:to>
                                        <p:strVal val="visible"/>
                                      </p:to>
                                    </p:set>
                                    <p:animEffect transition="in" filter="fade">
                                      <p:cBhvr>
                                        <p:cTn id="18" dur="1000"/>
                                        <p:tgtEl>
                                          <p:spTgt spid="151"/>
                                        </p:tgtEl>
                                      </p:cBhvr>
                                    </p:animEffect>
                                  </p:childTnLst>
                                </p:cTn>
                              </p:par>
                              <p:par>
                                <p:cTn id="19" presetID="10" presetClass="entr" presetSubtype="0" fill="hold" nodeType="withEffect">
                                  <p:stCondLst>
                                    <p:cond delay="0"/>
                                  </p:stCondLst>
                                  <p:childTnLst>
                                    <p:set>
                                      <p:cBhvr>
                                        <p:cTn id="20" dur="1" fill="hold">
                                          <p:stCondLst>
                                            <p:cond delay="0"/>
                                          </p:stCondLst>
                                        </p:cTn>
                                        <p:tgtEl>
                                          <p:spTgt spid="149"/>
                                        </p:tgtEl>
                                        <p:attrNameLst>
                                          <p:attrName>style.visibility</p:attrName>
                                        </p:attrNameLst>
                                      </p:cBhvr>
                                      <p:to>
                                        <p:strVal val="visible"/>
                                      </p:to>
                                    </p:set>
                                    <p:animEffect transition="in" filter="fade">
                                      <p:cBhvr>
                                        <p:cTn id="21" dur="1000"/>
                                        <p:tgtEl>
                                          <p:spTgt spid="149"/>
                                        </p:tgtEl>
                                      </p:cBhvr>
                                    </p:animEffect>
                                  </p:childTnLst>
                                </p:cTn>
                              </p:par>
                              <p:par>
                                <p:cTn id="22" presetID="10" presetClass="entr" presetSubtype="0" fill="hold" nodeType="withEffect">
                                  <p:stCondLst>
                                    <p:cond delay="0"/>
                                  </p:stCondLst>
                                  <p:childTnLst>
                                    <p:set>
                                      <p:cBhvr>
                                        <p:cTn id="23" dur="1" fill="hold">
                                          <p:stCondLst>
                                            <p:cond delay="0"/>
                                          </p:stCondLst>
                                        </p:cTn>
                                        <p:tgtEl>
                                          <p:spTgt spid="152"/>
                                        </p:tgtEl>
                                        <p:attrNameLst>
                                          <p:attrName>style.visibility</p:attrName>
                                        </p:attrNameLst>
                                      </p:cBhvr>
                                      <p:to>
                                        <p:strVal val="visible"/>
                                      </p:to>
                                    </p:set>
                                    <p:animEffect transition="in" filter="fade">
                                      <p:cBhvr>
                                        <p:cTn id="24" dur="1000"/>
                                        <p:tgtEl>
                                          <p:spTgt spid="152"/>
                                        </p:tgtEl>
                                      </p:cBhvr>
                                    </p:animEffect>
                                  </p:childTnLst>
                                </p:cTn>
                              </p:par>
                              <p:par>
                                <p:cTn id="25" presetID="10" presetClass="entr" presetSubtype="0"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animEffect transition="in" filter="fade">
                                      <p:cBhvr>
                                        <p:cTn id="27" dur="1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4" name="Google Shape;234;p35"/>
          <p:cNvSpPr txBox="1">
            <a:spLocks noGrp="1"/>
          </p:cNvSpPr>
          <p:nvPr>
            <p:ph type="title"/>
          </p:nvPr>
        </p:nvSpPr>
        <p:spPr>
          <a:xfrm>
            <a:off x="902525" y="2528686"/>
            <a:ext cx="2956956" cy="2245195"/>
          </a:xfrm>
          <a:noFill/>
          <a:ln>
            <a:noFill/>
          </a:ln>
        </p:spPr>
        <p:txBody>
          <a:bodyPr spcFirstLastPara="1" vert="horz" wrap="square" lIns="91433" tIns="45700" rIns="91433" bIns="45700" rtlCol="0" anchor="ctr" anchorCtr="0">
            <a:normAutofit fontScale="90000"/>
          </a:bodyPr>
          <a:lstStyle/>
          <a:p>
            <a:r>
              <a:rPr lang="en-GB" dirty="0"/>
              <a:t>SENTIMENT ANALYSIS</a:t>
            </a:r>
            <a:br>
              <a:rPr lang="en-GB" dirty="0"/>
            </a:br>
            <a:r>
              <a:rPr lang="en-GB" dirty="0"/>
              <a:t>applications</a:t>
            </a:r>
            <a:endParaRPr lang="en-GB" dirty="0">
              <a:sym typeface="Arial"/>
            </a:endParaRPr>
          </a:p>
        </p:txBody>
      </p:sp>
      <p:sp>
        <p:nvSpPr>
          <p:cNvPr id="6" name="Content Placeholder 5">
            <a:extLst>
              <a:ext uri="{FF2B5EF4-FFF2-40B4-BE49-F238E27FC236}">
                <a16:creationId xmlns:a16="http://schemas.microsoft.com/office/drawing/2014/main" id="{82C65FDD-D972-9016-A026-4677066FFC60}"/>
              </a:ext>
            </a:extLst>
          </p:cNvPr>
          <p:cNvSpPr>
            <a:spLocks noGrp="1"/>
          </p:cNvSpPr>
          <p:nvPr>
            <p:ph idx="1"/>
          </p:nvPr>
        </p:nvSpPr>
        <p:spPr>
          <a:xfrm>
            <a:off x="4132612" y="477981"/>
            <a:ext cx="6982691" cy="5902037"/>
          </a:xfrm>
        </p:spPr>
        <p:txBody>
          <a:bodyPr>
            <a:normAutofit fontScale="70000" lnSpcReduction="20000"/>
          </a:bodyPr>
          <a:lstStyle/>
          <a:p>
            <a:pPr marL="0" indent="0" algn="just">
              <a:lnSpc>
                <a:spcPct val="120000"/>
              </a:lnSpc>
              <a:buNone/>
            </a:pPr>
            <a:r>
              <a:rPr lang="en-GB" b="1" dirty="0"/>
              <a:t>SA for the study of historical texts</a:t>
            </a:r>
          </a:p>
          <a:p>
            <a:pPr algn="just">
              <a:lnSpc>
                <a:spcPct val="120000"/>
              </a:lnSpc>
              <a:buFont typeface="Arial" panose="020B0604020202020204" pitchFamily="34" charset="0"/>
              <a:buChar char="•"/>
            </a:pPr>
            <a:r>
              <a:rPr lang="en-GB" dirty="0" err="1"/>
              <a:t>Sprugnoli</a:t>
            </a:r>
            <a:r>
              <a:rPr lang="en-GB" dirty="0"/>
              <a:t>, R., Tonelli, S., Marchetti, A., and Moretti, G. (2016). </a:t>
            </a:r>
            <a:r>
              <a:rPr lang="en-GB" i="1" dirty="0"/>
              <a:t>Towards sentiment analysis for historical texts.</a:t>
            </a:r>
            <a:r>
              <a:rPr lang="en-GB" dirty="0"/>
              <a:t> Digital Scholarship in the Humanities, 31(4): 762-772.</a:t>
            </a:r>
          </a:p>
          <a:p>
            <a:pPr marL="0" indent="0" algn="just">
              <a:lnSpc>
                <a:spcPct val="120000"/>
              </a:lnSpc>
              <a:buNone/>
            </a:pPr>
            <a:r>
              <a:rPr lang="en-GB" b="1" dirty="0"/>
              <a:t>SA and cognitive studies</a:t>
            </a:r>
          </a:p>
          <a:p>
            <a:pPr algn="just">
              <a:lnSpc>
                <a:spcPct val="120000"/>
              </a:lnSpc>
              <a:buFont typeface="Arial" panose="020B0604020202020204" pitchFamily="34" charset="0"/>
              <a:buChar char="•"/>
            </a:pPr>
            <a:r>
              <a:rPr lang="en-GB" dirty="0"/>
              <a:t>Jacobs, A. M., Schuster, S., </a:t>
            </a:r>
            <a:r>
              <a:rPr lang="en-GB" dirty="0" err="1"/>
              <a:t>Xue</a:t>
            </a:r>
            <a:r>
              <a:rPr lang="en-GB" dirty="0"/>
              <a:t>, S., and </a:t>
            </a:r>
            <a:r>
              <a:rPr lang="en-GB" dirty="0" err="1"/>
              <a:t>Lüdtke</a:t>
            </a:r>
            <a:r>
              <a:rPr lang="en-GB" dirty="0"/>
              <a:t>, J. (2017). </a:t>
            </a:r>
            <a:r>
              <a:rPr lang="en-GB" i="1" dirty="0"/>
              <a:t>What’s in the brain that ink may character… A quantitative narrative analysis of Shakespeare’s 154 sonnets for use in (Neuro-)cognitive poetics. </a:t>
            </a:r>
            <a:r>
              <a:rPr lang="en-GB" dirty="0"/>
              <a:t>Scientific Study of Literature, 7(1): 4-51.</a:t>
            </a:r>
          </a:p>
          <a:p>
            <a:pPr marL="0" indent="0" algn="just">
              <a:lnSpc>
                <a:spcPct val="120000"/>
              </a:lnSpc>
              <a:buNone/>
            </a:pPr>
            <a:r>
              <a:rPr lang="en-GB" b="1" dirty="0"/>
              <a:t>SA and social reading</a:t>
            </a:r>
          </a:p>
          <a:p>
            <a:pPr>
              <a:lnSpc>
                <a:spcPct val="120000"/>
              </a:lnSpc>
              <a:buFont typeface="Arial" panose="020B0604020202020204" pitchFamily="34" charset="0"/>
              <a:buChar char="•"/>
            </a:pPr>
            <a:r>
              <a:rPr lang="en-GB" dirty="0" err="1"/>
              <a:t>Rebora</a:t>
            </a:r>
            <a:r>
              <a:rPr lang="en-GB" dirty="0"/>
              <a:t>, S. and </a:t>
            </a:r>
            <a:r>
              <a:rPr lang="en-GB" dirty="0" err="1"/>
              <a:t>Pianzola</a:t>
            </a:r>
            <a:r>
              <a:rPr lang="en-GB" dirty="0"/>
              <a:t> F. (2018). </a:t>
            </a:r>
            <a:r>
              <a:rPr lang="en-GB" i="1" dirty="0"/>
              <a:t>A New Research Programme for Reading Research: Analysing Comments in the Margins on Wattpad</a:t>
            </a:r>
            <a:r>
              <a:rPr lang="en-GB" dirty="0"/>
              <a:t>. </a:t>
            </a:r>
            <a:r>
              <a:rPr lang="en-GB" dirty="0" err="1"/>
              <a:t>DigitCult</a:t>
            </a:r>
            <a:r>
              <a:rPr lang="en-GB" dirty="0"/>
              <a:t> - Scientific Journal on Digital Cultures, 3(2): 19–36</a:t>
            </a:r>
          </a:p>
          <a:p>
            <a:pPr marL="0" indent="0">
              <a:lnSpc>
                <a:spcPct val="120000"/>
              </a:lnSpc>
              <a:buNone/>
            </a:pPr>
            <a:r>
              <a:rPr lang="en-GB" b="1" dirty="0"/>
              <a:t>SA for political discourse</a:t>
            </a:r>
          </a:p>
          <a:p>
            <a:pPr>
              <a:lnSpc>
                <a:spcPct val="120000"/>
              </a:lnSpc>
              <a:buFont typeface="Arial" panose="020B0604020202020204" pitchFamily="34" charset="0"/>
              <a:buChar char="•"/>
            </a:pPr>
            <a:r>
              <a:rPr lang="en-GB" dirty="0"/>
              <a:t>Thakur, N. (2023</a:t>
            </a:r>
            <a:r>
              <a:rPr lang="en-GB" i="1" dirty="0"/>
              <a:t>). Sentiment analysis and text analysis of the public discourse on Twitter about COVID-19 and </a:t>
            </a:r>
            <a:r>
              <a:rPr lang="en-GB" i="1" dirty="0" err="1"/>
              <a:t>MPox</a:t>
            </a:r>
            <a:r>
              <a:rPr lang="en-GB" dirty="0"/>
              <a:t>. Big Data and Cognitive Computing, 7(2), 116.</a:t>
            </a:r>
          </a:p>
          <a:p>
            <a:pPr marL="0" indent="0">
              <a:lnSpc>
                <a:spcPct val="120000"/>
              </a:lnSpc>
              <a:buNone/>
            </a:pPr>
            <a:r>
              <a:rPr lang="en-GB" b="1" dirty="0"/>
              <a:t>SA in literary studies</a:t>
            </a:r>
          </a:p>
          <a:p>
            <a:pPr>
              <a:lnSpc>
                <a:spcPct val="120000"/>
              </a:lnSpc>
              <a:buFont typeface="Arial" panose="020B0604020202020204" pitchFamily="34" charset="0"/>
              <a:buChar char="•"/>
            </a:pPr>
            <a:r>
              <a:rPr lang="en-GB" dirty="0"/>
              <a:t>Reagan, A. J., Mitchell, L., Kiley, D., </a:t>
            </a:r>
            <a:r>
              <a:rPr lang="en-GB" dirty="0" err="1"/>
              <a:t>Danforth</a:t>
            </a:r>
            <a:r>
              <a:rPr lang="en-GB" dirty="0"/>
              <a:t>, C. M., and </a:t>
            </a:r>
            <a:r>
              <a:rPr lang="en-GB" dirty="0" err="1"/>
              <a:t>Dodds</a:t>
            </a:r>
            <a:r>
              <a:rPr lang="en-GB" dirty="0"/>
              <a:t>, P. S. (2016</a:t>
            </a:r>
            <a:r>
              <a:rPr lang="en-GB" i="1" dirty="0"/>
              <a:t>). The emotional arcs of stories are dominated by six basic shapes.</a:t>
            </a:r>
            <a:r>
              <a:rPr lang="en-GB" dirty="0"/>
              <a:t> EPJ Data Science, 5(1): 31.</a:t>
            </a:r>
          </a:p>
          <a:p>
            <a:pPr>
              <a:lnSpc>
                <a:spcPct val="120000"/>
              </a:lnSpc>
              <a:buFont typeface="Arial" panose="020B0604020202020204" pitchFamily="34" charset="0"/>
              <a:buChar char="•"/>
            </a:pP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EED30-2001-4F81-7CBD-876E057E63CE}"/>
              </a:ext>
            </a:extLst>
          </p:cNvPr>
          <p:cNvSpPr>
            <a:spLocks noGrp="1"/>
          </p:cNvSpPr>
          <p:nvPr>
            <p:ph type="title"/>
          </p:nvPr>
        </p:nvSpPr>
        <p:spPr/>
        <p:txBody>
          <a:bodyPr/>
          <a:lstStyle/>
          <a:p>
            <a:r>
              <a:rPr lang="en-GB" dirty="0"/>
              <a:t>How does it work?</a:t>
            </a:r>
            <a:br>
              <a:rPr lang="en-GB" dirty="0"/>
            </a:br>
            <a:r>
              <a:rPr lang="en-GB" dirty="0"/>
              <a:t>1) sentiment/emotions models</a:t>
            </a:r>
          </a:p>
        </p:txBody>
      </p:sp>
      <p:pic>
        <p:nvPicPr>
          <p:cNvPr id="9" name="Picture Placeholder 8">
            <a:extLst>
              <a:ext uri="{FF2B5EF4-FFF2-40B4-BE49-F238E27FC236}">
                <a16:creationId xmlns:a16="http://schemas.microsoft.com/office/drawing/2014/main" id="{94F0DEF2-EB2B-FDFC-530A-4B5D7EAB68C7}"/>
              </a:ext>
            </a:extLst>
          </p:cNvPr>
          <p:cNvPicPr>
            <a:picLocks noGrp="1" noChangeAspect="1"/>
          </p:cNvPicPr>
          <p:nvPr>
            <p:ph type="pic" idx="1"/>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colorTemperature colorTemp="5900"/>
                    </a14:imgEffect>
                    <a14:imgEffect>
                      <a14:saturation sat="147000"/>
                    </a14:imgEffect>
                    <a14:imgEffect>
                      <a14:brightnessContrast bright="-58000" contrast="-12000"/>
                    </a14:imgEffect>
                  </a14:imgLayer>
                </a14:imgProps>
              </a:ext>
              <a:ext uri="{837473B0-CC2E-450A-ABE3-18F120FF3D39}">
                <a1611:picAttrSrcUrl xmlns:a1611="http://schemas.microsoft.com/office/drawing/2016/11/main" r:id="rId4"/>
              </a:ext>
            </a:extLst>
          </a:blip>
          <a:srcRect t="21797" b="21797"/>
          <a:stretch>
            <a:fillRect/>
          </a:stretch>
        </p:blipFill>
        <p:spPr/>
      </p:pic>
      <p:sp>
        <p:nvSpPr>
          <p:cNvPr id="7" name="Text Placeholder 6">
            <a:extLst>
              <a:ext uri="{FF2B5EF4-FFF2-40B4-BE49-F238E27FC236}">
                <a16:creationId xmlns:a16="http://schemas.microsoft.com/office/drawing/2014/main" id="{6DDBD862-FF8C-7EE5-FEBB-84A261D65E3C}"/>
              </a:ext>
            </a:extLst>
          </p:cNvPr>
          <p:cNvSpPr>
            <a:spLocks noGrp="1"/>
          </p:cNvSpPr>
          <p:nvPr>
            <p:ph type="body" sz="half" idx="2"/>
          </p:nvPr>
        </p:nvSpPr>
        <p:spPr/>
        <p:txBody>
          <a:bodyPr/>
          <a:lstStyle/>
          <a:p>
            <a:endParaRPr lang="en-GB"/>
          </a:p>
        </p:txBody>
      </p:sp>
      <p:sp>
        <p:nvSpPr>
          <p:cNvPr id="4" name="Slide Number Placeholder 3">
            <a:extLst>
              <a:ext uri="{FF2B5EF4-FFF2-40B4-BE49-F238E27FC236}">
                <a16:creationId xmlns:a16="http://schemas.microsoft.com/office/drawing/2014/main" id="{5CAC5A18-E084-3502-ACE9-38BF75A455ED}"/>
              </a:ext>
            </a:extLst>
          </p:cNvPr>
          <p:cNvSpPr>
            <a:spLocks noGrp="1"/>
          </p:cNvSpPr>
          <p:nvPr>
            <p:ph type="sldNum" sz="quarter" idx="12"/>
          </p:nvPr>
        </p:nvSpPr>
        <p:spPr/>
        <p:txBody>
          <a:bodyPr/>
          <a:lstStyle/>
          <a:p>
            <a:fld id="{69E57DC2-970A-4B3E-BB1C-7A09969E49DF}" type="slidenum">
              <a:rPr lang="en-US" smtClean="0"/>
              <a:pPr/>
              <a:t>7</a:t>
            </a:fld>
            <a:endParaRPr lang="en-US" dirty="0"/>
          </a:p>
        </p:txBody>
      </p:sp>
      <p:sp>
        <p:nvSpPr>
          <p:cNvPr id="10" name="TextBox 9">
            <a:extLst>
              <a:ext uri="{FF2B5EF4-FFF2-40B4-BE49-F238E27FC236}">
                <a16:creationId xmlns:a16="http://schemas.microsoft.com/office/drawing/2014/main" id="{3E12ADDA-38D0-BC02-B156-882164840C27}"/>
              </a:ext>
            </a:extLst>
          </p:cNvPr>
          <p:cNvSpPr txBox="1"/>
          <p:nvPr/>
        </p:nvSpPr>
        <p:spPr>
          <a:xfrm>
            <a:off x="0" y="4571999"/>
            <a:ext cx="12188952" cy="230832"/>
          </a:xfrm>
          <a:prstGeom prst="rect">
            <a:avLst/>
          </a:prstGeom>
          <a:noFill/>
        </p:spPr>
        <p:txBody>
          <a:bodyPr wrap="square" rtlCol="0">
            <a:spAutoFit/>
          </a:bodyPr>
          <a:lstStyle/>
          <a:p>
            <a:r>
              <a:rPr lang="en-GB" sz="900">
                <a:hlinkClick r:id="rId4" tooltip="https://www.vinodbidwaik.com/2020/02/control-your-negative-thought-and-be.html"/>
              </a:rPr>
              <a:t>This Photo</a:t>
            </a:r>
            <a:r>
              <a:rPr lang="en-GB" sz="900"/>
              <a:t> by Unknown Author is licensed under </a:t>
            </a:r>
            <a:r>
              <a:rPr lang="en-GB" sz="900">
                <a:hlinkClick r:id="rId5" tooltip="https://creativecommons.org/licenses/by-nc-nd/3.0/"/>
              </a:rPr>
              <a:t>CC BY-NC-ND</a:t>
            </a:r>
            <a:endParaRPr lang="en-GB" sz="900"/>
          </a:p>
        </p:txBody>
      </p:sp>
    </p:spTree>
    <p:extLst>
      <p:ext uri="{BB962C8B-B14F-4D97-AF65-F5344CB8AC3E}">
        <p14:creationId xmlns:p14="http://schemas.microsoft.com/office/powerpoint/2010/main" val="1653597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8" name="Title 7">
            <a:extLst>
              <a:ext uri="{FF2B5EF4-FFF2-40B4-BE49-F238E27FC236}">
                <a16:creationId xmlns:a16="http://schemas.microsoft.com/office/drawing/2014/main" id="{DE95A404-FCF9-FEB6-2E87-BD35A2308B94}"/>
              </a:ext>
            </a:extLst>
          </p:cNvPr>
          <p:cNvSpPr>
            <a:spLocks noGrp="1"/>
          </p:cNvSpPr>
          <p:nvPr>
            <p:ph type="title"/>
          </p:nvPr>
        </p:nvSpPr>
        <p:spPr/>
        <p:txBody>
          <a:bodyPr>
            <a:normAutofit/>
          </a:bodyPr>
          <a:lstStyle/>
          <a:p>
            <a:r>
              <a:rPr lang="en-GB" dirty="0">
                <a:sym typeface="Arial"/>
              </a:rPr>
              <a:t>E</a:t>
            </a:r>
            <a:r>
              <a:rPr lang="en-GB" dirty="0"/>
              <a:t>MOTION THEORIES:</a:t>
            </a:r>
            <a:br>
              <a:rPr lang="en-GB" dirty="0"/>
            </a:br>
            <a:r>
              <a:rPr lang="en-GB" dirty="0">
                <a:sym typeface="Arial"/>
              </a:rPr>
              <a:t>1. </a:t>
            </a:r>
            <a:r>
              <a:rPr lang="en-GB" dirty="0" err="1">
                <a:sym typeface="Arial"/>
              </a:rPr>
              <a:t>Plutchik’s</a:t>
            </a:r>
            <a:r>
              <a:rPr lang="en-GB" dirty="0">
                <a:sym typeface="Arial"/>
              </a:rPr>
              <a:t>  eight basic emotions</a:t>
            </a:r>
            <a:endParaRPr lang="en-GB" dirty="0"/>
          </a:p>
        </p:txBody>
      </p:sp>
      <p:pic>
        <p:nvPicPr>
          <p:cNvPr id="10" name="Google Shape;274;p39">
            <a:extLst>
              <a:ext uri="{FF2B5EF4-FFF2-40B4-BE49-F238E27FC236}">
                <a16:creationId xmlns:a16="http://schemas.microsoft.com/office/drawing/2014/main" id="{2D5D0F0A-1339-019E-BE84-07CD3C1E35C0}"/>
              </a:ext>
            </a:extLst>
          </p:cNvPr>
          <p:cNvPicPr preferRelativeResize="0">
            <a:picLocks noGrp="1"/>
          </p:cNvPicPr>
          <p:nvPr>
            <p:ph idx="1"/>
          </p:nvPr>
        </p:nvPicPr>
        <p:blipFill>
          <a:blip r:embed="rId3">
            <a:alphaModFix/>
          </a:blip>
          <a:stretch>
            <a:fillRect/>
          </a:stretch>
        </p:blipFill>
        <p:spPr>
          <a:xfrm>
            <a:off x="3857835" y="2286000"/>
            <a:ext cx="4052467" cy="4022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0"/>
          <p:cNvSpPr txBox="1">
            <a:spLocks noGrp="1"/>
          </p:cNvSpPr>
          <p:nvPr>
            <p:ph type="title"/>
          </p:nvPr>
        </p:nvSpPr>
        <p:spPr>
          <a:noFill/>
          <a:ln>
            <a:noFill/>
          </a:ln>
        </p:spPr>
        <p:txBody>
          <a:bodyPr spcFirstLastPara="1" vert="horz" wrap="square" lIns="91433" tIns="45700" rIns="91433" bIns="45700" rtlCol="0" anchor="ctr" anchorCtr="0">
            <a:normAutofit/>
          </a:bodyPr>
          <a:lstStyle/>
          <a:p>
            <a:r>
              <a:rPr lang="en-GB" dirty="0"/>
              <a:t>EMOTION THEORIES:</a:t>
            </a:r>
            <a:br>
              <a:rPr lang="en-GB" dirty="0"/>
            </a:br>
            <a:r>
              <a:rPr lang="en-GB" dirty="0">
                <a:sym typeface="Arial"/>
              </a:rPr>
              <a:t>2. Ekman’s Theory of (Six) Basic Emotions</a:t>
            </a:r>
          </a:p>
        </p:txBody>
      </p:sp>
      <p:pic>
        <p:nvPicPr>
          <p:cNvPr id="6" name="Google Shape;280;p40">
            <a:extLst>
              <a:ext uri="{FF2B5EF4-FFF2-40B4-BE49-F238E27FC236}">
                <a16:creationId xmlns:a16="http://schemas.microsoft.com/office/drawing/2014/main" id="{3F9E4B25-D47A-B378-39B8-8C1A3E3D50B7}"/>
              </a:ext>
            </a:extLst>
          </p:cNvPr>
          <p:cNvPicPr preferRelativeResize="0">
            <a:picLocks noGrp="1"/>
          </p:cNvPicPr>
          <p:nvPr>
            <p:ph idx="1"/>
          </p:nvPr>
        </p:nvPicPr>
        <p:blipFill>
          <a:blip r:embed="rId3">
            <a:alphaModFix/>
          </a:blip>
          <a:stretch>
            <a:fillRect/>
          </a:stretch>
        </p:blipFill>
        <p:spPr>
          <a:xfrm>
            <a:off x="3757629" y="2286000"/>
            <a:ext cx="4252880" cy="4022725"/>
          </a:xfrm>
          <a:prstGeom prst="rect">
            <a:avLst/>
          </a:prstGeom>
          <a:noFill/>
          <a:ln>
            <a:noFill/>
          </a:ln>
        </p:spPr>
      </p:pic>
      <p:sp>
        <p:nvSpPr>
          <p:cNvPr id="282" name="Google Shape;282;p40"/>
          <p:cNvSpPr/>
          <p:nvPr/>
        </p:nvSpPr>
        <p:spPr>
          <a:xfrm>
            <a:off x="4486551" y="6513925"/>
            <a:ext cx="6992000" cy="336000"/>
          </a:xfrm>
          <a:prstGeom prst="rect">
            <a:avLst/>
          </a:prstGeom>
          <a:solidFill>
            <a:srgbClr val="FFFFFF"/>
          </a:solidFill>
          <a:ln>
            <a:noFill/>
          </a:ln>
        </p:spPr>
        <p:txBody>
          <a:bodyPr spcFirstLastPara="1" wrap="square" lIns="91433" tIns="91433" rIns="91433" bIns="91433" anchor="ctr" anchorCtr="0">
            <a:noAutofit/>
          </a:bodyPr>
          <a:lstStyle/>
          <a:p>
            <a:endParaRPr sz="2400"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000"/>
                                          </p:stCondLst>
                                        </p:cTn>
                                        <p:tgtEl>
                                          <p:spTgt spid="2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1"/>
          <p:cNvSpPr txBox="1">
            <a:spLocks noGrp="1"/>
          </p:cNvSpPr>
          <p:nvPr>
            <p:ph type="title"/>
          </p:nvPr>
        </p:nvSpPr>
        <p:spPr>
          <a:noFill/>
          <a:ln>
            <a:noFill/>
          </a:ln>
        </p:spPr>
        <p:txBody>
          <a:bodyPr spcFirstLastPara="1" vert="horz" wrap="square" lIns="91433" tIns="45700" rIns="91433" bIns="45700" rtlCol="0" anchor="ctr" anchorCtr="0">
            <a:normAutofit/>
          </a:bodyPr>
          <a:lstStyle/>
          <a:p>
            <a:r>
              <a:rPr lang="en-GB" dirty="0"/>
              <a:t>EMOTION THEORIES:</a:t>
            </a:r>
            <a:br>
              <a:rPr lang="en-GB" dirty="0"/>
            </a:br>
            <a:r>
              <a:rPr lang="en-GB" dirty="0">
                <a:sym typeface="Arial"/>
              </a:rPr>
              <a:t>3. Russel’s Circumplex Model</a:t>
            </a:r>
          </a:p>
        </p:txBody>
      </p:sp>
      <p:pic>
        <p:nvPicPr>
          <p:cNvPr id="6" name="Google Shape;293;p41">
            <a:extLst>
              <a:ext uri="{FF2B5EF4-FFF2-40B4-BE49-F238E27FC236}">
                <a16:creationId xmlns:a16="http://schemas.microsoft.com/office/drawing/2014/main" id="{7CE8D4AF-CAB3-078B-9B12-C9A43F89E131}"/>
              </a:ext>
            </a:extLst>
          </p:cNvPr>
          <p:cNvPicPr preferRelativeResize="0">
            <a:picLocks noGrp="1"/>
          </p:cNvPicPr>
          <p:nvPr>
            <p:ph idx="1"/>
          </p:nvPr>
        </p:nvPicPr>
        <p:blipFill>
          <a:blip r:embed="rId3">
            <a:alphaModFix/>
          </a:blip>
          <a:stretch>
            <a:fillRect/>
          </a:stretch>
        </p:blipFill>
        <p:spPr>
          <a:xfrm>
            <a:off x="3810131" y="2286000"/>
            <a:ext cx="4147876" cy="4022725"/>
          </a:xfrm>
          <a:prstGeom prst="rect">
            <a:avLst/>
          </a:prstGeom>
          <a:noFill/>
          <a:ln>
            <a:noFill/>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090DCB5F-146D-478A-852A-34B16FE9F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{877E574B-7C01-FC40-ACD0-4BEF5410283A}tf10001061</Template>
  <TotalTime>4201</TotalTime>
  <Words>1241</Words>
  <Application>Microsoft Macintosh PowerPoint</Application>
  <PresentationFormat>Widescreen</PresentationFormat>
  <Paragraphs>166</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Tw Cen MT</vt:lpstr>
      <vt:lpstr>Tw Cen MT Condensed</vt:lpstr>
      <vt:lpstr>Wingdings 3</vt:lpstr>
      <vt:lpstr>Integral</vt:lpstr>
      <vt:lpstr>sentiment analysis with R (Rstudio)</vt:lpstr>
      <vt:lpstr>Today’s workshop</vt:lpstr>
      <vt:lpstr>What is sentiment analysis?</vt:lpstr>
      <vt:lpstr>So, how does SENTIMENT ANALYSIS work?</vt:lpstr>
      <vt:lpstr>SENTIMENT ANALYSIS applications</vt:lpstr>
      <vt:lpstr>How does it work? 1) sentiment/emotions models</vt:lpstr>
      <vt:lpstr>EMOTION THEORIES: 1. Plutchik’s  eight basic emotions</vt:lpstr>
      <vt:lpstr>EMOTION THEORIES: 2. Ekman’s Theory of (Six) Basic Emotions</vt:lpstr>
      <vt:lpstr>EMOTION THEORIES: 3. Russel’s Circumplex Model</vt:lpstr>
      <vt:lpstr>How does it work? 2) sentiment lexicons</vt:lpstr>
      <vt:lpstr>PowerPoint Presentation</vt:lpstr>
      <vt:lpstr>SA - HOW IT WORKS</vt:lpstr>
      <vt:lpstr>SA - HOW IT WORKS</vt:lpstr>
      <vt:lpstr>SA - HOW IT WORKS</vt:lpstr>
      <vt:lpstr>AUTOMATIC</vt:lpstr>
      <vt:lpstr>SA RESOURCES</vt:lpstr>
      <vt:lpstr>ASPECT-BASED SA</vt:lpstr>
      <vt:lpstr>ASPECT-BASED SA</vt:lpstr>
      <vt:lpstr>MACHINE LEARNING</vt:lpstr>
      <vt:lpstr>MACHINE LEARNING</vt:lpstr>
      <vt:lpstr>SENTIMENT ANALYSIS - CRITICAL ASPECTS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1 - Distant Reading: A short history</dc:title>
  <dc:creator>Giulia Grisot</dc:creator>
  <cp:lastModifiedBy>Giulia Grisot</cp:lastModifiedBy>
  <cp:revision>11</cp:revision>
  <dcterms:created xsi:type="dcterms:W3CDTF">2023-01-12T11:47:29Z</dcterms:created>
  <dcterms:modified xsi:type="dcterms:W3CDTF">2024-04-09T09:47:04Z</dcterms:modified>
</cp:coreProperties>
</file>