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Grundler" initials="GG" lastIdx="1" clrIdx="0">
    <p:extLst>
      <p:ext uri="{19B8F6BF-5375-455C-9EA6-DF929625EA0E}">
        <p15:presenceInfo xmlns:p15="http://schemas.microsoft.com/office/powerpoint/2012/main" userId="546b22f4cb8e05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CF34A-2E77-44D1-8F4F-F2FAA0DC8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F2FF84-4C89-4185-B659-76B10C25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F21186-D7F0-4DFC-A187-41FB4225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0B2EE8-7443-41B7-B3D8-532FE5B5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D1B03-6786-44D1-889A-1CF6E2EF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13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F392B7-10B7-4157-8211-8120B162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A9E911-B628-4E85-AF14-B7C42475D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7E97CF-9C48-4806-A6FC-5F9757DC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5C0FE-C689-4761-921F-19EF892E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48747F-130C-4E10-9B55-7775BE2C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31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5DE41E-3E3B-46C6-A740-6A74A90AA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00EDE-6D80-46EE-8AF3-CB126F842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7FFB7D-192B-4748-A5A8-3180CC53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3DB4D6-19E8-4153-B8DA-6894CD06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DFAFF0-0AE4-4A55-9EA9-782B5E97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7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47759-45F7-44AE-8C44-C16D421F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B83F08-05D4-4787-996F-5B6D6262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24E5C-DAF9-4656-BB5F-201EFFDA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97AAEE-3DEF-4C95-A70D-875C91AB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3B19FA-B811-46E1-8348-EE164F0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1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C7C32-4600-479C-B62B-9BB9A580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CA5B35-CC5A-42F5-B42D-DCD8EEEE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DC1D96-95EC-4A9D-B9DF-BE1EF00B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9A1F4C-9198-44DF-9A0F-B32229F3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5824DC-F186-457E-9554-AA4EA47C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7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B2BC74-064B-4FC9-97B1-EAC9C487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E2B58B-2309-4D7B-834A-FCF2B4475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39A48F-E042-4D65-8A36-71EACF98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185BA5-5A9C-430E-B25A-815DF31D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DE3B51-A387-47C9-88C8-7593A711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FABD9E-8676-4047-B198-79DB9F11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4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7C6E4-8630-4736-98D0-BAAB115E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1C036A-8F26-4396-A4CA-6B180134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3241B8-9588-4063-893D-F164B5A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78C0AC-3ECE-4BDF-B050-8F3FC1D65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96BC76-96E6-436C-A96A-B2AF44C52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88D0286-4178-4E2A-97F7-08AEA47C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1BFD93-474F-4783-A597-EF794ED4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AB83266-1B71-4FBC-BFE9-B65EC555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1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00451-90B3-49A9-B009-40C25B67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933FA4-CAC9-4C6D-8FE3-A416376E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41EF9C-B05F-4E5A-9FC5-C527AD97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B31643-E59C-490E-835E-5A8CC9C9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61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9D634D-EBDB-4F7C-91EF-619294DF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F5C4DA-0D25-4D31-AFEA-8E2209FD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67194E-4801-494B-A8CB-FCDD228E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86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49F98-C381-4439-BA7B-05F0856A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B092B-5A35-4603-903D-33C45000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D184E2-D995-4122-A517-989965822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07558B-F9BD-426D-8F83-A8928486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AE0807-AFAC-40E0-A937-A54A266B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AD26B5-E9F0-4222-A60A-A541077D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56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8621F-D1FA-4A23-9265-56B98BD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9485A7-86A3-486D-9FF0-6109284E4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22E6C2-3679-454E-A675-0C42FA9E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F96951-F435-458C-8C0C-464D5CA9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80F7A7-4A8C-4B2C-8E5B-0DDC4F78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8000B-9213-4D9C-A8A9-0A71F5DC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76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C514213-F7B1-4171-B06A-764054FB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FE513-042F-47A7-A818-B913E902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4A7E35-BFFC-4A5B-B656-FEC67AA74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CEC61-4026-44B1-B72D-18CDDE9D2FDC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93ACB3-0792-4C7B-A2B8-09F82A76C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00F776-AB5A-450C-8C01-A8FDB7042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C736-0370-48ED-A9E7-5B3D1CC7E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86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7C0C4D2-3579-4D17-8C8D-142192D20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41" y="4011317"/>
            <a:ext cx="963088" cy="859465"/>
          </a:xfrm>
          <a:prstGeom prst="rect">
            <a:avLst/>
          </a:prstGeom>
        </p:spPr>
      </p:pic>
      <p:sp>
        <p:nvSpPr>
          <p:cNvPr id="5" name="Rettangolo arrotondato 30">
            <a:extLst>
              <a:ext uri="{FF2B5EF4-FFF2-40B4-BE49-F238E27FC236}">
                <a16:creationId xmlns:a16="http://schemas.microsoft.com/office/drawing/2014/main" id="{BE661663-4C11-4F7A-9798-D5FF7BCAE877}"/>
              </a:ext>
            </a:extLst>
          </p:cNvPr>
          <p:cNvSpPr/>
          <p:nvPr/>
        </p:nvSpPr>
        <p:spPr>
          <a:xfrm>
            <a:off x="2125820" y="448505"/>
            <a:ext cx="2664296" cy="2315782"/>
          </a:xfrm>
          <a:prstGeom prst="roundRect">
            <a:avLst/>
          </a:prstGeom>
          <a:noFill/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arrotondato 30">
            <a:extLst>
              <a:ext uri="{FF2B5EF4-FFF2-40B4-BE49-F238E27FC236}">
                <a16:creationId xmlns:a16="http://schemas.microsoft.com/office/drawing/2014/main" id="{A13B88A7-9663-4CF3-B78D-2D2ABF8E186A}"/>
              </a:ext>
            </a:extLst>
          </p:cNvPr>
          <p:cNvSpPr/>
          <p:nvPr/>
        </p:nvSpPr>
        <p:spPr>
          <a:xfrm>
            <a:off x="1107922" y="3428999"/>
            <a:ext cx="4835677" cy="3077379"/>
          </a:xfrm>
          <a:prstGeom prst="roundRect">
            <a:avLst/>
          </a:prstGeom>
          <a:noFill/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arrotondato 30">
            <a:extLst>
              <a:ext uri="{FF2B5EF4-FFF2-40B4-BE49-F238E27FC236}">
                <a16:creationId xmlns:a16="http://schemas.microsoft.com/office/drawing/2014/main" id="{A7851F6E-C6DA-4A70-9A3F-F712AFEE145F}"/>
              </a:ext>
            </a:extLst>
          </p:cNvPr>
          <p:cNvSpPr/>
          <p:nvPr/>
        </p:nvSpPr>
        <p:spPr>
          <a:xfrm>
            <a:off x="7814798" y="1326278"/>
            <a:ext cx="2664296" cy="3378909"/>
          </a:xfrm>
          <a:prstGeom prst="roundRect">
            <a:avLst/>
          </a:prstGeom>
          <a:noFill/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B05D40-C9F7-4178-B545-312543D9084F}"/>
              </a:ext>
            </a:extLst>
          </p:cNvPr>
          <p:cNvSpPr/>
          <p:nvPr/>
        </p:nvSpPr>
        <p:spPr>
          <a:xfrm>
            <a:off x="2330885" y="3200399"/>
            <a:ext cx="1127083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ctxMaitre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E7A0FBF-793A-412F-9840-FCD86E4C93A6}"/>
              </a:ext>
            </a:extLst>
          </p:cNvPr>
          <p:cNvSpPr/>
          <p:nvPr/>
        </p:nvSpPr>
        <p:spPr>
          <a:xfrm>
            <a:off x="9016016" y="1085228"/>
            <a:ext cx="1140679" cy="44238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ctxRobot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1003EAD-3FFE-4648-ADC6-7CE0B177267F}"/>
              </a:ext>
            </a:extLst>
          </p:cNvPr>
          <p:cNvSpPr/>
          <p:nvPr/>
        </p:nvSpPr>
        <p:spPr>
          <a:xfrm>
            <a:off x="2467389" y="219905"/>
            <a:ext cx="1075184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ctxFridge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B423E7A-D344-400B-BF15-570D97064780}"/>
              </a:ext>
            </a:extLst>
          </p:cNvPr>
          <p:cNvSpPr/>
          <p:nvPr/>
        </p:nvSpPr>
        <p:spPr>
          <a:xfrm>
            <a:off x="1476023" y="480462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46C7699-2E86-4F40-B9CF-C41C5C3C18EC}"/>
              </a:ext>
            </a:extLst>
          </p:cNvPr>
          <p:cNvCxnSpPr>
            <a:cxnSpLocks/>
          </p:cNvCxnSpPr>
          <p:nvPr/>
        </p:nvCxnSpPr>
        <p:spPr>
          <a:xfrm flipV="1">
            <a:off x="4568511" y="3117541"/>
            <a:ext cx="4160950" cy="143515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E7BC9D06-56CB-4942-A052-F56513B4CC02}"/>
              </a:ext>
            </a:extLst>
          </p:cNvPr>
          <p:cNvSpPr/>
          <p:nvPr/>
        </p:nvSpPr>
        <p:spPr>
          <a:xfrm>
            <a:off x="2379848" y="4667260"/>
            <a:ext cx="140576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Prepare</a:t>
            </a:r>
          </a:p>
          <a:p>
            <a:r>
              <a:rPr lang="en-GB" dirty="0"/>
              <a:t>Add</a:t>
            </a:r>
          </a:p>
          <a:p>
            <a:r>
              <a:rPr lang="en-GB" dirty="0"/>
              <a:t>Clear</a:t>
            </a:r>
          </a:p>
          <a:p>
            <a:r>
              <a:rPr lang="en-GB" dirty="0"/>
              <a:t>Stop</a:t>
            </a:r>
          </a:p>
          <a:p>
            <a:r>
              <a:rPr lang="en-GB" dirty="0"/>
              <a:t>Reactivate</a:t>
            </a:r>
          </a:p>
          <a:p>
            <a:r>
              <a:rPr lang="en-GB" dirty="0"/>
              <a:t>Consult state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002D88CE-37D5-436E-94E4-CD32956C4F7B}"/>
              </a:ext>
            </a:extLst>
          </p:cNvPr>
          <p:cNvGrpSpPr/>
          <p:nvPr/>
        </p:nvGrpSpPr>
        <p:grpSpPr>
          <a:xfrm>
            <a:off x="2318790" y="4212942"/>
            <a:ext cx="963088" cy="427914"/>
            <a:chOff x="5133975" y="5295900"/>
            <a:chExt cx="342900" cy="238125"/>
          </a:xfrm>
        </p:grpSpPr>
        <p:sp>
          <p:nvSpPr>
            <p:cNvPr id="24" name="Figura a mano libera 73">
              <a:extLst>
                <a:ext uri="{FF2B5EF4-FFF2-40B4-BE49-F238E27FC236}">
                  <a16:creationId xmlns:a16="http://schemas.microsoft.com/office/drawing/2014/main" id="{94702867-3254-41E0-AAB5-82616D7FDFEE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74">
              <a:extLst>
                <a:ext uri="{FF2B5EF4-FFF2-40B4-BE49-F238E27FC236}">
                  <a16:creationId xmlns:a16="http://schemas.microsoft.com/office/drawing/2014/main" id="{8645272C-BEF9-4875-9B1D-E9AE7DA93D1B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75">
              <a:extLst>
                <a:ext uri="{FF2B5EF4-FFF2-40B4-BE49-F238E27FC236}">
                  <a16:creationId xmlns:a16="http://schemas.microsoft.com/office/drawing/2014/main" id="{CCD2F46E-72DF-4646-A40D-FFE56468457A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8" name="Immagine 27">
            <a:extLst>
              <a:ext uri="{FF2B5EF4-FFF2-40B4-BE49-F238E27FC236}">
                <a16:creationId xmlns:a16="http://schemas.microsoft.com/office/drawing/2014/main" id="{745FFA88-9535-4E3C-9F47-5E68A83F3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73" y="3997166"/>
            <a:ext cx="963088" cy="859465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6FADED10-79AE-4534-8875-71A31BDE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54" y="1313577"/>
            <a:ext cx="963088" cy="859465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497F49A4-9620-401F-AEAE-53BF71A30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611" y="2519220"/>
            <a:ext cx="963088" cy="859465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63CD2D9F-B668-4E78-BFBE-A74A221F7107}"/>
              </a:ext>
            </a:extLst>
          </p:cNvPr>
          <p:cNvSpPr/>
          <p:nvPr/>
        </p:nvSpPr>
        <p:spPr>
          <a:xfrm>
            <a:off x="3709302" y="4804627"/>
            <a:ext cx="80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maître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958348DD-6D35-4F50-8173-F663C6850E35}"/>
              </a:ext>
            </a:extLst>
          </p:cNvPr>
          <p:cNvSpPr/>
          <p:nvPr/>
        </p:nvSpPr>
        <p:spPr>
          <a:xfrm>
            <a:off x="8795183" y="2108788"/>
            <a:ext cx="703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robot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081AE43-5F47-4D37-A543-A2E6E36C3808}"/>
              </a:ext>
            </a:extLst>
          </p:cNvPr>
          <p:cNvSpPr/>
          <p:nvPr/>
        </p:nvSpPr>
        <p:spPr>
          <a:xfrm>
            <a:off x="3176286" y="937089"/>
            <a:ext cx="73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fridge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977D4377-3C28-4F3B-8423-EAFAF194A57B}"/>
              </a:ext>
            </a:extLst>
          </p:cNvPr>
          <p:cNvCxnSpPr>
            <a:cxnSpLocks/>
          </p:cNvCxnSpPr>
          <p:nvPr/>
        </p:nvCxnSpPr>
        <p:spPr>
          <a:xfrm>
            <a:off x="4038047" y="1688228"/>
            <a:ext cx="4695987" cy="110548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EC980D2-34DA-46EB-A601-945B1C27F3D3}"/>
              </a:ext>
            </a:extLst>
          </p:cNvPr>
          <p:cNvCxnSpPr>
            <a:cxnSpLocks/>
          </p:cNvCxnSpPr>
          <p:nvPr/>
        </p:nvCxnSpPr>
        <p:spPr>
          <a:xfrm flipH="1" flipV="1">
            <a:off x="4024117" y="1503475"/>
            <a:ext cx="4991899" cy="11640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C2064579-90C0-4836-8748-13B22B7068FE}"/>
              </a:ext>
            </a:extLst>
          </p:cNvPr>
          <p:cNvSpPr/>
          <p:nvPr/>
        </p:nvSpPr>
        <p:spPr>
          <a:xfrm>
            <a:off x="5687770" y="1558643"/>
            <a:ext cx="1231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Check food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0107AB12-956E-445E-8FFA-93F58AD868B2}"/>
              </a:ext>
            </a:extLst>
          </p:cNvPr>
          <p:cNvSpPr/>
          <p:nvPr/>
        </p:nvSpPr>
        <p:spPr>
          <a:xfrm>
            <a:off x="4970075" y="2173042"/>
            <a:ext cx="1903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Food available</a:t>
            </a:r>
          </a:p>
          <a:p>
            <a:r>
              <a:rPr lang="en-GB" dirty="0"/>
              <a:t>Food not available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A692511-B186-48DA-BC90-3659699DC8A0}"/>
              </a:ext>
            </a:extLst>
          </p:cNvPr>
          <p:cNvSpPr/>
          <p:nvPr/>
        </p:nvSpPr>
        <p:spPr>
          <a:xfrm>
            <a:off x="6225218" y="4011317"/>
            <a:ext cx="11584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Prepare</a:t>
            </a:r>
          </a:p>
          <a:p>
            <a:r>
              <a:rPr lang="en-GB" dirty="0"/>
              <a:t>Add</a:t>
            </a:r>
          </a:p>
          <a:p>
            <a:r>
              <a:rPr lang="en-GB" dirty="0"/>
              <a:t>Clear</a:t>
            </a:r>
          </a:p>
          <a:p>
            <a:r>
              <a:rPr lang="en-GB" dirty="0"/>
              <a:t>Stop</a:t>
            </a:r>
          </a:p>
          <a:p>
            <a:r>
              <a:rPr lang="en-GB" dirty="0"/>
              <a:t>Reactivate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F7A56337-5D57-4404-BD15-07A6469E061D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506811" y="2948953"/>
            <a:ext cx="4159800" cy="137562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38BA5F2E-23A5-45BE-AC5F-025988F2D878}"/>
              </a:ext>
            </a:extLst>
          </p:cNvPr>
          <p:cNvSpPr/>
          <p:nvPr/>
        </p:nvSpPr>
        <p:spPr>
          <a:xfrm>
            <a:off x="5738530" y="3076179"/>
            <a:ext cx="1903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Food not available</a:t>
            </a:r>
          </a:p>
          <a:p>
            <a:r>
              <a:rPr lang="en-GB" dirty="0"/>
              <a:t>Expose state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6FE06D5-CC18-441C-8570-CC6DC08EF65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526598" y="2173042"/>
            <a:ext cx="312761" cy="190081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ED9B2FA1-33F3-4B4D-9A1E-BF609F1DEE51}"/>
              </a:ext>
            </a:extLst>
          </p:cNvPr>
          <p:cNvSpPr/>
          <p:nvPr/>
        </p:nvSpPr>
        <p:spPr>
          <a:xfrm>
            <a:off x="3612986" y="2827123"/>
            <a:ext cx="135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Expose state</a:t>
            </a:r>
          </a:p>
        </p:txBody>
      </p:sp>
    </p:spTree>
    <p:extLst>
      <p:ext uri="{BB962C8B-B14F-4D97-AF65-F5344CB8AC3E}">
        <p14:creationId xmlns:p14="http://schemas.microsoft.com/office/powerpoint/2010/main" val="1389567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Grundler</dc:creator>
  <cp:lastModifiedBy>Giulia Grundler</cp:lastModifiedBy>
  <cp:revision>8</cp:revision>
  <dcterms:created xsi:type="dcterms:W3CDTF">2020-09-29T09:15:23Z</dcterms:created>
  <dcterms:modified xsi:type="dcterms:W3CDTF">2020-09-29T10:17:09Z</dcterms:modified>
</cp:coreProperties>
</file>