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AN Headline" charset="1" panose="00000000000000000000"/>
      <p:regular r:id="rId15"/>
    </p:embeddedFont>
    <p:embeddedFont>
      <p:font typeface="Antic Bold" charset="1" panose="00000000000000000000"/>
      <p:regular r:id="rId16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Scrapped the rotten tomatoes top 25 tv show website</a:t>
            </a:r>
          </a:p>
          <a:p>
            <a:r>
              <a:rPr lang="en-US"/>
              <a:t/>
            </a:r>
          </a:p>
          <a:p>
            <a:r>
              <a:rPr lang="en-US"/>
              <a:t>I started by pulling the tv show name, tomato and popcorn ratings, which are based on the critics and audience, respectively, and the overall rating.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 did several comparisons between the ratings and found it interesting how there wasn't a correlation between the #1 most popular tv show and rating. </a:t>
            </a:r>
          </a:p>
          <a:p>
            <a:r>
              <a:rPr lang="en-US"/>
              <a:t>possibly indicating that a show may be ranked at #1 simply bc it's new despite not having the highest score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 then gathered all the comments from the tv shows and performed a sentiment analysis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Another example from topic 2 it seems to be about positive reviews, as it has words like: good, like, best, and loved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6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0237" y="2171208"/>
            <a:ext cx="13607527" cy="5944585"/>
            <a:chOff x="0" y="0"/>
            <a:chExt cx="3583875" cy="15656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3875" cy="1565652"/>
            </a:xfrm>
            <a:custGeom>
              <a:avLst/>
              <a:gdLst/>
              <a:ahLst/>
              <a:cxnLst/>
              <a:rect r="r" b="b" t="t" l="l"/>
              <a:pathLst>
                <a:path h="1565652" w="3583875">
                  <a:moveTo>
                    <a:pt x="0" y="0"/>
                  </a:moveTo>
                  <a:lnTo>
                    <a:pt x="3583875" y="0"/>
                  </a:lnTo>
                  <a:lnTo>
                    <a:pt x="3583875" y="1565652"/>
                  </a:lnTo>
                  <a:lnTo>
                    <a:pt x="0" y="1565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583875" cy="1594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06560">
            <a:off x="14940604" y="-344435"/>
            <a:ext cx="3760839" cy="4114800"/>
          </a:xfrm>
          <a:custGeom>
            <a:avLst/>
            <a:gdLst/>
            <a:ahLst/>
            <a:cxnLst/>
            <a:rect r="r" b="b" t="t" l="l"/>
            <a:pathLst>
              <a:path h="4114800" w="3760839">
                <a:moveTo>
                  <a:pt x="0" y="0"/>
                </a:moveTo>
                <a:lnTo>
                  <a:pt x="3760839" y="0"/>
                </a:lnTo>
                <a:lnTo>
                  <a:pt x="37608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20801" y="2502404"/>
            <a:ext cx="11706554" cy="5291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30"/>
              </a:lnSpc>
            </a:pPr>
            <a:r>
              <a:rPr lang="en-US" sz="11706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25 Most Popular TV Shows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436891">
            <a:off x="-210040" y="6809935"/>
            <a:ext cx="4167216" cy="3646314"/>
          </a:xfrm>
          <a:custGeom>
            <a:avLst/>
            <a:gdLst/>
            <a:ahLst/>
            <a:cxnLst/>
            <a:rect r="r" b="b" t="t" l="l"/>
            <a:pathLst>
              <a:path h="3646314" w="4167216">
                <a:moveTo>
                  <a:pt x="0" y="0"/>
                </a:moveTo>
                <a:lnTo>
                  <a:pt x="4167215" y="0"/>
                </a:lnTo>
                <a:lnTo>
                  <a:pt x="4167215" y="3646314"/>
                </a:lnTo>
                <a:lnTo>
                  <a:pt x="0" y="3646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08957" y="-222363"/>
            <a:ext cx="4826799" cy="4045735"/>
          </a:xfrm>
          <a:custGeom>
            <a:avLst/>
            <a:gdLst/>
            <a:ahLst/>
            <a:cxnLst/>
            <a:rect r="r" b="b" t="t" l="l"/>
            <a:pathLst>
              <a:path h="4045735" w="4826799">
                <a:moveTo>
                  <a:pt x="0" y="0"/>
                </a:moveTo>
                <a:lnTo>
                  <a:pt x="4826799" y="0"/>
                </a:lnTo>
                <a:lnTo>
                  <a:pt x="4826799" y="4045735"/>
                </a:lnTo>
                <a:lnTo>
                  <a:pt x="0" y="40457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67784" y="6121127"/>
            <a:ext cx="4177060" cy="4669478"/>
          </a:xfrm>
          <a:custGeom>
            <a:avLst/>
            <a:gdLst/>
            <a:ahLst/>
            <a:cxnLst/>
            <a:rect r="r" b="b" t="t" l="l"/>
            <a:pathLst>
              <a:path h="4669478" w="4177060">
                <a:moveTo>
                  <a:pt x="0" y="0"/>
                </a:moveTo>
                <a:lnTo>
                  <a:pt x="4177060" y="0"/>
                </a:lnTo>
                <a:lnTo>
                  <a:pt x="4177060" y="4669478"/>
                </a:lnTo>
                <a:lnTo>
                  <a:pt x="0" y="46694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15270" y="8114061"/>
            <a:ext cx="6913668" cy="63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3919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Giulia Neves Monteiro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31465" y="-123020"/>
            <a:ext cx="9434080" cy="10410020"/>
          </a:xfrm>
          <a:custGeom>
            <a:avLst/>
            <a:gdLst/>
            <a:ahLst/>
            <a:cxnLst/>
            <a:rect r="r" b="b" t="t" l="l"/>
            <a:pathLst>
              <a:path h="10410020" w="9434080">
                <a:moveTo>
                  <a:pt x="0" y="0"/>
                </a:moveTo>
                <a:lnTo>
                  <a:pt x="9434081" y="0"/>
                </a:lnTo>
                <a:lnTo>
                  <a:pt x="9434081" y="10410020"/>
                </a:lnTo>
                <a:lnTo>
                  <a:pt x="0" y="10410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5319" y="3783877"/>
            <a:ext cx="7175689" cy="3134772"/>
            <a:chOff x="0" y="0"/>
            <a:chExt cx="3583875" cy="15656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3875" cy="1565652"/>
            </a:xfrm>
            <a:custGeom>
              <a:avLst/>
              <a:gdLst/>
              <a:ahLst/>
              <a:cxnLst/>
              <a:rect r="r" b="b" t="t" l="l"/>
              <a:pathLst>
                <a:path h="1565652" w="3583875">
                  <a:moveTo>
                    <a:pt x="0" y="0"/>
                  </a:moveTo>
                  <a:lnTo>
                    <a:pt x="3583875" y="0"/>
                  </a:lnTo>
                  <a:lnTo>
                    <a:pt x="3583875" y="1565652"/>
                  </a:lnTo>
                  <a:lnTo>
                    <a:pt x="0" y="1565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583875" cy="1594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87971" y="4334757"/>
            <a:ext cx="7010384" cy="2033011"/>
          </a:xfrm>
          <a:custGeom>
            <a:avLst/>
            <a:gdLst/>
            <a:ahLst/>
            <a:cxnLst/>
            <a:rect r="r" b="b" t="t" l="l"/>
            <a:pathLst>
              <a:path h="2033011" w="7010384">
                <a:moveTo>
                  <a:pt x="0" y="0"/>
                </a:moveTo>
                <a:lnTo>
                  <a:pt x="7010385" y="0"/>
                </a:lnTo>
                <a:lnTo>
                  <a:pt x="7010385" y="2033012"/>
                </a:lnTo>
                <a:lnTo>
                  <a:pt x="0" y="2033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5781" y="412948"/>
            <a:ext cx="17736438" cy="5187908"/>
          </a:xfrm>
          <a:custGeom>
            <a:avLst/>
            <a:gdLst/>
            <a:ahLst/>
            <a:cxnLst/>
            <a:rect r="r" b="b" t="t" l="l"/>
            <a:pathLst>
              <a:path h="5187908" w="17736438">
                <a:moveTo>
                  <a:pt x="0" y="0"/>
                </a:moveTo>
                <a:lnTo>
                  <a:pt x="17736438" y="0"/>
                </a:lnTo>
                <a:lnTo>
                  <a:pt x="17736438" y="5187908"/>
                </a:lnTo>
                <a:lnTo>
                  <a:pt x="0" y="51879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880" y="9740266"/>
            <a:ext cx="1579404" cy="458027"/>
          </a:xfrm>
          <a:custGeom>
            <a:avLst/>
            <a:gdLst/>
            <a:ahLst/>
            <a:cxnLst/>
            <a:rect r="r" b="b" t="t" l="l"/>
            <a:pathLst>
              <a:path h="458027" w="1579404">
                <a:moveTo>
                  <a:pt x="0" y="0"/>
                </a:moveTo>
                <a:lnTo>
                  <a:pt x="1579404" y="0"/>
                </a:lnTo>
                <a:lnTo>
                  <a:pt x="1579404" y="458027"/>
                </a:lnTo>
                <a:lnTo>
                  <a:pt x="0" y="458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915145" y="5591331"/>
            <a:ext cx="4457711" cy="4377948"/>
            <a:chOff x="0" y="0"/>
            <a:chExt cx="1988248" cy="19526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88248" cy="1952672"/>
            </a:xfrm>
            <a:custGeom>
              <a:avLst/>
              <a:gdLst/>
              <a:ahLst/>
              <a:cxnLst/>
              <a:rect r="r" b="b" t="t" l="l"/>
              <a:pathLst>
                <a:path h="1952672" w="1988248">
                  <a:moveTo>
                    <a:pt x="0" y="0"/>
                  </a:moveTo>
                  <a:lnTo>
                    <a:pt x="1988248" y="0"/>
                  </a:lnTo>
                  <a:lnTo>
                    <a:pt x="1988248" y="1952672"/>
                  </a:lnTo>
                  <a:lnTo>
                    <a:pt x="0" y="19526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988248" cy="1981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6915145" y="5591331"/>
          <a:ext cx="4457711" cy="4510531"/>
        </p:xfrm>
        <a:graphic>
          <a:graphicData uri="http://schemas.openxmlformats.org/drawingml/2006/table">
            <a:tbl>
              <a:tblPr/>
              <a:tblGrid>
                <a:gridCol w="1485904"/>
                <a:gridCol w="1485904"/>
                <a:gridCol w="1485904"/>
              </a:tblGrid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TV Show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Tomato Rating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Popcorn Rating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68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The White Lotus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Apple Cider Vinegar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Paradise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5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Severance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45012" y="2171208"/>
            <a:ext cx="13607527" cy="5944585"/>
            <a:chOff x="0" y="0"/>
            <a:chExt cx="3583875" cy="15656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3875" cy="1565652"/>
            </a:xfrm>
            <a:custGeom>
              <a:avLst/>
              <a:gdLst/>
              <a:ahLst/>
              <a:cxnLst/>
              <a:rect r="r" b="b" t="t" l="l"/>
              <a:pathLst>
                <a:path h="1565652" w="3583875">
                  <a:moveTo>
                    <a:pt x="0" y="0"/>
                  </a:moveTo>
                  <a:lnTo>
                    <a:pt x="3583875" y="0"/>
                  </a:lnTo>
                  <a:lnTo>
                    <a:pt x="3583875" y="1565652"/>
                  </a:lnTo>
                  <a:lnTo>
                    <a:pt x="0" y="1565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583875" cy="1594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15847" y="3507291"/>
            <a:ext cx="9856306" cy="342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13"/>
              </a:lnSpc>
            </a:pPr>
            <a:r>
              <a:rPr lang="en-US" sz="1244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Sentiment Analysis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412202">
            <a:off x="14828588" y="6255908"/>
            <a:ext cx="3760839" cy="4114800"/>
          </a:xfrm>
          <a:custGeom>
            <a:avLst/>
            <a:gdLst/>
            <a:ahLst/>
            <a:cxnLst/>
            <a:rect r="r" b="b" t="t" l="l"/>
            <a:pathLst>
              <a:path h="4114800" w="3760839">
                <a:moveTo>
                  <a:pt x="0" y="0"/>
                </a:moveTo>
                <a:lnTo>
                  <a:pt x="3760839" y="0"/>
                </a:lnTo>
                <a:lnTo>
                  <a:pt x="37608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405" y="9740266"/>
            <a:ext cx="1579404" cy="458027"/>
          </a:xfrm>
          <a:custGeom>
            <a:avLst/>
            <a:gdLst/>
            <a:ahLst/>
            <a:cxnLst/>
            <a:rect r="r" b="b" t="t" l="l"/>
            <a:pathLst>
              <a:path h="458027" w="1579404">
                <a:moveTo>
                  <a:pt x="0" y="0"/>
                </a:moveTo>
                <a:lnTo>
                  <a:pt x="1579404" y="0"/>
                </a:lnTo>
                <a:lnTo>
                  <a:pt x="1579404" y="458027"/>
                </a:lnTo>
                <a:lnTo>
                  <a:pt x="0" y="4580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4596" y="652853"/>
            <a:ext cx="19027773" cy="1708150"/>
            <a:chOff x="0" y="0"/>
            <a:chExt cx="5011430" cy="449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1430" cy="449883"/>
            </a:xfrm>
            <a:custGeom>
              <a:avLst/>
              <a:gdLst/>
              <a:ahLst/>
              <a:cxnLst/>
              <a:rect r="r" b="b" t="t" l="l"/>
              <a:pathLst>
                <a:path h="449883" w="5011430">
                  <a:moveTo>
                    <a:pt x="0" y="0"/>
                  </a:moveTo>
                  <a:lnTo>
                    <a:pt x="5011430" y="0"/>
                  </a:lnTo>
                  <a:lnTo>
                    <a:pt x="5011430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011430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665" y="3147478"/>
            <a:ext cx="18049251" cy="5753199"/>
          </a:xfrm>
          <a:custGeom>
            <a:avLst/>
            <a:gdLst/>
            <a:ahLst/>
            <a:cxnLst/>
            <a:rect r="r" b="b" t="t" l="l"/>
            <a:pathLst>
              <a:path h="5753199" w="18049251">
                <a:moveTo>
                  <a:pt x="0" y="0"/>
                </a:moveTo>
                <a:lnTo>
                  <a:pt x="18049251" y="0"/>
                </a:lnTo>
                <a:lnTo>
                  <a:pt x="18049251" y="5753199"/>
                </a:lnTo>
                <a:lnTo>
                  <a:pt x="0" y="575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511" y="1032249"/>
            <a:ext cx="18288000" cy="854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Increased ratings for higher sentiment scores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9355" y="9740266"/>
            <a:ext cx="1579404" cy="458027"/>
          </a:xfrm>
          <a:custGeom>
            <a:avLst/>
            <a:gdLst/>
            <a:ahLst/>
            <a:cxnLst/>
            <a:rect r="r" b="b" t="t" l="l"/>
            <a:pathLst>
              <a:path h="458027" w="1579404">
                <a:moveTo>
                  <a:pt x="0" y="0"/>
                </a:moveTo>
                <a:lnTo>
                  <a:pt x="1579404" y="0"/>
                </a:lnTo>
                <a:lnTo>
                  <a:pt x="1579404" y="458027"/>
                </a:lnTo>
                <a:lnTo>
                  <a:pt x="0" y="458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9514" y="0"/>
            <a:ext cx="19027773" cy="1233503"/>
            <a:chOff x="0" y="0"/>
            <a:chExt cx="5011430" cy="3248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1430" cy="324873"/>
            </a:xfrm>
            <a:custGeom>
              <a:avLst/>
              <a:gdLst/>
              <a:ahLst/>
              <a:cxnLst/>
              <a:rect r="r" b="b" t="t" l="l"/>
              <a:pathLst>
                <a:path h="324873" w="5011430">
                  <a:moveTo>
                    <a:pt x="0" y="0"/>
                  </a:moveTo>
                  <a:lnTo>
                    <a:pt x="5011430" y="0"/>
                  </a:lnTo>
                  <a:lnTo>
                    <a:pt x="5011430" y="324873"/>
                  </a:lnTo>
                  <a:lnTo>
                    <a:pt x="0" y="32487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011430" cy="353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42818" y="5850594"/>
            <a:ext cx="14202363" cy="4118685"/>
          </a:xfrm>
          <a:custGeom>
            <a:avLst/>
            <a:gdLst/>
            <a:ahLst/>
            <a:cxnLst/>
            <a:rect r="r" b="b" t="t" l="l"/>
            <a:pathLst>
              <a:path h="4118685" w="14202363">
                <a:moveTo>
                  <a:pt x="0" y="0"/>
                </a:moveTo>
                <a:lnTo>
                  <a:pt x="14202364" y="0"/>
                </a:lnTo>
                <a:lnTo>
                  <a:pt x="14202364" y="4118685"/>
                </a:lnTo>
                <a:lnTo>
                  <a:pt x="0" y="4118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42818" y="1513296"/>
            <a:ext cx="14202363" cy="4189697"/>
          </a:xfrm>
          <a:custGeom>
            <a:avLst/>
            <a:gdLst/>
            <a:ahLst/>
            <a:cxnLst/>
            <a:rect r="r" b="b" t="t" l="l"/>
            <a:pathLst>
              <a:path h="4189697" w="14202363">
                <a:moveTo>
                  <a:pt x="0" y="0"/>
                </a:moveTo>
                <a:lnTo>
                  <a:pt x="14202364" y="0"/>
                </a:lnTo>
                <a:lnTo>
                  <a:pt x="14202364" y="4189697"/>
                </a:lnTo>
                <a:lnTo>
                  <a:pt x="0" y="41896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9514" y="142073"/>
            <a:ext cx="18288000" cy="854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Paradise vs Severance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9355" y="9740266"/>
            <a:ext cx="1579404" cy="458027"/>
          </a:xfrm>
          <a:custGeom>
            <a:avLst/>
            <a:gdLst/>
            <a:ahLst/>
            <a:cxnLst/>
            <a:rect r="r" b="b" t="t" l="l"/>
            <a:pathLst>
              <a:path h="458027" w="1579404">
                <a:moveTo>
                  <a:pt x="0" y="0"/>
                </a:moveTo>
                <a:lnTo>
                  <a:pt x="1579404" y="0"/>
                </a:lnTo>
                <a:lnTo>
                  <a:pt x="1579404" y="458027"/>
                </a:lnTo>
                <a:lnTo>
                  <a:pt x="0" y="458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0237" y="2171208"/>
            <a:ext cx="13607527" cy="5944585"/>
            <a:chOff x="0" y="0"/>
            <a:chExt cx="3583875" cy="15656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3875" cy="1565652"/>
            </a:xfrm>
            <a:custGeom>
              <a:avLst/>
              <a:gdLst/>
              <a:ahLst/>
              <a:cxnLst/>
              <a:rect r="r" b="b" t="t" l="l"/>
              <a:pathLst>
                <a:path h="1565652" w="3583875">
                  <a:moveTo>
                    <a:pt x="0" y="0"/>
                  </a:moveTo>
                  <a:lnTo>
                    <a:pt x="3583875" y="0"/>
                  </a:lnTo>
                  <a:lnTo>
                    <a:pt x="3583875" y="1565652"/>
                  </a:lnTo>
                  <a:lnTo>
                    <a:pt x="0" y="1565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583875" cy="1594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15847" y="3397259"/>
            <a:ext cx="9856306" cy="342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13"/>
              </a:lnSpc>
            </a:pPr>
            <a:r>
              <a:rPr lang="en-US" sz="1244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Topic Modeling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412202">
            <a:off x="14828588" y="6255908"/>
            <a:ext cx="3760839" cy="4114800"/>
          </a:xfrm>
          <a:custGeom>
            <a:avLst/>
            <a:gdLst/>
            <a:ahLst/>
            <a:cxnLst/>
            <a:rect r="r" b="b" t="t" l="l"/>
            <a:pathLst>
              <a:path h="4114800" w="3760839">
                <a:moveTo>
                  <a:pt x="0" y="0"/>
                </a:moveTo>
                <a:lnTo>
                  <a:pt x="3760839" y="0"/>
                </a:lnTo>
                <a:lnTo>
                  <a:pt x="37608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355" y="9740266"/>
            <a:ext cx="1579404" cy="458027"/>
          </a:xfrm>
          <a:custGeom>
            <a:avLst/>
            <a:gdLst/>
            <a:ahLst/>
            <a:cxnLst/>
            <a:rect r="r" b="b" t="t" l="l"/>
            <a:pathLst>
              <a:path h="458027" w="1579404">
                <a:moveTo>
                  <a:pt x="0" y="0"/>
                </a:moveTo>
                <a:lnTo>
                  <a:pt x="1579404" y="0"/>
                </a:lnTo>
                <a:lnTo>
                  <a:pt x="1579404" y="458027"/>
                </a:lnTo>
                <a:lnTo>
                  <a:pt x="0" y="458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3823" y="0"/>
            <a:ext cx="17480354" cy="10247857"/>
          </a:xfrm>
          <a:custGeom>
            <a:avLst/>
            <a:gdLst/>
            <a:ahLst/>
            <a:cxnLst/>
            <a:rect r="r" b="b" t="t" l="l"/>
            <a:pathLst>
              <a:path h="10247857" w="17480354">
                <a:moveTo>
                  <a:pt x="0" y="0"/>
                </a:moveTo>
                <a:lnTo>
                  <a:pt x="17480354" y="0"/>
                </a:lnTo>
                <a:lnTo>
                  <a:pt x="17480354" y="10247857"/>
                </a:lnTo>
                <a:lnTo>
                  <a:pt x="0" y="10247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99071" y="9790873"/>
            <a:ext cx="1579404" cy="458027"/>
          </a:xfrm>
          <a:custGeom>
            <a:avLst/>
            <a:gdLst/>
            <a:ahLst/>
            <a:cxnLst/>
            <a:rect r="r" b="b" t="t" l="l"/>
            <a:pathLst>
              <a:path h="458027" w="1579404">
                <a:moveTo>
                  <a:pt x="0" y="0"/>
                </a:moveTo>
                <a:lnTo>
                  <a:pt x="1579404" y="0"/>
                </a:lnTo>
                <a:lnTo>
                  <a:pt x="1579404" y="458027"/>
                </a:lnTo>
                <a:lnTo>
                  <a:pt x="0" y="458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21187" y="2171208"/>
            <a:ext cx="13607527" cy="5944585"/>
            <a:chOff x="0" y="0"/>
            <a:chExt cx="3583875" cy="15656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3875" cy="1565652"/>
            </a:xfrm>
            <a:custGeom>
              <a:avLst/>
              <a:gdLst/>
              <a:ahLst/>
              <a:cxnLst/>
              <a:rect r="r" b="b" t="t" l="l"/>
              <a:pathLst>
                <a:path h="1565652" w="3583875">
                  <a:moveTo>
                    <a:pt x="0" y="0"/>
                  </a:moveTo>
                  <a:lnTo>
                    <a:pt x="3583875" y="0"/>
                  </a:lnTo>
                  <a:lnTo>
                    <a:pt x="3583875" y="1565652"/>
                  </a:lnTo>
                  <a:lnTo>
                    <a:pt x="0" y="1565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583875" cy="1594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079160">
            <a:off x="7263581" y="7631881"/>
            <a:ext cx="3760839" cy="4114800"/>
          </a:xfrm>
          <a:custGeom>
            <a:avLst/>
            <a:gdLst/>
            <a:ahLst/>
            <a:cxnLst/>
            <a:rect r="r" b="b" t="t" l="l"/>
            <a:pathLst>
              <a:path h="4114800" w="3760839">
                <a:moveTo>
                  <a:pt x="0" y="0"/>
                </a:moveTo>
                <a:lnTo>
                  <a:pt x="3760838" y="0"/>
                </a:lnTo>
                <a:lnTo>
                  <a:pt x="3760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70560" y="3458220"/>
            <a:ext cx="8946880" cy="373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07"/>
              </a:lnSpc>
            </a:pPr>
            <a:r>
              <a:rPr lang="en-US" sz="1304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436891">
            <a:off x="-57322" y="6455483"/>
            <a:ext cx="4167216" cy="3646314"/>
          </a:xfrm>
          <a:custGeom>
            <a:avLst/>
            <a:gdLst/>
            <a:ahLst/>
            <a:cxnLst/>
            <a:rect r="r" b="b" t="t" l="l"/>
            <a:pathLst>
              <a:path h="3646314" w="4167216">
                <a:moveTo>
                  <a:pt x="0" y="0"/>
                </a:moveTo>
                <a:lnTo>
                  <a:pt x="4167216" y="0"/>
                </a:lnTo>
                <a:lnTo>
                  <a:pt x="4167216" y="3646314"/>
                </a:lnTo>
                <a:lnTo>
                  <a:pt x="0" y="3646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52308">
            <a:off x="14121375" y="493021"/>
            <a:ext cx="4415125" cy="3162333"/>
          </a:xfrm>
          <a:custGeom>
            <a:avLst/>
            <a:gdLst/>
            <a:ahLst/>
            <a:cxnLst/>
            <a:rect r="r" b="b" t="t" l="l"/>
            <a:pathLst>
              <a:path h="3162333" w="4415125">
                <a:moveTo>
                  <a:pt x="0" y="0"/>
                </a:moveTo>
                <a:lnTo>
                  <a:pt x="4415125" y="0"/>
                </a:lnTo>
                <a:lnTo>
                  <a:pt x="4415125" y="3162333"/>
                </a:lnTo>
                <a:lnTo>
                  <a:pt x="0" y="31623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08957" y="-222363"/>
            <a:ext cx="5746837" cy="4816894"/>
          </a:xfrm>
          <a:custGeom>
            <a:avLst/>
            <a:gdLst/>
            <a:ahLst/>
            <a:cxnLst/>
            <a:rect r="r" b="b" t="t" l="l"/>
            <a:pathLst>
              <a:path h="4816894" w="5746837">
                <a:moveTo>
                  <a:pt x="0" y="0"/>
                </a:moveTo>
                <a:lnTo>
                  <a:pt x="5746837" y="0"/>
                </a:lnTo>
                <a:lnTo>
                  <a:pt x="5746837" y="4816894"/>
                </a:lnTo>
                <a:lnTo>
                  <a:pt x="0" y="4816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63375" y="5943901"/>
            <a:ext cx="4177060" cy="4669478"/>
          </a:xfrm>
          <a:custGeom>
            <a:avLst/>
            <a:gdLst/>
            <a:ahLst/>
            <a:cxnLst/>
            <a:rect r="r" b="b" t="t" l="l"/>
            <a:pathLst>
              <a:path h="4669478" w="4177060">
                <a:moveTo>
                  <a:pt x="0" y="0"/>
                </a:moveTo>
                <a:lnTo>
                  <a:pt x="4177060" y="0"/>
                </a:lnTo>
                <a:lnTo>
                  <a:pt x="4177060" y="4669478"/>
                </a:lnTo>
                <a:lnTo>
                  <a:pt x="0" y="46694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37710" y="-740780"/>
            <a:ext cx="3515591" cy="2486481"/>
          </a:xfrm>
          <a:custGeom>
            <a:avLst/>
            <a:gdLst/>
            <a:ahLst/>
            <a:cxnLst/>
            <a:rect r="r" b="b" t="t" l="l"/>
            <a:pathLst>
              <a:path h="2486481" w="3515591">
                <a:moveTo>
                  <a:pt x="0" y="0"/>
                </a:moveTo>
                <a:lnTo>
                  <a:pt x="3515590" y="0"/>
                </a:lnTo>
                <a:lnTo>
                  <a:pt x="3515590" y="2486482"/>
                </a:lnTo>
                <a:lnTo>
                  <a:pt x="0" y="24864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DAGgTQbq1GY</dc:identifier>
  <dcterms:modified xsi:type="dcterms:W3CDTF">2011-08-01T06:04:30Z</dcterms:modified>
  <cp:revision>1</cp:revision>
  <dc:title>Most Popular TV Shows</dc:title>
</cp:coreProperties>
</file>