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it-CH" sz="7200" spc="-52" strike="noStrike">
                <a:solidFill>
                  <a:srgbClr val="ffffff"/>
                </a:solidFill>
                <a:latin typeface="Century Schoolbook"/>
              </a:rPr>
              <a:t>MMS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1800" y="4800600"/>
            <a:ext cx="9417600" cy="16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2200" spc="7" strike="noStrike">
                <a:solidFill>
                  <a:srgbClr val="bfbfbf"/>
                </a:solidFill>
                <a:latin typeface="Century Schoolbook"/>
              </a:rPr>
              <a:t>Media Management System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Main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Ingest of Media Contents</a:t>
            </a:r>
            <a:endParaRPr b="0" lang="en-US" sz="200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Digital Asset Management</a:t>
            </a:r>
            <a:endParaRPr b="0" lang="en-US" sz="200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Editing/processing functionalities</a:t>
            </a:r>
            <a:endParaRPr b="0" lang="en-US" sz="200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Workflow management</a:t>
            </a:r>
            <a:endParaRPr b="0" lang="en-US" sz="200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Transcoding engine</a:t>
            </a:r>
            <a:endParaRPr b="0" lang="en-US" sz="200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Multiple interfaces</a:t>
            </a:r>
            <a:endParaRPr b="0" lang="en-US" sz="200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</a:rPr>
              <a:t>Recording application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Ingest of Media Contents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Live Stream Cloud Ingest (UDP, RTP, SRT,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Direct HD SDI Ingest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H264, H265, …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Format agnostic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Multi resolution ingest 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Live-VOD scalability: unlimited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Editing/Export/Publishing of Media Contents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866400" y="4937760"/>
            <a:ext cx="6374520" cy="165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Digital Asset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6216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Management of Video, Audio, Images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Search of media contents by Title, Tag, Description, …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User Data can be associated to any Media Content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Media contents are organized in Workspaces (Media Storages)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A Workspace can be shared with other Users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92080" y="3981960"/>
            <a:ext cx="7380360" cy="269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Editing/processing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19920" y="1831680"/>
            <a:ext cx="46810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Change file format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Frame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Count-down video creation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Motion JPEG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Media Cross References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POST on Facebook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POST on YouTube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FTP delivery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HTTP callback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Email-notification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262160" y="1828800"/>
            <a:ext cx="46810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Video-Audio Cut and Concat (Frame Accurate)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Image crop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Face detection (ex: thumbnails generation) and learning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Face recognition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Audio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Video-Audio Slow Down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Video Slide show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Picture in Picture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Overlay of image-text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Live Mosaic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Live Proxy</a:t>
            </a: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Workflow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Workflow defined by the user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Library of predefined Task 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Task Library can be extendable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Parallel execution of multiple Workflows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Management of synchronous and asynchronous Tasks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Definition of Workflows by API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Definition of Workflows by 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Transcoding engine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ffmpeg used by default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Possible integration with third party transcoders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H264/H265/… Input/Output 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MXF OP1a Input (necessaria licenza per Output)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Management of array of transcoders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Management of encodings by priorities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Load balancing of Transcoders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158560" y="4734000"/>
            <a:ext cx="9016920" cy="206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Multiple 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</a:rPr>
              <a:t>REST API: integration of all MMS functionalities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</a:rPr>
              <a:t>Java MMS REST API Library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</a:rPr>
              <a:t>Java MMS Workflow Library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</a:rPr>
              <a:t>Secure Content delivery (token by path or parameter, TTL, max retries)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</a:rPr>
              <a:t>Users’ rights management (integration with Active Directory available)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</a:rPr>
              <a:t>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</a:rPr>
              <a:t>Recording 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Easy way to record IP live feed (UDP, RTP, SRT,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Preview of each recording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VOD available during the recording up to 10 seconds from real time</a:t>
            </a:r>
            <a:endParaRPr b="0" lang="en-US" sz="1640" spc="-1" strike="noStrike">
              <a:latin typeface="Arial"/>
            </a:endParaRPr>
          </a:p>
          <a:p>
            <a:pPr lvl="4" marL="628560" indent="-18972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</a:rPr>
              <a:t>Scheduling of recording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759040" y="3510720"/>
            <a:ext cx="8011080" cy="32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Application>LibreOffice/6.4.6.2$Linux_X86_64 LibreOffice_project/40$Build-2</Application>
  <Words>304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2019-10-10T14:24:55Z</dcterms:created>
  <dc:creator>Catrambone, Giuliano (RSI)</dc:creator>
  <dc:description/>
  <dc:language>en-US</dc:language>
  <cp:lastModifiedBy/>
  <dcterms:modified xsi:type="dcterms:W3CDTF">2021-03-21T12:23:09Z</dcterms:modified>
  <cp:revision>6</cp:revision>
  <dc:subject/>
  <dc:title>MMS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