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1800" y="2834640"/>
            <a:ext cx="941544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it-CH" sz="7200" spc="-52" strike="noStrike">
                <a:solidFill>
                  <a:srgbClr val="ffffff"/>
                </a:solidFill>
                <a:latin typeface="Century Schoolbook"/>
                <a:ea typeface="DejaVu Sans"/>
              </a:rPr>
              <a:t>MMS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1800" y="4260600"/>
            <a:ext cx="941544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22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Media Management System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245800" y="5649120"/>
            <a:ext cx="3649320" cy="9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16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technical.support@cloud-mms.com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16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https://gui.cloud-mms.com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Multiple 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6180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REST API: integration of all MMS functionalities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REST API Library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Workflow Library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Secure Content delivery (token by path or parameter, TTL, max retries)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Users’ rights management (native or integration with Active Directory available)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Main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26180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Digital Asset Management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Workflow management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Editing/processing functionalities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Media Contents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Recording application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Transcoding engine</a:t>
            </a:r>
            <a:endParaRPr b="0" lang="en-US" sz="20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Multiple interfaces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(1/2)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5840" y="1792800"/>
            <a:ext cx="859392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is the cloud option to centralize and organize your Media Content: Video, Audio, Images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thumbnail Media Items view is very visual and easily accessible, no matter the size of your media library, MMS helps you to keep it manageable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List view is also available to help you to sort media contents based on information such as title and  upload date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15120" y="3823920"/>
            <a:ext cx="7378200" cy="269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(2/2)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6216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does not require any IT support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allows you to group Media Contents in Workspaces. For example you might have a Workspace to save all the </a:t>
            </a:r>
            <a:r>
              <a:rPr b="0" i="1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News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Media Contents accessible only by the News Editorial Team, same can be done for other type of contents like Sports, ...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Upload of Media Contents is done easily by drag and drop or providing a URL to upload the content. In caso of videos too large it is also possible to upload the content spliting it in chunks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can be associated to each media content: title, tags, description and any user data information.</a:t>
            </a:r>
            <a:endParaRPr b="0" lang="en-US" sz="160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can be used to will help you to find the media contents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Workflow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61800" y="1828800"/>
            <a:ext cx="5594400" cy="21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Workflow defined by the user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Library of predefined Task 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Task Library can be extendable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Parallel execution of multiple Workflows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953000" y="3895920"/>
            <a:ext cx="7630920" cy="28328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5760720" y="1828800"/>
            <a:ext cx="409356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synchronous and asynchronous Tasks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API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Editing/processing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19920" y="1831680"/>
            <a:ext cx="46789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Change file format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Frame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Count-down video creation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Motion JPEG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Media Cross References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Facebook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YouTube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FTP delivery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HTTP callback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Email-notification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62160" y="1828800"/>
            <a:ext cx="46789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Cut and Concat (Frame Accurate)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Image crop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detection (ex: thumbnails generation) and learning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recognition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Audio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Slow Down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 Slide show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Picture in Picture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Overlay of image-text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Mosaic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Proxy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Media 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180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Stream Cloud Ingest (UDP, RTP, SRT, RTMP, HTTP HLS, ...)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Direct HD SDI Ingest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H264, H265, …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Multi resolution ingest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Live-VOD scalability: unlimited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Live2VOD capabilities: use of live streams to provide VOD catch up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Editing/Export/Publishing of Media Contents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866400" y="4937760"/>
            <a:ext cx="6372360" cy="16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Recording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6180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Easy way to record IP live feed (UDP, RTP, SRT, RTMP,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Preview of each recording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VOD available for editing during the recording up to 10 seconds from real time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Scheduling of recording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03040" y="3530160"/>
            <a:ext cx="8008920" cy="319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Transcoding engine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61800" y="1828800"/>
            <a:ext cx="85924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ffmpeg open source used by default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Possible integration with third party transcoders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H264/H265/… Input/Output 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array of transcoders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encodings by priorities</a:t>
            </a:r>
            <a:endParaRPr b="0" lang="en-US" sz="1640" spc="-1" strike="noStrike">
              <a:latin typeface="Arial"/>
            </a:endParaRPr>
          </a:p>
          <a:p>
            <a:pPr lvl="4" marL="628560" indent="-1875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Load balancing of Transcoders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798560" y="4554000"/>
            <a:ext cx="9014760" cy="206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</TotalTime>
  <Application>LibreOffice/6.4.6.2$Linux_X86_64 LibreOffice_project/40$Build-2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2019-10-10T14:24:55Z</dcterms:created>
  <dc:creator>Catrambone, Giuliano (RSI)</dc:creator>
  <dc:description/>
  <dc:language>en-US</dc:language>
  <cp:lastModifiedBy/>
  <dcterms:modified xsi:type="dcterms:W3CDTF">2021-04-13T07:49:36Z</dcterms:modified>
  <cp:revision>14</cp:revision>
  <dc:subject/>
  <dc:title>MMS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