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handoutMasterIdLst>
    <p:handoutMasterId r:id="rId9"/>
  </p:handoutMasterIdLst>
  <p:sldIdLst>
    <p:sldId id="361" r:id="rId2"/>
    <p:sldId id="397" r:id="rId3"/>
    <p:sldId id="394" r:id="rId4"/>
    <p:sldId id="395" r:id="rId5"/>
    <p:sldId id="396" r:id="rId6"/>
    <p:sldId id="392" r:id="rId7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67" autoAdjust="0"/>
    <p:restoredTop sz="94464" autoAdjust="0"/>
  </p:normalViewPr>
  <p:slideViewPr>
    <p:cSldViewPr>
      <p:cViewPr varScale="1">
        <p:scale>
          <a:sx n="117" d="100"/>
          <a:sy n="117" d="100"/>
        </p:scale>
        <p:origin x="-116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C4A0423-2EBA-4857-B9F2-D043032ED03B}" type="slidenum">
              <a:rPr lang="en-US" altLang="ko-KR" sz="1200" smtClean="0"/>
              <a:pPr eaLnBrk="1" hangingPunct="1"/>
              <a:t>1</a:t>
            </a:fld>
            <a:endParaRPr lang="en-US" altLang="ko-KR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C4A0423-2EBA-4857-B9F2-D043032ED03B}" type="slidenum">
              <a:rPr lang="en-US" altLang="ko-KR" sz="1200" smtClean="0"/>
              <a:pPr eaLnBrk="1" hangingPunct="1"/>
              <a:t>3</a:t>
            </a:fld>
            <a:endParaRPr lang="en-US" altLang="ko-KR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C4A0423-2EBA-4857-B9F2-D043032ED03B}" type="slidenum">
              <a:rPr lang="en-US" altLang="ko-KR" sz="1200" smtClean="0"/>
              <a:pPr eaLnBrk="1" hangingPunct="1"/>
              <a:t>4</a:t>
            </a:fld>
            <a:endParaRPr lang="en-US" altLang="ko-KR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2800" smtClean="0">
                <a:solidFill>
                  <a:srgbClr val="000000"/>
                </a:solidFill>
                <a:latin typeface="+mn-ea"/>
              </a:defRPr>
            </a:lvl1pPr>
          </a:lstStyle>
          <a:p>
            <a:r>
              <a:rPr lang="en-US" altLang="ko-KR" dirty="0" smtClean="0"/>
              <a:t>Python-based Data Analysis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4" name="그림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481912"/>
            <a:ext cx="1728193" cy="432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 txBox="1">
            <a:spLocks noChangeArrowheads="1"/>
          </p:cNvSpPr>
          <p:nvPr userDrawn="1"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SECT#. </a:t>
            </a:r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for Data Science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13547"/>
            <a:ext cx="9907588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63" y="2186482"/>
            <a:ext cx="2405095" cy="438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060848"/>
            <a:ext cx="1551216" cy="654958"/>
          </a:xfrm>
          <a:prstGeom prst="rect">
            <a:avLst/>
          </a:prstGeom>
        </p:spPr>
      </p:pic>
      <p:pic>
        <p:nvPicPr>
          <p:cNvPr id="6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22" y="3159007"/>
            <a:ext cx="1728193" cy="432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159007"/>
            <a:ext cx="240685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파이썬 입문 과정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Processing Based Python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13547"/>
            <a:ext cx="9907588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8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파이썬 중급 과정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Analytics Based Python</a:t>
            </a:r>
            <a:endParaRPr lang="ko-KR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35163" y="598296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ko-KR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빅데이터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연계전공 파이썬 특강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 algn="ctr" eaLnBrk="1" hangingPunct="1">
              <a:buNone/>
              <a:defRPr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김 진 수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13547"/>
            <a:ext cx="9907588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35163" y="598296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빅데이터 연계전공 파이썬 특강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 algn="ctr" eaLnBrk="1" hangingPunct="1">
              <a:buNone/>
              <a:defRPr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김 진 수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69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2600" y="4941168"/>
            <a:ext cx="7429500" cy="563562"/>
          </a:xfrm>
        </p:spPr>
        <p:txBody>
          <a:bodyPr/>
          <a:lstStyle/>
          <a:p>
            <a:pPr algn="ctr"/>
            <a:r>
              <a:rPr lang="ko-KR" altLang="en-US" dirty="0" smtClean="0"/>
              <a:t>수고하셨습니다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04" y="1628800"/>
            <a:ext cx="5435600" cy="289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93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8940</TotalTime>
  <Words>40</Words>
  <Application>Microsoft Office PowerPoint</Application>
  <PresentationFormat>A4 용지(210x297mm)</PresentationFormat>
  <Paragraphs>14</Paragraphs>
  <Slides>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cdb2004c012l</vt:lpstr>
      <vt:lpstr>Python for Data Science</vt:lpstr>
      <vt:lpstr>PowerPoint 프레젠테이션</vt:lpstr>
      <vt:lpstr>Data Processing Based Python</vt:lpstr>
      <vt:lpstr>Data Analytics Based Python</vt:lpstr>
      <vt:lpstr>PowerPoint 프레젠테이션</vt:lpstr>
      <vt:lpstr>수고하셨습니다!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485</cp:revision>
  <dcterms:created xsi:type="dcterms:W3CDTF">2002-06-08T00:31:27Z</dcterms:created>
  <dcterms:modified xsi:type="dcterms:W3CDTF">2018-08-31T09:12:26Z</dcterms:modified>
</cp:coreProperties>
</file>