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378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64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23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igpycraft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SECT7. </a:t>
            </a:r>
            <a:r>
              <a:rPr lang="ko-KR" altLang="en-US" dirty="0"/>
              <a:t>실습 프로젝트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6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4" b="2"/>
          <a:stretch>
            <a:fillRect/>
          </a:stretch>
        </p:blipFill>
        <p:spPr bwMode="auto">
          <a:xfrm>
            <a:off x="912813" y="4221163"/>
            <a:ext cx="832485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데이터 만들어 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작성한 소스의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를 활용하여 아래 질문에 답하기 추가하기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쪽이 </a:t>
            </a:r>
            <a:r>
              <a:rPr lang="ko-KR" altLang="en-US" dirty="0"/>
              <a:t>넘</a:t>
            </a:r>
            <a:r>
              <a:rPr lang="ko-KR" altLang="en-US" dirty="0" smtClean="0"/>
              <a:t>는 책의 제목으로 이루어진 리스트형 변수 </a:t>
            </a:r>
            <a:r>
              <a:rPr lang="en-US" altLang="ko-KR" dirty="0" smtClean="0"/>
              <a:t>many_page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추천하고 싶은 책의 제목으로 이루어진 리스트형 변수 </a:t>
            </a:r>
            <a:r>
              <a:rPr lang="en-US" altLang="ko-KR" dirty="0" smtClean="0"/>
              <a:t>recommends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전체 쪽수를 담는 숫자형 변수 </a:t>
            </a:r>
            <a:r>
              <a:rPr lang="en-US" altLang="ko-KR" dirty="0" smtClean="0"/>
              <a:t>all_pages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출판사를 위한 세트 형 변수 </a:t>
            </a:r>
            <a:r>
              <a:rPr lang="en-US" altLang="ko-KR" dirty="0" smtClean="0"/>
              <a:t>pub_company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92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5"/>
          <a:stretch>
            <a:fillRect/>
          </a:stretch>
        </p:blipFill>
        <p:spPr bwMode="auto">
          <a:xfrm>
            <a:off x="1136650" y="4149725"/>
            <a:ext cx="7840663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136576" y="3140968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847834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그리기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아래 모양을 최소한의 코드로 그려보기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대각선 길이를 구하는 제곱근 </a:t>
            </a:r>
            <a:r>
              <a:rPr lang="en-US" altLang="ko-KR" dirty="0" smtClean="0"/>
              <a:t>(Root Square)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mport math 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math.sqrt(width**2 + height**2)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32" y="3576644"/>
            <a:ext cx="1704732" cy="2147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882685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err="1" smtClean="0"/>
              <a:t>숫자값을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다각형을 그려보기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/>
              <a:t>1 :  var1 = input('</a:t>
            </a:r>
            <a:r>
              <a:rPr lang="ko-KR" altLang="en-US" dirty="0"/>
              <a:t>변의 수를 입력해주세요</a:t>
            </a:r>
            <a:r>
              <a:rPr lang="en-US" altLang="ko-KR" dirty="0"/>
              <a:t>? [3-8] </a:t>
            </a:r>
            <a:r>
              <a:rPr lang="en-US" altLang="ko-KR" dirty="0" smtClean="0"/>
              <a:t>')</a:t>
            </a:r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 smtClean="0"/>
              <a:t>2 </a:t>
            </a:r>
            <a:r>
              <a:rPr lang="en-US" altLang="ko-KR" dirty="0"/>
              <a:t>:  var2 = input('</a:t>
            </a:r>
            <a:r>
              <a:rPr lang="ko-KR" altLang="en-US" dirty="0" err="1"/>
              <a:t>한변의</a:t>
            </a:r>
            <a:r>
              <a:rPr lang="ko-KR" altLang="en-US" dirty="0"/>
              <a:t> 길이를 입력해주세요</a:t>
            </a:r>
            <a:r>
              <a:rPr lang="en-US" altLang="ko-KR" dirty="0"/>
              <a:t>? [100-200] ')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688428"/>
            <a:ext cx="6840760" cy="437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501008"/>
            <a:ext cx="1376491" cy="1245937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2" y="3501008"/>
            <a:ext cx="1152128" cy="1219959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384758"/>
            <a:ext cx="1224137" cy="127080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55" y="4869160"/>
            <a:ext cx="1295400" cy="118173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869160"/>
            <a:ext cx="1227136" cy="118173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4869160"/>
            <a:ext cx="1080120" cy="10718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smtClean="0"/>
              <a:t>반복문</a:t>
            </a:r>
            <a:r>
              <a:rPr lang="en-US" altLang="ko-KR" dirty="0" smtClean="0"/>
              <a:t>(for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while)</a:t>
            </a:r>
            <a:r>
              <a:rPr lang="ko-KR" altLang="en-US" dirty="0" smtClean="0"/>
              <a:t>을 사용하여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먼저 정육각형을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정육각형을 </a:t>
            </a:r>
            <a:r>
              <a:rPr lang="ko-KR" altLang="en-US" dirty="0" err="1" smtClean="0"/>
              <a:t>회전이동하면서</a:t>
            </a:r>
            <a:r>
              <a:rPr lang="ko-KR" altLang="en-US" dirty="0" smtClean="0"/>
              <a:t> 반복하여 그려보기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7" y="3265075"/>
            <a:ext cx="2737567" cy="2781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복합적인 패턴을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반복문을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굵기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적용된 색상 값은 아래와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colors = ['red', 'green', 'blue', 'yellow', 'purple', 'cyan', 'magenta', 'violet']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t="13705" r="17772" b="12148"/>
          <a:stretch/>
        </p:blipFill>
        <p:spPr>
          <a:xfrm>
            <a:off x="3023186" y="3200301"/>
            <a:ext cx="2851517" cy="2926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2600" y="4941168"/>
            <a:ext cx="7429500" cy="563562"/>
          </a:xfrm>
        </p:spPr>
        <p:txBody>
          <a:bodyPr/>
          <a:lstStyle/>
          <a:p>
            <a:pPr algn="ctr"/>
            <a:r>
              <a:rPr lang="ko-KR" altLang="en-US" dirty="0" smtClean="0"/>
              <a:t>수고하셨습니다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04" y="1628800"/>
            <a:ext cx="5435600" cy="289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91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64568" y="1484784"/>
            <a:ext cx="806489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작성방법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 Pair Programming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인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r>
              <a:rPr lang="en-US" altLang="ko-KR" dirty="0" smtClean="0">
                <a:solidFill>
                  <a:schemeClr val="bg1"/>
                </a:solidFill>
              </a:rPr>
              <a:t>, 1PC)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역할 </a:t>
            </a:r>
            <a:r>
              <a:rPr lang="en-US" altLang="ko-KR" dirty="0" smtClean="0">
                <a:solidFill>
                  <a:schemeClr val="bg1"/>
                </a:solidFill>
              </a:rPr>
              <a:t>: Driver / Navigator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작성 후 소스파일을 아래메일로 전송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메일</a:t>
            </a:r>
            <a:r>
              <a:rPr lang="en-US" altLang="ko-KR" dirty="0" smtClean="0">
                <a:solidFill>
                  <a:schemeClr val="bg1"/>
                </a:solidFill>
              </a:rPr>
              <a:t>:  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bigpycraft@gmail.com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>
                <a:solidFill>
                  <a:schemeClr val="bg1"/>
                </a:solidFill>
              </a:rPr>
              <a:t>코드상단에 </a:t>
            </a:r>
            <a:r>
              <a:rPr lang="ko-KR" altLang="en-US" dirty="0" smtClean="0">
                <a:solidFill>
                  <a:schemeClr val="bg1"/>
                </a:solidFill>
              </a:rPr>
              <a:t>주석문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# Program	: </a:t>
            </a:r>
            <a:r>
              <a:rPr lang="ko-KR" altLang="en-US" dirty="0" smtClean="0">
                <a:solidFill>
                  <a:schemeClr val="bg1"/>
                </a:solidFill>
              </a:rPr>
              <a:t>프로그</a:t>
            </a:r>
            <a:r>
              <a:rPr lang="ko-KR" altLang="en-US" dirty="0">
                <a:solidFill>
                  <a:schemeClr val="bg1"/>
                </a:solidFill>
              </a:rPr>
              <a:t>램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# Written by 	: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1,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작성 및 발표</a:t>
            </a:r>
          </a:p>
        </p:txBody>
      </p:sp>
    </p:spTree>
    <p:extLst>
      <p:ext uri="{BB962C8B-B14F-4D97-AF65-F5344CB8AC3E}">
        <p14:creationId xmlns:p14="http://schemas.microsoft.com/office/powerpoint/2010/main" val="37018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구구단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총합과 팩토리얼 테이블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문자열 바꾸기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대소문자 변경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순서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도서 목록 입력 및 출력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그래픽</a:t>
            </a:r>
            <a:r>
              <a:rPr lang="en-US" altLang="ko-KR" dirty="0" smtClean="0"/>
              <a:t>(Turtle Graphics)</a:t>
            </a:r>
            <a:r>
              <a:rPr lang="ko-KR" altLang="en-US" dirty="0" smtClean="0"/>
              <a:t> 출력하기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모양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 그리기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패턴을 찾아 모양을 그리기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68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67005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누구나 알고 있는 구구단을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단만 화면에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모든 문자는 스페이스 바로 구분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사용자로부터 숫자를 입력 받아서 구구단을 출력 해보자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4680520" cy="34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총합과 팩토리얼 테이블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err="1" smtClean="0"/>
              <a:t>숫자값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en-US" altLang="ko-KR" dirty="0" smtClean="0"/>
              <a:t>, 1~N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체크 </a:t>
            </a:r>
            <a:r>
              <a:rPr lang="en-US" altLang="ko-KR" dirty="0"/>
              <a:t> </a:t>
            </a:r>
            <a:r>
              <a:rPr lang="en-US" altLang="ko-KR" dirty="0" smtClean="0"/>
              <a:t>  cf.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아닌경우</a:t>
            </a:r>
            <a:r>
              <a:rPr lang="ko-KR" altLang="en-US" dirty="0" smtClean="0"/>
              <a:t> 재입력 유도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결과값을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에 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한꺼번에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42896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2750368"/>
          </a:xfrm>
        </p:spPr>
        <p:txBody>
          <a:bodyPr/>
          <a:lstStyle/>
          <a:p>
            <a:r>
              <a:rPr lang="ko-KR" altLang="en-US" dirty="0" smtClean="0"/>
              <a:t>문자열 대소문자 변경하기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대문자로 출력하라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소문자로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대문자는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문자열형 메소드를 사용하여 대문자는 소문자로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소문자는 대문자로 출력하라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933055"/>
            <a:ext cx="6624736" cy="2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 </a:t>
            </a:r>
            <a:r>
              <a:rPr lang="en-US" altLang="ko-KR" dirty="0"/>
              <a:t>2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1310208"/>
          </a:xfrm>
        </p:spPr>
        <p:txBody>
          <a:bodyPr/>
          <a:lstStyle/>
          <a:p>
            <a:r>
              <a:rPr lang="ko-KR" altLang="en-US" dirty="0" smtClean="0"/>
              <a:t>문자열 순서 바꾸기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입력문으로 받은 문자열의 순서를 바꿔서 역으로 산출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사용법으로 역으로 산출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8" y="2708920"/>
            <a:ext cx="7497006" cy="14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목록 입력 및 출력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246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다양한 데이터 구조들을 활용하는 데에 초점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 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여러 데이터 만들어 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소스 코드 단순화 하기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내가 읽은 책 목록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2188" y="3429000"/>
          <a:ext cx="7993061" cy="2808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9061"/>
                <a:gridCol w="1391000"/>
                <a:gridCol w="1391000"/>
                <a:gridCol w="1391000"/>
                <a:gridCol w="1391000"/>
              </a:tblGrid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출판연도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출판사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쪽수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추천유무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파이썬 프로그램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플랫폼 비즈니스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빅데이터 마케팅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외식경영 전문가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십억만 벌어보자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76320" cy="29670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5" y="3861048"/>
            <a:ext cx="7790327" cy="25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8575</TotalTime>
  <Words>573</Words>
  <Application>Microsoft Office PowerPoint</Application>
  <PresentationFormat>A4 용지(210x297mm)</PresentationFormat>
  <Paragraphs>123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cdb2004c012l</vt:lpstr>
      <vt:lpstr>Data Analytics Based Python</vt:lpstr>
      <vt:lpstr>소스코드 작성 및 발표</vt:lpstr>
      <vt:lpstr>학습내용</vt:lpstr>
      <vt:lpstr>구구단 출력하기</vt:lpstr>
      <vt:lpstr>총합과 팩토리얼 테이블 출력하기</vt:lpstr>
      <vt:lpstr>문자열 바꾸기</vt:lpstr>
      <vt:lpstr>문자열 바꾸기 2</vt:lpstr>
      <vt:lpstr>도서 목록 입력 및 출력</vt:lpstr>
      <vt:lpstr>데이터 담기</vt:lpstr>
      <vt:lpstr>데이터 담기</vt:lpstr>
      <vt:lpstr>여러 데이터 만들어 보기</vt:lpstr>
      <vt:lpstr>모양 그리기 </vt:lpstr>
      <vt:lpstr>다각형 그리기</vt:lpstr>
      <vt:lpstr>패턴을 찾아, 모양을 그려보기</vt:lpstr>
      <vt:lpstr>복합 패턴을 찾아, 모양을 그려보기</vt:lpstr>
      <vt:lpstr>수고하셨습니다!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476</cp:revision>
  <dcterms:created xsi:type="dcterms:W3CDTF">2002-06-08T00:31:27Z</dcterms:created>
  <dcterms:modified xsi:type="dcterms:W3CDTF">2018-08-31T09:18:20Z</dcterms:modified>
</cp:coreProperties>
</file>