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382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009999"/>
    <a:srgbClr val="EAEAEA"/>
    <a:srgbClr val="CBCBCB"/>
    <a:srgbClr val="FF6600"/>
    <a:srgbClr val="993366"/>
    <a:srgbClr val="FF00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73868" autoAdjust="0"/>
  </p:normalViewPr>
  <p:slideViewPr>
    <p:cSldViewPr>
      <p:cViewPr varScale="1">
        <p:scale>
          <a:sx n="80" d="100"/>
          <a:sy n="80" d="100"/>
        </p:scale>
        <p:origin x="-67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8ED22-650A-404F-AE7D-DCACFDCBB44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64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8ED22-650A-404F-AE7D-DCACFDCBB44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23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51000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그림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29" y="6557963"/>
            <a:ext cx="8413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72480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572250"/>
            <a:ext cx="466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Analytics Based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SECT7. </a:t>
            </a:r>
            <a:r>
              <a:rPr lang="ko-KR" altLang="en-US" dirty="0"/>
              <a:t>실습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5163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45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데이터 만들어 보기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9670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 smtClean="0"/>
              <a:t>작성한 소스의 </a:t>
            </a:r>
            <a:r>
              <a:rPr lang="en-US" altLang="ko-KR" dirty="0" smtClean="0"/>
              <a:t>books</a:t>
            </a:r>
            <a:r>
              <a:rPr lang="ko-KR" altLang="en-US" dirty="0" smtClean="0"/>
              <a:t>를 활용하여 아래 질문에 답하기 추가하기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 중 </a:t>
            </a:r>
            <a:r>
              <a:rPr lang="en-US" altLang="ko-KR" dirty="0" smtClean="0"/>
              <a:t>250</a:t>
            </a:r>
            <a:r>
              <a:rPr lang="ko-KR" altLang="en-US" dirty="0" smtClean="0"/>
              <a:t>쪽이 </a:t>
            </a:r>
            <a:r>
              <a:rPr lang="ko-KR" altLang="en-US" dirty="0"/>
              <a:t>넘</a:t>
            </a:r>
            <a:r>
              <a:rPr lang="ko-KR" altLang="en-US" dirty="0" smtClean="0"/>
              <a:t>는 책의 제목으로 이루어진 리스트형 변수 </a:t>
            </a:r>
            <a:r>
              <a:rPr lang="en-US" altLang="ko-KR" dirty="0" smtClean="0"/>
              <a:t>many_page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 중 추천하고 싶은 책의 제목으로 이루어진 리스트형 변수 </a:t>
            </a:r>
            <a:r>
              <a:rPr lang="en-US" altLang="ko-KR" dirty="0" smtClean="0"/>
              <a:t>recommends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책의 전체 쪽수를 담는 숫자형 변수 </a:t>
            </a:r>
            <a:r>
              <a:rPr lang="en-US" altLang="ko-KR" dirty="0" smtClean="0"/>
              <a:t>all_pages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내가 읽은 책의 출판사를 위한 세트 형 변수 </a:t>
            </a:r>
            <a:r>
              <a:rPr lang="en-US" altLang="ko-KR" dirty="0" smtClean="0"/>
              <a:t>pub_company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endParaRPr lang="en-US" altLang="ko-KR" dirty="0"/>
          </a:p>
          <a:p>
            <a:pPr marL="514350" indent="-457200">
              <a:defRPr/>
            </a:pPr>
            <a:r>
              <a:rPr lang="ko-KR" altLang="en-US" dirty="0" smtClean="0"/>
              <a:t>출력내용</a:t>
            </a:r>
            <a:endParaRPr lang="en-US" altLang="ko-KR" dirty="0" smtClean="0"/>
          </a:p>
        </p:txBody>
      </p:sp>
      <p:pic>
        <p:nvPicPr>
          <p:cNvPr id="9220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35"/>
          <a:stretch>
            <a:fillRect/>
          </a:stretch>
        </p:blipFill>
        <p:spPr bwMode="auto">
          <a:xfrm>
            <a:off x="1136650" y="4149725"/>
            <a:ext cx="7840663" cy="1714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136576" y="3140968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2847834"/>
            <a:ext cx="6840760" cy="3651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모양 그리기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597663"/>
          </a:xfrm>
        </p:spPr>
        <p:txBody>
          <a:bodyPr/>
          <a:lstStyle/>
          <a:p>
            <a:r>
              <a:rPr lang="ko-KR" altLang="en-US" dirty="0" smtClean="0"/>
              <a:t>아래 모양을 최소한의 코드로 그려보기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Hint : </a:t>
            </a:r>
            <a:r>
              <a:rPr lang="ko-KR" altLang="en-US" dirty="0" smtClean="0"/>
              <a:t>대각선 길이를 구하는 제곱근 </a:t>
            </a:r>
            <a:r>
              <a:rPr lang="en-US" altLang="ko-KR" dirty="0" smtClean="0"/>
              <a:t>(Root Square)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i</a:t>
            </a:r>
            <a:r>
              <a:rPr lang="en-US" altLang="ko-KR" dirty="0" smtClean="0">
                <a:solidFill>
                  <a:srgbClr val="C00000"/>
                </a:solidFill>
              </a:rPr>
              <a:t>mport math 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math.sqrt(width**2 + height**2)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32" y="3576644"/>
            <a:ext cx="1704732" cy="21471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882685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다각형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597663"/>
          </a:xfrm>
        </p:spPr>
        <p:txBody>
          <a:bodyPr/>
          <a:lstStyle/>
          <a:p>
            <a:r>
              <a:rPr lang="ko-KR" altLang="en-US" dirty="0" err="1" smtClean="0"/>
              <a:t>숫자값을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다각형을 그려보기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입력값</a:t>
            </a:r>
            <a:r>
              <a:rPr lang="en-US" altLang="ko-KR" dirty="0"/>
              <a:t>1 :  var1 = input('</a:t>
            </a:r>
            <a:r>
              <a:rPr lang="ko-KR" altLang="en-US" dirty="0"/>
              <a:t>변의 수를 입력해주세요</a:t>
            </a:r>
            <a:r>
              <a:rPr lang="en-US" altLang="ko-KR" dirty="0"/>
              <a:t>? [3-8] </a:t>
            </a:r>
            <a:r>
              <a:rPr lang="en-US" altLang="ko-KR" dirty="0" smtClean="0"/>
              <a:t>')</a:t>
            </a:r>
          </a:p>
          <a:p>
            <a:pPr lvl="1"/>
            <a:r>
              <a:rPr lang="ko-KR" altLang="en-US" dirty="0" err="1" smtClean="0"/>
              <a:t>입력값</a:t>
            </a:r>
            <a:r>
              <a:rPr lang="en-US" altLang="ko-KR" dirty="0" smtClean="0"/>
              <a:t>2 </a:t>
            </a:r>
            <a:r>
              <a:rPr lang="en-US" altLang="ko-KR" dirty="0"/>
              <a:t>:  var2 = input('</a:t>
            </a:r>
            <a:r>
              <a:rPr lang="ko-KR" altLang="en-US" dirty="0" err="1"/>
              <a:t>한변의</a:t>
            </a:r>
            <a:r>
              <a:rPr lang="ko-KR" altLang="en-US" dirty="0"/>
              <a:t> 길이를 입력해주세요</a:t>
            </a:r>
            <a:r>
              <a:rPr lang="en-US" altLang="ko-KR" dirty="0"/>
              <a:t>? [100-200] ')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136576" y="3068960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2688428"/>
            <a:ext cx="6840760" cy="437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3501008"/>
            <a:ext cx="1376491" cy="1245937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92" y="3501008"/>
            <a:ext cx="1152128" cy="1219959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3384758"/>
            <a:ext cx="1224137" cy="127080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55" y="4869160"/>
            <a:ext cx="1295400" cy="1181735"/>
          </a:xfrm>
          <a:prstGeom prst="rect">
            <a:avLst/>
          </a:prstGeom>
        </p:spPr>
      </p:pic>
      <p:pic>
        <p:nvPicPr>
          <p:cNvPr id="11" name="그림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4869160"/>
            <a:ext cx="1227136" cy="1181735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4869160"/>
            <a:ext cx="1080120" cy="10718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786647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7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패턴을 찾아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모양을 그려보기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381639"/>
          </a:xfrm>
        </p:spPr>
        <p:txBody>
          <a:bodyPr/>
          <a:lstStyle/>
          <a:p>
            <a:r>
              <a:rPr lang="ko-KR" altLang="en-US" dirty="0" smtClean="0"/>
              <a:t>반복문</a:t>
            </a:r>
            <a:r>
              <a:rPr lang="en-US" altLang="ko-KR" dirty="0" smtClean="0"/>
              <a:t>(for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while)</a:t>
            </a:r>
            <a:r>
              <a:rPr lang="ko-KR" altLang="en-US" dirty="0" smtClean="0"/>
              <a:t>을 사용하여 그려보기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먼저 정육각형을 그려보기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정육각형을 회전 이동하면서 반복하여 그려보기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3068960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136576" y="2708920"/>
            <a:ext cx="6840760" cy="3651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47" y="3265075"/>
            <a:ext cx="2737567" cy="27815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786647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1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패턴을 찾아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모양을 그려보기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597663"/>
          </a:xfrm>
        </p:spPr>
        <p:txBody>
          <a:bodyPr/>
          <a:lstStyle/>
          <a:p>
            <a:r>
              <a:rPr lang="ko-KR" altLang="en-US" dirty="0" smtClean="0"/>
              <a:t>복합적인 패턴을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반복문을 적용하기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굵기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Hint : </a:t>
            </a:r>
            <a:r>
              <a:rPr lang="ko-KR" altLang="en-US" dirty="0" smtClean="0"/>
              <a:t>적용된 색상 값은 아래와 같다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colors = ['red', 'green', 'blue', 'yellow', 'purple', 'cyan', 'magenta', 'violet']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136576" y="3068960"/>
            <a:ext cx="6840760" cy="32403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136576" y="2708920"/>
            <a:ext cx="6840760" cy="3651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t="13705" r="17772" b="12148"/>
          <a:stretch/>
        </p:blipFill>
        <p:spPr>
          <a:xfrm>
            <a:off x="3023186" y="3200301"/>
            <a:ext cx="2851517" cy="29265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"/>
          <a:stretch/>
        </p:blipFill>
        <p:spPr>
          <a:xfrm>
            <a:off x="1163980" y="2786647"/>
            <a:ext cx="1829055" cy="2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0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6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4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Appendix</a:t>
            </a:r>
            <a:endParaRPr lang="ko-KR" altLang="en-US" smtClean="0"/>
          </a:p>
        </p:txBody>
      </p:sp>
      <p:sp>
        <p:nvSpPr>
          <p:cNvPr id="10244" name="내용 개체 틀 2"/>
          <p:cNvSpPr>
            <a:spLocks noGrp="1"/>
          </p:cNvSpPr>
          <p:nvPr>
            <p:ph idx="1"/>
          </p:nvPr>
        </p:nvSpPr>
        <p:spPr>
          <a:xfrm>
            <a:off x="457200" y="2781300"/>
            <a:ext cx="8959850" cy="12954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ko-KR" altLang="en-US" sz="4800" smtClean="0">
                <a:solidFill>
                  <a:schemeClr val="bg1"/>
                </a:solidFill>
              </a:rPr>
              <a:t>소스코드 및 출력화면</a:t>
            </a:r>
          </a:p>
        </p:txBody>
      </p:sp>
    </p:spTree>
    <p:extLst>
      <p:ext uri="{BB962C8B-B14F-4D97-AF65-F5344CB8AC3E}">
        <p14:creationId xmlns:p14="http://schemas.microsoft.com/office/powerpoint/2010/main" val="272335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A1. </a:t>
            </a:r>
            <a:r>
              <a:rPr lang="ko-KR" altLang="en-US" smtClean="0"/>
              <a:t>구구단 출력</a:t>
            </a:r>
          </a:p>
        </p:txBody>
      </p:sp>
      <p:pic>
        <p:nvPicPr>
          <p:cNvPr id="11267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379538"/>
            <a:ext cx="78105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565400"/>
            <a:ext cx="7812087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581525"/>
            <a:ext cx="78105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6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A2. </a:t>
            </a:r>
            <a:r>
              <a:rPr lang="ko-KR" altLang="en-US" smtClean="0"/>
              <a:t>문자열</a:t>
            </a:r>
          </a:p>
        </p:txBody>
      </p:sp>
      <p:pic>
        <p:nvPicPr>
          <p:cNvPr id="12291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125538"/>
            <a:ext cx="7812088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365625"/>
            <a:ext cx="7810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79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A3. </a:t>
            </a:r>
            <a:r>
              <a:rPr lang="ko-KR" altLang="en-US" smtClean="0"/>
              <a:t>책 목록 만들기</a:t>
            </a:r>
          </a:p>
        </p:txBody>
      </p:sp>
      <p:pic>
        <p:nvPicPr>
          <p:cNvPr id="1331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009650"/>
            <a:ext cx="78390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2420938"/>
            <a:ext cx="7840662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8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A4. </a:t>
            </a:r>
            <a:r>
              <a:rPr lang="ko-KR" altLang="en-US" smtClean="0"/>
              <a:t>소스코드 단순화</a:t>
            </a:r>
          </a:p>
        </p:txBody>
      </p:sp>
      <p:pic>
        <p:nvPicPr>
          <p:cNvPr id="14339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268413"/>
            <a:ext cx="7840662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12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1484313"/>
            <a:ext cx="8959850" cy="46418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구구단 출력하기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총합과 팩토리얼 테이블 출력하기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문자열 바꾸기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대소문자 변경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순서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도서 목록 입력 및 출력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ko-KR" altLang="en-US" dirty="0" smtClean="0"/>
              <a:t>그래픽</a:t>
            </a:r>
            <a:r>
              <a:rPr lang="en-US" altLang="ko-KR" dirty="0" smtClean="0"/>
              <a:t>(Turtle Graphics)</a:t>
            </a:r>
            <a:r>
              <a:rPr lang="ko-KR" altLang="en-US" dirty="0" smtClean="0"/>
              <a:t> 출력하기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모양 그리기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 그리기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패턴을 찾아 모양을 그리기</a:t>
            </a:r>
            <a:endParaRPr lang="en-US" altLang="ko-KR" dirty="0" smtClean="0"/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36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1670050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누구나 알고 있는 구구단을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단만 화면에 출력 해보자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모든 문자는 스페이스 바로 구분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사용자로부터 숫자를 입력 받아서 구구단을 출력 해보자</a:t>
            </a:r>
            <a:r>
              <a:rPr lang="en-US" altLang="ko-KR" dirty="0" smtClean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780928"/>
            <a:ext cx="4680520" cy="34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총합과 팩토리얼 테이블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1381639"/>
          </a:xfrm>
        </p:spPr>
        <p:txBody>
          <a:bodyPr/>
          <a:lstStyle/>
          <a:p>
            <a:r>
              <a:rPr lang="ko-KR" altLang="en-US" dirty="0" err="1" smtClean="0"/>
              <a:t>숫자값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입력받아</a:t>
            </a:r>
            <a:r>
              <a:rPr lang="en-US" altLang="ko-KR" dirty="0" smtClean="0"/>
              <a:t>, 1~N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Sum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Factorial </a:t>
            </a:r>
            <a:r>
              <a:rPr lang="ko-KR" altLang="en-US" dirty="0" smtClean="0"/>
              <a:t>구하기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입력값에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Validation </a:t>
            </a:r>
            <a:r>
              <a:rPr lang="ko-KR" altLang="en-US" dirty="0" smtClean="0"/>
              <a:t>체크 </a:t>
            </a:r>
            <a:r>
              <a:rPr lang="en-US" altLang="ko-KR" dirty="0"/>
              <a:t> </a:t>
            </a:r>
            <a:r>
              <a:rPr lang="en-US" altLang="ko-KR" dirty="0" smtClean="0"/>
              <a:t>  cf. </a:t>
            </a:r>
            <a:r>
              <a:rPr lang="ko-KR" altLang="en-US" dirty="0" err="1" smtClean="0"/>
              <a:t>숫자값이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아닌경우</a:t>
            </a:r>
            <a:r>
              <a:rPr lang="ko-KR" altLang="en-US" dirty="0" smtClean="0"/>
              <a:t> 재입력 유도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Factorial </a:t>
            </a:r>
            <a:r>
              <a:rPr lang="ko-KR" altLang="en-US" dirty="0" smtClean="0"/>
              <a:t>결과값을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에 저장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한꺼번에 출력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92896"/>
            <a:ext cx="428960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5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바꾸기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9"/>
            <a:ext cx="8959850" cy="2750368"/>
          </a:xfrm>
        </p:spPr>
        <p:txBody>
          <a:bodyPr/>
          <a:lstStyle/>
          <a:p>
            <a:r>
              <a:rPr lang="ko-KR" altLang="en-US" dirty="0" smtClean="0"/>
              <a:t>문자열 대소문자 변경하기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받은 문자를 모두 대문자로 출력하라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받은 문자를 모두 소문자로 출력하라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 받은 문자를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사용하여 대문자는 소문자로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소문자는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대문자로 출력하라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입력 받은 문자를 문자열형 메소드를 사용하여 대문자는 소문자로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소문자는 대문자로 출력하라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933055"/>
            <a:ext cx="6624736" cy="23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바꾸기 </a:t>
            </a:r>
            <a:r>
              <a:rPr lang="en-US" altLang="ko-KR" dirty="0"/>
              <a:t>2</a:t>
            </a:r>
            <a:endParaRPr lang="ko-KR" altLang="en-US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57200" y="1182689"/>
            <a:ext cx="8959850" cy="1310208"/>
          </a:xfrm>
        </p:spPr>
        <p:txBody>
          <a:bodyPr/>
          <a:lstStyle/>
          <a:p>
            <a:r>
              <a:rPr lang="ko-KR" altLang="en-US" dirty="0" smtClean="0"/>
              <a:t>문자열 순서 바꾸기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입력문으로 받은 문자열의 순서를 바꿔서 역으로 산출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 사용법으로 역으로 산출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18" y="2708920"/>
            <a:ext cx="7497006" cy="14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도서 목록 입력 및 출력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246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 smtClean="0"/>
              <a:t>다양한 데이터 구조들을 활용하는 데에 초점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데이터 담기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여러 데이터 만들어 보기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소스 코드 단순화 하기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내가 읽은 책 목록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92188" y="3429000"/>
          <a:ext cx="7993061" cy="2808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9061"/>
                <a:gridCol w="1391000"/>
                <a:gridCol w="1391000"/>
                <a:gridCol w="1391000"/>
                <a:gridCol w="1391000"/>
              </a:tblGrid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제목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출판연도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출판사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쪽수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추천유무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파이썬 프로그램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플랫폼 비즈니스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584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빅데이터 마케팅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2014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296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외식경영 전문가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526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680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십억만 벌어보자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2013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248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2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담기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9176320" cy="29670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데이터형과 데이터구조에서 배운 내용을 토대로 담기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여러 책을 담을 수 있는 리스트형인 </a:t>
            </a:r>
            <a:r>
              <a:rPr lang="en-US" altLang="ko-KR" dirty="0" smtClean="0"/>
              <a:t>books</a:t>
            </a:r>
            <a:r>
              <a:rPr lang="ko-KR" altLang="en-US" dirty="0" smtClean="0"/>
              <a:t>라는 변수를 선언 및 초기화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altLang="ko-KR" dirty="0" smtClean="0"/>
              <a:t>Books</a:t>
            </a:r>
            <a:r>
              <a:rPr lang="ko-KR" altLang="en-US" dirty="0" smtClean="0"/>
              <a:t>의 각 항목에 한 권의 책을 담기 위한 사전형 데이터를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데이터는 변수 선언 없이 리스트에 바로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키와 값의 쌍이 존재하며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키는 컬럼명이고 값은 각 책에 해당하는 컬럼 값이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457200">
              <a:defRPr/>
            </a:pPr>
            <a:r>
              <a:rPr lang="ko-KR" altLang="en-US" dirty="0" smtClean="0"/>
              <a:t>입</a:t>
            </a:r>
            <a:r>
              <a:rPr lang="ko-KR" altLang="en-US" dirty="0"/>
              <a:t>력</a:t>
            </a:r>
            <a:r>
              <a:rPr lang="ko-KR" altLang="en-US" dirty="0" smtClean="0"/>
              <a:t>내용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05" y="3861048"/>
            <a:ext cx="7790327" cy="25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담기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82688"/>
            <a:ext cx="8959850" cy="296703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dirty="0" smtClean="0"/>
              <a:t>데이터형과 데이터구조에서 배운 내용을 토대로 담기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여러 책을 담을 수 있는 리스트형인 </a:t>
            </a:r>
            <a:r>
              <a:rPr lang="en-US" altLang="ko-KR" dirty="0" smtClean="0"/>
              <a:t>books</a:t>
            </a:r>
            <a:r>
              <a:rPr lang="ko-KR" altLang="en-US" dirty="0" smtClean="0"/>
              <a:t>라는 변수를 선언 및 초기화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altLang="ko-KR" dirty="0" smtClean="0"/>
              <a:t>Books</a:t>
            </a:r>
            <a:r>
              <a:rPr lang="ko-KR" altLang="en-US" dirty="0" smtClean="0"/>
              <a:t>의 각 항목에 한 권의 책을 담기 위한 사전형 데이터를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데이터는 변수 선언 없이 리스트에 바로 추가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arenR"/>
              <a:defRPr/>
            </a:pPr>
            <a:r>
              <a:rPr lang="ko-KR" altLang="en-US" dirty="0" smtClean="0"/>
              <a:t>사전형 데이터에는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키와 값의 쌍이 존재하며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키는 컬럼명이고 값은 각 책에 해당하는 컬럼 값이 된다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arenR"/>
              <a:defRPr/>
            </a:pPr>
            <a:endParaRPr lang="en-US" altLang="ko-KR" dirty="0"/>
          </a:p>
          <a:p>
            <a:pPr marL="514350" indent="-457200">
              <a:defRPr/>
            </a:pPr>
            <a:r>
              <a:rPr lang="ko-KR" altLang="en-US" dirty="0" smtClean="0"/>
              <a:t>출력내용</a:t>
            </a:r>
            <a:endParaRPr lang="en-US" altLang="ko-KR" dirty="0" smtClean="0"/>
          </a:p>
        </p:txBody>
      </p:sp>
      <p:pic>
        <p:nvPicPr>
          <p:cNvPr id="819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64" b="2"/>
          <a:stretch>
            <a:fillRect/>
          </a:stretch>
        </p:blipFill>
        <p:spPr bwMode="auto">
          <a:xfrm>
            <a:off x="912813" y="4221163"/>
            <a:ext cx="832485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4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8578</TotalTime>
  <Words>545</Words>
  <Application>Microsoft Office PowerPoint</Application>
  <PresentationFormat>A4 용지(210x297mm)</PresentationFormat>
  <Paragraphs>118</Paragraphs>
  <Slides>19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cdb2004c012l</vt:lpstr>
      <vt:lpstr>Data Analytics Based Python</vt:lpstr>
      <vt:lpstr>학습내용</vt:lpstr>
      <vt:lpstr>구구단 출력하기</vt:lpstr>
      <vt:lpstr>총합과 팩토리얼 테이블 출력하기</vt:lpstr>
      <vt:lpstr>문자열 바꾸기</vt:lpstr>
      <vt:lpstr>문자열 바꾸기 2</vt:lpstr>
      <vt:lpstr>도서 목록 입력 및 출력</vt:lpstr>
      <vt:lpstr>데이터 담기</vt:lpstr>
      <vt:lpstr>데이터 담기</vt:lpstr>
      <vt:lpstr>여러 데이터 만들어 보기</vt:lpstr>
      <vt:lpstr>모양 그리기 </vt:lpstr>
      <vt:lpstr>다각형 그리기</vt:lpstr>
      <vt:lpstr>패턴을 찾아, 모양을 그려보기</vt:lpstr>
      <vt:lpstr>복합 패턴을 찾아, 모양을 그려보기</vt:lpstr>
      <vt:lpstr>Appendix</vt:lpstr>
      <vt:lpstr>A1. 구구단 출력</vt:lpstr>
      <vt:lpstr>A2. 문자열</vt:lpstr>
      <vt:lpstr>A3. 책 목록 만들기</vt:lpstr>
      <vt:lpstr>A4. 소스코드 단순화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477</cp:revision>
  <dcterms:created xsi:type="dcterms:W3CDTF">2002-06-08T00:31:27Z</dcterms:created>
  <dcterms:modified xsi:type="dcterms:W3CDTF">2018-08-31T09:17:19Z</dcterms:modified>
</cp:coreProperties>
</file>