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370" r:id="rId2"/>
    <p:sldId id="363" r:id="rId3"/>
    <p:sldId id="364" r:id="rId4"/>
    <p:sldId id="365" r:id="rId5"/>
    <p:sldId id="366" r:id="rId6"/>
    <p:sldId id="367" r:id="rId7"/>
    <p:sldId id="368" r:id="rId8"/>
    <p:sldId id="369" r:id="rId9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44835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9055" y="4797152"/>
            <a:ext cx="7082790" cy="609600"/>
          </a:xfrm>
        </p:spPr>
        <p:txBody>
          <a:bodyPr/>
          <a:lstStyle/>
          <a:p>
            <a:r>
              <a:rPr lang="en-US" altLang="ko-KR" dirty="0"/>
              <a:t>SECT10. </a:t>
            </a:r>
            <a:r>
              <a:rPr lang="ko-KR" altLang="en-US" dirty="0"/>
              <a:t>모듈과 패키지 </a:t>
            </a:r>
            <a:r>
              <a:rPr lang="en-US" altLang="ko-KR" dirty="0"/>
              <a:t>(Module &amp; Package)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814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모듈 이해하기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모듈 정의 및 불러오기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모듈을 파이썬 환경 밖에서 실행할 때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mtClean="0"/>
              <a:t>dir() </a:t>
            </a:r>
            <a:r>
              <a:rPr lang="ko-KR" altLang="en-US" smtClean="0"/>
              <a:t>함수를 통한 모듈 속 들여다 보기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모듈들의 집합</a:t>
            </a:r>
            <a:r>
              <a:rPr lang="en-US" altLang="ko-KR" smtClean="0"/>
              <a:t>, </a:t>
            </a:r>
            <a:r>
              <a:rPr lang="ko-KR" altLang="en-US" smtClean="0"/>
              <a:t>패키지</a:t>
            </a:r>
            <a:r>
              <a:rPr lang="en-US" altLang="ko-KR" smtClean="0"/>
              <a:t>(Packages)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614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모듈의 필요성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파이썬 쉘 상에서 실행된 모든 함수와 변수들은 쉘을 종료하는 순간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다시 사용할 수 없다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매번 필요할 때마다 </a:t>
            </a:r>
            <a:r>
              <a:rPr lang="en-US" altLang="ko-KR" dirty="0" smtClean="0"/>
              <a:t>Copy &amp; Paste</a:t>
            </a:r>
            <a:r>
              <a:rPr lang="ko-KR" altLang="en-US" dirty="0" smtClean="0"/>
              <a:t>를 하는 것은 비효율적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재사용을 하고자 하는 변수나 함수의 정의문들의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필요성 대두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, Module</a:t>
            </a:r>
          </a:p>
          <a:p>
            <a:pPr lvl="1">
              <a:defRPr/>
            </a:pPr>
            <a:r>
              <a:rPr lang="ko-KR" altLang="en-US" dirty="0" smtClean="0"/>
              <a:t>파이썬으로 정의한 소스 코드를 담고 있는 파일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py </a:t>
            </a:r>
            <a:r>
              <a:rPr lang="ko-KR" altLang="en-US" dirty="0" smtClean="0"/>
              <a:t>확장자로 끝나야 하며 파일명은 곧 모듈명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특정 파일이나 셀 환경에서 사용하기 위해서는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호출하여 해당 모듈을 실행환경에 탑재</a:t>
            </a:r>
            <a:r>
              <a:rPr lang="en-US" altLang="ko-KR" dirty="0" smtClean="0"/>
              <a:t>(import)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패키지</a:t>
            </a:r>
            <a:r>
              <a:rPr lang="en-US" altLang="ko-KR" dirty="0" smtClean="0"/>
              <a:t>, Package</a:t>
            </a:r>
          </a:p>
          <a:p>
            <a:pPr lvl="1">
              <a:defRPr/>
            </a:pPr>
            <a:r>
              <a:rPr lang="ko-KR" altLang="en-US" dirty="0" smtClean="0"/>
              <a:t>모듈들을 특정 기준에 따라 모아 놓은 단위</a:t>
            </a: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3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TIP. import </a:t>
            </a:r>
            <a:r>
              <a:rPr lang="ko-KR" altLang="en-US" smtClean="0"/>
              <a:t>관련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3325812"/>
          </a:xfrm>
        </p:spPr>
        <p:txBody>
          <a:bodyPr/>
          <a:lstStyle/>
          <a:p>
            <a:r>
              <a:rPr lang="en-US" altLang="ko-KR" smtClean="0"/>
              <a:t>import </a:t>
            </a:r>
            <a:r>
              <a:rPr lang="ko-KR" altLang="en-US" smtClean="0"/>
              <a:t>한 모듈 파일이 파이썬 실행 도중에 변경이 되었을 때</a:t>
            </a:r>
            <a:endParaRPr lang="en-US" altLang="ko-KR" smtClean="0"/>
          </a:p>
          <a:p>
            <a:pPr lvl="1"/>
            <a:r>
              <a:rPr lang="ko-KR" altLang="en-US" smtClean="0"/>
              <a:t>파이썬은 모듈에 대한 효율적인 호출을 위하여 </a:t>
            </a:r>
            <a:r>
              <a:rPr lang="en-US" altLang="ko-KR" smtClean="0"/>
              <a:t>import</a:t>
            </a:r>
            <a:r>
              <a:rPr lang="ko-KR" altLang="en-US" smtClean="0"/>
              <a:t>문 수행 시에만 모듈을 호출한다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모듈을 사용할 때마다 불러 오면 성능이 떨어지기 때문이다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그렇기 때문에</a:t>
            </a:r>
            <a:r>
              <a:rPr lang="en-US" altLang="ko-KR" smtClean="0"/>
              <a:t>, </a:t>
            </a:r>
            <a:r>
              <a:rPr lang="ko-KR" altLang="en-US" smtClean="0"/>
              <a:t>만약에 </a:t>
            </a:r>
            <a:r>
              <a:rPr lang="en-US" altLang="ko-KR" smtClean="0"/>
              <a:t>import </a:t>
            </a:r>
            <a:r>
              <a:rPr lang="ko-KR" altLang="en-US" smtClean="0"/>
              <a:t>문 수행 이후에 해당 모듈 파일의 변경이 생긴다면 파이썬 번역기를 다시 시작해야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만약</a:t>
            </a:r>
            <a:r>
              <a:rPr lang="en-US" altLang="ko-KR" smtClean="0"/>
              <a:t>, </a:t>
            </a:r>
            <a:r>
              <a:rPr lang="ko-KR" altLang="en-US" smtClean="0"/>
              <a:t>현재 상태에서 해당 모듈을 다시 로딩하고 싶다면 </a:t>
            </a:r>
            <a:r>
              <a:rPr lang="en-US" altLang="ko-KR" smtClean="0"/>
              <a:t>imp.reload() </a:t>
            </a:r>
            <a:r>
              <a:rPr lang="ko-KR" altLang="en-US" smtClean="0"/>
              <a:t>함수를 활용</a:t>
            </a:r>
            <a:endParaRPr lang="en-US" altLang="ko-KR" smtClean="0"/>
          </a:p>
          <a:p>
            <a:pPr lvl="2"/>
            <a:r>
              <a:rPr lang="ko-KR" altLang="en-US" smtClean="0"/>
              <a:t>인자값에 해당모듈명을 대입하면 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6148" name="직사각형 5"/>
          <p:cNvSpPr>
            <a:spLocks noChangeArrowheads="1"/>
          </p:cNvSpPr>
          <p:nvPr/>
        </p:nvSpPr>
        <p:spPr bwMode="auto">
          <a:xfrm>
            <a:off x="957263" y="4508500"/>
            <a:ext cx="7812087" cy="11525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6149" name="TextBox 3"/>
          <p:cNvSpPr txBox="1">
            <a:spLocks noChangeArrowheads="1"/>
          </p:cNvSpPr>
          <p:nvPr/>
        </p:nvSpPr>
        <p:spPr bwMode="auto">
          <a:xfrm>
            <a:off x="1389063" y="4652963"/>
            <a:ext cx="71135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import imp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imp.reload(module_name)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3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dir() </a:t>
            </a:r>
            <a:r>
              <a:rPr lang="ko-KR" altLang="en-US" smtClean="0"/>
              <a:t>함수를 통한 모듈 속 들여다 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885950"/>
          </a:xfrm>
        </p:spPr>
        <p:txBody>
          <a:bodyPr/>
          <a:lstStyle/>
          <a:p>
            <a:r>
              <a:rPr lang="ko-KR" altLang="en-US" smtClean="0"/>
              <a:t>이미 만들어진 모듈의 안을 들여다 보는 방법</a:t>
            </a:r>
            <a:endParaRPr lang="en-US" altLang="ko-KR" smtClean="0"/>
          </a:p>
          <a:p>
            <a:r>
              <a:rPr lang="en-US" altLang="ko-KR" smtClean="0"/>
              <a:t>dir() </a:t>
            </a:r>
            <a:r>
              <a:rPr lang="ko-KR" altLang="en-US" smtClean="0"/>
              <a:t>함수는 파이썬의 내장 함수로 인자값에 모듈을 집어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넣는 경우 모듈을 구성하고 있는 변수나 함수의 이름들을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리스트로 반환</a:t>
            </a:r>
          </a:p>
        </p:txBody>
      </p:sp>
      <p:sp>
        <p:nvSpPr>
          <p:cNvPr id="7172" name="직사각형 3"/>
          <p:cNvSpPr>
            <a:spLocks noChangeArrowheads="1"/>
          </p:cNvSpPr>
          <p:nvPr/>
        </p:nvSpPr>
        <p:spPr bwMode="auto">
          <a:xfrm>
            <a:off x="957263" y="3213100"/>
            <a:ext cx="7812087" cy="18002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1389063" y="3357563"/>
            <a:ext cx="711358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import fibo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dir(fibo)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[ ‘__name__’, ‘fib’, ‘fib2’ ]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5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모듈들의 집합</a:t>
            </a:r>
            <a:r>
              <a:rPr lang="en-US" altLang="ko-KR" smtClean="0"/>
              <a:t>, </a:t>
            </a:r>
            <a:r>
              <a:rPr lang="ko-KR" altLang="en-US" smtClean="0"/>
              <a:t>패키지</a:t>
            </a:r>
            <a:r>
              <a:rPr lang="en-US" altLang="ko-KR" smtClean="0"/>
              <a:t>(Packages)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174875"/>
          </a:xfrm>
        </p:spPr>
        <p:txBody>
          <a:bodyPr/>
          <a:lstStyle/>
          <a:p>
            <a:r>
              <a:rPr lang="ko-KR" altLang="en-US" smtClean="0"/>
              <a:t>모듈들을 그룹핑 할 수 있는 방법</a:t>
            </a:r>
            <a:endParaRPr lang="en-US" altLang="ko-KR" smtClean="0"/>
          </a:p>
          <a:p>
            <a:r>
              <a:rPr lang="ko-KR" altLang="en-US" smtClean="0"/>
              <a:t>직접 만든 모듈들을 동일한 폴더 아래에 해당모듈을 모아 놓은 것을 패키지라고 함</a:t>
            </a:r>
            <a:endParaRPr lang="en-US" altLang="ko-KR" smtClean="0"/>
          </a:p>
          <a:p>
            <a:pPr lvl="1"/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위에서 만든 </a:t>
            </a:r>
            <a:r>
              <a:rPr lang="en-US" altLang="ko-KR" smtClean="0"/>
              <a:t>fibo </a:t>
            </a:r>
            <a:r>
              <a:rPr lang="ko-KR" altLang="en-US" smtClean="0"/>
              <a:t>라는 함수를 내가 직접 만든 모듈임을 표기하기 위해 </a:t>
            </a:r>
            <a:r>
              <a:rPr lang="en-US" altLang="ko-KR" smtClean="0"/>
              <a:t>hkbda </a:t>
            </a:r>
            <a:r>
              <a:rPr lang="ko-KR" altLang="en-US" smtClean="0"/>
              <a:t>라는 폴더에 옮겼을 경우 </a:t>
            </a:r>
          </a:p>
        </p:txBody>
      </p:sp>
      <p:sp>
        <p:nvSpPr>
          <p:cNvPr id="8196" name="직사각형 3"/>
          <p:cNvSpPr>
            <a:spLocks noChangeArrowheads="1"/>
          </p:cNvSpPr>
          <p:nvPr/>
        </p:nvSpPr>
        <p:spPr bwMode="auto">
          <a:xfrm>
            <a:off x="957263" y="3357563"/>
            <a:ext cx="7812087" cy="18002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8197" name="TextBox 3"/>
          <p:cNvSpPr txBox="1">
            <a:spLocks noChangeArrowheads="1"/>
          </p:cNvSpPr>
          <p:nvPr/>
        </p:nvSpPr>
        <p:spPr bwMode="auto">
          <a:xfrm>
            <a:off x="1389063" y="3500438"/>
            <a:ext cx="7113587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from hkbda.fibo import fib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fib(100)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</a:rPr>
              <a:t>&gt;&gt;&gt; 1  1  2  3  5  8  13  21  34  55  89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5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from</a:t>
            </a:r>
            <a:r>
              <a:rPr lang="ko-KR" altLang="en-US" smtClean="0"/>
              <a:t>문과  </a:t>
            </a:r>
            <a:r>
              <a:rPr lang="en-US" altLang="ko-KR" smtClean="0"/>
              <a:t>import</a:t>
            </a:r>
            <a:r>
              <a:rPr lang="ko-KR" altLang="en-US" smtClean="0"/>
              <a:t>문 사용시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from</a:t>
            </a:r>
            <a:r>
              <a:rPr lang="ko-KR" altLang="en-US" dirty="0" smtClean="0"/>
              <a:t>문과 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문이 함께 사용되는 경우 </a:t>
            </a:r>
            <a:endParaRPr lang="en-US" altLang="ko-KR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 smtClean="0"/>
              <a:t>import</a:t>
            </a:r>
            <a:r>
              <a:rPr lang="ko-KR" altLang="en-US" dirty="0" smtClean="0"/>
              <a:t>문 뒤에 항목은 </a:t>
            </a:r>
            <a:endParaRPr lang="en-US" altLang="ko-KR" dirty="0" smtClean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 smtClean="0"/>
              <a:t>패키지의 서브 모듈</a:t>
            </a:r>
            <a:r>
              <a:rPr lang="en-US" altLang="ko-KR" dirty="0" smtClean="0"/>
              <a:t>,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 smtClean="0"/>
              <a:t>서브 패키지</a:t>
            </a:r>
            <a:r>
              <a:rPr lang="en-US" altLang="ko-KR" dirty="0" smtClean="0"/>
              <a:t>,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 smtClean="0"/>
              <a:t>패키지 내에 구현 되어 있는 함수나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dirty="0" smtClean="0"/>
              <a:t>   등이 올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from</a:t>
            </a:r>
            <a:r>
              <a:rPr lang="ko-KR" altLang="en-US" dirty="0" smtClean="0"/>
              <a:t>문 없이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문만 사용하는 경우</a:t>
            </a:r>
            <a:endParaRPr lang="en-US" altLang="ko-KR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smtClean="0"/>
              <a:t>마지막 항목이 모듈이나 패키지가 되어야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 smtClean="0"/>
              <a:t>클래스나 함수 혹은 변수가 올 수 없으니 이 또한 주의해야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70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모듈의 개념에 대해 이해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직접 모듈을 만들어 보고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파이썬 내부가 아닌 외부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프롬프트 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직접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sys </a:t>
            </a:r>
            <a:r>
              <a:rPr lang="ko-KR" altLang="en-US" dirty="0" smtClean="0"/>
              <a:t>모듈을 통해 외부 인자를 파이썬 내부로 집어 넣기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dir() </a:t>
            </a:r>
            <a:r>
              <a:rPr lang="ko-KR" altLang="en-US" dirty="0" smtClean="0"/>
              <a:t>함수를 통해 모듈 내부를 들여다 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모듈의 상위 개념인 패키지의 개념 및 임포트 방법</a:t>
            </a:r>
          </a:p>
        </p:txBody>
      </p:sp>
    </p:spTree>
    <p:extLst>
      <p:ext uri="{BB962C8B-B14F-4D97-AF65-F5344CB8AC3E}">
        <p14:creationId xmlns:p14="http://schemas.microsoft.com/office/powerpoint/2010/main" val="357270623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8577</TotalTime>
  <Words>360</Words>
  <Application>Microsoft Office PowerPoint</Application>
  <PresentationFormat>A4 용지(210x297mm)</PresentationFormat>
  <Paragraphs>62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cdb2004c012l</vt:lpstr>
      <vt:lpstr>Data Analytics Based Python</vt:lpstr>
      <vt:lpstr>학습내용</vt:lpstr>
      <vt:lpstr>모듈 이해하기</vt:lpstr>
      <vt:lpstr>TIP. import 관련</vt:lpstr>
      <vt:lpstr>dir() 함수를 통한 모듈 속 들여다 보기</vt:lpstr>
      <vt:lpstr>모듈들의 집합, 패키지(Packages)</vt:lpstr>
      <vt:lpstr>from문과  import문 사용시 주의 사항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476</cp:revision>
  <dcterms:created xsi:type="dcterms:W3CDTF">2002-06-08T00:31:27Z</dcterms:created>
  <dcterms:modified xsi:type="dcterms:W3CDTF">2018-08-31T09:20:25Z</dcterms:modified>
</cp:coreProperties>
</file>