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370" r:id="rId2"/>
    <p:sldId id="363" r:id="rId3"/>
    <p:sldId id="364" r:id="rId4"/>
    <p:sldId id="365" r:id="rId5"/>
    <p:sldId id="366" r:id="rId6"/>
    <p:sldId id="367" r:id="rId7"/>
    <p:sldId id="368" r:id="rId8"/>
    <p:sldId id="369" r:id="rId9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SECT11. </a:t>
            </a:r>
            <a:r>
              <a:rPr lang="ko-KR" altLang="en-US" dirty="0"/>
              <a:t>실습 프로젝트 </a:t>
            </a:r>
            <a:r>
              <a:rPr lang="en-US" altLang="ko-KR" dirty="0"/>
              <a:t>II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95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모듈과 함수 만들기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정규식 배우기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정규식 사용하기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사용자 클래스 만들기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69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정규식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정규식</a:t>
            </a:r>
            <a:r>
              <a:rPr lang="en-US" altLang="ko-KR" smtClean="0"/>
              <a:t>, Regular Expression</a:t>
            </a:r>
          </a:p>
          <a:p>
            <a:pPr lvl="1"/>
            <a:r>
              <a:rPr lang="ko-KR" altLang="en-US" smtClean="0"/>
              <a:t>문자열의 특정한 규칙을 표현하는 좋은 기법</a:t>
            </a:r>
            <a:endParaRPr lang="en-US" altLang="ko-KR" smtClean="0"/>
          </a:p>
          <a:p>
            <a:pPr lvl="1"/>
            <a:r>
              <a:rPr lang="ko-KR" altLang="en-US" smtClean="0"/>
              <a:t>영문으로 </a:t>
            </a:r>
            <a:r>
              <a:rPr lang="en-US" altLang="ko-KR" smtClean="0"/>
              <a:t>Regular Express </a:t>
            </a:r>
            <a:r>
              <a:rPr lang="ko-KR" altLang="en-US" smtClean="0"/>
              <a:t>이라 부르며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줄여서 </a:t>
            </a:r>
            <a:r>
              <a:rPr lang="en-US" altLang="ko-KR" smtClean="0"/>
              <a:t>regexes </a:t>
            </a:r>
            <a:r>
              <a:rPr lang="ko-KR" altLang="en-US" smtClean="0"/>
              <a:t>혹은 </a:t>
            </a:r>
            <a:r>
              <a:rPr lang="en-US" altLang="ko-KR" smtClean="0"/>
              <a:t>regex patterns </a:t>
            </a:r>
            <a:r>
              <a:rPr lang="ko-KR" altLang="en-US" smtClean="0"/>
              <a:t>라고도 부른다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파이썬은 정규식을 지원하기 위해 표준 라이브러리에 </a:t>
            </a:r>
            <a:r>
              <a:rPr lang="en-US" altLang="ko-KR" smtClean="0"/>
              <a:t>re </a:t>
            </a:r>
            <a:r>
              <a:rPr lang="ko-KR" altLang="en-US" smtClean="0"/>
              <a:t>모듈을 내장</a:t>
            </a:r>
            <a:endParaRPr lang="en-US" altLang="ko-KR" smtClean="0"/>
          </a:p>
          <a:p>
            <a:pPr lvl="1"/>
            <a:r>
              <a:rPr lang="en-US" altLang="ko-KR" smtClean="0"/>
              <a:t>re </a:t>
            </a:r>
            <a:r>
              <a:rPr lang="ko-KR" altLang="en-US" smtClean="0"/>
              <a:t>모듈을 활용하면</a:t>
            </a:r>
            <a:r>
              <a:rPr lang="en-US" altLang="ko-KR" smtClean="0"/>
              <a:t>…</a:t>
            </a:r>
          </a:p>
          <a:p>
            <a:pPr lvl="2"/>
            <a:r>
              <a:rPr lang="ko-KR" altLang="en-US" smtClean="0"/>
              <a:t>원하는 패턴대로 문자열이 이루어져 있는지 쉽게 확인할 수 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다양한 패턴을 적용하여 문자열을 변경하거나 자를 수도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정규식을 모두 이해하기는 쉽지 않다</a:t>
            </a:r>
            <a:r>
              <a:rPr lang="en-US" altLang="ko-KR" smtClean="0"/>
              <a:t>.  </a:t>
            </a:r>
            <a:br>
              <a:rPr lang="en-US" altLang="ko-KR" smtClean="0"/>
            </a:br>
            <a:r>
              <a:rPr lang="en-US" altLang="ko-KR" smtClean="0"/>
              <a:t>cf. </a:t>
            </a:r>
            <a:r>
              <a:rPr lang="ko-KR" altLang="en-US" smtClean="0"/>
              <a:t>정규식만으로 주제로 책을 쓴 사람도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소스코드 실행을 통해 익혀보자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73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614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Appendix</a:t>
            </a:r>
            <a:endParaRPr lang="ko-KR" altLang="en-US" smtClean="0"/>
          </a:p>
        </p:txBody>
      </p:sp>
      <p:sp>
        <p:nvSpPr>
          <p:cNvPr id="6148" name="내용 개체 틀 2"/>
          <p:cNvSpPr>
            <a:spLocks noGrp="1"/>
          </p:cNvSpPr>
          <p:nvPr>
            <p:ph idx="1"/>
          </p:nvPr>
        </p:nvSpPr>
        <p:spPr>
          <a:xfrm>
            <a:off x="457200" y="2781300"/>
            <a:ext cx="8959850" cy="12954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4800" smtClean="0">
                <a:solidFill>
                  <a:schemeClr val="bg1"/>
                </a:solidFill>
              </a:rPr>
              <a:t>소스코드 및 출력화면</a:t>
            </a:r>
          </a:p>
        </p:txBody>
      </p:sp>
    </p:spTree>
    <p:extLst>
      <p:ext uri="{BB962C8B-B14F-4D97-AF65-F5344CB8AC3E}">
        <p14:creationId xmlns:p14="http://schemas.microsoft.com/office/powerpoint/2010/main" val="372587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A1. </a:t>
            </a:r>
            <a:r>
              <a:rPr lang="ko-KR" altLang="en-US" smtClean="0"/>
              <a:t>정규식</a:t>
            </a:r>
          </a:p>
        </p:txBody>
      </p:sp>
      <p:pic>
        <p:nvPicPr>
          <p:cNvPr id="7171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52513"/>
            <a:ext cx="784066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A1. </a:t>
            </a:r>
            <a:r>
              <a:rPr lang="ko-KR" altLang="en-US" smtClean="0"/>
              <a:t>정규식</a:t>
            </a:r>
          </a:p>
        </p:txBody>
      </p:sp>
      <p:pic>
        <p:nvPicPr>
          <p:cNvPr id="8195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069975"/>
            <a:ext cx="7848600" cy="771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A1. </a:t>
            </a:r>
            <a:r>
              <a:rPr lang="ko-KR" altLang="en-US" smtClean="0"/>
              <a:t>정규식</a:t>
            </a:r>
          </a:p>
        </p:txBody>
      </p:sp>
      <p:pic>
        <p:nvPicPr>
          <p:cNvPr id="921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052513"/>
            <a:ext cx="76279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2600" y="4941168"/>
            <a:ext cx="7429500" cy="563562"/>
          </a:xfrm>
        </p:spPr>
        <p:txBody>
          <a:bodyPr/>
          <a:lstStyle/>
          <a:p>
            <a:pPr algn="ctr"/>
            <a:r>
              <a:rPr lang="ko-KR" altLang="en-US" dirty="0" smtClean="0"/>
              <a:t>수고하셨습니다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04" y="1628800"/>
            <a:ext cx="5435600" cy="289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94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8578</TotalTime>
  <Words>59</Words>
  <Application>Microsoft Office PowerPoint</Application>
  <PresentationFormat>A4 용지(210x297mm)</PresentationFormat>
  <Paragraphs>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cdb2004c012l</vt:lpstr>
      <vt:lpstr>Data Analytics Based Python</vt:lpstr>
      <vt:lpstr>학습내용</vt:lpstr>
      <vt:lpstr>정규식</vt:lpstr>
      <vt:lpstr>Appendix</vt:lpstr>
      <vt:lpstr>A1. 정규식</vt:lpstr>
      <vt:lpstr>A1. 정규식</vt:lpstr>
      <vt:lpstr>A1. 정규식</vt:lpstr>
      <vt:lpstr>수고하셨습니다!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2018-08-31T09:23:07Z</dcterms:modified>
</cp:coreProperties>
</file>