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38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28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44835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SECT14. </a:t>
            </a:r>
            <a:r>
              <a:rPr lang="ko-KR" altLang="en-US" dirty="0"/>
              <a:t>파이참</a:t>
            </a:r>
            <a:r>
              <a:rPr lang="en-US" altLang="ko-KR" dirty="0"/>
              <a:t>(PyCharm) </a:t>
            </a:r>
            <a:r>
              <a:rPr lang="ko-KR" altLang="en-US" dirty="0"/>
              <a:t>개발환경</a:t>
            </a:r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4460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426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BeautifulSoup4 </a:t>
            </a:r>
            <a:r>
              <a:rPr lang="ko-KR" altLang="en-US" smtClean="0"/>
              <a:t>설치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382712"/>
          </a:xfrm>
        </p:spPr>
        <p:txBody>
          <a:bodyPr/>
          <a:lstStyle/>
          <a:p>
            <a:r>
              <a:rPr lang="ko-KR" altLang="en-US" smtClean="0"/>
              <a:t>압축 푼 폴더로 이동합니다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전 </a:t>
            </a:r>
            <a:r>
              <a:rPr lang="en-US" altLang="ko-KR" smtClean="0"/>
              <a:t>C:\Python34\downloads\beautifulsoup4-4.5.1 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</a:p>
        </p:txBody>
      </p:sp>
      <p:pic>
        <p:nvPicPr>
          <p:cNvPr id="12292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060575"/>
            <a:ext cx="588168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6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BeautifulSoup4 </a:t>
            </a:r>
            <a:r>
              <a:rPr lang="ko-KR" altLang="en-US" smtClean="0"/>
              <a:t>설치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382712"/>
          </a:xfrm>
        </p:spPr>
        <p:txBody>
          <a:bodyPr/>
          <a:lstStyle/>
          <a:p>
            <a:r>
              <a:rPr lang="ko-KR" altLang="en-US" smtClean="0"/>
              <a:t>모듈 설치하기</a:t>
            </a:r>
            <a:endParaRPr lang="en-US" altLang="ko-KR" smtClean="0"/>
          </a:p>
          <a:p>
            <a:pPr lvl="1"/>
            <a:r>
              <a:rPr lang="ko-KR" altLang="en-US" smtClean="0"/>
              <a:t>해당 위치에서 </a:t>
            </a:r>
            <a:r>
              <a:rPr lang="en-US" altLang="ko-KR" smtClean="0"/>
              <a:t>python setup.py build </a:t>
            </a:r>
            <a:r>
              <a:rPr lang="ko-KR" altLang="en-US" smtClean="0"/>
              <a:t>를 실행합니다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만약 실행이 안될 경우 아래를 참조하세요</a:t>
            </a:r>
            <a:r>
              <a:rPr lang="en-US" altLang="ko-KR" smtClean="0"/>
              <a:t>.</a:t>
            </a:r>
          </a:p>
        </p:txBody>
      </p:sp>
      <p:pic>
        <p:nvPicPr>
          <p:cNvPr id="1331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420938"/>
            <a:ext cx="588168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37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설치 후 환경 변수 등록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3827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을 설치했으면 원활한 사용을 위해서 환경변수를 등록해야 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명령을 사용하기 위해서 입니다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아래와 같이 </a:t>
            </a:r>
            <a:r>
              <a:rPr lang="en-US" altLang="ko-KR" dirty="0" smtClean="0"/>
              <a:t>BeautifulSoup4</a:t>
            </a:r>
            <a:r>
              <a:rPr lang="ko-KR" altLang="en-US" dirty="0" smtClean="0"/>
              <a:t>를 설치하는 상황을 보겠습니다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75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설치 후 환경 변수 등록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4541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명령의 사용을 위해서 환경변수 등록이 필요합니다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설치를 위해 </a:t>
            </a:r>
            <a:r>
              <a:rPr lang="en-US" altLang="ko-KR" dirty="0" smtClean="0"/>
              <a:t>python setup.py build </a:t>
            </a:r>
            <a:r>
              <a:rPr lang="ko-KR" altLang="en-US" dirty="0" smtClean="0"/>
              <a:t>를 입력했지만 보는 바와 같이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'python'</a:t>
            </a:r>
            <a:r>
              <a:rPr lang="ko-KR" altLang="en-US" dirty="0" smtClean="0"/>
              <a:t>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내부 또는 외부 명령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실행할 수 있는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배치 파일이 아닙니다</a:t>
            </a:r>
            <a:r>
              <a:rPr lang="en-US" altLang="ko-KR" dirty="0" smtClean="0"/>
              <a:t>.'</a:t>
            </a:r>
            <a:r>
              <a:rPr lang="ko-KR" altLang="en-US" dirty="0" smtClean="0"/>
              <a:t>라고 출력됩니다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경로가 환경 변수로 등록되지 않아 윈도우에서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명령어를 알 수가 없어 발생하는 현상입니다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536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38413"/>
            <a:ext cx="58816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1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설치 후 환경 변수 등록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4541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 smtClean="0"/>
              <a:t>윈도우 시스템 환경 설정하기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윈도우 버튼을 누른 후 </a:t>
            </a:r>
            <a:r>
              <a:rPr lang="en-US" altLang="ko-KR" dirty="0" smtClean="0"/>
              <a:t>"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"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하면 </a:t>
            </a:r>
            <a:r>
              <a:rPr lang="en-US" altLang="ko-KR" dirty="0" smtClean="0"/>
              <a:t>"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해당 항목을 클릭합니다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좌측 메뉴 중 </a:t>
            </a:r>
            <a:r>
              <a:rPr lang="en-US" altLang="ko-KR" dirty="0" smtClean="0"/>
              <a:t>"</a:t>
            </a:r>
            <a:r>
              <a:rPr lang="ko-KR" altLang="en-US" dirty="0" smtClean="0"/>
              <a:t>고급 시스템 설정</a:t>
            </a:r>
            <a:r>
              <a:rPr lang="en-US" altLang="ko-KR" dirty="0" smtClean="0"/>
              <a:t>" </a:t>
            </a:r>
            <a:r>
              <a:rPr lang="ko-KR" altLang="en-US" dirty="0" smtClean="0"/>
              <a:t>메뉴가 있습니다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이를 클릭하면 팝업이 뜹니다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6388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38413"/>
            <a:ext cx="57292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75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설치 후 환경 변수 등록 방법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454150"/>
          </a:xfrm>
        </p:spPr>
        <p:txBody>
          <a:bodyPr/>
          <a:lstStyle/>
          <a:p>
            <a:r>
              <a:rPr lang="ko-KR" altLang="en-US" smtClean="0"/>
              <a:t>윈도우 시스템 환경 설정하기</a:t>
            </a:r>
            <a:endParaRPr lang="en-US" altLang="ko-KR" smtClean="0"/>
          </a:p>
          <a:p>
            <a:pPr lvl="1"/>
            <a:r>
              <a:rPr lang="en-US" altLang="ko-KR" smtClean="0"/>
              <a:t>"</a:t>
            </a:r>
            <a:r>
              <a:rPr lang="ko-KR" altLang="en-US" smtClean="0"/>
              <a:t>고급</a:t>
            </a:r>
            <a:r>
              <a:rPr lang="en-US" altLang="ko-KR" smtClean="0"/>
              <a:t>"</a:t>
            </a:r>
            <a:r>
              <a:rPr lang="ko-KR" altLang="en-US" smtClean="0"/>
              <a:t>탭의 하단에 보시면 </a:t>
            </a:r>
            <a:r>
              <a:rPr lang="en-US" altLang="ko-KR" smtClean="0"/>
              <a:t>"</a:t>
            </a:r>
            <a:r>
              <a:rPr lang="ko-KR" altLang="en-US" smtClean="0"/>
              <a:t>환경 변수</a:t>
            </a:r>
            <a:r>
              <a:rPr lang="en-US" altLang="ko-KR" smtClean="0"/>
              <a:t>(N)" </a:t>
            </a:r>
            <a:r>
              <a:rPr lang="ko-KR" altLang="en-US" smtClean="0"/>
              <a:t>버튼이 있습니다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클릭합니다</a:t>
            </a:r>
            <a:r>
              <a:rPr lang="en-US" altLang="ko-KR" smtClean="0"/>
              <a:t>.</a:t>
            </a:r>
          </a:p>
        </p:txBody>
      </p:sp>
      <p:pic>
        <p:nvPicPr>
          <p:cNvPr id="1741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395538"/>
            <a:ext cx="360045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56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설치 후 환경 변수 등록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454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dirty="0" smtClean="0"/>
              <a:t>윈도우 시스템 환경 설정하기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"</a:t>
            </a:r>
            <a:r>
              <a:rPr lang="ko-KR" altLang="en-US" dirty="0" smtClean="0"/>
              <a:t>시스템 변수</a:t>
            </a:r>
            <a:r>
              <a:rPr lang="en-US" altLang="ko-KR" dirty="0" smtClean="0"/>
              <a:t>"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항목을 찾아서 </a:t>
            </a:r>
            <a:r>
              <a:rPr lang="en-US" altLang="ko-KR" dirty="0" smtClean="0"/>
              <a:t>"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"</a:t>
            </a:r>
            <a:r>
              <a:rPr lang="ko-KR" altLang="en-US" dirty="0" smtClean="0"/>
              <a:t>을 누르시거나 더블 클릭해 주세요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"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" </a:t>
            </a:r>
            <a:r>
              <a:rPr lang="ko-KR" altLang="en-US" dirty="0" smtClean="0"/>
              <a:t>부분에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 설치된 경로를 입력합니다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기존에 있는 값은 지우지 마시고 </a:t>
            </a:r>
            <a:r>
              <a:rPr lang="ko-KR" altLang="en-US" dirty="0" err="1" smtClean="0"/>
              <a:t>기존값</a:t>
            </a:r>
            <a:r>
              <a:rPr lang="en-US" altLang="ko-KR" dirty="0" smtClean="0"/>
              <a:t>; Python </a:t>
            </a:r>
            <a:r>
              <a:rPr lang="ko-KR" altLang="en-US" dirty="0" smtClean="0"/>
              <a:t>경로를 입력합니다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843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2636838"/>
            <a:ext cx="3817938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2349500"/>
            <a:ext cx="4611687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56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설치 후 환경 변수 등록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454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dirty="0" smtClean="0"/>
              <a:t>윈도우 시스템 환경 설정하기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"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클릭하세요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dirty="0" smtClean="0"/>
              <a:t>"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"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PYTHONPATH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"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"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Ptyhon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＼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으로 입력합니다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이제 확인을 누르고 윈도우</a:t>
            </a:r>
            <a:r>
              <a:rPr lang="en-US" altLang="ko-KR" dirty="0" smtClean="0"/>
              <a:t>+r </a:t>
            </a:r>
            <a:r>
              <a:rPr lang="ko-KR" altLang="en-US" dirty="0" smtClean="0"/>
              <a:t>눌러서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를 입력합니다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9460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565400"/>
            <a:ext cx="62214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4292600"/>
            <a:ext cx="622141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2349500"/>
            <a:ext cx="4541837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85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설치 후 환경 변수 등록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4541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파이썬 실행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다시 아까 </a:t>
            </a:r>
            <a:r>
              <a:rPr lang="ko-KR" altLang="en-US" dirty="0"/>
              <a:t>했</a:t>
            </a:r>
            <a:r>
              <a:rPr lang="ko-KR" altLang="en-US" dirty="0" smtClean="0"/>
              <a:t>던 설치 과정으로 돌아가 보겠습니다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아까와 다르게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명령이 정상적으로 실행될 것입니다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이제 콘솔에서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명령을 사용할 수 있게 됐습니다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095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 코드 실행하기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 smtClean="0"/>
              <a:t>코드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&gt; Run &gt; Run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&lt;Ctrl&gt;+&lt;Shift&gt;+&lt;F10&gt; </a:t>
            </a:r>
            <a:r>
              <a:rPr lang="ko-KR" altLang="en-US" dirty="0" smtClean="0"/>
              <a:t>동시에 클릭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2253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628775"/>
            <a:ext cx="675640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9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파이참</a:t>
            </a:r>
            <a:r>
              <a:rPr lang="en-US" altLang="ko-KR" smtClean="0"/>
              <a:t>(PyCharm)</a:t>
            </a:r>
            <a:r>
              <a:rPr lang="ko-KR" altLang="en-US" smtClean="0"/>
              <a:t> 소개 및 설치하기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소스 코드 작성하기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소스 코드 실행하기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소스 코드 에러 수정하기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645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파이썬 기본 환경인 </a:t>
            </a:r>
            <a:r>
              <a:rPr lang="en-US" altLang="ko-KR" smtClean="0"/>
              <a:t>IDLE </a:t>
            </a:r>
            <a:r>
              <a:rPr lang="ko-KR" altLang="en-US" smtClean="0"/>
              <a:t>대신 파이참을 통해 개발하는 방식에 대해 확인해 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파이참 설치</a:t>
            </a:r>
            <a:r>
              <a:rPr lang="en-US" altLang="ko-KR" smtClean="0"/>
              <a:t>, </a:t>
            </a:r>
            <a:r>
              <a:rPr lang="ko-KR" altLang="en-US" smtClean="0"/>
              <a:t>소스코드 생성 및 작성해 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파이참에서 작성 코드를</a:t>
            </a:r>
            <a:r>
              <a:rPr lang="en-US" altLang="ko-KR" smtClean="0"/>
              <a:t> </a:t>
            </a:r>
            <a:r>
              <a:rPr lang="ko-KR" altLang="en-US" smtClean="0"/>
              <a:t>실행 및 실행 결과를 확인해 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에러가 발생시 어떤식으로 문제점을 확인하고 수정해 나가는지 확인해 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대부분의 실무현장에서는 모든 개발자들이 동일한 개발 도구를 사용하면서 서로 도움을 주고 받으면서 작업한다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개발 도구는 소스 코드 작성 뿐만이 아니라 소스 버전 관리 기능 제공</a:t>
            </a:r>
            <a:endParaRPr lang="en-US" altLang="ko-KR" smtClean="0"/>
          </a:p>
          <a:p>
            <a:pPr lvl="1"/>
            <a:r>
              <a:rPr lang="ko-KR" altLang="en-US" smtClean="0"/>
              <a:t>실무에서 필요한 기능을 사용하기 쉽게 해주는 통합된 개발 환경 제공</a:t>
            </a:r>
            <a:endParaRPr lang="en-US" altLang="ko-KR" smtClean="0"/>
          </a:p>
          <a:p>
            <a:pPr lvl="1"/>
            <a:r>
              <a:rPr lang="ko-KR" altLang="en-US" smtClean="0"/>
              <a:t>전체 프로젝트의 생산성 및 품질을 끌어올리는 중심 역할</a:t>
            </a:r>
            <a:endParaRPr lang="en-US" altLang="ko-KR" smtClean="0"/>
          </a:p>
          <a:p>
            <a:r>
              <a:rPr lang="ko-KR" altLang="en-US" smtClean="0"/>
              <a:t>파이참 환경에서 개발을 하다 보면 자신감이 붙을 것이다</a:t>
            </a:r>
            <a:r>
              <a:rPr lang="en-US" altLang="ko-KR" smtClean="0"/>
              <a:t> !!!</a:t>
            </a:r>
            <a:r>
              <a:rPr lang="ko-KR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62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requests </a:t>
            </a:r>
            <a:r>
              <a:rPr lang="ko-KR" altLang="en-US" smtClean="0"/>
              <a:t>라이브러리 설치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2030412"/>
          </a:xfrm>
        </p:spPr>
        <p:txBody>
          <a:bodyPr/>
          <a:lstStyle/>
          <a:p>
            <a:r>
              <a:rPr lang="en-US" altLang="ko-KR" smtClean="0"/>
              <a:t>HTTP </a:t>
            </a:r>
            <a:r>
              <a:rPr lang="ko-KR" altLang="en-US" smtClean="0"/>
              <a:t>요청을 주고 받을 수 있는 파이썬 라이브러리 </a:t>
            </a:r>
            <a:r>
              <a:rPr lang="en-US" altLang="ko-KR" smtClean="0"/>
              <a:t>requests </a:t>
            </a:r>
          </a:p>
          <a:p>
            <a:pPr lvl="1"/>
            <a:r>
              <a:rPr lang="ko-KR" altLang="en-US" smtClean="0"/>
              <a:t>파이썬에는 </a:t>
            </a:r>
            <a:r>
              <a:rPr lang="en-US" altLang="ko-KR" smtClean="0"/>
              <a:t>HTTP </a:t>
            </a:r>
            <a:r>
              <a:rPr lang="ko-KR" altLang="en-US" smtClean="0"/>
              <a:t>요청을 처리할 수 있는 </a:t>
            </a:r>
            <a:r>
              <a:rPr lang="en-US" altLang="ko-KR" smtClean="0"/>
              <a:t>urllib</a:t>
            </a:r>
            <a:r>
              <a:rPr lang="ko-KR" altLang="en-US" smtClean="0"/>
              <a:t>이라는 모듈이 기본으로 들어 있으나 사용하기 불편함이 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최근에는 사용이 간편한 </a:t>
            </a:r>
            <a:r>
              <a:rPr lang="en-US" altLang="ko-KR" smtClean="0"/>
              <a:t>requests </a:t>
            </a:r>
            <a:r>
              <a:rPr lang="ko-KR" altLang="en-US" smtClean="0"/>
              <a:t>모듈이 널리 사용되고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3691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requests </a:t>
            </a:r>
            <a:r>
              <a:rPr lang="ko-KR" altLang="en-US" smtClean="0"/>
              <a:t>라이브러리 설치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238250"/>
          </a:xfrm>
        </p:spPr>
        <p:txBody>
          <a:bodyPr/>
          <a:lstStyle/>
          <a:p>
            <a:r>
              <a:rPr lang="en-US" altLang="ko-KR" smtClean="0"/>
              <a:t>requests </a:t>
            </a:r>
            <a:r>
              <a:rPr lang="ko-KR" altLang="en-US" smtClean="0"/>
              <a:t>라이브러리 설치하기</a:t>
            </a:r>
            <a:endParaRPr lang="en-US" altLang="ko-KR" smtClean="0"/>
          </a:p>
          <a:p>
            <a:pPr lvl="1"/>
            <a:r>
              <a:rPr lang="en-US" altLang="ko-KR" smtClean="0"/>
              <a:t>pip install requests</a:t>
            </a:r>
            <a:endParaRPr lang="ko-KR" altLang="en-US" smtClean="0"/>
          </a:p>
        </p:txBody>
      </p:sp>
      <p:pic>
        <p:nvPicPr>
          <p:cNvPr id="614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2109788"/>
            <a:ext cx="62769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2757488"/>
            <a:ext cx="62769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248025"/>
            <a:ext cx="6278563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8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BeautifulSoup4 </a:t>
            </a:r>
            <a:r>
              <a:rPr lang="ko-KR" altLang="en-US" smtClean="0"/>
              <a:t>설치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2030412"/>
          </a:xfrm>
        </p:spPr>
        <p:txBody>
          <a:bodyPr/>
          <a:lstStyle/>
          <a:p>
            <a:r>
              <a:rPr lang="en-US" altLang="ko-KR" smtClean="0"/>
              <a:t>Python</a:t>
            </a:r>
            <a:r>
              <a:rPr lang="ko-KR" altLang="en-US" smtClean="0"/>
              <a:t>에서 웹 파싱을 위해 많이 사용하는 </a:t>
            </a:r>
            <a:r>
              <a:rPr lang="en-US" altLang="ko-KR" smtClean="0"/>
              <a:t>BeautifulSoup4 </a:t>
            </a:r>
            <a:r>
              <a:rPr lang="ko-KR" altLang="en-US" smtClean="0"/>
              <a:t>를 윈도우에 설치해 보겠습니다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여러가지 방법이 있겠지만 직접 다운로드 받아서 설치해 보겠습니다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우선 </a:t>
            </a:r>
            <a:r>
              <a:rPr lang="en-US" altLang="ko-KR" smtClean="0"/>
              <a:t>https://www.crummy.com/software/BeautifulSoup/bs4/download/ </a:t>
            </a:r>
            <a:r>
              <a:rPr lang="ko-KR" altLang="en-US" smtClean="0"/>
              <a:t>에 접속합니다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7172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357563"/>
            <a:ext cx="66690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31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BeautifulSoup4 </a:t>
            </a:r>
            <a:r>
              <a:rPr lang="ko-KR" altLang="en-US" smtClean="0"/>
              <a:t>설치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382712"/>
          </a:xfrm>
        </p:spPr>
        <p:txBody>
          <a:bodyPr/>
          <a:lstStyle/>
          <a:p>
            <a:r>
              <a:rPr lang="ko-KR" altLang="en-US" smtClean="0"/>
              <a:t>접속하면 위와같이 폴더들이 있을겁니다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최신버전은 </a:t>
            </a:r>
            <a:r>
              <a:rPr lang="en-US" altLang="ko-KR" smtClean="0"/>
              <a:t>4.5</a:t>
            </a:r>
            <a:r>
              <a:rPr lang="ko-KR" altLang="en-US" smtClean="0"/>
              <a:t>버전입니다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4.5</a:t>
            </a:r>
            <a:r>
              <a:rPr lang="ko-KR" altLang="en-US" smtClean="0"/>
              <a:t>폴더를 클릭합니다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81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781300"/>
            <a:ext cx="66690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66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BeautifulSoup4 </a:t>
            </a:r>
            <a:r>
              <a:rPr lang="ko-KR" altLang="en-US" smtClean="0"/>
              <a:t>설치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382712"/>
          </a:xfrm>
        </p:spPr>
        <p:txBody>
          <a:bodyPr/>
          <a:lstStyle/>
          <a:p>
            <a:r>
              <a:rPr lang="ko-KR" altLang="en-US" smtClean="0"/>
              <a:t>포스팅 하는 현재 </a:t>
            </a:r>
            <a:r>
              <a:rPr lang="en-US" altLang="ko-KR" smtClean="0"/>
              <a:t>beautifulsoup4-4.5.1.tar.gz </a:t>
            </a:r>
            <a:r>
              <a:rPr lang="ko-KR" altLang="en-US" smtClean="0"/>
              <a:t>이 최신입니다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 파일을 다운받습니다</a:t>
            </a:r>
            <a:r>
              <a:rPr lang="en-US" altLang="ko-KR" smtClean="0"/>
              <a:t>.</a:t>
            </a:r>
          </a:p>
        </p:txBody>
      </p:sp>
      <p:pic>
        <p:nvPicPr>
          <p:cNvPr id="922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420938"/>
            <a:ext cx="71056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4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BeautifulSoup4 </a:t>
            </a:r>
            <a:r>
              <a:rPr lang="ko-KR" altLang="en-US" smtClean="0"/>
              <a:t>설치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382712"/>
          </a:xfrm>
        </p:spPr>
        <p:txBody>
          <a:bodyPr/>
          <a:lstStyle/>
          <a:p>
            <a:r>
              <a:rPr lang="en-US" altLang="ko-KR" smtClean="0"/>
              <a:t>tar.gz </a:t>
            </a:r>
            <a:r>
              <a:rPr lang="ko-KR" altLang="en-US" smtClean="0"/>
              <a:t>파일을 압축 해제 프로그램을 이용해서 풀어줍니다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압축을 풀면 위와 같은 파일들이 존재합니다</a:t>
            </a:r>
            <a:r>
              <a:rPr lang="en-US" altLang="ko-KR" smtClean="0"/>
              <a:t>.</a:t>
            </a:r>
          </a:p>
        </p:txBody>
      </p:sp>
      <p:pic>
        <p:nvPicPr>
          <p:cNvPr id="1024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060575"/>
            <a:ext cx="5583237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6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BeautifulSoup4 </a:t>
            </a:r>
            <a:r>
              <a:rPr lang="ko-KR" altLang="en-US" smtClean="0"/>
              <a:t>설치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04313" cy="1382712"/>
          </a:xfrm>
        </p:spPr>
        <p:txBody>
          <a:bodyPr/>
          <a:lstStyle/>
          <a:p>
            <a:r>
              <a:rPr lang="ko-KR" altLang="en-US" smtClean="0"/>
              <a:t>컴맨드 실행창을 띄웁니다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윈도우</a:t>
            </a:r>
            <a:r>
              <a:rPr lang="en-US" altLang="ko-KR" smtClean="0"/>
              <a:t>+r</a:t>
            </a:r>
            <a:r>
              <a:rPr lang="ko-KR" altLang="en-US" smtClean="0"/>
              <a:t>을 눌러주세요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cmd</a:t>
            </a:r>
            <a:r>
              <a:rPr lang="ko-KR" altLang="en-US" smtClean="0"/>
              <a:t>를 입력합니다</a:t>
            </a:r>
            <a:r>
              <a:rPr lang="en-US" altLang="ko-KR" smtClean="0"/>
              <a:t>.</a:t>
            </a:r>
          </a:p>
        </p:txBody>
      </p:sp>
      <p:pic>
        <p:nvPicPr>
          <p:cNvPr id="11268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781300"/>
            <a:ext cx="42195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120036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8581</TotalTime>
  <Words>587</Words>
  <Application>Microsoft Office PowerPoint</Application>
  <PresentationFormat>A4 용지(210x297mm)</PresentationFormat>
  <Paragraphs>86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cdb2004c012l</vt:lpstr>
      <vt:lpstr>Data Analytics Based Python</vt:lpstr>
      <vt:lpstr>학습내용</vt:lpstr>
      <vt:lpstr>requests 라이브러리 설치</vt:lpstr>
      <vt:lpstr>requests 라이브러리 설치</vt:lpstr>
      <vt:lpstr>BeautifulSoup4 설치</vt:lpstr>
      <vt:lpstr>BeautifulSoup4 설치</vt:lpstr>
      <vt:lpstr>BeautifulSoup4 설치</vt:lpstr>
      <vt:lpstr>BeautifulSoup4 설치</vt:lpstr>
      <vt:lpstr>BeautifulSoup4 설치</vt:lpstr>
      <vt:lpstr>BeautifulSoup4 설치</vt:lpstr>
      <vt:lpstr>BeautifulSoup4 설치</vt:lpstr>
      <vt:lpstr>Python 설치 후 환경 변수 등록 방법</vt:lpstr>
      <vt:lpstr>Python 설치 후 환경 변수 등록 방법</vt:lpstr>
      <vt:lpstr>Python 설치 후 환경 변수 등록 방법</vt:lpstr>
      <vt:lpstr>Python 설치 후 환경 변수 등록 방법</vt:lpstr>
      <vt:lpstr>Python 설치 후 환경 변수 등록 방법</vt:lpstr>
      <vt:lpstr>Python 설치 후 환경 변수 등록 방법</vt:lpstr>
      <vt:lpstr>Python 설치 후 환경 변수 등록 방법</vt:lpstr>
      <vt:lpstr>소스 코드 실행하기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475</cp:revision>
  <dcterms:created xsi:type="dcterms:W3CDTF">2002-06-08T00:31:27Z</dcterms:created>
  <dcterms:modified xsi:type="dcterms:W3CDTF">2018-08-31T09:22:14Z</dcterms:modified>
</cp:coreProperties>
</file>