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74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SECT5. </a:t>
            </a:r>
            <a:r>
              <a:rPr lang="ko-KR" altLang="en-US" dirty="0"/>
              <a:t>데이터구조 </a:t>
            </a:r>
            <a:r>
              <a:rPr lang="en-US" altLang="ko-KR" dirty="0"/>
              <a:t>(Data Structure)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5163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84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세트형</a:t>
            </a:r>
            <a:r>
              <a:rPr lang="en-US" altLang="ko-KR" smtClean="0"/>
              <a:t>, Set Type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세트형이란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색인에 의한 순서가 없으며 중복이 허용되지 않는 데이터들의 집합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세트형의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순서는 중요하지 않다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중복된 데이터를 허용하지 않는다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세트형 생성은 반드시 </a:t>
            </a:r>
            <a:r>
              <a:rPr lang="en-US" altLang="ko-KR" dirty="0" smtClean="0"/>
              <a:t>set( ) </a:t>
            </a:r>
            <a:r>
              <a:rPr lang="ko-KR" altLang="en-US" dirty="0" smtClean="0"/>
              <a:t>함수로만 가능하다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3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사전형</a:t>
            </a:r>
            <a:r>
              <a:rPr lang="en-US" altLang="ko-KR" smtClean="0"/>
              <a:t>, Dictionary Type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사전형이란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전체 항목이 정렬되지 않은 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의 쌍으로 구성된 집합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사전형의 특징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숫자형이나 문자열형과 같이 변경할 수 없는</a:t>
            </a:r>
            <a:r>
              <a:rPr lang="en-US" altLang="ko-KR" dirty="0" smtClean="0"/>
              <a:t>(Immutable) </a:t>
            </a:r>
            <a:r>
              <a:rPr lang="ko-KR" altLang="en-US" dirty="0" smtClean="0"/>
              <a:t>데이터형으로 개발자가 정의한 키에 의해 색인이 매겨진다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다른 프로그램 언어에서는 일반적으로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(Map),</a:t>
            </a:r>
            <a:r>
              <a:rPr lang="ko-KR" altLang="en-US" dirty="0" smtClean="0"/>
              <a:t>이라고 부른다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사전형 표기법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한 쌍의 키와 값을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형태로 중간에 콜론기호</a:t>
            </a:r>
            <a:r>
              <a:rPr lang="en-US" altLang="ko-KR" dirty="0" smtClean="0"/>
              <a:t>( : )</a:t>
            </a:r>
            <a:r>
              <a:rPr lang="ko-KR" altLang="en-US" dirty="0" smtClean="0"/>
              <a:t>를 사용하여 표기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각 쌍은 쉼표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로 구분한 뒤 전체 집합은 중괄호 기호</a:t>
            </a:r>
            <a:r>
              <a:rPr lang="en-US" altLang="ko-KR" dirty="0" smtClean="0"/>
              <a:t>({ })</a:t>
            </a:r>
            <a:r>
              <a:rPr lang="ko-KR" altLang="en-US" dirty="0" smtClean="0"/>
              <a:t>로 감싸는 형태</a:t>
            </a:r>
          </a:p>
        </p:txBody>
      </p:sp>
    </p:spTree>
    <p:extLst>
      <p:ext uri="{BB962C8B-B14F-4D97-AF65-F5344CB8AC3E}">
        <p14:creationId xmlns:p14="http://schemas.microsoft.com/office/powerpoint/2010/main" val="100759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Wrap-up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dirty="0" smtClean="0"/>
              <a:t>여러 데이터 구조를 제공할 수 있는 데이터형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변경가능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튜플형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변경불가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세트형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변경가능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변경가능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중복불가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각 자료형에 대한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Pocket 	= [ 3, 8, 4, 7 ]</a:t>
            </a:r>
          </a:p>
          <a:p>
            <a:pPr lvl="1"/>
            <a:r>
              <a:rPr lang="en-US" altLang="ko-KR" dirty="0" smtClean="0"/>
              <a:t>Movie 	= (‘</a:t>
            </a:r>
            <a:r>
              <a:rPr lang="ko-KR" altLang="en-US" dirty="0" smtClean="0"/>
              <a:t>신과함께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너의결혼식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공작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목격자</a:t>
            </a:r>
            <a:r>
              <a:rPr lang="en-US" altLang="ko-KR" dirty="0" smtClean="0"/>
              <a:t>’)</a:t>
            </a:r>
          </a:p>
          <a:p>
            <a:pPr lvl="1"/>
            <a:r>
              <a:rPr lang="en-US" altLang="ko-KR" dirty="0" smtClean="0"/>
              <a:t>Color 	= { ‘red’, ‘red’, ‘blue’, ‘green’, ‘blue’ }</a:t>
            </a:r>
          </a:p>
          <a:p>
            <a:pPr lvl="1"/>
            <a:r>
              <a:rPr lang="en-US" altLang="ko-KR" dirty="0" smtClean="0"/>
              <a:t>Balls 	= { ‘red’:4, ‘blue’:3, ‘green’:5 }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외우지 말고 이해를 하려고 노력해라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74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리스트형</a:t>
            </a:r>
            <a:r>
              <a:rPr lang="en-US" altLang="ko-KR" smtClean="0"/>
              <a:t>, List Type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리스트형의 다양한 쓰임새</a:t>
            </a:r>
            <a:endParaRPr lang="en-US" altLang="ko-KR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튜플형</a:t>
            </a:r>
            <a:r>
              <a:rPr lang="en-US" altLang="ko-KR" smtClean="0"/>
              <a:t>, Tuple Type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세트형</a:t>
            </a:r>
            <a:r>
              <a:rPr lang="en-US" altLang="ko-KR" smtClean="0"/>
              <a:t>, Set Type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사전형</a:t>
            </a:r>
            <a:r>
              <a:rPr lang="en-US" altLang="ko-KR" smtClean="0"/>
              <a:t>, Dictionary Type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751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 구조</a:t>
            </a:r>
            <a:r>
              <a:rPr lang="en-US" altLang="ko-KR" dirty="0" smtClean="0"/>
              <a:t>, Data Structure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데이터를 활용 방식에 따라 조금 더 효율적으로 이용할 수 있도록 컴퓨터에 저장하는 방법들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데이터를 하나의 집합 형태로 정의한 데이터형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데이터 구조들의 구현을 가능하게 하고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06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리스트형</a:t>
            </a:r>
            <a:r>
              <a:rPr lang="en-US" altLang="ko-KR" smtClean="0"/>
              <a:t>, List Type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리스트형 선언 및 색인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값을 동일한 변수에 순차적으로 저장할 수 있는 용도로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프로그래밍 언어에서는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(Array)’</a:t>
            </a:r>
            <a:r>
              <a:rPr lang="ko-KR" altLang="en-US" dirty="0" smtClean="0"/>
              <a:t>이라고 부름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형은 리스트 안의 값들을 쉼표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로 구분하고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대괄호</a:t>
            </a:r>
            <a:r>
              <a:rPr lang="en-US" altLang="ko-KR" dirty="0" smtClean="0"/>
              <a:t>([ ])</a:t>
            </a:r>
            <a:r>
              <a:rPr lang="ko-KR" altLang="en-US" dirty="0" smtClean="0"/>
              <a:t>로 감싼다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12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리스트형 데이터 변경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항목 추가</a:t>
            </a:r>
            <a:r>
              <a:rPr lang="en-US" altLang="ko-KR" dirty="0" smtClean="0"/>
              <a:t>, append( 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맨 뒤에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리스트 항목 제거</a:t>
            </a:r>
            <a:r>
              <a:rPr lang="en-US" altLang="ko-KR" dirty="0" smtClean="0"/>
              <a:t>, remove( 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</a:t>
            </a:r>
            <a:r>
              <a:rPr lang="en-US" altLang="ko-KR" dirty="0" smtClean="0"/>
              <a:t>lement </a:t>
            </a:r>
            <a:r>
              <a:rPr lang="ko-KR" altLang="en-US" dirty="0" smtClean="0"/>
              <a:t>값으로 제거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리스트 항목 삽입</a:t>
            </a:r>
            <a:r>
              <a:rPr lang="en-US" altLang="ko-KR" dirty="0" smtClean="0"/>
              <a:t>, insert( 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위치에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리스트 항목 추출</a:t>
            </a:r>
            <a:r>
              <a:rPr lang="en-US" altLang="ko-KR" dirty="0" smtClean="0"/>
              <a:t>, pop( 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List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번호로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추출 후 삭제</a:t>
            </a:r>
          </a:p>
        </p:txBody>
      </p:sp>
    </p:spTree>
    <p:extLst>
      <p:ext uri="{BB962C8B-B14F-4D97-AF65-F5344CB8AC3E}">
        <p14:creationId xmlns:p14="http://schemas.microsoft.com/office/powerpoint/2010/main" val="155339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리스트형 데이터 자르기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 기능 중에 리스트를 자르는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리스트형 변수명 우측의 대괄호 안에 숫자와 콜론기호</a:t>
            </a:r>
            <a:r>
              <a:rPr lang="en-US" altLang="ko-KR" dirty="0" smtClean="0"/>
              <a:t>(:)</a:t>
            </a:r>
            <a:r>
              <a:rPr lang="ko-KR" altLang="en-US" dirty="0" smtClean="0"/>
              <a:t>를 이용하여 자르면 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변수명 </a:t>
            </a:r>
            <a:r>
              <a:rPr lang="en-US" altLang="ko-KR" dirty="0" smtClean="0"/>
              <a:t>[ start : end ]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리스트형 변수의  </a:t>
            </a:r>
            <a:r>
              <a:rPr lang="en-US" altLang="ko-KR" dirty="0" smtClean="0"/>
              <a:t>start </a:t>
            </a:r>
            <a:r>
              <a:rPr lang="ko-KR" altLang="en-US" dirty="0" smtClean="0"/>
              <a:t>색인부터 </a:t>
            </a:r>
            <a:r>
              <a:rPr lang="en-US" altLang="ko-KR" dirty="0" smtClean="0"/>
              <a:t>end-1 </a:t>
            </a:r>
            <a:r>
              <a:rPr lang="ko-KR" altLang="en-US" dirty="0" smtClean="0"/>
              <a:t>색인까지 자르세요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485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리스트를 제어하는 방법 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리스트형 복사하기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리스트형 데이터 합치기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리스트형 데이터 확장하기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리스트 삭제하기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51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리스트형의 다양한 쓰임새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리스트의 항목에는 어떠한 데이터형이라도 들어갈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동일 리스트라 하더라도 서로 다른 자료형을 넣을 수도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리스트 자체를 항목으로 갖는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중첩 리스트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가능하다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문자열 자르기</a:t>
            </a:r>
          </a:p>
        </p:txBody>
      </p:sp>
    </p:spTree>
    <p:extLst>
      <p:ext uri="{BB962C8B-B14F-4D97-AF65-F5344CB8AC3E}">
        <p14:creationId xmlns:p14="http://schemas.microsoft.com/office/powerpoint/2010/main" val="185714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튜플형</a:t>
            </a:r>
            <a:r>
              <a:rPr lang="en-US" altLang="ko-KR" smtClean="0"/>
              <a:t>, Tuple Type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튜플형이란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변경할 수 없는</a:t>
            </a:r>
            <a:r>
              <a:rPr lang="en-US" altLang="ko-KR" dirty="0" smtClean="0"/>
              <a:t>(Immutable) </a:t>
            </a:r>
            <a:r>
              <a:rPr lang="ko-KR" altLang="en-US" dirty="0" smtClean="0"/>
              <a:t>리스트형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서로 다른 종류</a:t>
            </a:r>
            <a:r>
              <a:rPr lang="en-US" altLang="ko-KR" dirty="0" smtClean="0"/>
              <a:t>(Heterogeneous)</a:t>
            </a:r>
            <a:r>
              <a:rPr lang="ko-KR" altLang="en-US" dirty="0" smtClean="0"/>
              <a:t>의 데이터형으로 이루어진 항목들을 변수에 바로 풀어 쓰는 언패킹</a:t>
            </a:r>
            <a:r>
              <a:rPr lang="en-US" altLang="ko-KR" dirty="0" smtClean="0"/>
              <a:t>(Unpacking) </a:t>
            </a:r>
            <a:r>
              <a:rPr lang="ko-KR" altLang="en-US" dirty="0" smtClean="0"/>
              <a:t>혹은 색인을 매기는 용도로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각각의 항목을 쉼표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구분하지만</a:t>
            </a:r>
            <a:r>
              <a:rPr lang="en-US" altLang="ko-KR" dirty="0" smtClean="0"/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대괄호 기호</a:t>
            </a:r>
            <a:r>
              <a:rPr lang="en-US" altLang="ko-KR" dirty="0" smtClean="0"/>
              <a:t>([ ])</a:t>
            </a:r>
            <a:r>
              <a:rPr lang="ko-KR" altLang="en-US" dirty="0" smtClean="0"/>
              <a:t>가 아닌 소괄호 기호</a:t>
            </a:r>
            <a:r>
              <a:rPr lang="en-US" altLang="ko-KR" dirty="0" smtClean="0"/>
              <a:t>(( ))</a:t>
            </a:r>
            <a:r>
              <a:rPr lang="ko-KR" altLang="en-US" dirty="0" smtClean="0"/>
              <a:t>로 감싸거나 아예 감싸지 않음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8147137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8580</TotalTime>
  <Words>478</Words>
  <Application>Microsoft Office PowerPoint</Application>
  <PresentationFormat>A4 용지(210x297mm)</PresentationFormat>
  <Paragraphs>84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cdb2004c012l</vt:lpstr>
      <vt:lpstr>Data Analytics Based Python</vt:lpstr>
      <vt:lpstr>학습내용</vt:lpstr>
      <vt:lpstr>데이터 구조</vt:lpstr>
      <vt:lpstr>리스트형, List Type</vt:lpstr>
      <vt:lpstr>리스트형 데이터 변경</vt:lpstr>
      <vt:lpstr>리스트형 데이터 자르기</vt:lpstr>
      <vt:lpstr>리스트를 제어하는 방법 </vt:lpstr>
      <vt:lpstr>리스트형의 다양한 쓰임새</vt:lpstr>
      <vt:lpstr>튜플형, Tuple Type</vt:lpstr>
      <vt:lpstr>세트형, Set Type</vt:lpstr>
      <vt:lpstr>사전형, Dictionary Type</vt:lpstr>
      <vt:lpstr>Wrap-up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476</cp:revision>
  <dcterms:created xsi:type="dcterms:W3CDTF">2002-06-08T00:31:27Z</dcterms:created>
  <dcterms:modified xsi:type="dcterms:W3CDTF">2018-08-31T09:14:13Z</dcterms:modified>
</cp:coreProperties>
</file>