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369" r:id="rId2"/>
    <p:sldId id="363" r:id="rId3"/>
    <p:sldId id="364" r:id="rId4"/>
    <p:sldId id="365" r:id="rId5"/>
    <p:sldId id="366" r:id="rId6"/>
    <p:sldId id="367" r:id="rId7"/>
    <p:sldId id="368" r:id="rId8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SECT6. </a:t>
            </a:r>
            <a:r>
              <a:rPr lang="ko-KR" altLang="en-US" dirty="0"/>
              <a:t>제어문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4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중첩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pass</a:t>
            </a:r>
            <a:r>
              <a:rPr lang="ko-KR" altLang="en-US" dirty="0"/>
              <a:t>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제어문과 자료구조의 조합</a:t>
            </a:r>
          </a:p>
        </p:txBody>
      </p:sp>
    </p:spTree>
    <p:extLst>
      <p:ext uri="{BB962C8B-B14F-4D97-AF65-F5344CB8AC3E}">
        <p14:creationId xmlns:p14="http://schemas.microsoft.com/office/powerpoint/2010/main" val="1480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문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조건에 따라 분기를 하기 위해 제공되는 제어문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if – 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if – elif – 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중첩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파이썬에 </a:t>
            </a:r>
            <a:r>
              <a:rPr lang="en-US" altLang="ko-KR" dirty="0" smtClean="0"/>
              <a:t>switch-case </a:t>
            </a:r>
            <a:r>
              <a:rPr lang="ko-KR" altLang="en-US" dirty="0" smtClean="0"/>
              <a:t>문 부재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언어에는 </a:t>
            </a:r>
            <a:r>
              <a:rPr lang="en-US" altLang="ko-KR" dirty="0" smtClean="0"/>
              <a:t>switch-case </a:t>
            </a:r>
            <a:r>
              <a:rPr lang="ko-KR" altLang="en-US" dirty="0" smtClean="0"/>
              <a:t>문을 떠올리지만 파이썬은 제공하지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이런 경우에 </a:t>
            </a:r>
            <a:r>
              <a:rPr lang="en-US" altLang="ko-KR" dirty="0" smtClean="0"/>
              <a:t>if – elif – else </a:t>
            </a:r>
            <a:r>
              <a:rPr lang="ko-KR" altLang="en-US" dirty="0" smtClean="0"/>
              <a:t>문으로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파이썬의 문법을 최소화하려는 노력에 의한 결과</a:t>
            </a:r>
          </a:p>
        </p:txBody>
      </p:sp>
    </p:spTree>
    <p:extLst>
      <p:ext uri="{BB962C8B-B14F-4D97-AF65-F5344CB8AC3E}">
        <p14:creationId xmlns:p14="http://schemas.microsoft.com/office/powerpoint/2010/main" val="205033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 </a:t>
            </a:r>
            <a:r>
              <a:rPr lang="ko-KR" altLang="en-US" smtClean="0"/>
              <a:t>문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조건에 만족할 때까지 반복하는 경우를 위해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반복하여 문장을 수행하는 것을  </a:t>
            </a:r>
            <a:r>
              <a:rPr lang="en-US" altLang="ko-KR" dirty="0" smtClean="0"/>
              <a:t>Looping(</a:t>
            </a:r>
            <a:r>
              <a:rPr lang="ko-KR" altLang="en-US" dirty="0" smtClean="0"/>
              <a:t>루핑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회를 </a:t>
            </a:r>
            <a:r>
              <a:rPr lang="en-US" altLang="ko-KR" dirty="0" smtClean="0"/>
              <a:t>Loop(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68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문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조건의 만족 유무와 상관없이 특정 범위만큼 수행되는 반복문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range()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열거형 데이터의 색인과 같이 순차적인 숫자를 활용해야 하는 경우를 위하여 순차적인 숫자로 이루어진 리스트를 쉽게 만드는 방법을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기본 내장 함수이다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 안에 또 다른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문이 존재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</a:t>
            </a:r>
            <a:r>
              <a:rPr lang="ko-KR" altLang="en-US" dirty="0" smtClean="0"/>
              <a:t>차원 배열과 같음</a:t>
            </a:r>
          </a:p>
        </p:txBody>
      </p:sp>
    </p:spTree>
    <p:extLst>
      <p:ext uri="{BB962C8B-B14F-4D97-AF65-F5344CB8AC3E}">
        <p14:creationId xmlns:p14="http://schemas.microsoft.com/office/powerpoint/2010/main" val="127332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r>
              <a:rPr lang="en-US" altLang="ko-KR" smtClean="0"/>
              <a:t>, continue</a:t>
            </a:r>
            <a:r>
              <a:rPr lang="ko-KR" altLang="en-US" smtClean="0"/>
              <a:t>문</a:t>
            </a:r>
            <a:r>
              <a:rPr lang="en-US" altLang="ko-KR" smtClean="0"/>
              <a:t>, pass</a:t>
            </a:r>
            <a:r>
              <a:rPr lang="ko-KR" altLang="en-US" smtClean="0"/>
              <a:t>문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제어문 수행 중에 특정한 조건에 의해 제어문에서 빠져 나가는 경우에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수행하고 있는 조건문이나 반복문에서 탈출</a:t>
            </a:r>
            <a:endParaRPr lang="en-US" altLang="ko-KR" dirty="0" smtClean="0"/>
          </a:p>
          <a:p>
            <a:r>
              <a:rPr lang="en-US" altLang="ko-KR" dirty="0" smtClean="0"/>
              <a:t>continue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수행하고 있는 루프에서 빠져 나와서 다음 루프로 넘어가는 경우에 </a:t>
            </a:r>
            <a:r>
              <a:rPr lang="en-US" altLang="ko-KR" dirty="0" smtClean="0"/>
              <a:t>|</a:t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문은 말 그대로 반복문을 더 이상 수행하지 않겠다는 의미이고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문은 계속 진행하겠다는 의미</a:t>
            </a:r>
            <a:endParaRPr lang="en-US" altLang="ko-KR" dirty="0" smtClean="0"/>
          </a:p>
          <a:p>
            <a:r>
              <a:rPr lang="en-US" altLang="ko-KR" dirty="0" smtClean="0"/>
              <a:t>pass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작업도 하지 않는 경우에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제어문이 필요한데 특정 조건에서는 특별히 취할 작업이 없거나 추후에 작업을 하기 위해 잠시 비워두는 용도로 사용</a:t>
            </a:r>
          </a:p>
        </p:txBody>
      </p:sp>
    </p:spTree>
    <p:extLst>
      <p:ext uri="{BB962C8B-B14F-4D97-AF65-F5344CB8AC3E}">
        <p14:creationId xmlns:p14="http://schemas.microsoft.com/office/powerpoint/2010/main" val="42774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조건에 따라 분기를 하게 되는 조건문인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여러 상황에 따라 다양하게 반복하여 명령문을 수행하는 반복문인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반복문과 자주 함께 사용하는 열거형 데이터 생성 함수 </a:t>
            </a:r>
            <a:r>
              <a:rPr lang="en-US" altLang="ko-KR" dirty="0" smtClean="0"/>
              <a:t>range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제어문에서 특정 조건에 의해 해당 루프 혹은 반복문을 벗어나는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문과 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아무것도 하지 않는 </a:t>
            </a:r>
            <a:r>
              <a:rPr lang="en-US" altLang="ko-KR" dirty="0" smtClean="0"/>
              <a:t>pass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22810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8573</TotalTime>
  <Words>253</Words>
  <Application>Microsoft Office PowerPoint</Application>
  <PresentationFormat>A4 용지(210x297mm)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cdb2004c012l</vt:lpstr>
      <vt:lpstr>Data Analytics Based Python</vt:lpstr>
      <vt:lpstr>학습내용</vt:lpstr>
      <vt:lpstr>if 문</vt:lpstr>
      <vt:lpstr>while 문</vt:lpstr>
      <vt:lpstr>for 문</vt:lpstr>
      <vt:lpstr>break문, continue문, pass문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2018-08-31T09:14:50Z</dcterms:modified>
</cp:coreProperties>
</file>