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37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C49B6-532B-4D3B-A8C3-8ED3967AAA19}" type="doc">
      <dgm:prSet loTypeId="urn:microsoft.com/office/officeart/2005/8/layout/venn2" loCatId="relationship" qsTypeId="urn:microsoft.com/office/officeart/2005/8/quickstyle/3d4" qsCatId="3D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D42FA81D-856F-4E11-897F-218B890F42D6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DEBUG</a:t>
          </a:r>
          <a:endParaRPr lang="ko-KR" altLang="en-US" sz="1600" b="1" dirty="0"/>
        </a:p>
      </dgm:t>
    </dgm:pt>
    <dgm:pt modelId="{7D981AA9-E771-4523-8BAD-FCACE0A3EF88}" type="parTrans" cxnId="{E004907E-5D89-46CA-AF2E-9BFCF2B73D36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EACF6983-BD03-4B18-8F5C-17436AC39AE2}" type="sibTrans" cxnId="{E004907E-5D89-46CA-AF2E-9BFCF2B73D36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297F3D9C-EC2E-44E5-888B-6C00B2766850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INFO</a:t>
          </a:r>
          <a:endParaRPr lang="ko-KR" altLang="en-US" sz="1600" b="1" dirty="0"/>
        </a:p>
      </dgm:t>
    </dgm:pt>
    <dgm:pt modelId="{68EB5114-A81B-4711-BB30-99EC6281B3E8}" type="parTrans" cxnId="{78D2A509-1366-4F49-B14D-2910167424A8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D8CAA2C3-3AF5-4A3F-ACD2-0770AAA06CDA}" type="sibTrans" cxnId="{78D2A509-1366-4F49-B14D-2910167424A8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AC559927-6AF2-47DC-A2B0-61756A99F339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WARNING</a:t>
          </a:r>
          <a:endParaRPr lang="ko-KR" altLang="en-US" sz="1600" b="1" dirty="0"/>
        </a:p>
      </dgm:t>
    </dgm:pt>
    <dgm:pt modelId="{8518311C-ED67-4AF2-8002-777E74C4DD77}" type="parTrans" cxnId="{F9ACF955-E2CB-428A-A7B6-36179615E2EC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10E83351-CEDF-4E70-85E0-424F6FBDA579}" type="sibTrans" cxnId="{F9ACF955-E2CB-428A-A7B6-36179615E2EC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813D21B4-F995-4B15-99D3-6EF9790C2B21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CRITICAL</a:t>
          </a:r>
          <a:endParaRPr lang="ko-KR" altLang="en-US" sz="1600" b="1" dirty="0"/>
        </a:p>
      </dgm:t>
    </dgm:pt>
    <dgm:pt modelId="{3CC906CF-CA0D-4E4D-B836-DE9F46695363}" type="parTrans" cxnId="{0736FC26-F0F9-40B6-B7B8-AE293B772A7C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59CC6FB8-8A3B-4382-A8F7-E1F376E78E15}" type="sibTrans" cxnId="{0736FC26-F0F9-40B6-B7B8-AE293B772A7C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B476E15C-9353-4E78-918C-C9467F7A8404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ERROR</a:t>
          </a:r>
          <a:endParaRPr lang="ko-KR" altLang="en-US" sz="1600" b="1" dirty="0"/>
        </a:p>
      </dgm:t>
    </dgm:pt>
    <dgm:pt modelId="{0D2EFE86-A39A-4491-BB36-BBABCE7C22EC}" type="parTrans" cxnId="{4EADB782-A7AA-47BB-BA30-FAF502E597A0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32AB4273-E8F3-4F3D-B61C-EAAE3A46F653}" type="sibTrans" cxnId="{4EADB782-A7AA-47BB-BA30-FAF502E597A0}">
      <dgm:prSet/>
      <dgm:spPr/>
      <dgm:t>
        <a:bodyPr/>
        <a:lstStyle/>
        <a:p>
          <a:pPr latinLnBrk="1"/>
          <a:endParaRPr lang="ko-KR" altLang="en-US" sz="2400" b="1"/>
        </a:p>
      </dgm:t>
    </dgm:pt>
    <dgm:pt modelId="{A4B3AEAC-8F73-4765-8E5A-5A4A4ACD3E83}" type="pres">
      <dgm:prSet presAssocID="{ECAC49B6-532B-4D3B-A8C3-8ED3967AAA1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E9783-691E-4105-891A-2F0B9186BA8D}" type="pres">
      <dgm:prSet presAssocID="{ECAC49B6-532B-4D3B-A8C3-8ED3967AAA19}" presName="comp1" presStyleCnt="0"/>
      <dgm:spPr/>
    </dgm:pt>
    <dgm:pt modelId="{83CDED71-D6C7-401D-87CD-E3822DFF2C81}" type="pres">
      <dgm:prSet presAssocID="{ECAC49B6-532B-4D3B-A8C3-8ED3967AAA19}" presName="circle1" presStyleLbl="node1" presStyleIdx="0" presStyleCnt="5" custAng="0"/>
      <dgm:spPr/>
      <dgm:t>
        <a:bodyPr/>
        <a:lstStyle/>
        <a:p>
          <a:pPr latinLnBrk="1"/>
          <a:endParaRPr lang="ko-KR" altLang="en-US"/>
        </a:p>
      </dgm:t>
    </dgm:pt>
    <dgm:pt modelId="{E71413E9-EB59-4720-A87E-ED52BA4D7240}" type="pres">
      <dgm:prSet presAssocID="{ECAC49B6-532B-4D3B-A8C3-8ED3967AAA19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22321-E94D-4556-BAF1-AF0163EB7C1E}" type="pres">
      <dgm:prSet presAssocID="{ECAC49B6-532B-4D3B-A8C3-8ED3967AAA19}" presName="comp2" presStyleCnt="0"/>
      <dgm:spPr/>
    </dgm:pt>
    <dgm:pt modelId="{E0236794-8987-41D9-B6EB-F1714A119CF9}" type="pres">
      <dgm:prSet presAssocID="{ECAC49B6-532B-4D3B-A8C3-8ED3967AAA19}" presName="circle2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D93189F-EA1E-4AF0-9307-D1451E7F5024}" type="pres">
      <dgm:prSet presAssocID="{ECAC49B6-532B-4D3B-A8C3-8ED3967AAA19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1C28F7-80B0-4C4D-9F9F-B038115ECA59}" type="pres">
      <dgm:prSet presAssocID="{ECAC49B6-532B-4D3B-A8C3-8ED3967AAA19}" presName="comp3" presStyleCnt="0"/>
      <dgm:spPr/>
    </dgm:pt>
    <dgm:pt modelId="{2C721EA2-9C21-4B1C-AA90-D8B56571CEC1}" type="pres">
      <dgm:prSet presAssocID="{ECAC49B6-532B-4D3B-A8C3-8ED3967AAA19}" presName="circle3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7FE3F48-BB1A-4ED1-939E-10582A3B44AB}" type="pres">
      <dgm:prSet presAssocID="{ECAC49B6-532B-4D3B-A8C3-8ED3967AAA19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341A17-D2D5-40C3-AEA2-418F630E9178}" type="pres">
      <dgm:prSet presAssocID="{ECAC49B6-532B-4D3B-A8C3-8ED3967AAA19}" presName="comp4" presStyleCnt="0"/>
      <dgm:spPr/>
    </dgm:pt>
    <dgm:pt modelId="{1019F553-4326-48F4-A8D4-0A78FA410EDE}" type="pres">
      <dgm:prSet presAssocID="{ECAC49B6-532B-4D3B-A8C3-8ED3967AAA19}" presName="circle4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892E906-780E-466C-927C-DBEF1EC50B0F}" type="pres">
      <dgm:prSet presAssocID="{ECAC49B6-532B-4D3B-A8C3-8ED3967AAA19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790ABF-BB88-4461-B466-C0372C85D1EC}" type="pres">
      <dgm:prSet presAssocID="{ECAC49B6-532B-4D3B-A8C3-8ED3967AAA19}" presName="comp5" presStyleCnt="0"/>
      <dgm:spPr/>
    </dgm:pt>
    <dgm:pt modelId="{4AF33AD1-BBA9-47DF-B54C-7A8E12D61A7E}" type="pres">
      <dgm:prSet presAssocID="{ECAC49B6-532B-4D3B-A8C3-8ED3967AAA19}" presName="circle5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7768148-2FE8-41A7-941C-CAD25BA88F61}" type="pres">
      <dgm:prSet presAssocID="{ECAC49B6-532B-4D3B-A8C3-8ED3967AAA19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7516D3-F404-40D5-9014-5AA451CC0744}" type="presOf" srcId="{813D21B4-F995-4B15-99D3-6EF9790C2B21}" destId="{4AF33AD1-BBA9-47DF-B54C-7A8E12D61A7E}" srcOrd="0" destOrd="0" presId="urn:microsoft.com/office/officeart/2005/8/layout/venn2"/>
    <dgm:cxn modelId="{0736FC26-F0F9-40B6-B7B8-AE293B772A7C}" srcId="{ECAC49B6-532B-4D3B-A8C3-8ED3967AAA19}" destId="{813D21B4-F995-4B15-99D3-6EF9790C2B21}" srcOrd="4" destOrd="0" parTransId="{3CC906CF-CA0D-4E4D-B836-DE9F46695363}" sibTransId="{59CC6FB8-8A3B-4382-A8F7-E1F376E78E15}"/>
    <dgm:cxn modelId="{EB8F66AF-DBBF-459C-921C-14696886C6A5}" type="presOf" srcId="{B476E15C-9353-4E78-918C-C9467F7A8404}" destId="{5892E906-780E-466C-927C-DBEF1EC50B0F}" srcOrd="1" destOrd="0" presId="urn:microsoft.com/office/officeart/2005/8/layout/venn2"/>
    <dgm:cxn modelId="{5AE50714-8606-428D-A40E-8F4178B9778D}" type="presOf" srcId="{297F3D9C-EC2E-44E5-888B-6C00B2766850}" destId="{E0236794-8987-41D9-B6EB-F1714A119CF9}" srcOrd="0" destOrd="0" presId="urn:microsoft.com/office/officeart/2005/8/layout/venn2"/>
    <dgm:cxn modelId="{F9ACF955-E2CB-428A-A7B6-36179615E2EC}" srcId="{ECAC49B6-532B-4D3B-A8C3-8ED3967AAA19}" destId="{AC559927-6AF2-47DC-A2B0-61756A99F339}" srcOrd="2" destOrd="0" parTransId="{8518311C-ED67-4AF2-8002-777E74C4DD77}" sibTransId="{10E83351-CEDF-4E70-85E0-424F6FBDA579}"/>
    <dgm:cxn modelId="{22F779D5-2943-480C-99A1-90C824100DEE}" type="presOf" srcId="{D42FA81D-856F-4E11-897F-218B890F42D6}" destId="{83CDED71-D6C7-401D-87CD-E3822DFF2C81}" srcOrd="0" destOrd="0" presId="urn:microsoft.com/office/officeart/2005/8/layout/venn2"/>
    <dgm:cxn modelId="{683AEF61-E793-46A3-AE35-9E741264627A}" type="presOf" srcId="{AC559927-6AF2-47DC-A2B0-61756A99F339}" destId="{2C721EA2-9C21-4B1C-AA90-D8B56571CEC1}" srcOrd="0" destOrd="0" presId="urn:microsoft.com/office/officeart/2005/8/layout/venn2"/>
    <dgm:cxn modelId="{AB0EDC17-F4D4-4DE9-8D3A-D613DCB8127A}" type="presOf" srcId="{D42FA81D-856F-4E11-897F-218B890F42D6}" destId="{E71413E9-EB59-4720-A87E-ED52BA4D7240}" srcOrd="1" destOrd="0" presId="urn:microsoft.com/office/officeart/2005/8/layout/venn2"/>
    <dgm:cxn modelId="{E0343072-9130-4DF1-BB60-B17FD2C986C3}" type="presOf" srcId="{813D21B4-F995-4B15-99D3-6EF9790C2B21}" destId="{E7768148-2FE8-41A7-941C-CAD25BA88F61}" srcOrd="1" destOrd="0" presId="urn:microsoft.com/office/officeart/2005/8/layout/venn2"/>
    <dgm:cxn modelId="{78D2A509-1366-4F49-B14D-2910167424A8}" srcId="{ECAC49B6-532B-4D3B-A8C3-8ED3967AAA19}" destId="{297F3D9C-EC2E-44E5-888B-6C00B2766850}" srcOrd="1" destOrd="0" parTransId="{68EB5114-A81B-4711-BB30-99EC6281B3E8}" sibTransId="{D8CAA2C3-3AF5-4A3F-ACD2-0770AAA06CDA}"/>
    <dgm:cxn modelId="{AEA7FF6D-28FB-499E-BD36-2DB8F6C3A96C}" type="presOf" srcId="{AC559927-6AF2-47DC-A2B0-61756A99F339}" destId="{D7FE3F48-BB1A-4ED1-939E-10582A3B44AB}" srcOrd="1" destOrd="0" presId="urn:microsoft.com/office/officeart/2005/8/layout/venn2"/>
    <dgm:cxn modelId="{0177F2C2-DE48-470C-9A6A-69F5FA8F4CCC}" type="presOf" srcId="{B476E15C-9353-4E78-918C-C9467F7A8404}" destId="{1019F553-4326-48F4-A8D4-0A78FA410EDE}" srcOrd="0" destOrd="0" presId="urn:microsoft.com/office/officeart/2005/8/layout/venn2"/>
    <dgm:cxn modelId="{DAD4FF21-1990-45B7-B664-DDCEA3684269}" type="presOf" srcId="{297F3D9C-EC2E-44E5-888B-6C00B2766850}" destId="{2D93189F-EA1E-4AF0-9307-D1451E7F5024}" srcOrd="1" destOrd="0" presId="urn:microsoft.com/office/officeart/2005/8/layout/venn2"/>
    <dgm:cxn modelId="{433B7BDA-AA6B-4E3C-9048-AD291A982112}" type="presOf" srcId="{ECAC49B6-532B-4D3B-A8C3-8ED3967AAA19}" destId="{A4B3AEAC-8F73-4765-8E5A-5A4A4ACD3E83}" srcOrd="0" destOrd="0" presId="urn:microsoft.com/office/officeart/2005/8/layout/venn2"/>
    <dgm:cxn modelId="{4EADB782-A7AA-47BB-BA30-FAF502E597A0}" srcId="{ECAC49B6-532B-4D3B-A8C3-8ED3967AAA19}" destId="{B476E15C-9353-4E78-918C-C9467F7A8404}" srcOrd="3" destOrd="0" parTransId="{0D2EFE86-A39A-4491-BB36-BBABCE7C22EC}" sibTransId="{32AB4273-E8F3-4F3D-B61C-EAAE3A46F653}"/>
    <dgm:cxn modelId="{E004907E-5D89-46CA-AF2E-9BFCF2B73D36}" srcId="{ECAC49B6-532B-4D3B-A8C3-8ED3967AAA19}" destId="{D42FA81D-856F-4E11-897F-218B890F42D6}" srcOrd="0" destOrd="0" parTransId="{7D981AA9-E771-4523-8BAD-FCACE0A3EF88}" sibTransId="{EACF6983-BD03-4B18-8F5C-17436AC39AE2}"/>
    <dgm:cxn modelId="{36A4C0FB-A6AF-4EDE-996E-A27141980784}" type="presParOf" srcId="{A4B3AEAC-8F73-4765-8E5A-5A4A4ACD3E83}" destId="{E34E9783-691E-4105-891A-2F0B9186BA8D}" srcOrd="0" destOrd="0" presId="urn:microsoft.com/office/officeart/2005/8/layout/venn2"/>
    <dgm:cxn modelId="{6065885F-0FBE-44AF-9B9B-0CDDFBD2A2A0}" type="presParOf" srcId="{E34E9783-691E-4105-891A-2F0B9186BA8D}" destId="{83CDED71-D6C7-401D-87CD-E3822DFF2C81}" srcOrd="0" destOrd="0" presId="urn:microsoft.com/office/officeart/2005/8/layout/venn2"/>
    <dgm:cxn modelId="{59D99C64-DC02-4144-82FA-F4711156506F}" type="presParOf" srcId="{E34E9783-691E-4105-891A-2F0B9186BA8D}" destId="{E71413E9-EB59-4720-A87E-ED52BA4D7240}" srcOrd="1" destOrd="0" presId="urn:microsoft.com/office/officeart/2005/8/layout/venn2"/>
    <dgm:cxn modelId="{4BA93093-7286-457E-A57C-16DA016DCFB4}" type="presParOf" srcId="{A4B3AEAC-8F73-4765-8E5A-5A4A4ACD3E83}" destId="{20322321-E94D-4556-BAF1-AF0163EB7C1E}" srcOrd="1" destOrd="0" presId="urn:microsoft.com/office/officeart/2005/8/layout/venn2"/>
    <dgm:cxn modelId="{A40FE114-7DDE-4FF2-845D-D08D3C6ABDBE}" type="presParOf" srcId="{20322321-E94D-4556-BAF1-AF0163EB7C1E}" destId="{E0236794-8987-41D9-B6EB-F1714A119CF9}" srcOrd="0" destOrd="0" presId="urn:microsoft.com/office/officeart/2005/8/layout/venn2"/>
    <dgm:cxn modelId="{262A50D8-8F63-4043-BF71-FBD12246915F}" type="presParOf" srcId="{20322321-E94D-4556-BAF1-AF0163EB7C1E}" destId="{2D93189F-EA1E-4AF0-9307-D1451E7F5024}" srcOrd="1" destOrd="0" presId="urn:microsoft.com/office/officeart/2005/8/layout/venn2"/>
    <dgm:cxn modelId="{79F4E77E-B6DD-46F1-B61D-7FC5494C8177}" type="presParOf" srcId="{A4B3AEAC-8F73-4765-8E5A-5A4A4ACD3E83}" destId="{171C28F7-80B0-4C4D-9F9F-B038115ECA59}" srcOrd="2" destOrd="0" presId="urn:microsoft.com/office/officeart/2005/8/layout/venn2"/>
    <dgm:cxn modelId="{8FE7D9DB-EB74-44AF-AFD7-16BEB9B33B41}" type="presParOf" srcId="{171C28F7-80B0-4C4D-9F9F-B038115ECA59}" destId="{2C721EA2-9C21-4B1C-AA90-D8B56571CEC1}" srcOrd="0" destOrd="0" presId="urn:microsoft.com/office/officeart/2005/8/layout/venn2"/>
    <dgm:cxn modelId="{0E3C9DAC-B77C-4C4B-9B27-AB0E50E9F4C9}" type="presParOf" srcId="{171C28F7-80B0-4C4D-9F9F-B038115ECA59}" destId="{D7FE3F48-BB1A-4ED1-939E-10582A3B44AB}" srcOrd="1" destOrd="0" presId="urn:microsoft.com/office/officeart/2005/8/layout/venn2"/>
    <dgm:cxn modelId="{6AF1AD6C-9AEC-429D-A2DB-EB589A01C1EF}" type="presParOf" srcId="{A4B3AEAC-8F73-4765-8E5A-5A4A4ACD3E83}" destId="{8E341A17-D2D5-40C3-AEA2-418F630E9178}" srcOrd="3" destOrd="0" presId="urn:microsoft.com/office/officeart/2005/8/layout/venn2"/>
    <dgm:cxn modelId="{FC5F5810-0209-444A-8D2D-BE72C61CBBB3}" type="presParOf" srcId="{8E341A17-D2D5-40C3-AEA2-418F630E9178}" destId="{1019F553-4326-48F4-A8D4-0A78FA410EDE}" srcOrd="0" destOrd="0" presId="urn:microsoft.com/office/officeart/2005/8/layout/venn2"/>
    <dgm:cxn modelId="{A54DD4F8-14E1-4F97-882F-8694D08B184D}" type="presParOf" srcId="{8E341A17-D2D5-40C3-AEA2-418F630E9178}" destId="{5892E906-780E-466C-927C-DBEF1EC50B0F}" srcOrd="1" destOrd="0" presId="urn:microsoft.com/office/officeart/2005/8/layout/venn2"/>
    <dgm:cxn modelId="{D0CAD33E-5E54-4BFA-927A-8CFF194F1059}" type="presParOf" srcId="{A4B3AEAC-8F73-4765-8E5A-5A4A4ACD3E83}" destId="{39790ABF-BB88-4461-B466-C0372C85D1EC}" srcOrd="4" destOrd="0" presId="urn:microsoft.com/office/officeart/2005/8/layout/venn2"/>
    <dgm:cxn modelId="{5E7FE96F-8CB4-4104-B528-05515F67EA50}" type="presParOf" srcId="{39790ABF-BB88-4461-B466-C0372C85D1EC}" destId="{4AF33AD1-BBA9-47DF-B54C-7A8E12D61A7E}" srcOrd="0" destOrd="0" presId="urn:microsoft.com/office/officeart/2005/8/layout/venn2"/>
    <dgm:cxn modelId="{57156614-8DF9-4585-8C61-89867529D0FB}" type="presParOf" srcId="{39790ABF-BB88-4461-B466-C0372C85D1EC}" destId="{E7768148-2FE8-41A7-941C-CAD25BA88F6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DED71-D6C7-401D-87CD-E3822DFF2C81}">
      <dsp:nvSpPr>
        <dsp:cNvPr id="0" name=""/>
        <dsp:cNvSpPr/>
      </dsp:nvSpPr>
      <dsp:spPr>
        <a:xfrm>
          <a:off x="1075030" y="0"/>
          <a:ext cx="4114635" cy="4114635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DEBUG</a:t>
          </a:r>
          <a:endParaRPr lang="ko-KR" altLang="en-US" sz="1600" b="1" kern="1200" dirty="0"/>
        </a:p>
      </dsp:txBody>
      <dsp:txXfrm>
        <a:off x="2360853" y="205731"/>
        <a:ext cx="1542988" cy="411463"/>
      </dsp:txXfrm>
    </dsp:sp>
    <dsp:sp modelId="{E0236794-8987-41D9-B6EB-F1714A119CF9}">
      <dsp:nvSpPr>
        <dsp:cNvPr id="0" name=""/>
        <dsp:cNvSpPr/>
      </dsp:nvSpPr>
      <dsp:spPr>
        <a:xfrm>
          <a:off x="1383628" y="617195"/>
          <a:ext cx="3497439" cy="3497439"/>
        </a:xfrm>
        <a:prstGeom prst="ellipse">
          <a:avLst/>
        </a:prstGeom>
        <a:solidFill>
          <a:schemeClr val="accent4">
            <a:shade val="80000"/>
            <a:hueOff val="-110352"/>
            <a:satOff val="-15745"/>
            <a:lumOff val="106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INFO</a:t>
          </a:r>
          <a:endParaRPr lang="ko-KR" altLang="en-US" sz="1600" b="1" kern="1200" dirty="0"/>
        </a:p>
      </dsp:txBody>
      <dsp:txXfrm>
        <a:off x="2378212" y="818298"/>
        <a:ext cx="1508270" cy="402205"/>
      </dsp:txXfrm>
    </dsp:sp>
    <dsp:sp modelId="{2C721EA2-9C21-4B1C-AA90-D8B56571CEC1}">
      <dsp:nvSpPr>
        <dsp:cNvPr id="0" name=""/>
        <dsp:cNvSpPr/>
      </dsp:nvSpPr>
      <dsp:spPr>
        <a:xfrm>
          <a:off x="1692225" y="1234390"/>
          <a:ext cx="2880244" cy="2880244"/>
        </a:xfrm>
        <a:prstGeom prst="ellipse">
          <a:avLst/>
        </a:prstGeom>
        <a:solidFill>
          <a:schemeClr val="accent4">
            <a:shade val="80000"/>
            <a:hueOff val="-220704"/>
            <a:satOff val="-31490"/>
            <a:lumOff val="212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WARNING</a:t>
          </a:r>
          <a:endParaRPr lang="ko-KR" altLang="en-US" sz="1600" b="1" kern="1200" dirty="0"/>
        </a:p>
      </dsp:txBody>
      <dsp:txXfrm>
        <a:off x="2387084" y="1433127"/>
        <a:ext cx="1490526" cy="397473"/>
      </dsp:txXfrm>
    </dsp:sp>
    <dsp:sp modelId="{1019F553-4326-48F4-A8D4-0A78FA410EDE}">
      <dsp:nvSpPr>
        <dsp:cNvPr id="0" name=""/>
        <dsp:cNvSpPr/>
      </dsp:nvSpPr>
      <dsp:spPr>
        <a:xfrm>
          <a:off x="2000823" y="1851585"/>
          <a:ext cx="2263049" cy="2263049"/>
        </a:xfrm>
        <a:prstGeom prst="ellipse">
          <a:avLst/>
        </a:prstGeom>
        <a:solidFill>
          <a:schemeClr val="accent4">
            <a:shade val="80000"/>
            <a:hueOff val="-331057"/>
            <a:satOff val="-47236"/>
            <a:lumOff val="319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ERROR</a:t>
          </a:r>
          <a:endParaRPr lang="ko-KR" altLang="en-US" sz="1600" b="1" kern="1200" dirty="0"/>
        </a:p>
      </dsp:txBody>
      <dsp:txXfrm>
        <a:off x="2521324" y="2055260"/>
        <a:ext cx="1222046" cy="407348"/>
      </dsp:txXfrm>
    </dsp:sp>
    <dsp:sp modelId="{4AF33AD1-BBA9-47DF-B54C-7A8E12D61A7E}">
      <dsp:nvSpPr>
        <dsp:cNvPr id="0" name=""/>
        <dsp:cNvSpPr/>
      </dsp:nvSpPr>
      <dsp:spPr>
        <a:xfrm>
          <a:off x="2309420" y="2468780"/>
          <a:ext cx="1645854" cy="1645854"/>
        </a:xfrm>
        <a:prstGeom prst="ellipse">
          <a:avLst/>
        </a:prstGeom>
        <a:solidFill>
          <a:schemeClr val="accent4">
            <a:shade val="80000"/>
            <a:hueOff val="-441409"/>
            <a:satOff val="-62981"/>
            <a:lumOff val="4256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CRITICAL</a:t>
          </a:r>
          <a:endParaRPr lang="ko-KR" altLang="en-US" sz="1600" b="1" kern="1200" dirty="0"/>
        </a:p>
      </dsp:txBody>
      <dsp:txXfrm>
        <a:off x="2550450" y="2880244"/>
        <a:ext cx="1163794" cy="82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4/library/string.html#format-string-synta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SECT12.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그리고 로깅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7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로깅 라이브러리 사용법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3258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레벨에 따른 로깅을 어떤식으로 하는지 알아보자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파이썬의 기본 라이브러리는 로깅을 하기 위한 모듈인  </a:t>
            </a:r>
            <a:r>
              <a:rPr lang="en-US" altLang="ko-KR" dirty="0" smtClean="0"/>
              <a:t>logging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파이썬의 기본 로거인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의 로그 레벨은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en-US" altLang="ko-KR" dirty="0" smtClean="0"/>
              <a:t>Root </a:t>
            </a:r>
            <a:r>
              <a:rPr lang="ko-KR" altLang="en-US" dirty="0" smtClean="0"/>
              <a:t>로거의 로그 레벨을 변경한 뒤 다시 </a:t>
            </a:r>
            <a:r>
              <a:rPr lang="en-US" altLang="ko-KR" dirty="0" smtClean="0"/>
              <a:t>INFO </a:t>
            </a:r>
            <a:r>
              <a:rPr lang="ko-KR" altLang="en-US" dirty="0" smtClean="0"/>
              <a:t>레벨의 메시지 출력</a:t>
            </a:r>
          </a:p>
        </p:txBody>
      </p:sp>
      <p:pic>
        <p:nvPicPr>
          <p:cNvPr id="1229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44675"/>
            <a:ext cx="5630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451350"/>
            <a:ext cx="563086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0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로깅 제대로 사용하기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로깅 모듈의 객체들의 역할</a:t>
            </a:r>
            <a:endParaRPr lang="en-US" altLang="ko-KR" smtClean="0"/>
          </a:p>
          <a:p>
            <a:pPr lvl="1"/>
            <a:r>
              <a:rPr lang="ko-KR" altLang="en-US" smtClean="0"/>
              <a:t>로거</a:t>
            </a:r>
            <a:r>
              <a:rPr lang="en-US" altLang="ko-KR" smtClean="0"/>
              <a:t>, Logger</a:t>
            </a:r>
          </a:p>
          <a:p>
            <a:pPr lvl="2"/>
            <a:r>
              <a:rPr lang="ko-KR" altLang="en-US" smtClean="0"/>
              <a:t>소스 코드에서 바로 호출하여 사용할 수 있는 인터페이스 제공</a:t>
            </a:r>
            <a:endParaRPr lang="en-US" altLang="ko-KR" smtClean="0"/>
          </a:p>
          <a:p>
            <a:pPr lvl="2"/>
            <a:r>
              <a:rPr lang="ko-KR" altLang="en-US" smtClean="0"/>
              <a:t>일반적으로 파이썬 모듈 단위로 로거를 생성</a:t>
            </a:r>
            <a:endParaRPr lang="en-US" altLang="ko-KR" smtClean="0"/>
          </a:p>
          <a:p>
            <a:pPr lvl="2"/>
            <a:r>
              <a:rPr lang="ko-KR" altLang="en-US" smtClean="0"/>
              <a:t>최상단에 </a:t>
            </a:r>
            <a:r>
              <a:rPr lang="en-US" altLang="ko-KR" smtClean="0"/>
              <a:t>root </a:t>
            </a:r>
            <a:r>
              <a:rPr lang="ko-KR" altLang="en-US" smtClean="0"/>
              <a:t>로거 밑으로 계층 구조로 부모 자식 관계를 형성</a:t>
            </a:r>
            <a:endParaRPr lang="en-US" altLang="ko-KR" smtClean="0"/>
          </a:p>
          <a:p>
            <a:pPr lvl="1"/>
            <a:r>
              <a:rPr lang="ko-KR" altLang="en-US" smtClean="0"/>
              <a:t>핸들러</a:t>
            </a:r>
            <a:r>
              <a:rPr lang="en-US" altLang="ko-KR" smtClean="0"/>
              <a:t>, Handlers</a:t>
            </a:r>
          </a:p>
          <a:p>
            <a:pPr lvl="2"/>
            <a:r>
              <a:rPr lang="ko-KR" altLang="en-US" smtClean="0"/>
              <a:t>로거에 의해 생성된 로그 레코드</a:t>
            </a:r>
            <a:r>
              <a:rPr lang="en-US" altLang="ko-KR" smtClean="0"/>
              <a:t>(LogRecord)</a:t>
            </a:r>
            <a:r>
              <a:rPr lang="ko-KR" altLang="en-US" smtClean="0"/>
              <a:t>를 적절한 곳에 출력</a:t>
            </a:r>
            <a:endParaRPr lang="en-US" altLang="ko-KR" smtClean="0"/>
          </a:p>
          <a:p>
            <a:pPr lvl="2"/>
            <a:r>
              <a:rPr lang="ko-KR" altLang="en-US" smtClean="0"/>
              <a:t>로그는 콘솔이나 파일</a:t>
            </a:r>
            <a:r>
              <a:rPr lang="en-US" altLang="ko-KR" smtClean="0"/>
              <a:t>, </a:t>
            </a:r>
            <a:r>
              <a:rPr lang="ko-KR" altLang="en-US" smtClean="0"/>
              <a:t>데이터베이스 등에 저장할 수 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로거는 여러 개의 핸들러를 보유할 수 있고</a:t>
            </a:r>
            <a:r>
              <a:rPr lang="en-US" altLang="ko-KR" smtClean="0"/>
              <a:t>, </a:t>
            </a:r>
            <a:r>
              <a:rPr lang="ko-KR" altLang="en-US" smtClean="0"/>
              <a:t>핸들러는 반드시 특정 로거 객체에 귀속된다</a:t>
            </a:r>
            <a:endParaRPr lang="en-US" altLang="ko-KR" smtClean="0"/>
          </a:p>
          <a:p>
            <a:pPr lvl="1"/>
            <a:r>
              <a:rPr lang="ko-KR" altLang="en-US" smtClean="0"/>
              <a:t>포매터</a:t>
            </a:r>
            <a:r>
              <a:rPr lang="en-US" altLang="ko-KR" smtClean="0"/>
              <a:t>, Formatters</a:t>
            </a:r>
          </a:p>
          <a:p>
            <a:pPr lvl="2"/>
            <a:r>
              <a:rPr lang="ko-KR" altLang="en-US" smtClean="0"/>
              <a:t>로그의 출력 포맷을 결정한다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3788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로거 사용 예제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90550"/>
          </a:xfrm>
        </p:spPr>
        <p:txBody>
          <a:bodyPr/>
          <a:lstStyle/>
          <a:p>
            <a:r>
              <a:rPr lang="ko-KR" altLang="en-US" smtClean="0"/>
              <a:t>로그 사용 예제 및 실행 결과</a:t>
            </a:r>
          </a:p>
        </p:txBody>
      </p:sp>
      <p:pic>
        <p:nvPicPr>
          <p:cNvPr id="1434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28775"/>
            <a:ext cx="5572125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4868863"/>
            <a:ext cx="557212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8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설정 파일을 활용한 로깅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전체 키 값 설정</a:t>
            </a:r>
            <a:r>
              <a:rPr lang="en-US" altLang="ko-KR" smtClean="0"/>
              <a:t>, </a:t>
            </a:r>
            <a:r>
              <a:rPr lang="ko-KR" altLang="en-US" smtClean="0"/>
              <a:t>로거</a:t>
            </a:r>
            <a:r>
              <a:rPr lang="en-US" altLang="ko-KR" smtClean="0"/>
              <a:t>, </a:t>
            </a:r>
            <a:r>
              <a:rPr lang="ko-KR" altLang="en-US" smtClean="0"/>
              <a:t>핸들러</a:t>
            </a:r>
            <a:r>
              <a:rPr lang="en-US" altLang="ko-KR" smtClean="0"/>
              <a:t>, </a:t>
            </a:r>
            <a:r>
              <a:rPr lang="ko-KR" altLang="en-US" smtClean="0"/>
              <a:t>포매터의 설정 파일 이름 정의</a:t>
            </a:r>
            <a:endParaRPr lang="en-US" altLang="ko-KR" smtClean="0"/>
          </a:p>
          <a:p>
            <a:r>
              <a:rPr lang="en-US" altLang="ko-KR" smtClean="0"/>
              <a:t>root </a:t>
            </a:r>
            <a:r>
              <a:rPr lang="ko-KR" altLang="en-US" smtClean="0"/>
              <a:t>로거 설정</a:t>
            </a:r>
            <a:endParaRPr lang="en-US" altLang="ko-KR" smtClean="0"/>
          </a:p>
          <a:p>
            <a:r>
              <a:rPr lang="ko-KR" altLang="en-US" smtClean="0"/>
              <a:t>자체 로거 설정</a:t>
            </a:r>
            <a:endParaRPr lang="en-US" altLang="ko-KR" smtClean="0"/>
          </a:p>
          <a:p>
            <a:r>
              <a:rPr lang="ko-KR" altLang="en-US" smtClean="0"/>
              <a:t>핸들러 설정</a:t>
            </a:r>
            <a:endParaRPr lang="en-US" altLang="ko-KR" smtClean="0"/>
          </a:p>
          <a:p>
            <a:r>
              <a:rPr lang="ko-KR" altLang="en-US" smtClean="0"/>
              <a:t>포매터 설정</a:t>
            </a:r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497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프로그램 상에 표준 출력문의 값들을 다양한 포맷으로 출력하는 방법에 대해서 알아보았다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단순히 표준 출력문을 사용하는 것보다 더 나아가 로깅의 개념이 무엇인지 살펴보았다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파이썬에서 제공하는 로깅 모듈의 사용법을 알아보았다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설정 파일을 사용함으로써</a:t>
            </a:r>
            <a:r>
              <a:rPr lang="en-US" altLang="ko-KR" smtClean="0"/>
              <a:t>, </a:t>
            </a:r>
            <a:r>
              <a:rPr lang="ko-KR" altLang="en-US" smtClean="0"/>
              <a:t>소스 코드의 변경 없이 다양한 로그 레벨의 로깅을 할 수 있는 기본적인 방법을 살펴보았다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해당 로그를 파일로 남기는 방법도 살펴보았다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소스코드 작성시 소스코드의 추적을 쉽게 하기 위해 어떤식으로 로그를 남기고</a:t>
            </a:r>
            <a:r>
              <a:rPr lang="en-US" altLang="ko-KR" smtClean="0"/>
              <a:t>, </a:t>
            </a:r>
            <a:r>
              <a:rPr lang="ko-KR" altLang="en-US" smtClean="0"/>
              <a:t>적절한 로그레벨을 설정하는 방법을 훈련하도록 하자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12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포맷을 위한 문자열행 메소드</a:t>
            </a:r>
            <a:r>
              <a:rPr lang="en-US" altLang="ko-KR" dirty="0" smtClean="0"/>
              <a:t>. format( )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다양한 포맷에 대한 예제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로깅</a:t>
            </a:r>
            <a:r>
              <a:rPr lang="en-US" altLang="ko-KR" dirty="0" smtClean="0"/>
              <a:t>(Logging)</a:t>
            </a:r>
            <a:r>
              <a:rPr lang="ko-KR" altLang="en-US" dirty="0" smtClean="0"/>
              <a:t>의 이해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로깅 라이브러리 사용법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로깅 제대로 사용하기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dirty="0" smtClean="0"/>
              <a:t>설정 파일을 활용한 로깅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97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포맷을 위한 문자열행 메소드</a:t>
            </a:r>
            <a:r>
              <a:rPr lang="en-US" altLang="ko-KR" smtClean="0"/>
              <a:t>. format( )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표준 출력문의 형태는 다양하다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출력되는 내용들은 소스 코드를 작성하는 개발자나 사용자에게 친숙하면서도 보기가 좋아야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특히</a:t>
            </a:r>
            <a:r>
              <a:rPr lang="en-US" altLang="ko-KR" smtClean="0"/>
              <a:t>, </a:t>
            </a:r>
            <a:r>
              <a:rPr lang="ko-KR" altLang="en-US" smtClean="0"/>
              <a:t>소스 코드에서 변형한 변수 값을 확인하기 위한 출력문은 무척 흔하게 쓰는 출력문</a:t>
            </a:r>
            <a:endParaRPr lang="en-US" altLang="ko-KR" smtClean="0"/>
          </a:p>
          <a:p>
            <a:pPr lvl="1"/>
            <a:r>
              <a:rPr lang="ko-KR" altLang="en-US" smtClean="0"/>
              <a:t>보통</a:t>
            </a:r>
            <a:r>
              <a:rPr lang="en-US" altLang="ko-KR" smtClean="0"/>
              <a:t>, </a:t>
            </a:r>
            <a:r>
              <a:rPr lang="ko-KR" altLang="en-US" smtClean="0"/>
              <a:t>소스 코드에 문제가 생겼을 때 본인이 작성한 소스 코드의 변수 값들을 차례차례 출력하는 디버깅</a:t>
            </a:r>
            <a:r>
              <a:rPr lang="en-US" altLang="ko-KR" smtClean="0"/>
              <a:t>(Debugging)</a:t>
            </a:r>
            <a:r>
              <a:rPr lang="ko-KR" altLang="en-US" smtClean="0"/>
              <a:t>은 개발자의 필수작업</a:t>
            </a:r>
            <a:endParaRPr lang="en-US" altLang="ko-KR" smtClean="0"/>
          </a:p>
          <a:p>
            <a:r>
              <a:rPr lang="en-US" altLang="ko-KR" smtClean="0"/>
              <a:t>format( 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ko-KR" altLang="en-US" smtClean="0"/>
              <a:t>문자열형의 메소드</a:t>
            </a:r>
            <a:r>
              <a:rPr lang="en-US" altLang="ko-KR" smtClean="0"/>
              <a:t>(</a:t>
            </a:r>
            <a:r>
              <a:rPr lang="ko-KR" altLang="en-US" smtClean="0"/>
              <a:t>내장함수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중괄호 기호</a:t>
            </a:r>
            <a:r>
              <a:rPr lang="en-US" altLang="ko-KR" smtClean="0"/>
              <a:t>({ })</a:t>
            </a:r>
            <a:r>
              <a:rPr lang="ko-KR" altLang="en-US" smtClean="0"/>
              <a:t> 에 함수의 인자값이 들어간다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중괄호 기호</a:t>
            </a:r>
            <a:r>
              <a:rPr lang="en-US" altLang="ko-KR" smtClean="0"/>
              <a:t>({ })</a:t>
            </a:r>
            <a:r>
              <a:rPr lang="ko-KR" altLang="en-US" smtClean="0"/>
              <a:t>의 순서와 </a:t>
            </a:r>
            <a:r>
              <a:rPr lang="en-US" altLang="ko-KR" smtClean="0"/>
              <a:t>format( )</a:t>
            </a:r>
            <a:r>
              <a:rPr lang="ko-KR" altLang="en-US" smtClean="0"/>
              <a:t>의 인자값의 순서에 맞게 값이 대입되어서 출력</a:t>
            </a:r>
            <a:endParaRPr lang="en-US" altLang="ko-KR" smtClean="0"/>
          </a:p>
          <a:p>
            <a:pPr lvl="1"/>
            <a:r>
              <a:rPr lang="ko-KR" altLang="en-US" smtClean="0"/>
              <a:t>인덱스 순서를 변경하여 인자 값에 들어온 변수들의 출력 순서가 변경</a:t>
            </a:r>
            <a:endParaRPr lang="en-US" altLang="ko-KR" smtClean="0"/>
          </a:p>
          <a:p>
            <a:pPr lvl="1"/>
            <a:r>
              <a:rPr lang="ko-KR" altLang="en-US" smtClean="0"/>
              <a:t>정수형 인덱스 뿐만이 아니라 변수명을 활용하여 표현도 가능</a:t>
            </a:r>
          </a:p>
        </p:txBody>
      </p:sp>
    </p:spTree>
    <p:extLst>
      <p:ext uri="{BB962C8B-B14F-4D97-AF65-F5344CB8AC3E}">
        <p14:creationId xmlns:p14="http://schemas.microsoft.com/office/powerpoint/2010/main" val="14566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다양한 포맷에 대한 예제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en-US" altLang="ko-KR" smtClean="0"/>
              <a:t>format( ) </a:t>
            </a:r>
            <a:r>
              <a:rPr lang="ko-KR" altLang="en-US" smtClean="0"/>
              <a:t>인자 값들의 값 출력 포맷을 제어하는 방법</a:t>
            </a:r>
            <a:endParaRPr lang="en-US" altLang="ko-KR" smtClean="0"/>
          </a:p>
          <a:p>
            <a:pPr lvl="1"/>
            <a:r>
              <a:rPr lang="ko-KR" altLang="en-US" smtClean="0"/>
              <a:t>문자열이나 튜플</a:t>
            </a:r>
            <a:r>
              <a:rPr lang="en-US" altLang="ko-KR" smtClean="0"/>
              <a:t>, </a:t>
            </a:r>
            <a:r>
              <a:rPr lang="ko-KR" altLang="en-US" smtClean="0"/>
              <a:t>리스트 형 데이터들을 자동으로 언패킹 하여 값을 출력할 수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format( )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인자값으로 대입할 때 별표기호</a:t>
            </a:r>
            <a:r>
              <a:rPr lang="en-US" altLang="ko-KR" smtClean="0"/>
              <a:t>(*)</a:t>
            </a:r>
            <a:r>
              <a:rPr lang="ko-KR" altLang="en-US" smtClean="0"/>
              <a:t>를 데이터 형 앞에 붙여 주면 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인자 값의 색인과 중괄호 기호</a:t>
            </a:r>
            <a:r>
              <a:rPr lang="en-US" altLang="ko-KR" smtClean="0"/>
              <a:t>([ ])</a:t>
            </a:r>
            <a:r>
              <a:rPr lang="ko-KR" altLang="en-US" smtClean="0"/>
              <a:t>를 활용하여 튜플이나 리스트</a:t>
            </a:r>
            <a:r>
              <a:rPr lang="en-US" altLang="ko-KR" smtClean="0"/>
              <a:t>, </a:t>
            </a:r>
            <a:r>
              <a:rPr lang="ko-KR" altLang="en-US" smtClean="0"/>
              <a:t>사전 형의 항목을 추출할 수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format( )</a:t>
            </a:r>
            <a:r>
              <a:rPr lang="ko-KR" altLang="en-US" smtClean="0"/>
              <a:t>에는 좌측</a:t>
            </a:r>
            <a:r>
              <a:rPr lang="en-US" altLang="ko-KR" smtClean="0"/>
              <a:t>, </a:t>
            </a:r>
            <a:r>
              <a:rPr lang="ko-KR" altLang="en-US" smtClean="0"/>
              <a:t>우측</a:t>
            </a:r>
            <a:r>
              <a:rPr lang="en-US" altLang="ko-KR" smtClean="0"/>
              <a:t>, </a:t>
            </a:r>
            <a:r>
              <a:rPr lang="ko-KR" altLang="en-US" smtClean="0"/>
              <a:t>중앙 정렬을 위한 기능도 제공한다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콜론기호</a:t>
            </a:r>
            <a:r>
              <a:rPr lang="en-US" altLang="ko-KR" smtClean="0"/>
              <a:t>(:)</a:t>
            </a:r>
            <a:r>
              <a:rPr lang="ko-KR" altLang="en-US" smtClean="0"/>
              <a:t>는 글자 포맷을 명시하겠다는 의미</a:t>
            </a:r>
          </a:p>
        </p:txBody>
      </p:sp>
    </p:spTree>
    <p:extLst>
      <p:ext uri="{BB962C8B-B14F-4D97-AF65-F5344CB8AC3E}">
        <p14:creationId xmlns:p14="http://schemas.microsoft.com/office/powerpoint/2010/main" val="5448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출력 포맷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숫자 출력 포맷 타입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188" y="1916113"/>
          <a:ext cx="7921625" cy="4176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118"/>
                <a:gridCol w="6940507"/>
              </a:tblGrid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타입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>
                    <a:solidFill>
                      <a:schemeClr val="accent5"/>
                    </a:solidFill>
                  </a:tcPr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문자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10</a:t>
                      </a:r>
                      <a:r>
                        <a:rPr lang="ko-KR" altLang="en-US" sz="1600" u="none" strike="noStrike" dirty="0">
                          <a:effectLst/>
                        </a:rPr>
                        <a:t>진수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r>
                        <a:rPr lang="ko-KR" altLang="en-US" sz="1600" u="none" strike="noStrike">
                          <a:effectLst/>
                        </a:rPr>
                        <a:t>진수 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접두어 </a:t>
                      </a:r>
                      <a:r>
                        <a:rPr lang="en-US" altLang="ko-KR" sz="1600" u="none" strike="noStrike">
                          <a:effectLst/>
                        </a:rPr>
                        <a:t>: 0</a:t>
                      </a:r>
                      <a:r>
                        <a:rPr lang="en-US" sz="1600" u="none" strike="noStrike">
                          <a:effectLst/>
                        </a:rPr>
                        <a:t>o)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16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r>
                        <a:rPr lang="en-US" altLang="ko-KR" sz="1600" u="none" strike="noStrike">
                          <a:effectLst/>
                        </a:rPr>
                        <a:t>, 9</a:t>
                      </a:r>
                      <a:r>
                        <a:rPr lang="ko-KR" altLang="en-US" sz="1600" u="none" strike="noStrike">
                          <a:effectLst/>
                        </a:rPr>
                        <a:t>보다 큰 수에 대해서는 소문자 알파벳 사용 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접두어</a:t>
                      </a:r>
                      <a:r>
                        <a:rPr lang="en-US" altLang="ko-KR" sz="1600" u="none" strike="noStrike">
                          <a:effectLst/>
                        </a:rPr>
                        <a:t>: 0x)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16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r>
                        <a:rPr lang="en-US" altLang="ko-KR" sz="1600" u="none" strike="noStrike">
                          <a:effectLst/>
                        </a:rPr>
                        <a:t>, 9</a:t>
                      </a:r>
                      <a:r>
                        <a:rPr lang="ko-KR" altLang="en-US" sz="1600" u="none" strike="noStrike">
                          <a:effectLst/>
                        </a:rPr>
                        <a:t>보다 큰 수에 대해서는 대문자 알파벳 사용 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접두어</a:t>
                      </a:r>
                      <a:r>
                        <a:rPr lang="en-US" altLang="ko-KR" sz="1600" u="none" strike="noStrike">
                          <a:effectLst/>
                        </a:rPr>
                        <a:t>: 0X)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835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숫자</a:t>
                      </a:r>
                      <a:r>
                        <a:rPr lang="en-US" altLang="ko-KR" sz="1600" u="none" strike="noStrike">
                          <a:effectLst/>
                        </a:rPr>
                        <a:t>. </a:t>
                      </a:r>
                      <a:r>
                        <a:rPr lang="ko-KR" altLang="en-US" sz="1600" u="none" strike="noStrike">
                          <a:effectLst/>
                        </a:rPr>
                        <a:t>기본적으로는 </a:t>
                      </a:r>
                      <a:r>
                        <a:rPr lang="en-US" altLang="ko-KR" sz="1600" u="none" strike="noStrike">
                          <a:effectLst/>
                        </a:rPr>
                        <a:t>'d'</a:t>
                      </a:r>
                      <a:r>
                        <a:rPr lang="ko-KR" altLang="en-US" sz="1600" u="none" strike="noStrike">
                          <a:effectLst/>
                        </a:rPr>
                        <a:t>와 같음</a:t>
                      </a:r>
                      <a:r>
                        <a:rPr lang="en-US" altLang="ko-KR" sz="1600" u="none" strike="noStrike">
                          <a:effectLst/>
                        </a:rPr>
                        <a:t>.</a:t>
                      </a:r>
                      <a:br>
                        <a:rPr lang="en-US" altLang="ko-KR" sz="1600" u="none" strike="noStrike">
                          <a:effectLst/>
                        </a:rPr>
                      </a:br>
                      <a:r>
                        <a:rPr lang="ko-KR" altLang="en-US" sz="1600" u="none" strike="noStrike">
                          <a:effectLst/>
                        </a:rPr>
                        <a:t>하지만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각 나라에 맞는 숫자 구분자를 집어 넣기 위히서 </a:t>
                      </a:r>
                      <a:r>
                        <a:rPr lang="en-US" altLang="ko-KR" sz="1600" u="none" strike="noStrike">
                          <a:effectLst/>
                        </a:rPr>
                        <a:t>locale  </a:t>
                      </a:r>
                      <a:r>
                        <a:rPr lang="ko-KR" altLang="en-US" sz="1600" u="none" strike="noStrike">
                          <a:effectLst/>
                        </a:rPr>
                        <a:t>사용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  <a:tr h="417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아무 것도 넣지 않은 경우</a:t>
                      </a:r>
                      <a:r>
                        <a:rPr lang="en-US" altLang="ko-KR" sz="1600" u="none" strike="noStrike" dirty="0">
                          <a:effectLst/>
                        </a:rPr>
                        <a:t>. 'd'</a:t>
                      </a:r>
                      <a:r>
                        <a:rPr lang="ko-KR" altLang="en-US" sz="1600" u="none" strike="noStrike" dirty="0">
                          <a:effectLst/>
                        </a:rPr>
                        <a:t>와 같음</a:t>
                      </a:r>
                      <a:r>
                        <a:rPr lang="en-US" altLang="ko-KR" sz="1600" u="none" strike="noStrike" dirty="0">
                          <a:effectLst/>
                        </a:rPr>
                        <a:t>.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88" marR="9526" marT="952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4460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파이썬 문자열 포맷 문법 공식 매뉴얼</a:t>
            </a:r>
            <a:endParaRPr lang="ko-KR" altLang="en-US" dirty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606550"/>
            <a:ext cx="5503863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850" y="6237288"/>
            <a:ext cx="70294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  <a:hlinkClick r:id="rId3"/>
              </a:rPr>
              <a:t>https://docs.python.org/3.4/library/string.html#format-string-syntax</a:t>
            </a:r>
            <a:r>
              <a:rPr lang="en-US" altLang="ko-KR" sz="1600" dirty="0">
                <a:latin typeface="+mn-ea"/>
                <a:ea typeface="+mn-ea"/>
              </a:rPr>
              <a:t> 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71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로깅</a:t>
            </a:r>
            <a:r>
              <a:rPr lang="en-US" altLang="ko-KR" smtClean="0"/>
              <a:t>(Logging)</a:t>
            </a:r>
            <a:r>
              <a:rPr lang="ko-KR" altLang="en-US" smtClean="0"/>
              <a:t>의 이해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로깅</a:t>
            </a:r>
            <a:r>
              <a:rPr lang="en-US" altLang="ko-KR" dirty="0" smtClean="0"/>
              <a:t>(Logging)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소프트웨어가 실행될 때 일어나는 이벤트들을 추적하기 위한 용도로 소스코드에 집어 넣는 출력문을 작성하는 행위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이러한 출력문을 로그라고 부른다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로그파일은 문제가 발생하였을 때 원인 분석을 하기 위한 중요한 데이터로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그렇기 때문에 여러 사람과 함께 개발하는 프로젝트에서 아주 중요</a:t>
            </a:r>
          </a:p>
        </p:txBody>
      </p:sp>
    </p:spTree>
    <p:extLst>
      <p:ext uri="{BB962C8B-B14F-4D97-AF65-F5344CB8AC3E}">
        <p14:creationId xmlns:p14="http://schemas.microsoft.com/office/powerpoint/2010/main" val="314616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중요도에 따른 </a:t>
            </a:r>
            <a:r>
              <a:rPr lang="en-US" altLang="ko-KR" smtClean="0"/>
              <a:t>5</a:t>
            </a:r>
            <a:r>
              <a:rPr lang="ko-KR" altLang="en-US" smtClean="0"/>
              <a:t>가지 로그레벨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7525"/>
          </a:xfrm>
        </p:spPr>
        <p:txBody>
          <a:bodyPr/>
          <a:lstStyle/>
          <a:p>
            <a:r>
              <a:rPr lang="ko-KR" altLang="en-US" smtClean="0"/>
              <a:t>로그레벨 및 상세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188" y="1700213"/>
          <a:ext cx="8064500" cy="424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814"/>
                <a:gridCol w="7065686"/>
              </a:tblGrid>
              <a:tr h="3710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타입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>
                    <a:solidFill>
                      <a:schemeClr val="accent5"/>
                    </a:solidFill>
                  </a:tcPr>
                </a:tc>
              </a:tr>
              <a:tr h="77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DEBUG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상세한 정보</a:t>
                      </a:r>
                      <a:r>
                        <a:rPr lang="en-US" altLang="ko-KR" sz="1600" u="none" strike="noStrike" dirty="0">
                          <a:effectLst/>
                        </a:rPr>
                        <a:t>, </a:t>
                      </a:r>
                      <a:r>
                        <a:rPr lang="ko-KR" altLang="en-US" sz="1600" u="none" strike="noStrike" dirty="0">
                          <a:effectLst/>
                        </a:rPr>
                        <a:t>통상적으로 문제를 분석할 때에만 필요한 로그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68" marR="9525" marT="9528" marB="0" anchor="ctr"/>
                </a:tc>
              </a:tr>
              <a:tr h="77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INFO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소스 코드가 기대대로 동작하는지 확인하기 위한 로그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68" marR="9525" marT="9528" marB="0" anchor="ctr"/>
                </a:tc>
              </a:tr>
              <a:tr h="77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WARING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예상치 못한 상황이 벌어질 조짐이 보이거나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곧 일어날 문제를 미리 알려주기 위한 로그</a:t>
                      </a:r>
                      <a:r>
                        <a:rPr lang="en-US" altLang="ko-KR" sz="1600" u="none" strike="noStrike">
                          <a:effectLst/>
                        </a:rPr>
                        <a:t>. SW</a:t>
                      </a:r>
                      <a:r>
                        <a:rPr lang="ko-KR" altLang="en-US" sz="1600" u="none" strike="noStrike">
                          <a:effectLst/>
                        </a:rPr>
                        <a:t>는 잘 동작하고 있는 상황임</a:t>
                      </a:r>
                      <a:r>
                        <a:rPr lang="en-US" altLang="ko-KR" sz="1600" u="none" strike="noStrike">
                          <a:effectLst/>
                        </a:rPr>
                        <a:t>.  Eg. </a:t>
                      </a:r>
                      <a:r>
                        <a:rPr lang="ko-KR" altLang="en-US" sz="1600" u="none" strike="noStrike">
                          <a:effectLst/>
                        </a:rPr>
                        <a:t>디스크 공간 부족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68" marR="9525" marT="9528" marB="0" anchor="ctr"/>
                </a:tc>
              </a:tr>
              <a:tr h="77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ERROR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Warring </a:t>
                      </a:r>
                      <a:r>
                        <a:rPr lang="ko-KR" altLang="en-US" sz="1600" u="none" strike="noStrike">
                          <a:effectLst/>
                        </a:rPr>
                        <a:t>보다 더 심각한 문제로 인하여 소프트웨어의 일부 기능이 제대로 동작하지 않을 때 필요한 로그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68" marR="9525" marT="9528" marB="0" anchor="ctr"/>
                </a:tc>
              </a:tr>
              <a:tr h="775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CRITICAL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가장 심각한 상황으로 인해 소프트웨어 자체가 장애로 인해 더 이상 실행할 수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없을 때 </a:t>
                      </a:r>
                      <a:r>
                        <a:rPr lang="ko-KR" altLang="en-US" sz="1600" u="none" strike="noStrike" dirty="0">
                          <a:effectLst/>
                        </a:rPr>
                        <a:t>필요한 로그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2868" marR="9525" marT="95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4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 레벨의 관계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90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로그 레벨의 관계 도식화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DEBUG &lt; INFO &lt; WARNING &lt; ERROR &lt; CRITICAL</a:t>
            </a:r>
            <a:endParaRPr lang="ko-KR" altLang="en-US" dirty="0" smtClean="0"/>
          </a:p>
        </p:txBody>
      </p:sp>
      <p:graphicFrame>
        <p:nvGraphicFramePr>
          <p:cNvPr id="2" name="다이어그램 1"/>
          <p:cNvGraphicFramePr/>
          <p:nvPr/>
        </p:nvGraphicFramePr>
        <p:xfrm>
          <a:off x="1352600" y="2060848"/>
          <a:ext cx="6264696" cy="411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00336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8579</TotalTime>
  <Words>735</Words>
  <Application>Microsoft Office PowerPoint</Application>
  <PresentationFormat>A4 용지(210x297mm)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cdb2004c012l</vt:lpstr>
      <vt:lpstr>Data Analytics Based Python</vt:lpstr>
      <vt:lpstr>학습내용</vt:lpstr>
      <vt:lpstr>포맷을 위한 문자열행 메소드. format( )</vt:lpstr>
      <vt:lpstr>다양한 포맷에 대한 예제</vt:lpstr>
      <vt:lpstr>숫자 출력 포맷</vt:lpstr>
      <vt:lpstr>문자열 포맷</vt:lpstr>
      <vt:lpstr>로깅(Logging)의 이해</vt:lpstr>
      <vt:lpstr>중요도에 따른 5가지 로그레벨</vt:lpstr>
      <vt:lpstr>로그 레벨의 관계</vt:lpstr>
      <vt:lpstr>로깅 라이브러리 사용법</vt:lpstr>
      <vt:lpstr>로깅 제대로 사용하기</vt:lpstr>
      <vt:lpstr>로거 사용 예제</vt:lpstr>
      <vt:lpstr>설정 파일을 활용한 로깅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476</cp:revision>
  <dcterms:created xsi:type="dcterms:W3CDTF">2002-06-08T00:31:27Z</dcterms:created>
  <dcterms:modified xsi:type="dcterms:W3CDTF">2018-08-31T09:21:18Z</dcterms:modified>
</cp:coreProperties>
</file>