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3" r:id="rId7"/>
    <p:sldId id="264" r:id="rId8"/>
    <p:sldId id="270" r:id="rId9"/>
    <p:sldId id="268" r:id="rId10"/>
    <p:sldId id="271" r:id="rId11"/>
    <p:sldId id="274" r:id="rId12"/>
    <p:sldId id="272" r:id="rId13"/>
    <p:sldId id="260" r:id="rId14"/>
    <p:sldId id="275" r:id="rId15"/>
    <p:sldId id="276" r:id="rId16"/>
    <p:sldId id="258" r:id="rId17"/>
    <p:sldId id="277" r:id="rId18"/>
    <p:sldId id="278" r:id="rId19"/>
    <p:sldId id="279" r:id="rId20"/>
    <p:sldId id="280" r:id="rId21"/>
    <p:sldId id="281" r:id="rId22"/>
    <p:sldId id="283" r:id="rId23"/>
    <p:sldId id="269" r:id="rId24"/>
    <p:sldId id="262" r:id="rId25"/>
    <p:sldId id="259" r:id="rId26"/>
    <p:sldId id="28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32145A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NO LATINI" userId="27e3ac559581c63f" providerId="LiveId" clId="{4973F3F1-B909-42E3-B41D-E3B1A4AEB0AD}"/>
    <pc:docChg chg="undo modSld">
      <pc:chgData name="GIULIANO LATINI" userId="27e3ac559581c63f" providerId="LiveId" clId="{4973F3F1-B909-42E3-B41D-E3B1A4AEB0AD}" dt="2018-09-16T19:35:40.896" v="216"/>
      <pc:docMkLst>
        <pc:docMk/>
      </pc:docMkLst>
      <pc:sldChg chg="modSp">
        <pc:chgData name="GIULIANO LATINI" userId="27e3ac559581c63f" providerId="LiveId" clId="{4973F3F1-B909-42E3-B41D-E3B1A4AEB0AD}" dt="2018-09-16T19:34:45.060" v="214" actId="20577"/>
        <pc:sldMkLst>
          <pc:docMk/>
          <pc:sldMk cId="3209317228" sldId="256"/>
        </pc:sldMkLst>
        <pc:spChg chg="mod">
          <ac:chgData name="GIULIANO LATINI" userId="27e3ac559581c63f" providerId="LiveId" clId="{4973F3F1-B909-42E3-B41D-E3B1A4AEB0AD}" dt="2018-09-16T19:34:45.060" v="214" actId="20577"/>
          <ac:spMkLst>
            <pc:docMk/>
            <pc:sldMk cId="3209317228" sldId="256"/>
            <ac:spMk id="2" creationId="{BD2DF659-465F-4FDC-98F2-347BE3E9589B}"/>
          </ac:spMkLst>
        </pc:spChg>
        <pc:spChg chg="mod">
          <ac:chgData name="GIULIANO LATINI" userId="27e3ac559581c63f" providerId="LiveId" clId="{4973F3F1-B909-42E3-B41D-E3B1A4AEB0AD}" dt="2018-09-16T19:34:19.771" v="211" actId="20577"/>
          <ac:spMkLst>
            <pc:docMk/>
            <pc:sldMk cId="3209317228" sldId="256"/>
            <ac:spMk id="3" creationId="{4413CDE4-3094-4196-9173-F4A0D537BAD5}"/>
          </ac:spMkLst>
        </pc:spChg>
      </pc:sldChg>
      <pc:sldChg chg="modSp">
        <pc:chgData name="GIULIANO LATINI" userId="27e3ac559581c63f" providerId="LiveId" clId="{4973F3F1-B909-42E3-B41D-E3B1A4AEB0AD}" dt="2018-09-16T19:33:16.267" v="208" actId="20577"/>
        <pc:sldMkLst>
          <pc:docMk/>
          <pc:sldMk cId="3208365751" sldId="262"/>
        </pc:sldMkLst>
        <pc:spChg chg="mod">
          <ac:chgData name="GIULIANO LATINI" userId="27e3ac559581c63f" providerId="LiveId" clId="{4973F3F1-B909-42E3-B41D-E3B1A4AEB0AD}" dt="2018-09-16T19:33:03.883" v="179" actId="20577"/>
          <ac:spMkLst>
            <pc:docMk/>
            <pc:sldMk cId="3208365751" sldId="262"/>
            <ac:spMk id="2" creationId="{A5DB07F4-037E-4666-BFFC-D4BC9B32ADA4}"/>
          </ac:spMkLst>
        </pc:spChg>
        <pc:spChg chg="mod">
          <ac:chgData name="GIULIANO LATINI" userId="27e3ac559581c63f" providerId="LiveId" clId="{4973F3F1-B909-42E3-B41D-E3B1A4AEB0AD}" dt="2018-09-16T19:33:11.296" v="194" actId="20577"/>
          <ac:spMkLst>
            <pc:docMk/>
            <pc:sldMk cId="3208365751" sldId="262"/>
            <ac:spMk id="3" creationId="{0FBC0E0C-D04F-4813-ACAC-967DF99282B2}"/>
          </ac:spMkLst>
        </pc:spChg>
        <pc:spChg chg="mod">
          <ac:chgData name="GIULIANO LATINI" userId="27e3ac559581c63f" providerId="LiveId" clId="{4973F3F1-B909-42E3-B41D-E3B1A4AEB0AD}" dt="2018-09-16T19:33:16.267" v="208" actId="20577"/>
          <ac:spMkLst>
            <pc:docMk/>
            <pc:sldMk cId="3208365751" sldId="262"/>
            <ac:spMk id="4" creationId="{FBEDAFD7-CF92-4199-8229-5FCED907CDA4}"/>
          </ac:spMkLst>
        </pc:spChg>
      </pc:sldChg>
      <pc:sldChg chg="addSp modSp">
        <pc:chgData name="GIULIANO LATINI" userId="27e3ac559581c63f" providerId="LiveId" clId="{4973F3F1-B909-42E3-B41D-E3B1A4AEB0AD}" dt="2018-09-16T19:35:40.896" v="216"/>
        <pc:sldMkLst>
          <pc:docMk/>
          <pc:sldMk cId="267602705" sldId="263"/>
        </pc:sldMkLst>
        <pc:spChg chg="mod">
          <ac:chgData name="GIULIANO LATINI" userId="27e3ac559581c63f" providerId="LiveId" clId="{4973F3F1-B909-42E3-B41D-E3B1A4AEB0AD}" dt="2018-09-16T19:35:40.896" v="216"/>
          <ac:spMkLst>
            <pc:docMk/>
            <pc:sldMk cId="267602705" sldId="263"/>
            <ac:spMk id="5" creationId="{10801826-D1EC-495A-B39E-EB60FC876EB9}"/>
          </ac:spMkLst>
        </pc:spChg>
        <pc:spChg chg="mod">
          <ac:chgData name="GIULIANO LATINI" userId="27e3ac559581c63f" providerId="LiveId" clId="{4973F3F1-B909-42E3-B41D-E3B1A4AEB0AD}" dt="2018-09-16T19:19:43.190" v="45" actId="20577"/>
          <ac:spMkLst>
            <pc:docMk/>
            <pc:sldMk cId="267602705" sldId="263"/>
            <ac:spMk id="6" creationId="{4AD74FBB-F86F-41E2-81B5-937757080026}"/>
          </ac:spMkLst>
        </pc:spChg>
        <pc:spChg chg="mod">
          <ac:chgData name="GIULIANO LATINI" userId="27e3ac559581c63f" providerId="LiveId" clId="{4973F3F1-B909-42E3-B41D-E3B1A4AEB0AD}" dt="2018-09-16T19:19:48.686" v="59" actId="20577"/>
          <ac:spMkLst>
            <pc:docMk/>
            <pc:sldMk cId="267602705" sldId="263"/>
            <ac:spMk id="7" creationId="{5E39D7F1-ED04-48F8-B4A9-96B43565281F}"/>
          </ac:spMkLst>
        </pc:spChg>
        <pc:spChg chg="mod">
          <ac:chgData name="GIULIANO LATINI" userId="27e3ac559581c63f" providerId="LiveId" clId="{4973F3F1-B909-42E3-B41D-E3B1A4AEB0AD}" dt="2018-09-16T19:19:54.360" v="73" actId="20577"/>
          <ac:spMkLst>
            <pc:docMk/>
            <pc:sldMk cId="267602705" sldId="263"/>
            <ac:spMk id="8" creationId="{2A12E99D-348B-4644-9C1E-5EE333B378ED}"/>
          </ac:spMkLst>
        </pc:spChg>
        <pc:spChg chg="mod">
          <ac:chgData name="GIULIANO LATINI" userId="27e3ac559581c63f" providerId="LiveId" clId="{4973F3F1-B909-42E3-B41D-E3B1A4AEB0AD}" dt="2018-09-16T19:19:21.186" v="30" actId="20577"/>
          <ac:spMkLst>
            <pc:docMk/>
            <pc:sldMk cId="267602705" sldId="263"/>
            <ac:spMk id="9" creationId="{BA5039AF-CDBD-4D77-962C-1DE2CC0CC143}"/>
          </ac:spMkLst>
        </pc:spChg>
        <pc:picChg chg="add mod">
          <ac:chgData name="GIULIANO LATINI" userId="27e3ac559581c63f" providerId="LiveId" clId="{4973F3F1-B909-42E3-B41D-E3B1A4AEB0AD}" dt="2018-09-16T19:26:44.209" v="165" actId="1037"/>
          <ac:picMkLst>
            <pc:docMk/>
            <pc:sldMk cId="267602705" sldId="263"/>
            <ac:picMk id="3" creationId="{5FB0D1F6-0529-49EB-B15C-E4AC4BA3314B}"/>
          </ac:picMkLst>
        </pc:picChg>
      </pc:sldChg>
    </pc:docChg>
  </pc:docChgLst>
  <pc:docChgLst>
    <pc:chgData name="GIULIANO LATINI" userId="27e3ac559581c63f" providerId="LiveId" clId="{DACCFB85-F3A2-4F20-9393-1555D7DD57A6}"/>
    <pc:docChg chg="undo custSel addSld modSld sldOrd">
      <pc:chgData name="GIULIANO LATINI" userId="27e3ac559581c63f" providerId="LiveId" clId="{DACCFB85-F3A2-4F20-9393-1555D7DD57A6}" dt="2018-09-17T16:54:06.907" v="1945" actId="478"/>
      <pc:docMkLst>
        <pc:docMk/>
      </pc:docMkLst>
      <pc:sldChg chg="modSp">
        <pc:chgData name="GIULIANO LATINI" userId="27e3ac559581c63f" providerId="LiveId" clId="{DACCFB85-F3A2-4F20-9393-1555D7DD57A6}" dt="2018-09-17T14:41:25.791" v="1234" actId="20577"/>
        <pc:sldMkLst>
          <pc:docMk/>
          <pc:sldMk cId="3209317228" sldId="256"/>
        </pc:sldMkLst>
        <pc:spChg chg="mod">
          <ac:chgData name="GIULIANO LATINI" userId="27e3ac559581c63f" providerId="LiveId" clId="{DACCFB85-F3A2-4F20-9393-1555D7DD57A6}" dt="2018-09-17T14:41:25.791" v="1234" actId="20577"/>
          <ac:spMkLst>
            <pc:docMk/>
            <pc:sldMk cId="3209317228" sldId="256"/>
            <ac:spMk id="3" creationId="{4413CDE4-3094-4196-9173-F4A0D537BAD5}"/>
          </ac:spMkLst>
        </pc:spChg>
      </pc:sldChg>
      <pc:sldChg chg="modSp ord">
        <pc:chgData name="GIULIANO LATINI" userId="27e3ac559581c63f" providerId="LiveId" clId="{DACCFB85-F3A2-4F20-9393-1555D7DD57A6}" dt="2018-09-17T16:07:17.376" v="1677" actId="478"/>
        <pc:sldMkLst>
          <pc:docMk/>
          <pc:sldMk cId="659384522" sldId="258"/>
        </pc:sldMkLst>
        <pc:spChg chg="mod">
          <ac:chgData name="GIULIANO LATINI" userId="27e3ac559581c63f" providerId="LiveId" clId="{DACCFB85-F3A2-4F20-9393-1555D7DD57A6}" dt="2018-09-17T16:07:09.302" v="1676" actId="14100"/>
          <ac:spMkLst>
            <pc:docMk/>
            <pc:sldMk cId="659384522" sldId="258"/>
            <ac:spMk id="2" creationId="{7949173F-1975-47A7-B592-458759073468}"/>
          </ac:spMkLst>
        </pc:spChg>
      </pc:sldChg>
      <pc:sldChg chg="addSp modSp ord">
        <pc:chgData name="GIULIANO LATINI" userId="27e3ac559581c63f" providerId="LiveId" clId="{DACCFB85-F3A2-4F20-9393-1555D7DD57A6}" dt="2018-09-17T15:52:53.551" v="1628" actId="1076"/>
        <pc:sldMkLst>
          <pc:docMk/>
          <pc:sldMk cId="209294851" sldId="260"/>
        </pc:sldMkLst>
        <pc:spChg chg="mod">
          <ac:chgData name="GIULIANO LATINI" userId="27e3ac559581c63f" providerId="LiveId" clId="{DACCFB85-F3A2-4F20-9393-1555D7DD57A6}" dt="2018-09-17T14:57:34.332" v="1481" actId="20577"/>
          <ac:spMkLst>
            <pc:docMk/>
            <pc:sldMk cId="209294851" sldId="260"/>
            <ac:spMk id="2" creationId="{28AD7696-4518-4706-8338-7F16A9E1D481}"/>
          </ac:spMkLst>
        </pc:spChg>
        <pc:picChg chg="add mod modCrop">
          <ac:chgData name="GIULIANO LATINI" userId="27e3ac559581c63f" providerId="LiveId" clId="{DACCFB85-F3A2-4F20-9393-1555D7DD57A6}" dt="2018-09-17T15:52:53.551" v="1628" actId="1076"/>
          <ac:picMkLst>
            <pc:docMk/>
            <pc:sldMk cId="209294851" sldId="260"/>
            <ac:picMk id="4098" creationId="{FE2D3BED-27E8-4CF3-8804-764F2B0877B5}"/>
          </ac:picMkLst>
        </pc:picChg>
      </pc:sldChg>
      <pc:sldChg chg="modSp">
        <pc:chgData name="GIULIANO LATINI" userId="27e3ac559581c63f" providerId="LiveId" clId="{DACCFB85-F3A2-4F20-9393-1555D7DD57A6}" dt="2018-09-17T14:36:21.970" v="1226" actId="20577"/>
        <pc:sldMkLst>
          <pc:docMk/>
          <pc:sldMk cId="1809519737" sldId="264"/>
        </pc:sldMkLst>
        <pc:spChg chg="mod">
          <ac:chgData name="GIULIANO LATINI" userId="27e3ac559581c63f" providerId="LiveId" clId="{DACCFB85-F3A2-4F20-9393-1555D7DD57A6}" dt="2018-09-17T14:34:39.007" v="1214" actId="20577"/>
          <ac:spMkLst>
            <pc:docMk/>
            <pc:sldMk cId="1809519737" sldId="264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36:21.970" v="1226" actId="20577"/>
          <ac:spMkLst>
            <pc:docMk/>
            <pc:sldMk cId="1809519737" sldId="264"/>
            <ac:spMk id="8" creationId="{CE7D99B5-07B2-4C31-84EF-E9ABC9B337F6}"/>
          </ac:spMkLst>
        </pc:spChg>
      </pc:sldChg>
      <pc:sldChg chg="modSp add">
        <pc:chgData name="GIULIANO LATINI" userId="27e3ac559581c63f" providerId="LiveId" clId="{DACCFB85-F3A2-4F20-9393-1555D7DD57A6}" dt="2018-09-17T14:26:49.727" v="1202" actId="27636"/>
        <pc:sldMkLst>
          <pc:docMk/>
          <pc:sldMk cId="2177590621" sldId="268"/>
        </pc:sldMkLst>
        <pc:spChg chg="mod">
          <ac:chgData name="GIULIANO LATINI" userId="27e3ac559581c63f" providerId="LiveId" clId="{DACCFB85-F3A2-4F20-9393-1555D7DD57A6}" dt="2018-09-17T14:03:25.701" v="794" actId="20577"/>
          <ac:spMkLst>
            <pc:docMk/>
            <pc:sldMk cId="2177590621" sldId="268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26:49.727" v="1202" actId="27636"/>
          <ac:spMkLst>
            <pc:docMk/>
            <pc:sldMk cId="2177590621" sldId="268"/>
            <ac:spMk id="8" creationId="{CE7D99B5-07B2-4C31-84EF-E9ABC9B337F6}"/>
          </ac:spMkLst>
        </pc:spChg>
      </pc:sldChg>
      <pc:sldChg chg="modSp add">
        <pc:chgData name="GIULIANO LATINI" userId="27e3ac559581c63f" providerId="LiveId" clId="{DACCFB85-F3A2-4F20-9393-1555D7DD57A6}" dt="2018-09-17T14:03:00.671" v="785" actId="20577"/>
        <pc:sldMkLst>
          <pc:docMk/>
          <pc:sldMk cId="298278517" sldId="269"/>
        </pc:sldMkLst>
        <pc:spChg chg="mod">
          <ac:chgData name="GIULIANO LATINI" userId="27e3ac559581c63f" providerId="LiveId" clId="{DACCFB85-F3A2-4F20-9393-1555D7DD57A6}" dt="2018-09-17T14:03:00.671" v="785" actId="20577"/>
          <ac:spMkLst>
            <pc:docMk/>
            <pc:sldMk cId="298278517" sldId="269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02:27.508" v="782" actId="948"/>
          <ac:spMkLst>
            <pc:docMk/>
            <pc:sldMk cId="298278517" sldId="269"/>
            <ac:spMk id="8" creationId="{CE7D99B5-07B2-4C31-84EF-E9ABC9B337F6}"/>
          </ac:spMkLst>
        </pc:spChg>
      </pc:sldChg>
      <pc:sldChg chg="add">
        <pc:chgData name="GIULIANO LATINI" userId="27e3ac559581c63f" providerId="LiveId" clId="{DACCFB85-F3A2-4F20-9393-1555D7DD57A6}" dt="2018-09-17T14:31:34.679" v="1203" actId="478"/>
        <pc:sldMkLst>
          <pc:docMk/>
          <pc:sldMk cId="1838703902" sldId="270"/>
        </pc:sldMkLst>
      </pc:sldChg>
      <pc:sldChg chg="modSp add">
        <pc:chgData name="GIULIANO LATINI" userId="27e3ac559581c63f" providerId="LiveId" clId="{DACCFB85-F3A2-4F20-9393-1555D7DD57A6}" dt="2018-09-17T14:53:20.102" v="1293" actId="255"/>
        <pc:sldMkLst>
          <pc:docMk/>
          <pc:sldMk cId="1313978287" sldId="271"/>
        </pc:sldMkLst>
        <pc:spChg chg="mod">
          <ac:chgData name="GIULIANO LATINI" userId="27e3ac559581c63f" providerId="LiveId" clId="{DACCFB85-F3A2-4F20-9393-1555D7DD57A6}" dt="2018-09-17T14:38:06.075" v="1230" actId="108"/>
          <ac:spMkLst>
            <pc:docMk/>
            <pc:sldMk cId="1313978287" sldId="271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53:20.102" v="1293" actId="255"/>
          <ac:spMkLst>
            <pc:docMk/>
            <pc:sldMk cId="1313978287" sldId="271"/>
            <ac:spMk id="8" creationId="{CE7D99B5-07B2-4C31-84EF-E9ABC9B337F6}"/>
          </ac:spMkLst>
        </pc:spChg>
      </pc:sldChg>
      <pc:sldChg chg="addSp modSp add ord">
        <pc:chgData name="GIULIANO LATINI" userId="27e3ac559581c63f" providerId="LiveId" clId="{DACCFB85-F3A2-4F20-9393-1555D7DD57A6}" dt="2018-09-17T15:45:15.894" v="1569" actId="1076"/>
        <pc:sldMkLst>
          <pc:docMk/>
          <pc:sldMk cId="3739297103" sldId="272"/>
        </pc:sldMkLst>
        <pc:spChg chg="mod">
          <ac:chgData name="GIULIANO LATINI" userId="27e3ac559581c63f" providerId="LiveId" clId="{DACCFB85-F3A2-4F20-9393-1555D7DD57A6}" dt="2018-09-17T14:50:55.858" v="1241" actId="255"/>
          <ac:spMkLst>
            <pc:docMk/>
            <pc:sldMk cId="3739297103" sldId="272"/>
            <ac:spMk id="2" creationId="{28AD7696-4518-4706-8338-7F16A9E1D481}"/>
          </ac:spMkLst>
        </pc:spChg>
        <pc:picChg chg="add mod modCrop">
          <ac:chgData name="GIULIANO LATINI" userId="27e3ac559581c63f" providerId="LiveId" clId="{DACCFB85-F3A2-4F20-9393-1555D7DD57A6}" dt="2018-09-17T15:45:15.894" v="1569" actId="1076"/>
          <ac:picMkLst>
            <pc:docMk/>
            <pc:sldMk cId="3739297103" sldId="272"/>
            <ac:picMk id="3074" creationId="{23CBFA89-0FAE-4B54-9C0C-AEE02D27B05B}"/>
          </ac:picMkLst>
        </pc:picChg>
      </pc:sldChg>
      <pc:sldChg chg="add">
        <pc:chgData name="GIULIANO LATINI" userId="27e3ac559581c63f" providerId="LiveId" clId="{DACCFB85-F3A2-4F20-9393-1555D7DD57A6}" dt="2018-09-17T14:49:22.008" v="1236" actId="478"/>
        <pc:sldMkLst>
          <pc:docMk/>
          <pc:sldMk cId="307891768" sldId="273"/>
        </pc:sldMkLst>
      </pc:sldChg>
      <pc:sldChg chg="addSp modSp add ord">
        <pc:chgData name="GIULIANO LATINI" userId="27e3ac559581c63f" providerId="LiveId" clId="{DACCFB85-F3A2-4F20-9393-1555D7DD57A6}" dt="2018-09-17T15:42:19.446" v="1557" actId="1076"/>
        <pc:sldMkLst>
          <pc:docMk/>
          <pc:sldMk cId="1705890292" sldId="274"/>
        </pc:sldMkLst>
        <pc:spChg chg="mod">
          <ac:chgData name="GIULIANO LATINI" userId="27e3ac559581c63f" providerId="LiveId" clId="{DACCFB85-F3A2-4F20-9393-1555D7DD57A6}" dt="2018-09-17T14:49:55.213" v="1239" actId="255"/>
          <ac:spMkLst>
            <pc:docMk/>
            <pc:sldMk cId="1705890292" sldId="274"/>
            <ac:spMk id="2" creationId="{28AD7696-4518-4706-8338-7F16A9E1D481}"/>
          </ac:spMkLst>
        </pc:spChg>
        <pc:picChg chg="add mod">
          <ac:chgData name="GIULIANO LATINI" userId="27e3ac559581c63f" providerId="LiveId" clId="{DACCFB85-F3A2-4F20-9393-1555D7DD57A6}" dt="2018-09-17T15:42:19.446" v="1557" actId="1076"/>
          <ac:picMkLst>
            <pc:docMk/>
            <pc:sldMk cId="1705890292" sldId="274"/>
            <ac:picMk id="2050" creationId="{DAD99FAF-74EF-4811-8D5B-9A48955FC2EE}"/>
          </ac:picMkLst>
        </pc:picChg>
      </pc:sldChg>
      <pc:sldChg chg="addSp delSp modSp add ord">
        <pc:chgData name="GIULIANO LATINI" userId="27e3ac559581c63f" providerId="LiveId" clId="{DACCFB85-F3A2-4F20-9393-1555D7DD57A6}" dt="2018-09-17T15:11:45.424" v="1551" actId="1076"/>
        <pc:sldMkLst>
          <pc:docMk/>
          <pc:sldMk cId="3829954844" sldId="275"/>
        </pc:sldMkLst>
        <pc:spChg chg="add del mod">
          <ac:chgData name="GIULIANO LATINI" userId="27e3ac559581c63f" providerId="LiveId" clId="{DACCFB85-F3A2-4F20-9393-1555D7DD57A6}" dt="2018-09-17T15:06:06.530" v="1521" actId="478"/>
          <ac:spMkLst>
            <pc:docMk/>
            <pc:sldMk cId="3829954844" sldId="275"/>
            <ac:spMk id="2" creationId="{34D4AA5D-D0F6-49A4-8653-74AFEF6D5830}"/>
          </ac:spMkLst>
        </pc:spChg>
        <pc:spChg chg="add del mod">
          <ac:chgData name="GIULIANO LATINI" userId="27e3ac559581c63f" providerId="LiveId" clId="{DACCFB85-F3A2-4F20-9393-1555D7DD57A6}" dt="2018-09-17T15:06:29.291" v="1525" actId="478"/>
          <ac:spMkLst>
            <pc:docMk/>
            <pc:sldMk cId="3829954844" sldId="275"/>
            <ac:spMk id="3" creationId="{E6C09AB2-E40C-4D11-8C48-B06EE6C26D00}"/>
          </ac:spMkLst>
        </pc:spChg>
        <pc:spChg chg="mod">
          <ac:chgData name="GIULIANO LATINI" userId="27e3ac559581c63f" providerId="LiveId" clId="{DACCFB85-F3A2-4F20-9393-1555D7DD57A6}" dt="2018-09-17T14:58:20.679" v="1484" actId="1076"/>
          <ac:spMkLst>
            <pc:docMk/>
            <pc:sldMk cId="3829954844" sldId="275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4:59:03.414" v="1488" actId="14100"/>
          <ac:spMkLst>
            <pc:docMk/>
            <pc:sldMk cId="3829954844" sldId="275"/>
            <ac:spMk id="8" creationId="{CE7D99B5-07B2-4C31-84EF-E9ABC9B337F6}"/>
          </ac:spMkLst>
        </pc:spChg>
        <pc:picChg chg="add mod">
          <ac:chgData name="GIULIANO LATINI" userId="27e3ac559581c63f" providerId="LiveId" clId="{DACCFB85-F3A2-4F20-9393-1555D7DD57A6}" dt="2018-09-17T15:11:45.424" v="1551" actId="1076"/>
          <ac:picMkLst>
            <pc:docMk/>
            <pc:sldMk cId="3829954844" sldId="275"/>
            <ac:picMk id="1026" creationId="{BFBB52FE-E972-4822-B644-DDF1F92A600B}"/>
          </ac:picMkLst>
        </pc:picChg>
        <pc:picChg chg="add mod">
          <ac:chgData name="GIULIANO LATINI" userId="27e3ac559581c63f" providerId="LiveId" clId="{DACCFB85-F3A2-4F20-9393-1555D7DD57A6}" dt="2018-09-17T15:11:44.238" v="1550" actId="1076"/>
          <ac:picMkLst>
            <pc:docMk/>
            <pc:sldMk cId="3829954844" sldId="275"/>
            <ac:picMk id="1028" creationId="{8E4412A9-8612-4CBF-84DF-816EE2F1FCE3}"/>
          </ac:picMkLst>
        </pc:picChg>
        <pc:picChg chg="add mod">
          <ac:chgData name="GIULIANO LATINI" userId="27e3ac559581c63f" providerId="LiveId" clId="{DACCFB85-F3A2-4F20-9393-1555D7DD57A6}" dt="2018-09-17T15:11:42.790" v="1549" actId="1076"/>
          <ac:picMkLst>
            <pc:docMk/>
            <pc:sldMk cId="3829954844" sldId="275"/>
            <ac:picMk id="1030" creationId="{91434F33-6F88-4686-B5AA-83F32E6C826B}"/>
          </ac:picMkLst>
        </pc:picChg>
        <pc:picChg chg="add mod">
          <ac:chgData name="GIULIANO LATINI" userId="27e3ac559581c63f" providerId="LiveId" clId="{DACCFB85-F3A2-4F20-9393-1555D7DD57A6}" dt="2018-09-17T15:11:37.662" v="1548" actId="1076"/>
          <ac:picMkLst>
            <pc:docMk/>
            <pc:sldMk cId="3829954844" sldId="275"/>
            <ac:picMk id="1032" creationId="{27A77462-88DB-492A-90A7-A2C1D9332621}"/>
          </ac:picMkLst>
        </pc:picChg>
        <pc:picChg chg="add mod">
          <ac:chgData name="GIULIANO LATINI" userId="27e3ac559581c63f" providerId="LiveId" clId="{DACCFB85-F3A2-4F20-9393-1555D7DD57A6}" dt="2018-09-17T15:11:33.111" v="1546" actId="1076"/>
          <ac:picMkLst>
            <pc:docMk/>
            <pc:sldMk cId="3829954844" sldId="275"/>
            <ac:picMk id="1034" creationId="{77965C36-5A9B-4EBC-8FF9-80F415618E94}"/>
          </ac:picMkLst>
        </pc:picChg>
        <pc:picChg chg="add del mod">
          <ac:chgData name="GIULIANO LATINI" userId="27e3ac559581c63f" providerId="LiveId" clId="{DACCFB85-F3A2-4F20-9393-1555D7DD57A6}" dt="2018-09-17T15:08:50.414" v="1532" actId="478"/>
          <ac:picMkLst>
            <pc:docMk/>
            <pc:sldMk cId="3829954844" sldId="275"/>
            <ac:picMk id="1040" creationId="{E081D6C5-C62B-4307-909F-8D6A86A72C38}"/>
          </ac:picMkLst>
        </pc:picChg>
        <pc:picChg chg="add mod">
          <ac:chgData name="GIULIANO LATINI" userId="27e3ac559581c63f" providerId="LiveId" clId="{DACCFB85-F3A2-4F20-9393-1555D7DD57A6}" dt="2018-09-17T15:11:35.743" v="1547" actId="1076"/>
          <ac:picMkLst>
            <pc:docMk/>
            <pc:sldMk cId="3829954844" sldId="275"/>
            <ac:picMk id="1042" creationId="{E8C57750-70A0-49F0-A0C7-21022216E1BB}"/>
          </ac:picMkLst>
        </pc:picChg>
        <pc:picChg chg="add del mod">
          <ac:chgData name="GIULIANO LATINI" userId="27e3ac559581c63f" providerId="LiveId" clId="{DACCFB85-F3A2-4F20-9393-1555D7DD57A6}" dt="2018-09-17T15:10:47.337" v="1540" actId="478"/>
          <ac:picMkLst>
            <pc:docMk/>
            <pc:sldMk cId="3829954844" sldId="275"/>
            <ac:picMk id="1044" creationId="{D9CED801-B66D-4C77-8295-9509E94443AD}"/>
          </ac:picMkLst>
        </pc:picChg>
        <pc:picChg chg="add mod">
          <ac:chgData name="GIULIANO LATINI" userId="27e3ac559581c63f" providerId="LiveId" clId="{DACCFB85-F3A2-4F20-9393-1555D7DD57A6}" dt="2018-09-17T15:11:30.599" v="1545" actId="1076"/>
          <ac:picMkLst>
            <pc:docMk/>
            <pc:sldMk cId="3829954844" sldId="275"/>
            <ac:picMk id="1046" creationId="{108D69C9-0735-4F1B-8178-774527E69CA2}"/>
          </ac:picMkLst>
        </pc:picChg>
      </pc:sldChg>
      <pc:sldChg chg="addSp modSp add ord">
        <pc:chgData name="GIULIANO LATINI" userId="27e3ac559581c63f" providerId="LiveId" clId="{DACCFB85-F3A2-4F20-9393-1555D7DD57A6}" dt="2018-09-17T16:06:23.869" v="1668" actId="1076"/>
        <pc:sldMkLst>
          <pc:docMk/>
          <pc:sldMk cId="304533747" sldId="276"/>
        </pc:sldMkLst>
        <pc:spChg chg="mod">
          <ac:chgData name="GIULIANO LATINI" userId="27e3ac559581c63f" providerId="LiveId" clId="{DACCFB85-F3A2-4F20-9393-1555D7DD57A6}" dt="2018-09-17T15:28:49.911" v="1554" actId="1076"/>
          <ac:spMkLst>
            <pc:docMk/>
            <pc:sldMk cId="304533747" sldId="276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6:00:59.999" v="1633" actId="1076"/>
          <ac:spMkLst>
            <pc:docMk/>
            <pc:sldMk cId="304533747" sldId="276"/>
            <ac:spMk id="8" creationId="{CE7D99B5-07B2-4C31-84EF-E9ABC9B337F6}"/>
          </ac:spMkLst>
        </pc:spChg>
        <pc:picChg chg="add mod">
          <ac:chgData name="GIULIANO LATINI" userId="27e3ac559581c63f" providerId="LiveId" clId="{DACCFB85-F3A2-4F20-9393-1555D7DD57A6}" dt="2018-09-17T16:02:54.174" v="1664" actId="1076"/>
          <ac:picMkLst>
            <pc:docMk/>
            <pc:sldMk cId="304533747" sldId="276"/>
            <ac:picMk id="5122" creationId="{2B390832-F009-4DC5-BE9D-E7F92416101C}"/>
          </ac:picMkLst>
        </pc:picChg>
        <pc:picChg chg="add mod">
          <ac:chgData name="GIULIANO LATINI" userId="27e3ac559581c63f" providerId="LiveId" clId="{DACCFB85-F3A2-4F20-9393-1555D7DD57A6}" dt="2018-09-17T16:02:57.334" v="1665" actId="1076"/>
          <ac:picMkLst>
            <pc:docMk/>
            <pc:sldMk cId="304533747" sldId="276"/>
            <ac:picMk id="5124" creationId="{39396C02-F7F4-4165-AABF-BFDCB73BFA38}"/>
          </ac:picMkLst>
        </pc:picChg>
        <pc:picChg chg="add mod">
          <ac:chgData name="GIULIANO LATINI" userId="27e3ac559581c63f" providerId="LiveId" clId="{DACCFB85-F3A2-4F20-9393-1555D7DD57A6}" dt="2018-09-17T16:06:23.869" v="1668" actId="1076"/>
          <ac:picMkLst>
            <pc:docMk/>
            <pc:sldMk cId="304533747" sldId="276"/>
            <ac:picMk id="5126" creationId="{3DFC1D70-510B-4FD2-B1A0-66D98AFCA0AD}"/>
          </ac:picMkLst>
        </pc:picChg>
      </pc:sldChg>
      <pc:sldChg chg="addSp delSp modSp add">
        <pc:chgData name="GIULIANO LATINI" userId="27e3ac559581c63f" providerId="LiveId" clId="{DACCFB85-F3A2-4F20-9393-1555D7DD57A6}" dt="2018-09-17T16:33:15.882" v="1822" actId="20577"/>
        <pc:sldMkLst>
          <pc:docMk/>
          <pc:sldMk cId="1194557239" sldId="277"/>
        </pc:sldMkLst>
        <pc:spChg chg="add mod">
          <ac:chgData name="GIULIANO LATINI" userId="27e3ac559581c63f" providerId="LiveId" clId="{DACCFB85-F3A2-4F20-9393-1555D7DD57A6}" dt="2018-09-17T16:33:15.882" v="1822" actId="20577"/>
          <ac:spMkLst>
            <pc:docMk/>
            <pc:sldMk cId="1194557239" sldId="277"/>
            <ac:spMk id="2" creationId="{118096B9-EDBA-4236-8FE5-99DD0A2199B4}"/>
          </ac:spMkLst>
        </pc:spChg>
        <pc:spChg chg="mod">
          <ac:chgData name="GIULIANO LATINI" userId="27e3ac559581c63f" providerId="LiveId" clId="{DACCFB85-F3A2-4F20-9393-1555D7DD57A6}" dt="2018-09-17T16:11:58.552" v="1679" actId="20577"/>
          <ac:spMkLst>
            <pc:docMk/>
            <pc:sldMk cId="1194557239" sldId="277"/>
            <ac:spMk id="7" creationId="{D179CEFE-54E9-4050-BCEC-5F22EDA1E3EE}"/>
          </ac:spMkLst>
        </pc:spChg>
        <pc:spChg chg="mod">
          <ac:chgData name="GIULIANO LATINI" userId="27e3ac559581c63f" providerId="LiveId" clId="{DACCFB85-F3A2-4F20-9393-1555D7DD57A6}" dt="2018-09-17T16:12:26.082" v="1682" actId="20577"/>
          <ac:spMkLst>
            <pc:docMk/>
            <pc:sldMk cId="1194557239" sldId="277"/>
            <ac:spMk id="8" creationId="{CE7D99B5-07B2-4C31-84EF-E9ABC9B337F6}"/>
          </ac:spMkLst>
        </pc:spChg>
        <pc:spChg chg="add mod">
          <ac:chgData name="GIULIANO LATINI" userId="27e3ac559581c63f" providerId="LiveId" clId="{DACCFB85-F3A2-4F20-9393-1555D7DD57A6}" dt="2018-09-17T16:32:49.397" v="1783" actId="20577"/>
          <ac:spMkLst>
            <pc:docMk/>
            <pc:sldMk cId="1194557239" sldId="277"/>
            <ac:spMk id="16" creationId="{74E41D3E-2D29-44F3-8482-F4791E9709B1}"/>
          </ac:spMkLst>
        </pc:spChg>
        <pc:picChg chg="add mod">
          <ac:chgData name="GIULIANO LATINI" userId="27e3ac559581c63f" providerId="LiveId" clId="{DACCFB85-F3A2-4F20-9393-1555D7DD57A6}" dt="2018-09-17T16:17:04.925" v="1698" actId="1076"/>
          <ac:picMkLst>
            <pc:docMk/>
            <pc:sldMk cId="1194557239" sldId="277"/>
            <ac:picMk id="9" creationId="{C60FE27D-3113-47E8-8C86-CF5ACE9C9B5B}"/>
          </ac:picMkLst>
        </pc:picChg>
        <pc:picChg chg="add mod">
          <ac:chgData name="GIULIANO LATINI" userId="27e3ac559581c63f" providerId="LiveId" clId="{DACCFB85-F3A2-4F20-9393-1555D7DD57A6}" dt="2018-09-17T16:17:14.758" v="1700" actId="571"/>
          <ac:picMkLst>
            <pc:docMk/>
            <pc:sldMk cId="1194557239" sldId="277"/>
            <ac:picMk id="10" creationId="{02DF07F7-E205-42FB-A913-AD58254FD537}"/>
          </ac:picMkLst>
        </pc:picChg>
        <pc:picChg chg="add mod">
          <ac:chgData name="GIULIANO LATINI" userId="27e3ac559581c63f" providerId="LiveId" clId="{DACCFB85-F3A2-4F20-9393-1555D7DD57A6}" dt="2018-09-17T16:15:38.950" v="1690" actId="1076"/>
          <ac:picMkLst>
            <pc:docMk/>
            <pc:sldMk cId="1194557239" sldId="277"/>
            <ac:picMk id="6146" creationId="{47E0E061-E538-47EB-8449-C80FFF9F73A7}"/>
          </ac:picMkLst>
        </pc:picChg>
        <pc:picChg chg="add mod">
          <ac:chgData name="GIULIANO LATINI" userId="27e3ac559581c63f" providerId="LiveId" clId="{DACCFB85-F3A2-4F20-9393-1555D7DD57A6}" dt="2018-09-17T16:15:45.486" v="1691" actId="1076"/>
          <ac:picMkLst>
            <pc:docMk/>
            <pc:sldMk cId="1194557239" sldId="277"/>
            <ac:picMk id="6148" creationId="{73E04341-C085-4892-BBE9-C09BF3365C1C}"/>
          </ac:picMkLst>
        </pc:picChg>
        <pc:picChg chg="add del">
          <ac:chgData name="GIULIANO LATINI" userId="27e3ac559581c63f" providerId="LiveId" clId="{DACCFB85-F3A2-4F20-9393-1555D7DD57A6}" dt="2018-09-17T16:16:24.030" v="1693" actId="478"/>
          <ac:picMkLst>
            <pc:docMk/>
            <pc:sldMk cId="1194557239" sldId="277"/>
            <ac:picMk id="6150" creationId="{9C1C8EF7-0328-4F78-9F8D-4FB12A1E8998}"/>
          </ac:picMkLst>
        </pc:picChg>
        <pc:picChg chg="add del mod">
          <ac:chgData name="GIULIANO LATINI" userId="27e3ac559581c63f" providerId="LiveId" clId="{DACCFB85-F3A2-4F20-9393-1555D7DD57A6}" dt="2018-09-17T16:17:07.245" v="1699" actId="478"/>
          <ac:picMkLst>
            <pc:docMk/>
            <pc:sldMk cId="1194557239" sldId="277"/>
            <ac:picMk id="6152" creationId="{F8582456-84E1-497E-A2F0-09D2F9374938}"/>
          </ac:picMkLst>
        </pc:picChg>
        <pc:picChg chg="add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54" creationId="{D05269B3-F8EA-472E-A35C-C0AF3503638A}"/>
          </ac:picMkLst>
        </pc:picChg>
        <pc:picChg chg="add del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56" creationId="{CFEBB018-1448-40BC-90E8-CCDD3D1D294F}"/>
          </ac:picMkLst>
        </pc:picChg>
        <pc:picChg chg="add del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58" creationId="{52047E0F-463D-4294-A67F-4F1FB378F9DA}"/>
          </ac:picMkLst>
        </pc:picChg>
        <pc:picChg chg="add mod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60" creationId="{BBB741B5-73F1-40B1-9419-8C162FE970C8}"/>
          </ac:picMkLst>
        </pc:picChg>
        <pc:picChg chg="add mod ord modCrop">
          <ac:chgData name="GIULIANO LATINI" userId="27e3ac559581c63f" providerId="LiveId" clId="{DACCFB85-F3A2-4F20-9393-1555D7DD57A6}" dt="2018-09-17T16:32:00.687" v="1763" actId="1076"/>
          <ac:picMkLst>
            <pc:docMk/>
            <pc:sldMk cId="1194557239" sldId="277"/>
            <ac:picMk id="6162" creationId="{C1230CDE-2EC7-4AC9-B1DF-C549993C4A77}"/>
          </ac:picMkLst>
        </pc:picChg>
      </pc:sldChg>
      <pc:sldChg chg="modSp add">
        <pc:chgData name="GIULIANO LATINI" userId="27e3ac559581c63f" providerId="LiveId" clId="{DACCFB85-F3A2-4F20-9393-1555D7DD57A6}" dt="2018-09-17T16:34:17.346" v="1825" actId="27636"/>
        <pc:sldMkLst>
          <pc:docMk/>
          <pc:sldMk cId="4203200150" sldId="278"/>
        </pc:sldMkLst>
        <pc:spChg chg="mod">
          <ac:chgData name="GIULIANO LATINI" userId="27e3ac559581c63f" providerId="LiveId" clId="{DACCFB85-F3A2-4F20-9393-1555D7DD57A6}" dt="2018-09-17T16:34:17.346" v="1825" actId="27636"/>
          <ac:spMkLst>
            <pc:docMk/>
            <pc:sldMk cId="4203200150" sldId="278"/>
            <ac:spMk id="2" creationId="{7949173F-1975-47A7-B592-458759073468}"/>
          </ac:spMkLst>
        </pc:spChg>
      </pc:sldChg>
      <pc:sldChg chg="addSp delSp modSp add">
        <pc:chgData name="GIULIANO LATINI" userId="27e3ac559581c63f" providerId="LiveId" clId="{DACCFB85-F3A2-4F20-9393-1555D7DD57A6}" dt="2018-09-17T16:46:26.902" v="1855" actId="1076"/>
        <pc:sldMkLst>
          <pc:docMk/>
          <pc:sldMk cId="2693854401" sldId="279"/>
        </pc:sldMkLst>
        <pc:spChg chg="add del mod">
          <ac:chgData name="GIULIANO LATINI" userId="27e3ac559581c63f" providerId="LiveId" clId="{DACCFB85-F3A2-4F20-9393-1555D7DD57A6}" dt="2018-09-17T16:37:05.751" v="1834" actId="478"/>
          <ac:spMkLst>
            <pc:docMk/>
            <pc:sldMk cId="2693854401" sldId="279"/>
            <ac:spMk id="3" creationId="{6C4CEA7F-9B33-4B67-98F1-AF20854364D7}"/>
          </ac:spMkLst>
        </pc:spChg>
        <pc:spChg chg="mod">
          <ac:chgData name="GIULIANO LATINI" userId="27e3ac559581c63f" providerId="LiveId" clId="{DACCFB85-F3A2-4F20-9393-1555D7DD57A6}" dt="2018-09-17T16:35:03.028" v="1827" actId="1076"/>
          <ac:spMkLst>
            <pc:docMk/>
            <pc:sldMk cId="2693854401" sldId="279"/>
            <ac:spMk id="7" creationId="{D179CEFE-54E9-4050-BCEC-5F22EDA1E3EE}"/>
          </ac:spMkLst>
        </pc:spChg>
        <pc:spChg chg="del mod">
          <ac:chgData name="GIULIANO LATINI" userId="27e3ac559581c63f" providerId="LiveId" clId="{DACCFB85-F3A2-4F20-9393-1555D7DD57A6}" dt="2018-09-17T16:35:11.610" v="1830" actId="478"/>
          <ac:spMkLst>
            <pc:docMk/>
            <pc:sldMk cId="2693854401" sldId="279"/>
            <ac:spMk id="8" creationId="{CE7D99B5-07B2-4C31-84EF-E9ABC9B337F6}"/>
          </ac:spMkLst>
        </pc:spChg>
        <pc:picChg chg="add mod">
          <ac:chgData name="GIULIANO LATINI" userId="27e3ac559581c63f" providerId="LiveId" clId="{DACCFB85-F3A2-4F20-9393-1555D7DD57A6}" dt="2018-09-17T16:46:25.070" v="1854" actId="1076"/>
          <ac:picMkLst>
            <pc:docMk/>
            <pc:sldMk cId="2693854401" sldId="279"/>
            <ac:picMk id="4" creationId="{B2AD94FD-9258-4FE4-8CDF-9C34D867F7D9}"/>
          </ac:picMkLst>
        </pc:picChg>
        <pc:picChg chg="add mod">
          <ac:chgData name="GIULIANO LATINI" userId="27e3ac559581c63f" providerId="LiveId" clId="{DACCFB85-F3A2-4F20-9393-1555D7DD57A6}" dt="2018-09-17T16:45:34.518" v="1843" actId="1076"/>
          <ac:picMkLst>
            <pc:docMk/>
            <pc:sldMk cId="2693854401" sldId="279"/>
            <ac:picMk id="7170" creationId="{B5D115CA-C85C-4EC0-B8E1-4780A451D743}"/>
          </ac:picMkLst>
        </pc:picChg>
        <pc:picChg chg="add mod">
          <ac:chgData name="GIULIANO LATINI" userId="27e3ac559581c63f" providerId="LiveId" clId="{DACCFB85-F3A2-4F20-9393-1555D7DD57A6}" dt="2018-09-17T16:45:35.653" v="1844" actId="1076"/>
          <ac:picMkLst>
            <pc:docMk/>
            <pc:sldMk cId="2693854401" sldId="279"/>
            <ac:picMk id="7172" creationId="{047425B8-D93B-4D6A-B2E5-ECE104C0C929}"/>
          </ac:picMkLst>
        </pc:picChg>
        <pc:picChg chg="add mod">
          <ac:chgData name="GIULIANO LATINI" userId="27e3ac559581c63f" providerId="LiveId" clId="{DACCFB85-F3A2-4F20-9393-1555D7DD57A6}" dt="2018-09-17T16:46:26.902" v="1855" actId="1076"/>
          <ac:picMkLst>
            <pc:docMk/>
            <pc:sldMk cId="2693854401" sldId="279"/>
            <ac:picMk id="7174" creationId="{19BBFC76-C28C-4B0E-AAB6-BA77586617AE}"/>
          </ac:picMkLst>
        </pc:picChg>
      </pc:sldChg>
      <pc:sldChg chg="addSp delSp modSp add">
        <pc:chgData name="GIULIANO LATINI" userId="27e3ac559581c63f" providerId="LiveId" clId="{DACCFB85-F3A2-4F20-9393-1555D7DD57A6}" dt="2018-09-17T16:52:39" v="1936" actId="208"/>
        <pc:sldMkLst>
          <pc:docMk/>
          <pc:sldMk cId="744094650" sldId="280"/>
        </pc:sldMkLst>
        <pc:spChg chg="add del mod">
          <ac:chgData name="GIULIANO LATINI" userId="27e3ac559581c63f" providerId="LiveId" clId="{DACCFB85-F3A2-4F20-9393-1555D7DD57A6}" dt="2018-09-17T16:51:37.947" v="1931" actId="478"/>
          <ac:spMkLst>
            <pc:docMk/>
            <pc:sldMk cId="744094650" sldId="280"/>
            <ac:spMk id="5" creationId="{021DC463-E2F6-4225-83A6-069458C294A8}"/>
          </ac:spMkLst>
        </pc:spChg>
        <pc:picChg chg="add mod">
          <ac:chgData name="GIULIANO LATINI" userId="27e3ac559581c63f" providerId="LiveId" clId="{DACCFB85-F3A2-4F20-9393-1555D7DD57A6}" dt="2018-09-17T16:50:53.406" v="1928" actId="1076"/>
          <ac:picMkLst>
            <pc:docMk/>
            <pc:sldMk cId="744094650" sldId="280"/>
            <ac:picMk id="2" creationId="{ACDD62A7-C3D5-4173-84A1-7FA415B57582}"/>
          </ac:picMkLst>
        </pc:picChg>
        <pc:picChg chg="add mod">
          <ac:chgData name="GIULIANO LATINI" userId="27e3ac559581c63f" providerId="LiveId" clId="{DACCFB85-F3A2-4F20-9393-1555D7DD57A6}" dt="2018-09-17T16:50:53.406" v="1928" actId="1076"/>
          <ac:picMkLst>
            <pc:docMk/>
            <pc:sldMk cId="744094650" sldId="280"/>
            <ac:picMk id="3" creationId="{BA4F9B12-91DA-44D4-A2AA-ECB6BC7540DE}"/>
          </ac:picMkLst>
        </pc:picChg>
        <pc:picChg chg="del">
          <ac:chgData name="GIULIANO LATINI" userId="27e3ac559581c63f" providerId="LiveId" clId="{DACCFB85-F3A2-4F20-9393-1555D7DD57A6}" dt="2018-09-17T16:46:38.903" v="1857" actId="478"/>
          <ac:picMkLst>
            <pc:docMk/>
            <pc:sldMk cId="744094650" sldId="280"/>
            <ac:picMk id="4" creationId="{B2AD94FD-9258-4FE4-8CDF-9C34D867F7D9}"/>
          </ac:picMkLst>
        </pc:picChg>
        <pc:picChg chg="mod">
          <ac:chgData name="GIULIANO LATINI" userId="27e3ac559581c63f" providerId="LiveId" clId="{DACCFB85-F3A2-4F20-9393-1555D7DD57A6}" dt="2018-09-17T16:50:56.478" v="1929" actId="1076"/>
          <ac:picMkLst>
            <pc:docMk/>
            <pc:sldMk cId="744094650" sldId="280"/>
            <ac:picMk id="7174" creationId="{19BBFC76-C28C-4B0E-AAB6-BA77586617AE}"/>
          </ac:picMkLst>
        </pc:picChg>
        <pc:picChg chg="add mod">
          <ac:chgData name="GIULIANO LATINI" userId="27e3ac559581c63f" providerId="LiveId" clId="{DACCFB85-F3A2-4F20-9393-1555D7DD57A6}" dt="2018-09-17T16:50:45.886" v="1927" actId="1076"/>
          <ac:picMkLst>
            <pc:docMk/>
            <pc:sldMk cId="744094650" sldId="280"/>
            <ac:picMk id="8194" creationId="{CC273FBF-E2DD-499E-AC03-D56EBADEAB40}"/>
          </ac:picMkLst>
        </pc:picChg>
        <pc:picChg chg="add mod">
          <ac:chgData name="GIULIANO LATINI" userId="27e3ac559581c63f" providerId="LiveId" clId="{DACCFB85-F3A2-4F20-9393-1555D7DD57A6}" dt="2018-09-17T16:50:45.886" v="1927" actId="1076"/>
          <ac:picMkLst>
            <pc:docMk/>
            <pc:sldMk cId="744094650" sldId="280"/>
            <ac:picMk id="8196" creationId="{AA56EC4E-1E67-4B18-8925-8EF87D91654C}"/>
          </ac:picMkLst>
        </pc:picChg>
        <pc:cxnChg chg="add mod">
          <ac:chgData name="GIULIANO LATINI" userId="27e3ac559581c63f" providerId="LiveId" clId="{DACCFB85-F3A2-4F20-9393-1555D7DD57A6}" dt="2018-09-17T16:52:39" v="1936" actId="208"/>
          <ac:cxnSpMkLst>
            <pc:docMk/>
            <pc:sldMk cId="744094650" sldId="280"/>
            <ac:cxnSpMk id="8" creationId="{F7EA38C9-82DC-444D-8286-EED8DB740125}"/>
          </ac:cxnSpMkLst>
        </pc:cxnChg>
      </pc:sldChg>
      <pc:sldChg chg="modSp add">
        <pc:chgData name="GIULIANO LATINI" userId="27e3ac559581c63f" providerId="LiveId" clId="{DACCFB85-F3A2-4F20-9393-1555D7DD57A6}" dt="2018-09-17T16:53:21.039" v="1939" actId="27636"/>
        <pc:sldMkLst>
          <pc:docMk/>
          <pc:sldMk cId="138074051" sldId="281"/>
        </pc:sldMkLst>
        <pc:spChg chg="mod">
          <ac:chgData name="GIULIANO LATINI" userId="27e3ac559581c63f" providerId="LiveId" clId="{DACCFB85-F3A2-4F20-9393-1555D7DD57A6}" dt="2018-09-17T16:53:21.039" v="1939" actId="27636"/>
          <ac:spMkLst>
            <pc:docMk/>
            <pc:sldMk cId="138074051" sldId="281"/>
            <ac:spMk id="2" creationId="{7949173F-1975-47A7-B592-458759073468}"/>
          </ac:spMkLst>
        </pc:spChg>
      </pc:sldChg>
      <pc:sldChg chg="addSp delSp modSp add">
        <pc:chgData name="GIULIANO LATINI" userId="27e3ac559581c63f" providerId="LiveId" clId="{DACCFB85-F3A2-4F20-9393-1555D7DD57A6}" dt="2018-09-17T16:54:06.907" v="1945" actId="478"/>
        <pc:sldMkLst>
          <pc:docMk/>
          <pc:sldMk cId="4278045101" sldId="282"/>
        </pc:sldMkLst>
        <pc:spChg chg="add del mod">
          <ac:chgData name="GIULIANO LATINI" userId="27e3ac559581c63f" providerId="LiveId" clId="{DACCFB85-F3A2-4F20-9393-1555D7DD57A6}" dt="2018-09-17T16:54:06.907" v="1945" actId="478"/>
          <ac:spMkLst>
            <pc:docMk/>
            <pc:sldMk cId="4278045101" sldId="282"/>
            <ac:spMk id="3" creationId="{AC2D7279-9418-4FEF-96CD-7CC2D3649184}"/>
          </ac:spMkLst>
        </pc:spChg>
        <pc:spChg chg="mod">
          <ac:chgData name="GIULIANO LATINI" userId="27e3ac559581c63f" providerId="LiveId" clId="{DACCFB85-F3A2-4F20-9393-1555D7DD57A6}" dt="2018-09-17T16:53:53.787" v="1941" actId="478"/>
          <ac:spMkLst>
            <pc:docMk/>
            <pc:sldMk cId="4278045101" sldId="282"/>
            <ac:spMk id="7" creationId="{D179CEFE-54E9-4050-BCEC-5F22EDA1E3EE}"/>
          </ac:spMkLst>
        </pc:spChg>
        <pc:spChg chg="del mod">
          <ac:chgData name="GIULIANO LATINI" userId="27e3ac559581c63f" providerId="LiveId" clId="{DACCFB85-F3A2-4F20-9393-1555D7DD57A6}" dt="2018-09-17T16:54:02.682" v="1944" actId="478"/>
          <ac:spMkLst>
            <pc:docMk/>
            <pc:sldMk cId="4278045101" sldId="282"/>
            <ac:spMk id="8" creationId="{CE7D99B5-07B2-4C31-84EF-E9ABC9B337F6}"/>
          </ac:spMkLst>
        </pc:spChg>
      </pc:sldChg>
    </pc:docChg>
  </pc:docChgLst>
  <pc:docChgLst>
    <pc:chgData name="GIULIANO LATINI" userId="27e3ac559581c63f" providerId="LiveId" clId="{66D0A650-E657-42F3-A799-28EA5F3656CC}"/>
    <pc:docChg chg="undo custSel addSld modSld sldOrd">
      <pc:chgData name="GIULIANO LATINI" userId="27e3ac559581c63f" providerId="LiveId" clId="{66D0A650-E657-42F3-A799-28EA5F3656CC}" dt="2018-09-21T19:51:46.794" v="22" actId="122"/>
      <pc:docMkLst>
        <pc:docMk/>
      </pc:docMkLst>
      <pc:sldChg chg="modSp ord">
        <pc:chgData name="GIULIANO LATINI" userId="27e3ac559581c63f" providerId="LiveId" clId="{66D0A650-E657-42F3-A799-28EA5F3656CC}" dt="2018-09-21T19:51:46.794" v="22" actId="122"/>
        <pc:sldMkLst>
          <pc:docMk/>
          <pc:sldMk cId="2898328407" sldId="259"/>
        </pc:sldMkLst>
        <pc:spChg chg="mod">
          <ac:chgData name="GIULIANO LATINI" userId="27e3ac559581c63f" providerId="LiveId" clId="{66D0A650-E657-42F3-A799-28EA5F3656CC}" dt="2018-09-21T19:51:46.794" v="22" actId="122"/>
          <ac:spMkLst>
            <pc:docMk/>
            <pc:sldMk cId="2898328407" sldId="259"/>
            <ac:spMk id="2" creationId="{777737B6-1777-4C71-9C4F-778031AB3C7A}"/>
          </ac:spMkLst>
        </pc:spChg>
      </pc:sldChg>
      <pc:sldChg chg="ord">
        <pc:chgData name="GIULIANO LATINI" userId="27e3ac559581c63f" providerId="LiveId" clId="{66D0A650-E657-42F3-A799-28EA5F3656CC}" dt="2018-09-21T19:44:17.210" v="0"/>
        <pc:sldMkLst>
          <pc:docMk/>
          <pc:sldMk cId="3208365751" sldId="262"/>
        </pc:sldMkLst>
      </pc:sldChg>
      <pc:sldChg chg="modSp">
        <pc:chgData name="GIULIANO LATINI" userId="27e3ac559581c63f" providerId="LiveId" clId="{66D0A650-E657-42F3-A799-28EA5F3656CC}" dt="2018-09-21T19:45:07.635" v="3" actId="20577"/>
        <pc:sldMkLst>
          <pc:docMk/>
          <pc:sldMk cId="2177590621" sldId="268"/>
        </pc:sldMkLst>
        <pc:spChg chg="mod">
          <ac:chgData name="GIULIANO LATINI" userId="27e3ac559581c63f" providerId="LiveId" clId="{66D0A650-E657-42F3-A799-28EA5F3656CC}" dt="2018-09-21T19:45:07.635" v="3" actId="20577"/>
          <ac:spMkLst>
            <pc:docMk/>
            <pc:sldMk cId="2177590621" sldId="268"/>
            <ac:spMk id="8" creationId="{CE7D99B5-07B2-4C31-84EF-E9ABC9B337F6}"/>
          </ac:spMkLst>
        </pc:spChg>
      </pc:sldChg>
      <pc:sldChg chg="ord">
        <pc:chgData name="GIULIANO LATINI" userId="27e3ac559581c63f" providerId="LiveId" clId="{66D0A650-E657-42F3-A799-28EA5F3656CC}" dt="2018-09-21T19:44:20.629" v="1"/>
        <pc:sldMkLst>
          <pc:docMk/>
          <pc:sldMk cId="4278045101" sldId="282"/>
        </pc:sldMkLst>
      </pc:sldChg>
      <pc:sldChg chg="modSp add">
        <pc:chgData name="GIULIANO LATINI" userId="27e3ac559581c63f" providerId="LiveId" clId="{66D0A650-E657-42F3-A799-28EA5F3656CC}" dt="2018-09-21T19:46:40.006" v="14" actId="1076"/>
        <pc:sldMkLst>
          <pc:docMk/>
          <pc:sldMk cId="1760541998" sldId="283"/>
        </pc:sldMkLst>
        <pc:spChg chg="mod">
          <ac:chgData name="GIULIANO LATINI" userId="27e3ac559581c63f" providerId="LiveId" clId="{66D0A650-E657-42F3-A799-28EA5F3656CC}" dt="2018-09-21T19:46:40.006" v="14" actId="1076"/>
          <ac:spMkLst>
            <pc:docMk/>
            <pc:sldMk cId="1760541998" sldId="283"/>
            <ac:spMk id="2" creationId="{7949173F-1975-47A7-B592-4587590734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8248C2-53F0-49E8-ADB0-D06951F10ED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45572F0-1DFD-4726-AAEC-D6B5F381B570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Citazione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14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Twitt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Grazie</a:t>
            </a:r>
            <a:endParaRPr lang="en-US" sz="6000" dirty="0">
              <a:solidFill>
                <a:schemeClr val="tx1"/>
              </a:solidFill>
              <a:latin typeface="Myanmar Text" panose="020B0502040204020203" pitchFamily="34" charset="0"/>
              <a:ea typeface="Roboto Light" charset="0"/>
              <a:cs typeface="Myanmar Text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Domande</a:t>
            </a:r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263AD48-045F-479E-8339-F6BE0AD44DE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48806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C9F6D68-56DF-42F3-9505-0E033CB42049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C6E88D-30B7-405C-9593-639B3D51EF9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9C8C7C8C-F9AC-4EE8-9FC4-4E14ADD8697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414C9B-9BC7-47CC-B910-864D1A83ED9B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7F3B827-00FD-4D35-B29D-0B08445B37E7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AAD1A90-B8CF-48AB-A314-45573FE7A2B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D556EF-3CA0-460F-84AD-313318376E63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3214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8" y="2351023"/>
            <a:ext cx="4641567" cy="1557275"/>
          </a:xfrm>
        </p:spPr>
        <p:txBody>
          <a:bodyPr/>
          <a:lstStyle/>
          <a:p>
            <a:r>
              <a:rPr lang="en-US" b="1" dirty="0"/>
              <a:t>The Infrastructure as Code; </a:t>
            </a:r>
            <a:br>
              <a:rPr lang="en-US" b="1" dirty="0"/>
            </a:br>
            <a:r>
              <a:rPr lang="en-US" b="1" dirty="0"/>
              <a:t>the naked truth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In tempi di </a:t>
            </a:r>
            <a:r>
              <a:rPr lang="it-IT" dirty="0" err="1"/>
              <a:t>Devops</a:t>
            </a:r>
            <a:r>
              <a:rPr lang="it-IT" dirty="0"/>
              <a:t>, l'infrastruttura abbandona la fisicità di cavi e ferro e </a:t>
            </a:r>
            <a:r>
              <a:rPr lang="it-IT" dirty="0" err="1"/>
              <a:t>và</a:t>
            </a:r>
            <a:r>
              <a:rPr lang="it-IT" dirty="0"/>
              <a:t> re-interpretata come codice che: definisce, crea, modifica e distrugge. Con un approccio pratico, analizzeremo quattro frammenti di codice: </a:t>
            </a:r>
            <a:r>
              <a:rPr lang="it-IT" dirty="0" err="1"/>
              <a:t>python</a:t>
            </a:r>
            <a:r>
              <a:rPr lang="it-IT" dirty="0"/>
              <a:t>, </a:t>
            </a:r>
            <a:r>
              <a:rPr lang="it-IT" dirty="0" err="1"/>
              <a:t>powershell</a:t>
            </a:r>
            <a:r>
              <a:rPr lang="it-IT" dirty="0"/>
              <a:t>, </a:t>
            </a:r>
            <a:r>
              <a:rPr lang="it-IT" dirty="0" err="1"/>
              <a:t>ruby</a:t>
            </a:r>
            <a:r>
              <a:rPr lang="it-IT" dirty="0"/>
              <a:t> e </a:t>
            </a:r>
            <a:r>
              <a:rPr lang="it-IT" dirty="0" err="1"/>
              <a:t>bash</a:t>
            </a:r>
            <a:r>
              <a:rPr lang="it-IT" dirty="0"/>
              <a:t>. L'esecuzione del codice ci mostrerà l'effetto prodotto sull'infrastruttura. L'obiettivo della sessione è mostrare come il codice influenza l'infrastruttura, un primo passo per arrivare ad implementare un'infrastruttura tramite codice.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DevOps: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? </a:t>
            </a:r>
            <a:r>
              <a:rPr lang="en-US" dirty="0" err="1"/>
              <a:t>Definiamo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contesto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dirty="0" err="1"/>
              <a:t>Definizione</a:t>
            </a:r>
            <a:endParaRPr lang="en-US" sz="4400" dirty="0"/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dirty="0" err="1"/>
              <a:t>Corollario</a:t>
            </a:r>
            <a:endParaRPr lang="en-US" sz="4400" dirty="0"/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La </a:t>
            </a:r>
            <a:r>
              <a:rPr lang="en-US" sz="4400" dirty="0" err="1"/>
              <a:t>mia</a:t>
            </a:r>
            <a:r>
              <a:rPr lang="en-US" sz="4400" dirty="0"/>
              <a:t> </a:t>
            </a:r>
            <a:r>
              <a:rPr lang="en-US" sz="4400" dirty="0" err="1"/>
              <a:t>opinione</a:t>
            </a:r>
            <a:endParaRPr lang="en-US" sz="4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7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b="1" dirty="0"/>
              <a:t>DevOps is the practice of operations and development engineers participating together in the entire service lifecycle, from design through the development process to production support.</a:t>
            </a:r>
            <a:endParaRPr lang="en-US" sz="3600" dirty="0"/>
          </a:p>
        </p:txBody>
      </p:sp>
      <p:pic>
        <p:nvPicPr>
          <p:cNvPr id="2050" name="Picture 2" descr="Immagine correlata">
            <a:extLst>
              <a:ext uri="{FF2B5EF4-FFF2-40B4-BE49-F238E27FC236}">
                <a16:creationId xmlns:a16="http://schemas.microsoft.com/office/drawing/2014/main" id="{DAD99FAF-74EF-4811-8D5B-9A48955F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79" y="120526"/>
            <a:ext cx="5407241" cy="27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b="1" dirty="0"/>
              <a:t>DevOps is also characterized by operations staff making use many of the same techniques as developers for their systems work.</a:t>
            </a:r>
            <a:endParaRPr lang="en-US" sz="4400" dirty="0"/>
          </a:p>
        </p:txBody>
      </p:sp>
      <p:pic>
        <p:nvPicPr>
          <p:cNvPr id="3074" name="Picture 2" descr="Immagine correlata">
            <a:extLst>
              <a:ext uri="{FF2B5EF4-FFF2-40B4-BE49-F238E27FC236}">
                <a16:creationId xmlns:a16="http://schemas.microsoft.com/office/drawing/2014/main" id="{23CBFA89-0FAE-4B54-9C0C-AEE02D27B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0" t="13695" r="966" b="9937"/>
          <a:stretch/>
        </p:blipFill>
        <p:spPr bwMode="auto">
          <a:xfrm>
            <a:off x="4425519" y="261891"/>
            <a:ext cx="3963879" cy="25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Uno </a:t>
            </a:r>
            <a:r>
              <a:rPr lang="en-US" sz="3600" b="1" dirty="0" err="1"/>
              <a:t>strumento</a:t>
            </a:r>
            <a:r>
              <a:rPr lang="en-US" sz="3600" b="1" dirty="0"/>
              <a:t> con cui </a:t>
            </a:r>
            <a:r>
              <a:rPr lang="en-US" sz="3600" b="1" dirty="0" err="1"/>
              <a:t>prendere</a:t>
            </a:r>
            <a:r>
              <a:rPr lang="en-US" sz="3600" b="1" dirty="0"/>
              <a:t> </a:t>
            </a:r>
            <a:r>
              <a:rPr lang="en-US" sz="3600" b="1" dirty="0" err="1"/>
              <a:t>coscenza</a:t>
            </a:r>
            <a:r>
              <a:rPr lang="en-US" sz="3600" b="1" dirty="0"/>
              <a:t> </a:t>
            </a:r>
            <a:r>
              <a:rPr lang="en-US" sz="3600" b="1" dirty="0" err="1"/>
              <a:t>della</a:t>
            </a:r>
            <a:r>
              <a:rPr lang="en-US" sz="3600" b="1" dirty="0"/>
              <a:t> propria </a:t>
            </a:r>
            <a:r>
              <a:rPr lang="en-US" sz="3600" b="1" dirty="0" err="1"/>
              <a:t>infrastruttura</a:t>
            </a:r>
            <a:r>
              <a:rPr lang="en-US" sz="3600" b="1" dirty="0"/>
              <a:t>, </a:t>
            </a:r>
            <a:r>
              <a:rPr lang="en-US" sz="3600" b="1" dirty="0" err="1"/>
              <a:t>darne</a:t>
            </a:r>
            <a:r>
              <a:rPr lang="en-US" sz="3600" b="1" dirty="0"/>
              <a:t> </a:t>
            </a:r>
            <a:r>
              <a:rPr lang="en-US" sz="3600" b="1" dirty="0" err="1"/>
              <a:t>una</a:t>
            </a:r>
            <a:r>
              <a:rPr lang="en-US" sz="3600" b="1" dirty="0"/>
              <a:t> </a:t>
            </a:r>
            <a:r>
              <a:rPr lang="en-US" sz="3600" b="1" dirty="0" err="1"/>
              <a:t>dichiarazione</a:t>
            </a:r>
            <a:r>
              <a:rPr lang="en-US" sz="3600" b="1" dirty="0"/>
              <a:t> </a:t>
            </a:r>
            <a:r>
              <a:rPr lang="en-US" sz="3600" b="1" dirty="0" err="1"/>
              <a:t>formale</a:t>
            </a:r>
            <a:r>
              <a:rPr lang="en-US" sz="3600" b="1" dirty="0"/>
              <a:t> e </a:t>
            </a:r>
            <a:r>
              <a:rPr lang="en-US" sz="3600" b="1" dirty="0" err="1"/>
              <a:t>renderla</a:t>
            </a:r>
            <a:r>
              <a:rPr lang="en-US" sz="3600" b="1" dirty="0"/>
              <a:t> </a:t>
            </a:r>
            <a:r>
              <a:rPr lang="en-US" sz="3600" b="1" dirty="0" err="1"/>
              <a:t>indipendente</a:t>
            </a:r>
            <a:r>
              <a:rPr lang="en-US" sz="3600" b="1" dirty="0"/>
              <a:t> dal </a:t>
            </a:r>
            <a:r>
              <a:rPr lang="en-US" sz="3600" b="1" dirty="0" err="1"/>
              <a:t>supporto</a:t>
            </a:r>
            <a:r>
              <a:rPr lang="en-US" sz="3600" b="1" dirty="0"/>
              <a:t> </a:t>
            </a:r>
            <a:r>
              <a:rPr lang="en-US" sz="3600" b="1" dirty="0" err="1"/>
              <a:t>fisico</a:t>
            </a:r>
            <a:r>
              <a:rPr lang="en-US" sz="3600" b="1" dirty="0"/>
              <a:t> </a:t>
            </a:r>
            <a:r>
              <a:rPr lang="en-US" sz="3600" b="1" dirty="0" err="1"/>
              <a:t>su</a:t>
            </a:r>
            <a:r>
              <a:rPr lang="en-US" sz="3600" b="1" dirty="0"/>
              <a:t> cui </a:t>
            </a:r>
            <a:r>
              <a:rPr lang="en-US" sz="3600" b="1" dirty="0" err="1"/>
              <a:t>viene</a:t>
            </a:r>
            <a:r>
              <a:rPr lang="en-US" sz="3600" b="1" dirty="0"/>
              <a:t> </a:t>
            </a:r>
            <a:r>
              <a:rPr lang="en-US" sz="3600" b="1" dirty="0" err="1"/>
              <a:t>eseguita</a:t>
            </a:r>
            <a:r>
              <a:rPr lang="en-US" sz="3600" b="1" dirty="0"/>
              <a:t>.</a:t>
            </a:r>
          </a:p>
        </p:txBody>
      </p:sp>
      <p:pic>
        <p:nvPicPr>
          <p:cNvPr id="4098" name="Picture 2" descr="Risultati immagini per infrastructure as code">
            <a:extLst>
              <a:ext uri="{FF2B5EF4-FFF2-40B4-BE49-F238E27FC236}">
                <a16:creationId xmlns:a16="http://schemas.microsoft.com/office/drawing/2014/main" id="{FE2D3BED-27E8-4CF3-8804-764F2B087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5607" r="3343" b="3706"/>
          <a:stretch/>
        </p:blipFill>
        <p:spPr bwMode="auto">
          <a:xfrm>
            <a:off x="3431219" y="390617"/>
            <a:ext cx="5521910" cy="1993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cassetta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attrezzi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910" y="4354539"/>
            <a:ext cx="4590890" cy="236693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Risultati immagini per vagrant">
            <a:extLst>
              <a:ext uri="{FF2B5EF4-FFF2-40B4-BE49-F238E27FC236}">
                <a16:creationId xmlns:a16="http://schemas.microsoft.com/office/drawing/2014/main" id="{BFBB52FE-E972-4822-B644-DDF1F92A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9" y="1611175"/>
            <a:ext cx="2137526" cy="26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microsoft hyper-v">
            <a:extLst>
              <a:ext uri="{FF2B5EF4-FFF2-40B4-BE49-F238E27FC236}">
                <a16:creationId xmlns:a16="http://schemas.microsoft.com/office/drawing/2014/main" id="{8E4412A9-8612-4CBF-84DF-816EE2F1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42" y="1417680"/>
            <a:ext cx="4667912" cy="19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91434F33-6F88-4686-B5AA-83F32E6C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82" y="883565"/>
            <a:ext cx="2929825" cy="292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ruby">
            <a:extLst>
              <a:ext uri="{FF2B5EF4-FFF2-40B4-BE49-F238E27FC236}">
                <a16:creationId xmlns:a16="http://schemas.microsoft.com/office/drawing/2014/main" id="{27A77462-88DB-492A-90A7-A2C1D933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8" y="5018441"/>
            <a:ext cx="3406066" cy="170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magine correlata">
            <a:extLst>
              <a:ext uri="{FF2B5EF4-FFF2-40B4-BE49-F238E27FC236}">
                <a16:creationId xmlns:a16="http://schemas.microsoft.com/office/drawing/2014/main" id="{77965C36-5A9B-4EBC-8FF9-80F41561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608" y="3813390"/>
            <a:ext cx="3944981" cy="14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isultati immagini per python logo">
            <a:extLst>
              <a:ext uri="{FF2B5EF4-FFF2-40B4-BE49-F238E27FC236}">
                <a16:creationId xmlns:a16="http://schemas.microsoft.com/office/drawing/2014/main" id="{E8C57750-70A0-49F0-A0C7-21022216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73" y="5154967"/>
            <a:ext cx="5041984" cy="170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id="{108D69C9-0735-4F1B-8178-774527E6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34" y="3216862"/>
            <a:ext cx="1896623" cy="18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5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Deploy di un Environment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91" y="2635480"/>
            <a:ext cx="7302477" cy="383285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Immagine correlata">
            <a:extLst>
              <a:ext uri="{FF2B5EF4-FFF2-40B4-BE49-F238E27FC236}">
                <a16:creationId xmlns:a16="http://schemas.microsoft.com/office/drawing/2014/main" id="{2B390832-F009-4DC5-BE9D-E7F92416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3" y="1134840"/>
            <a:ext cx="4884718" cy="36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sultati immagini per vagrantfile workflow examples">
            <a:extLst>
              <a:ext uri="{FF2B5EF4-FFF2-40B4-BE49-F238E27FC236}">
                <a16:creationId xmlns:a16="http://schemas.microsoft.com/office/drawing/2014/main" id="{39396C02-F7F4-4165-AABF-BFDCB73B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16" y="1570589"/>
            <a:ext cx="6378241" cy="336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isultati immagini per vagrantfile hyper v examples">
            <a:extLst>
              <a:ext uri="{FF2B5EF4-FFF2-40B4-BE49-F238E27FC236}">
                <a16:creationId xmlns:a16="http://schemas.microsoft.com/office/drawing/2014/main" id="{3DFC1D70-510B-4FD2-B1A0-66D98AFC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71" y="4551908"/>
            <a:ext cx="4654658" cy="202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50" y="3703321"/>
            <a:ext cx="6241002" cy="6822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Deploy di un Environment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2" name="Picture 18" descr="Immagine correlata">
            <a:extLst>
              <a:ext uri="{FF2B5EF4-FFF2-40B4-BE49-F238E27FC236}">
                <a16:creationId xmlns:a16="http://schemas.microsoft.com/office/drawing/2014/main" id="{C1230CDE-2EC7-4AC9-B1DF-C549993C4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0" t="15328" r="-1222" b="14961"/>
          <a:stretch/>
        </p:blipFill>
        <p:spPr bwMode="auto">
          <a:xfrm>
            <a:off x="5628443" y="1589087"/>
            <a:ext cx="6322578" cy="42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 err="1"/>
              <a:t>Warning&amp;Alert</a:t>
            </a:r>
            <a:r>
              <a:rPr lang="en-US" dirty="0"/>
              <a:t> </a:t>
            </a:r>
            <a:r>
              <a:rPr lang="en-US" dirty="0" err="1"/>
              <a:t>collaborativi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Risultati immagini per vm icon">
            <a:extLst>
              <a:ext uri="{FF2B5EF4-FFF2-40B4-BE49-F238E27FC236}">
                <a16:creationId xmlns:a16="http://schemas.microsoft.com/office/drawing/2014/main" id="{47E0E061-E538-47EB-8449-C80FFF9F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3100"/>
            <a:ext cx="1935997" cy="19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>
            <a:extLst>
              <a:ext uri="{FF2B5EF4-FFF2-40B4-BE49-F238E27FC236}">
                <a16:creationId xmlns:a16="http://schemas.microsoft.com/office/drawing/2014/main" id="{73E04341-C085-4892-BBE9-C09BF336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6" y="4382158"/>
            <a:ext cx="2463343" cy="19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isultati immagini per bash icon png">
            <a:extLst>
              <a:ext uri="{FF2B5EF4-FFF2-40B4-BE49-F238E27FC236}">
                <a16:creationId xmlns:a16="http://schemas.microsoft.com/office/drawing/2014/main" id="{C60FE27D-3113-47E8-8C86-CF5ACE9C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11" y="2407402"/>
            <a:ext cx="1208411" cy="12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isultati immagini per bash icon png">
            <a:extLst>
              <a:ext uri="{FF2B5EF4-FFF2-40B4-BE49-F238E27FC236}">
                <a16:creationId xmlns:a16="http://schemas.microsoft.com/office/drawing/2014/main" id="{02DF07F7-E205-42FB-A913-AD58254F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10" y="5443803"/>
            <a:ext cx="1208411" cy="12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sultati immagini per telegram icon">
            <a:extLst>
              <a:ext uri="{FF2B5EF4-FFF2-40B4-BE49-F238E27FC236}">
                <a16:creationId xmlns:a16="http://schemas.microsoft.com/office/drawing/2014/main" id="{D05269B3-F8EA-472E-A35C-C0AF35036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94" y="3633115"/>
            <a:ext cx="1775847" cy="177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magine correlata">
            <a:extLst>
              <a:ext uri="{FF2B5EF4-FFF2-40B4-BE49-F238E27FC236}">
                <a16:creationId xmlns:a16="http://schemas.microsoft.com/office/drawing/2014/main" id="{CFEBB018-1448-40BC-90E8-CCDD3D1D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03" y="4002969"/>
            <a:ext cx="1369017" cy="13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magine correlata">
            <a:extLst>
              <a:ext uri="{FF2B5EF4-FFF2-40B4-BE49-F238E27FC236}">
                <a16:creationId xmlns:a16="http://schemas.microsoft.com/office/drawing/2014/main" id="{52047E0F-463D-4294-A67F-4F1FB378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96" y="4467866"/>
            <a:ext cx="1015014" cy="10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isultati immagini per hangouts icon">
            <a:extLst>
              <a:ext uri="{FF2B5EF4-FFF2-40B4-BE49-F238E27FC236}">
                <a16:creationId xmlns:a16="http://schemas.microsoft.com/office/drawing/2014/main" id="{BBB741B5-73F1-40B1-9419-8C162FE97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70" y="2833982"/>
            <a:ext cx="2320900" cy="130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destra rientrata 1">
            <a:extLst>
              <a:ext uri="{FF2B5EF4-FFF2-40B4-BE49-F238E27FC236}">
                <a16:creationId xmlns:a16="http://schemas.microsoft.com/office/drawing/2014/main" id="{118096B9-EDBA-4236-8FE5-99DD0A2199B4}"/>
              </a:ext>
            </a:extLst>
          </p:cNvPr>
          <p:cNvSpPr/>
          <p:nvPr/>
        </p:nvSpPr>
        <p:spPr>
          <a:xfrm rot="601517">
            <a:off x="3719975" y="2915202"/>
            <a:ext cx="2113871" cy="6347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curl</a:t>
            </a:r>
            <a:endParaRPr lang="it-IT" dirty="0"/>
          </a:p>
        </p:txBody>
      </p:sp>
      <p:sp>
        <p:nvSpPr>
          <p:cNvPr id="16" name="Freccia destra rientrata 15">
            <a:extLst>
              <a:ext uri="{FF2B5EF4-FFF2-40B4-BE49-F238E27FC236}">
                <a16:creationId xmlns:a16="http://schemas.microsoft.com/office/drawing/2014/main" id="{74E41D3E-2D29-44F3-8482-F4791E9709B1}"/>
              </a:ext>
            </a:extLst>
          </p:cNvPr>
          <p:cNvSpPr/>
          <p:nvPr/>
        </p:nvSpPr>
        <p:spPr>
          <a:xfrm rot="20411560">
            <a:off x="3614386" y="5336896"/>
            <a:ext cx="2113871" cy="6347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curl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55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50" y="3703321"/>
            <a:ext cx="6241002" cy="68224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Warning&amp;Alert</a:t>
            </a:r>
            <a:r>
              <a:rPr lang="en-US" dirty="0"/>
              <a:t> </a:t>
            </a:r>
            <a:r>
              <a:rPr lang="en-US" dirty="0" err="1"/>
              <a:t>collaborativi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0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d’infrastruttura</a:t>
            </a:r>
            <a:endParaRPr lang="en-US" dirty="0"/>
          </a:p>
        </p:txBody>
      </p:sp>
      <p:pic>
        <p:nvPicPr>
          <p:cNvPr id="7170" name="Picture 2" descr="Risultati immagini per testinfra">
            <a:extLst>
              <a:ext uri="{FF2B5EF4-FFF2-40B4-BE49-F238E27FC236}">
                <a16:creationId xmlns:a16="http://schemas.microsoft.com/office/drawing/2014/main" id="{B5D115CA-C85C-4EC0-B8E1-4780A451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5" y="4223174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sultati immagini per python png">
            <a:extLst>
              <a:ext uri="{FF2B5EF4-FFF2-40B4-BE49-F238E27FC236}">
                <a16:creationId xmlns:a16="http://schemas.microsoft.com/office/drawing/2014/main" id="{047425B8-D93B-4D6A-B2E5-ECE104C0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" y="1538531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2AD94FD-9258-4FE4-8CDF-9C34D867F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865" y="1416624"/>
            <a:ext cx="6932908" cy="4881861"/>
          </a:xfrm>
          <a:prstGeom prst="rect">
            <a:avLst/>
          </a:prstGeom>
        </p:spPr>
      </p:pic>
      <p:pic>
        <p:nvPicPr>
          <p:cNvPr id="7174" name="Picture 6" descr="Risultati immagini per redis png">
            <a:extLst>
              <a:ext uri="{FF2B5EF4-FFF2-40B4-BE49-F238E27FC236}">
                <a16:creationId xmlns:a16="http://schemas.microsoft.com/office/drawing/2014/main" id="{19BBFC76-C28C-4B0E-AAB6-BA775866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63" y="3031722"/>
            <a:ext cx="2114338" cy="17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CodeGen</a:t>
            </a:r>
            <a:endParaRPr lang="en-US" dirty="0"/>
          </a:p>
          <a:p>
            <a:r>
              <a:rPr lang="en-US" sz="3200" dirty="0"/>
              <a:t>#</a:t>
            </a:r>
            <a:r>
              <a:rPr lang="en-US" sz="3200" dirty="0" err="1"/>
              <a:t>dotnetconf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d’infrastruttura</a:t>
            </a:r>
            <a:endParaRPr lang="en-US" dirty="0"/>
          </a:p>
        </p:txBody>
      </p:sp>
      <p:pic>
        <p:nvPicPr>
          <p:cNvPr id="7170" name="Picture 2" descr="Risultati immagini per testinfra">
            <a:extLst>
              <a:ext uri="{FF2B5EF4-FFF2-40B4-BE49-F238E27FC236}">
                <a16:creationId xmlns:a16="http://schemas.microsoft.com/office/drawing/2014/main" id="{B5D115CA-C85C-4EC0-B8E1-4780A451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5" y="4223174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sultati immagini per python png">
            <a:extLst>
              <a:ext uri="{FF2B5EF4-FFF2-40B4-BE49-F238E27FC236}">
                <a16:creationId xmlns:a16="http://schemas.microsoft.com/office/drawing/2014/main" id="{047425B8-D93B-4D6A-B2E5-ECE104C0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" y="1538531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isultati immagini per redis png">
            <a:extLst>
              <a:ext uri="{FF2B5EF4-FFF2-40B4-BE49-F238E27FC236}">
                <a16:creationId xmlns:a16="http://schemas.microsoft.com/office/drawing/2014/main" id="{19BBFC76-C28C-4B0E-AAB6-BA775866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42" y="2899734"/>
            <a:ext cx="2114338" cy="17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CDD62A7-C3D5-4173-84A1-7FA415B57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51" y="902055"/>
            <a:ext cx="4915232" cy="278220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A4F9B12-91DA-44D4-A2AA-ECB6BC754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351" y="3792150"/>
            <a:ext cx="4915232" cy="2966436"/>
          </a:xfrm>
          <a:prstGeom prst="rect">
            <a:avLst/>
          </a:prstGeom>
        </p:spPr>
      </p:pic>
      <p:pic>
        <p:nvPicPr>
          <p:cNvPr id="8194" name="Picture 2" descr="Risultati immagini per ok png">
            <a:extLst>
              <a:ext uri="{FF2B5EF4-FFF2-40B4-BE49-F238E27FC236}">
                <a16:creationId xmlns:a16="http://schemas.microsoft.com/office/drawing/2014/main" id="{CC273FBF-E2DD-499E-AC03-D56EBADE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554" y="1575064"/>
            <a:ext cx="1536559" cy="15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isultati immagini per no png">
            <a:extLst>
              <a:ext uri="{FF2B5EF4-FFF2-40B4-BE49-F238E27FC236}">
                <a16:creationId xmlns:a16="http://schemas.microsoft.com/office/drawing/2014/main" id="{AA56EC4E-1E67-4B18-8925-8EF87D91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233" y="46428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EA38C9-82DC-444D-8286-EED8DB740125}"/>
              </a:ext>
            </a:extLst>
          </p:cNvPr>
          <p:cNvCxnSpPr/>
          <p:nvPr/>
        </p:nvCxnSpPr>
        <p:spPr>
          <a:xfrm>
            <a:off x="5393184" y="3977196"/>
            <a:ext cx="19397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9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50" y="3703321"/>
            <a:ext cx="6241002" cy="6822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Testing </a:t>
            </a:r>
            <a:r>
              <a:rPr lang="en-US" dirty="0" err="1"/>
              <a:t>d’infrastruttura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0995" y="3429000"/>
            <a:ext cx="8842158" cy="88199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Non </a:t>
            </a:r>
            <a:r>
              <a:rPr lang="en-US" dirty="0" err="1"/>
              <a:t>sempre</a:t>
            </a:r>
            <a:r>
              <a:rPr lang="en-US" dirty="0"/>
              <a:t> “</a:t>
            </a:r>
            <a:r>
              <a:rPr lang="en-US" dirty="0" err="1"/>
              <a:t>Devopers</a:t>
            </a:r>
            <a:r>
              <a:rPr lang="en-US" dirty="0"/>
              <a:t> do it parametric”;</a:t>
            </a:r>
          </a:p>
        </p:txBody>
      </p:sp>
    </p:spTree>
    <p:extLst>
      <p:ext uri="{BB962C8B-B14F-4D97-AF65-F5344CB8AC3E}">
        <p14:creationId xmlns:p14="http://schemas.microsoft.com/office/powerpoint/2010/main" val="176054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My Today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Le </a:t>
            </a:r>
            <a:r>
              <a:rPr lang="en-US" sz="4800" dirty="0" err="1"/>
              <a:t>mie</a:t>
            </a:r>
            <a:r>
              <a:rPr lang="en-US" sz="4800" dirty="0"/>
              <a:t> </a:t>
            </a:r>
            <a:r>
              <a:rPr lang="en-US" sz="4800" dirty="0" err="1"/>
              <a:t>risposte</a:t>
            </a:r>
            <a:r>
              <a:rPr lang="en-US" sz="4800" dirty="0"/>
              <a:t> a: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DevOps: </a:t>
            </a:r>
            <a:r>
              <a:rPr lang="en-US" dirty="0" err="1"/>
              <a:t>Filosofia</a:t>
            </a:r>
            <a:r>
              <a:rPr lang="en-US" dirty="0"/>
              <a:t> o </a:t>
            </a:r>
            <a:r>
              <a:rPr lang="en-US" dirty="0" err="1"/>
              <a:t>Metodologia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Un’architettura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costruita</a:t>
            </a:r>
            <a:r>
              <a:rPr lang="en-US" dirty="0"/>
              <a:t> o </a:t>
            </a:r>
            <a:r>
              <a:rPr lang="en-US" dirty="0" err="1"/>
              <a:t>dichiarata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L’esistente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o </a:t>
            </a:r>
            <a:r>
              <a:rPr lang="en-US" dirty="0" err="1"/>
              <a:t>ricostruito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Buone</a:t>
            </a:r>
            <a:r>
              <a:rPr lang="en-US" dirty="0"/>
              <a:t> </a:t>
            </a:r>
            <a:r>
              <a:rPr lang="en-US" dirty="0" err="1"/>
              <a:t>Pratiche</a:t>
            </a:r>
            <a:r>
              <a:rPr lang="en-US" dirty="0"/>
              <a:t> o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Carcerari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Updating&amp;Testing</a:t>
            </a:r>
            <a:r>
              <a:rPr lang="en-US" dirty="0"/>
              <a:t>,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fallimenti</a:t>
            </a:r>
            <a:r>
              <a:rPr lang="en-US" dirty="0"/>
              <a:t>?</a:t>
            </a:r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Warning&amp;Alert</a:t>
            </a:r>
            <a:r>
              <a:rPr lang="en-US" dirty="0"/>
              <a:t>, Do Try This At Home: </a:t>
            </a:r>
            <a:r>
              <a:rPr lang="en-US" dirty="0" err="1"/>
              <a:t>quando</a:t>
            </a:r>
            <a:r>
              <a:rPr lang="en-US" dirty="0"/>
              <a:t> e </a:t>
            </a:r>
            <a:r>
              <a:rPr lang="en-US" dirty="0" err="1"/>
              <a:t>perchè</a:t>
            </a:r>
            <a:r>
              <a:rPr lang="en-US" dirty="0"/>
              <a:t>?</a:t>
            </a:r>
          </a:p>
          <a:p>
            <a:pPr algn="r"/>
            <a:r>
              <a:rPr lang="en-US" sz="4400" dirty="0"/>
              <a:t>vi </a:t>
            </a:r>
            <a:r>
              <a:rPr lang="en-US" sz="4400" dirty="0" err="1"/>
              <a:t>hanno</a:t>
            </a:r>
            <a:r>
              <a:rPr lang="en-US" sz="4400" dirty="0"/>
              <a:t> </a:t>
            </a:r>
            <a:r>
              <a:rPr lang="en-US" sz="4400" dirty="0" err="1"/>
              <a:t>convinto</a:t>
            </a:r>
            <a:r>
              <a:rPr lang="en-US" sz="44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737B6-1777-4C71-9C4F-778031AB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err="1"/>
              <a:t>Pranzo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8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sempre</a:t>
            </a:r>
            <a:r>
              <a:rPr lang="en-US" dirty="0"/>
              <a:t> “</a:t>
            </a:r>
            <a:r>
              <a:rPr lang="en-US" dirty="0" err="1"/>
              <a:t>Devopers</a:t>
            </a:r>
            <a:r>
              <a:rPr lang="en-US" dirty="0"/>
              <a:t> do it parametric”</a:t>
            </a:r>
          </a:p>
        </p:txBody>
      </p:sp>
    </p:spTree>
    <p:extLst>
      <p:ext uri="{BB962C8B-B14F-4D97-AF65-F5344CB8AC3E}">
        <p14:creationId xmlns:p14="http://schemas.microsoft.com/office/powerpoint/2010/main" val="427804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loudgenverona.azurebootcamp.net/wp-content/uploads/2018/03/5yrPGyfE_400x400.jpg">
            <a:extLst>
              <a:ext uri="{FF2B5EF4-FFF2-40B4-BE49-F238E27FC236}">
                <a16:creationId xmlns:a16="http://schemas.microsoft.com/office/drawing/2014/main" id="{508BCA41-F69B-4855-9E5C-84F2AC12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7" y="831035"/>
            <a:ext cx="5885086" cy="58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770624E2-80CE-4DA7-81E3-04B238B94B22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Main sponsor</a:t>
            </a:r>
          </a:p>
        </p:txBody>
      </p:sp>
    </p:spTree>
    <p:extLst>
      <p:ext uri="{BB962C8B-B14F-4D97-AF65-F5344CB8AC3E}">
        <p14:creationId xmlns:p14="http://schemas.microsoft.com/office/powerpoint/2010/main" val="42679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7E3A9-35B4-448D-A284-2AEDCAC6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42" y="870626"/>
            <a:ext cx="6307494" cy="201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238AA-9217-4EDF-B14F-45CBCB74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74" y="3628055"/>
            <a:ext cx="2640515" cy="2862318"/>
          </a:xfrm>
          <a:prstGeom prst="rect">
            <a:avLst/>
          </a:prstGeom>
        </p:spPr>
      </p:pic>
      <p:pic>
        <p:nvPicPr>
          <p:cNvPr id="1026" name="Picture 2" descr="Packt Logo.png">
            <a:extLst>
              <a:ext uri="{FF2B5EF4-FFF2-40B4-BE49-F238E27FC236}">
                <a16:creationId xmlns:a16="http://schemas.microsoft.com/office/drawing/2014/main" id="{7487FEE6-31C4-40B8-AFAA-8E9D75E7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" y="2179474"/>
            <a:ext cx="3641508" cy="131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lmah.io/images/elmahio.png">
            <a:extLst>
              <a:ext uri="{FF2B5EF4-FFF2-40B4-BE49-F238E27FC236}">
                <a16:creationId xmlns:a16="http://schemas.microsoft.com/office/drawing/2014/main" id="{1CB3D615-5D85-4FC0-BD67-2D059853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6" y="3838379"/>
            <a:ext cx="4099251" cy="25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66C3C-FDDB-4F9F-B133-8DEED65C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8" y="3493535"/>
            <a:ext cx="3127830" cy="3534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A9B2D-8948-44DB-BAB9-6D7B7BE1D9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 t="16515" r="18526" b="23785"/>
          <a:stretch/>
        </p:blipFill>
        <p:spPr>
          <a:xfrm>
            <a:off x="6423203" y="2444620"/>
            <a:ext cx="5583139" cy="1048915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4AFDA962-7AFC-4DFC-BC19-7BACF3A384AF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Community sponsors</a:t>
            </a:r>
          </a:p>
        </p:txBody>
      </p:sp>
    </p:spTree>
    <p:extLst>
      <p:ext uri="{BB962C8B-B14F-4D97-AF65-F5344CB8AC3E}">
        <p14:creationId xmlns:p14="http://schemas.microsoft.com/office/powerpoint/2010/main" val="156458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otnetconf.net/Content/img/dotNETConf_banners_facebook_eventinfo.png">
            <a:extLst>
              <a:ext uri="{FF2B5EF4-FFF2-40B4-BE49-F238E27FC236}">
                <a16:creationId xmlns:a16="http://schemas.microsoft.com/office/drawing/2014/main" id="{34753E82-7098-4A62-83A0-EBB488E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0" y="1433269"/>
            <a:ext cx="10212280" cy="52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07813C-F964-49F1-AFC1-ECE95E987EF3}"/>
              </a:ext>
            </a:extLst>
          </p:cNvPr>
          <p:cNvSpPr/>
          <p:nvPr/>
        </p:nvSpPr>
        <p:spPr>
          <a:xfrm rot="20259998">
            <a:off x="200054" y="534665"/>
            <a:ext cx="1987365" cy="541312"/>
          </a:xfrm>
          <a:prstGeom prst="roundRect">
            <a:avLst>
              <a:gd name="adj" fmla="val 42455"/>
            </a:avLst>
          </a:prstGeom>
          <a:solidFill>
            <a:srgbClr val="E2068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Local Event</a:t>
            </a:r>
          </a:p>
        </p:txBody>
      </p:sp>
    </p:spTree>
    <p:extLst>
      <p:ext uri="{BB962C8B-B14F-4D97-AF65-F5344CB8AC3E}">
        <p14:creationId xmlns:p14="http://schemas.microsoft.com/office/powerpoint/2010/main" val="20803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Infrastructure as Code; the naked truth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GIULIANO LATINI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B0D1F6-0529-49EB-B15C-E4AC4BA3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5" y="2445346"/>
            <a:ext cx="2707135" cy="27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dirty="0" err="1"/>
              <a:t>ITPro</a:t>
            </a:r>
            <a:r>
              <a:rPr lang="en-US" sz="3400" dirty="0"/>
              <a:t> &gt; 25 year</a:t>
            </a:r>
          </a:p>
          <a:p>
            <a:pPr>
              <a:lnSpc>
                <a:spcPct val="100000"/>
              </a:lnSpc>
            </a:pPr>
            <a:r>
              <a:rPr lang="en-US" sz="3400" dirty="0" err="1"/>
              <a:t>Istruttore</a:t>
            </a:r>
            <a:r>
              <a:rPr lang="en-US" sz="3400" dirty="0"/>
              <a:t> </a:t>
            </a:r>
            <a:r>
              <a:rPr lang="en-US" sz="3400" dirty="0" err="1"/>
              <a:t>Informatico</a:t>
            </a:r>
            <a:r>
              <a:rPr lang="en-US" sz="3400" dirty="0"/>
              <a:t> at </a:t>
            </a:r>
            <a:r>
              <a:rPr lang="en-US" sz="3400" dirty="0" err="1"/>
              <a:t>Comune</a:t>
            </a:r>
            <a:r>
              <a:rPr lang="en-US" sz="3400" dirty="0"/>
              <a:t> di Chiaravalle (AN)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Senior Software Developer at INNOTEAM </a:t>
            </a:r>
            <a:r>
              <a:rPr lang="en-US" sz="3400" dirty="0" err="1"/>
              <a:t>s.r.l</a:t>
            </a:r>
            <a:r>
              <a:rPr lang="en-US" sz="3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CTS Senior Member at Federation IDEM AAI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ICT Administrator at </a:t>
            </a:r>
            <a:r>
              <a:rPr lang="en-US" sz="3400" dirty="0" err="1"/>
              <a:t>Università</a:t>
            </a:r>
            <a:r>
              <a:rPr lang="en-US" sz="3400" dirty="0"/>
              <a:t> </a:t>
            </a:r>
            <a:r>
              <a:rPr lang="en-US" sz="3400" dirty="0" err="1"/>
              <a:t>Politecnica</a:t>
            </a:r>
            <a:r>
              <a:rPr lang="en-US" sz="3400" dirty="0"/>
              <a:t> </a:t>
            </a:r>
            <a:r>
              <a:rPr lang="en-US" sz="3400" dirty="0" err="1"/>
              <a:t>delle</a:t>
            </a:r>
            <a:r>
              <a:rPr lang="en-US" sz="3400" dirty="0"/>
              <a:t> Marche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Member of WindowServer.it community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Member of </a:t>
            </a:r>
            <a:r>
              <a:rPr lang="en-US" sz="3400" dirty="0" err="1"/>
              <a:t>DevMarche</a:t>
            </a:r>
            <a:r>
              <a:rPr lang="en-US" sz="3400" dirty="0"/>
              <a:t> community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Linux Foundation Member</a:t>
            </a:r>
          </a:p>
          <a:p>
            <a:pPr>
              <a:lnSpc>
                <a:spcPct val="100000"/>
              </a:lnSpc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0951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My Today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800" dirty="0" err="1"/>
              <a:t>Rispondere</a:t>
            </a:r>
            <a:r>
              <a:rPr lang="en-US" sz="4800" dirty="0"/>
              <a:t> </a:t>
            </a: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domande</a:t>
            </a:r>
            <a:r>
              <a:rPr lang="en-US" sz="4800" dirty="0"/>
              <a:t>:</a:t>
            </a:r>
            <a:br>
              <a:rPr lang="en-US" dirty="0"/>
            </a:b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DevOps: </a:t>
            </a:r>
            <a:r>
              <a:rPr lang="en-US" dirty="0" err="1"/>
              <a:t>Filosofia</a:t>
            </a:r>
            <a:r>
              <a:rPr lang="en-US" dirty="0"/>
              <a:t> o </a:t>
            </a:r>
            <a:r>
              <a:rPr lang="en-US" dirty="0" err="1"/>
              <a:t>Metodologia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Un’architettura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costruita</a:t>
            </a:r>
            <a:r>
              <a:rPr lang="en-US" dirty="0"/>
              <a:t> o </a:t>
            </a:r>
            <a:r>
              <a:rPr lang="en-US" dirty="0" err="1"/>
              <a:t>dichiarata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L’esistente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o </a:t>
            </a:r>
            <a:r>
              <a:rPr lang="en-US" dirty="0" err="1"/>
              <a:t>ricostruito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Buone</a:t>
            </a:r>
            <a:r>
              <a:rPr lang="en-US" dirty="0"/>
              <a:t> </a:t>
            </a:r>
            <a:r>
              <a:rPr lang="en-US" dirty="0" err="1"/>
              <a:t>Pratiche</a:t>
            </a:r>
            <a:r>
              <a:rPr lang="en-US" dirty="0"/>
              <a:t> o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Carcerari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Updating&amp;Testing</a:t>
            </a:r>
            <a:r>
              <a:rPr lang="en-US" dirty="0"/>
              <a:t>,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fallimenti</a:t>
            </a:r>
            <a:r>
              <a:rPr lang="en-US" dirty="0"/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Warning&amp;Alert</a:t>
            </a:r>
            <a:r>
              <a:rPr lang="en-US" dirty="0"/>
              <a:t>, Do Try This At Home: </a:t>
            </a:r>
            <a:r>
              <a:rPr lang="en-US" dirty="0" err="1"/>
              <a:t>quando</a:t>
            </a:r>
            <a:r>
              <a:rPr lang="en-US" dirty="0"/>
              <a:t> e </a:t>
            </a:r>
            <a:r>
              <a:rPr lang="en-US" dirty="0" err="1"/>
              <a:t>perchè</a:t>
            </a:r>
            <a:r>
              <a:rPr lang="en-US" dirty="0"/>
              <a:t>?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DevOps: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? </a:t>
            </a:r>
            <a:r>
              <a:rPr lang="en-US" dirty="0" err="1"/>
              <a:t>Definiamo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contesto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cassetta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attrezzi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Deploy di un Environment;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Warning&amp;Alert</a:t>
            </a:r>
            <a:r>
              <a:rPr lang="en-US" dirty="0"/>
              <a:t> </a:t>
            </a:r>
            <a:r>
              <a:rPr lang="en-US" dirty="0" err="1"/>
              <a:t>collaborativi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Testing </a:t>
            </a:r>
            <a:r>
              <a:rPr lang="en-US" dirty="0" err="1"/>
              <a:t>d’infrastruttura</a:t>
            </a:r>
            <a:r>
              <a:rPr lang="en-US" dirty="0"/>
              <a:t>;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sempre</a:t>
            </a:r>
            <a:r>
              <a:rPr lang="en-US" dirty="0"/>
              <a:t> “</a:t>
            </a:r>
            <a:r>
              <a:rPr lang="en-US" dirty="0" err="1"/>
              <a:t>Devopers</a:t>
            </a:r>
            <a:r>
              <a:rPr lang="en-US" dirty="0"/>
              <a:t> do it parametric”;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9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2145A"/>
      </a:dk1>
      <a:lt1>
        <a:srgbClr val="FFFFFF"/>
      </a:lt1>
      <a:dk2>
        <a:srgbClr val="32145A"/>
      </a:dk2>
      <a:lt2>
        <a:srgbClr val="ECEFF1"/>
      </a:lt2>
      <a:accent1>
        <a:srgbClr val="32145A"/>
      </a:accent1>
      <a:accent2>
        <a:srgbClr val="7030A0"/>
      </a:accent2>
      <a:accent3>
        <a:srgbClr val="321E50"/>
      </a:accent3>
      <a:accent4>
        <a:srgbClr val="C763FF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385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MS Gothic</vt:lpstr>
      <vt:lpstr>Arial</vt:lpstr>
      <vt:lpstr>Calibri</vt:lpstr>
      <vt:lpstr>Myanmar Text</vt:lpstr>
      <vt:lpstr>Roboto Light</vt:lpstr>
      <vt:lpstr>Office Theme</vt:lpstr>
      <vt:lpstr>The Infrastructure as Code;  the naked truth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Infrastructure as Code; the naked truth</vt:lpstr>
      <vt:lpstr>About me</vt:lpstr>
      <vt:lpstr>My Today Goal</vt:lpstr>
      <vt:lpstr>Agenda</vt:lpstr>
      <vt:lpstr>DevOps: cosa significa? Definiamo il contesto</vt:lpstr>
      <vt:lpstr>Presentazione standard di PowerPoint</vt:lpstr>
      <vt:lpstr>Presentazione standard di PowerPoint</vt:lpstr>
      <vt:lpstr>Presentazione standard di PowerPoint</vt:lpstr>
      <vt:lpstr>Gli strumenti nella cassetta degli attrezzi</vt:lpstr>
      <vt:lpstr>Deploy di un Environment</vt:lpstr>
      <vt:lpstr>Presentazione standard di PowerPoint</vt:lpstr>
      <vt:lpstr>Warning&amp;Alert collaborativi</vt:lpstr>
      <vt:lpstr>Presentazione standard di PowerPoint</vt:lpstr>
      <vt:lpstr>Testing d’infrastruttura</vt:lpstr>
      <vt:lpstr>Testing d’infrastruttura</vt:lpstr>
      <vt:lpstr>Presentazione standard di PowerPoint</vt:lpstr>
      <vt:lpstr>Presentazione standard di PowerPoint</vt:lpstr>
      <vt:lpstr>My Today Goal</vt:lpstr>
      <vt:lpstr>Presentazione standard di PowerPoint</vt:lpstr>
      <vt:lpstr>Presentazione standard di PowerPoint</vt:lpstr>
      <vt:lpstr>Non sempre “Devopers do it parametric”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GIULIANO LATINI</cp:lastModifiedBy>
  <cp:revision>38</cp:revision>
  <dcterms:created xsi:type="dcterms:W3CDTF">2018-06-13T19:28:12Z</dcterms:created>
  <dcterms:modified xsi:type="dcterms:W3CDTF">2018-09-21T19:52:11Z</dcterms:modified>
</cp:coreProperties>
</file>