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3" r:id="rId7"/>
    <p:sldId id="264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45A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1682219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ARGOMENTO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B8248C2-53F0-49E8-ADB0-D06951F10ED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45572F0-1DFD-4726-AAEC-D6B5F381B570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Citazione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14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Twitt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Grazie</a:t>
            </a:r>
            <a:endParaRPr lang="en-US" sz="6000" dirty="0">
              <a:solidFill>
                <a:schemeClr val="tx1"/>
              </a:solidFill>
              <a:latin typeface="Myanmar Text" panose="020B0502040204020203" pitchFamily="34" charset="0"/>
              <a:ea typeface="Roboto Light" charset="0"/>
              <a:cs typeface="Myanmar Text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Domande</a:t>
            </a:r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 COGNOME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263AD48-045F-479E-8339-F6BE0AD44DE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48806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C9F6D68-56DF-42F3-9505-0E033CB42049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C6E88D-30B7-405C-9593-639B3D51EF9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9C8C7C8C-F9AC-4EE8-9FC4-4E14ADD8697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414C9B-9BC7-47CC-B910-864D1A83ED9B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7F3B827-00FD-4D35-B29D-0B08445B37E7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AAD1A90-B8CF-48AB-A314-45573FE7A2B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D556EF-3CA0-460F-84AD-313318376E63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3214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CodeGen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loudgenverona.azurebootcamp.net/wp-content/uploads/2018/03/5yrPGyfE_400x400.jpg">
            <a:extLst>
              <a:ext uri="{FF2B5EF4-FFF2-40B4-BE49-F238E27FC236}">
                <a16:creationId xmlns:a16="http://schemas.microsoft.com/office/drawing/2014/main" id="{508BCA41-F69B-4855-9E5C-84F2AC12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7" y="831035"/>
            <a:ext cx="5885086" cy="588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7E3A9-35B4-448D-A284-2AEDCAC6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323698"/>
            <a:ext cx="6307494" cy="201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238AA-9217-4EDF-B14F-45CBCB74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16" y="3229946"/>
            <a:ext cx="3007774" cy="3260427"/>
          </a:xfrm>
          <a:prstGeom prst="rect">
            <a:avLst/>
          </a:prstGeom>
        </p:spPr>
      </p:pic>
      <p:pic>
        <p:nvPicPr>
          <p:cNvPr id="1026" name="Picture 2" descr="Packt Logo.png">
            <a:extLst>
              <a:ext uri="{FF2B5EF4-FFF2-40B4-BE49-F238E27FC236}">
                <a16:creationId xmlns:a16="http://schemas.microsoft.com/office/drawing/2014/main" id="{7487FEE6-31C4-40B8-AFAA-8E9D75E7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7" y="1522444"/>
            <a:ext cx="3641508" cy="131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lmah.io/images/elmahio.png">
            <a:extLst>
              <a:ext uri="{FF2B5EF4-FFF2-40B4-BE49-F238E27FC236}">
                <a16:creationId xmlns:a16="http://schemas.microsoft.com/office/drawing/2014/main" id="{1CB3D615-5D85-4FC0-BD67-2D059853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6" y="3838379"/>
            <a:ext cx="4099251" cy="25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66C3C-FDDB-4F9F-B133-8DEED65CF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35" y="2836505"/>
            <a:ext cx="3641508" cy="41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8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dotnetconf.net/Content/img/dotNETConf_banners_facebook_eventinfo.png">
            <a:extLst>
              <a:ext uri="{FF2B5EF4-FFF2-40B4-BE49-F238E27FC236}">
                <a16:creationId xmlns:a16="http://schemas.microsoft.com/office/drawing/2014/main" id="{34753E82-7098-4A62-83A0-EBB488E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0" y="1433269"/>
            <a:ext cx="10212280" cy="52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1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737B6-1777-4C71-9C4F-778031AB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2145A"/>
      </a:dk1>
      <a:lt1>
        <a:srgbClr val="FFFFFF"/>
      </a:lt1>
      <a:dk2>
        <a:srgbClr val="32145A"/>
      </a:dk2>
      <a:lt2>
        <a:srgbClr val="ECEFF1"/>
      </a:lt2>
      <a:accent1>
        <a:srgbClr val="32145A"/>
      </a:accent1>
      <a:accent2>
        <a:srgbClr val="7030A0"/>
      </a:accent2>
      <a:accent3>
        <a:srgbClr val="321E50"/>
      </a:accent3>
      <a:accent4>
        <a:srgbClr val="C763FF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MS Gothic</vt:lpstr>
      <vt:lpstr>Arial</vt:lpstr>
      <vt:lpstr>Calibri</vt:lpstr>
      <vt:lpstr>Myanmar Text</vt:lpstr>
      <vt:lpstr>Roboto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Marco Zamana</cp:lastModifiedBy>
  <cp:revision>18</cp:revision>
  <dcterms:created xsi:type="dcterms:W3CDTF">2018-06-13T19:28:12Z</dcterms:created>
  <dcterms:modified xsi:type="dcterms:W3CDTF">2018-08-30T13:53:05Z</dcterms:modified>
</cp:coreProperties>
</file>