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66" r:id="rId5"/>
    <p:sldId id="267" r:id="rId6"/>
    <p:sldId id="263" r:id="rId7"/>
    <p:sldId id="264" r:id="rId8"/>
    <p:sldId id="258" r:id="rId9"/>
    <p:sldId id="259" r:id="rId10"/>
    <p:sldId id="26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68C"/>
    <a:srgbClr val="32145A"/>
    <a:srgbClr val="717171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9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ANO LATINI" userId="27e3ac559581c63f" providerId="LiveId" clId="{4973F3F1-B909-42E3-B41D-E3B1A4AEB0AD}"/>
    <pc:docChg chg="undo modSld">
      <pc:chgData name="GIULIANO LATINI" userId="27e3ac559581c63f" providerId="LiveId" clId="{4973F3F1-B909-42E3-B41D-E3B1A4AEB0AD}" dt="2018-09-16T19:35:40.896" v="216"/>
      <pc:docMkLst>
        <pc:docMk/>
      </pc:docMkLst>
      <pc:sldChg chg="modSp">
        <pc:chgData name="GIULIANO LATINI" userId="27e3ac559581c63f" providerId="LiveId" clId="{4973F3F1-B909-42E3-B41D-E3B1A4AEB0AD}" dt="2018-09-16T19:34:45.060" v="214" actId="20577"/>
        <pc:sldMkLst>
          <pc:docMk/>
          <pc:sldMk cId="3209317228" sldId="256"/>
        </pc:sldMkLst>
        <pc:spChg chg="mod">
          <ac:chgData name="GIULIANO LATINI" userId="27e3ac559581c63f" providerId="LiveId" clId="{4973F3F1-B909-42E3-B41D-E3B1A4AEB0AD}" dt="2018-09-16T19:34:45.060" v="214" actId="20577"/>
          <ac:spMkLst>
            <pc:docMk/>
            <pc:sldMk cId="3209317228" sldId="256"/>
            <ac:spMk id="2" creationId="{BD2DF659-465F-4FDC-98F2-347BE3E9589B}"/>
          </ac:spMkLst>
        </pc:spChg>
        <pc:spChg chg="mod">
          <ac:chgData name="GIULIANO LATINI" userId="27e3ac559581c63f" providerId="LiveId" clId="{4973F3F1-B909-42E3-B41D-E3B1A4AEB0AD}" dt="2018-09-16T19:34:19.771" v="211"/>
          <ac:spMkLst>
            <pc:docMk/>
            <pc:sldMk cId="3209317228" sldId="256"/>
            <ac:spMk id="3" creationId="{4413CDE4-3094-4196-9173-F4A0D537BAD5}"/>
          </ac:spMkLst>
        </pc:spChg>
      </pc:sldChg>
      <pc:sldChg chg="modSp">
        <pc:chgData name="GIULIANO LATINI" userId="27e3ac559581c63f" providerId="LiveId" clId="{4973F3F1-B909-42E3-B41D-E3B1A4AEB0AD}" dt="2018-09-16T19:33:16.267" v="208" actId="20577"/>
        <pc:sldMkLst>
          <pc:docMk/>
          <pc:sldMk cId="3208365751" sldId="262"/>
        </pc:sldMkLst>
        <pc:spChg chg="mod">
          <ac:chgData name="GIULIANO LATINI" userId="27e3ac559581c63f" providerId="LiveId" clId="{4973F3F1-B909-42E3-B41D-E3B1A4AEB0AD}" dt="2018-09-16T19:33:03.883" v="179" actId="20577"/>
          <ac:spMkLst>
            <pc:docMk/>
            <pc:sldMk cId="3208365751" sldId="262"/>
            <ac:spMk id="2" creationId="{A5DB07F4-037E-4666-BFFC-D4BC9B32ADA4}"/>
          </ac:spMkLst>
        </pc:spChg>
        <pc:spChg chg="mod">
          <ac:chgData name="GIULIANO LATINI" userId="27e3ac559581c63f" providerId="LiveId" clId="{4973F3F1-B909-42E3-B41D-E3B1A4AEB0AD}" dt="2018-09-16T19:33:11.296" v="194" actId="20577"/>
          <ac:spMkLst>
            <pc:docMk/>
            <pc:sldMk cId="3208365751" sldId="262"/>
            <ac:spMk id="3" creationId="{0FBC0E0C-D04F-4813-ACAC-967DF99282B2}"/>
          </ac:spMkLst>
        </pc:spChg>
        <pc:spChg chg="mod">
          <ac:chgData name="GIULIANO LATINI" userId="27e3ac559581c63f" providerId="LiveId" clId="{4973F3F1-B909-42E3-B41D-E3B1A4AEB0AD}" dt="2018-09-16T19:33:16.267" v="208" actId="20577"/>
          <ac:spMkLst>
            <pc:docMk/>
            <pc:sldMk cId="3208365751" sldId="262"/>
            <ac:spMk id="4" creationId="{FBEDAFD7-CF92-4199-8229-5FCED907CDA4}"/>
          </ac:spMkLst>
        </pc:spChg>
      </pc:sldChg>
      <pc:sldChg chg="addSp modSp">
        <pc:chgData name="GIULIANO LATINI" userId="27e3ac559581c63f" providerId="LiveId" clId="{4973F3F1-B909-42E3-B41D-E3B1A4AEB0AD}" dt="2018-09-16T19:35:40.896" v="216"/>
        <pc:sldMkLst>
          <pc:docMk/>
          <pc:sldMk cId="267602705" sldId="263"/>
        </pc:sldMkLst>
        <pc:spChg chg="mod">
          <ac:chgData name="GIULIANO LATINI" userId="27e3ac559581c63f" providerId="LiveId" clId="{4973F3F1-B909-42E3-B41D-E3B1A4AEB0AD}" dt="2018-09-16T19:35:40.896" v="216"/>
          <ac:spMkLst>
            <pc:docMk/>
            <pc:sldMk cId="267602705" sldId="263"/>
            <ac:spMk id="5" creationId="{10801826-D1EC-495A-B39E-EB60FC876EB9}"/>
          </ac:spMkLst>
        </pc:spChg>
        <pc:spChg chg="mod">
          <ac:chgData name="GIULIANO LATINI" userId="27e3ac559581c63f" providerId="LiveId" clId="{4973F3F1-B909-42E3-B41D-E3B1A4AEB0AD}" dt="2018-09-16T19:19:43.190" v="45" actId="20577"/>
          <ac:spMkLst>
            <pc:docMk/>
            <pc:sldMk cId="267602705" sldId="263"/>
            <ac:spMk id="6" creationId="{4AD74FBB-F86F-41E2-81B5-937757080026}"/>
          </ac:spMkLst>
        </pc:spChg>
        <pc:spChg chg="mod">
          <ac:chgData name="GIULIANO LATINI" userId="27e3ac559581c63f" providerId="LiveId" clId="{4973F3F1-B909-42E3-B41D-E3B1A4AEB0AD}" dt="2018-09-16T19:19:48.686" v="59" actId="20577"/>
          <ac:spMkLst>
            <pc:docMk/>
            <pc:sldMk cId="267602705" sldId="263"/>
            <ac:spMk id="7" creationId="{5E39D7F1-ED04-48F8-B4A9-96B43565281F}"/>
          </ac:spMkLst>
        </pc:spChg>
        <pc:spChg chg="mod">
          <ac:chgData name="GIULIANO LATINI" userId="27e3ac559581c63f" providerId="LiveId" clId="{4973F3F1-B909-42E3-B41D-E3B1A4AEB0AD}" dt="2018-09-16T19:19:54.360" v="73" actId="20577"/>
          <ac:spMkLst>
            <pc:docMk/>
            <pc:sldMk cId="267602705" sldId="263"/>
            <ac:spMk id="8" creationId="{2A12E99D-348B-4644-9C1E-5EE333B378ED}"/>
          </ac:spMkLst>
        </pc:spChg>
        <pc:spChg chg="mod">
          <ac:chgData name="GIULIANO LATINI" userId="27e3ac559581c63f" providerId="LiveId" clId="{4973F3F1-B909-42E3-B41D-E3B1A4AEB0AD}" dt="2018-09-16T19:19:21.186" v="30" actId="20577"/>
          <ac:spMkLst>
            <pc:docMk/>
            <pc:sldMk cId="267602705" sldId="263"/>
            <ac:spMk id="9" creationId="{BA5039AF-CDBD-4D77-962C-1DE2CC0CC143}"/>
          </ac:spMkLst>
        </pc:spChg>
        <pc:picChg chg="add mod">
          <ac:chgData name="GIULIANO LATINI" userId="27e3ac559581c63f" providerId="LiveId" clId="{4973F3F1-B909-42E3-B41D-E3B1A4AEB0AD}" dt="2018-09-16T19:26:44.209" v="165" actId="1037"/>
          <ac:picMkLst>
            <pc:docMk/>
            <pc:sldMk cId="267602705" sldId="263"/>
            <ac:picMk id="3" creationId="{5FB0D1F6-0529-49EB-B15C-E4AC4BA3314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‹N›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87665A-1907-4F8E-876B-6392BB8B59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BAB188FB-2345-4397-9068-335B7F46D0FE}"/>
              </a:ext>
            </a:extLst>
          </p:cNvPr>
          <p:cNvSpPr/>
          <p:nvPr userDrawn="1"/>
        </p:nvSpPr>
        <p:spPr>
          <a:xfrm>
            <a:off x="0" y="1"/>
            <a:ext cx="9821331" cy="6857999"/>
          </a:xfrm>
          <a:custGeom>
            <a:avLst/>
            <a:gdLst>
              <a:gd name="connsiteX0" fmla="*/ 0 w 9821331"/>
              <a:gd name="connsiteY0" fmla="*/ 0 h 6857999"/>
              <a:gd name="connsiteX1" fmla="*/ 2963333 w 9821331"/>
              <a:gd name="connsiteY1" fmla="*/ 0 h 6857999"/>
              <a:gd name="connsiteX2" fmla="*/ 9821331 w 9821331"/>
              <a:gd name="connsiteY2" fmla="*/ 6857999 h 6857999"/>
              <a:gd name="connsiteX3" fmla="*/ 0 w 9821331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21331" h="6857999">
                <a:moveTo>
                  <a:pt x="0" y="0"/>
                </a:moveTo>
                <a:lnTo>
                  <a:pt x="2963333" y="0"/>
                </a:lnTo>
                <a:lnTo>
                  <a:pt x="9821331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170E64-181D-4141-9BA9-D53ED52827C9}"/>
              </a:ext>
            </a:extLst>
          </p:cNvPr>
          <p:cNvCxnSpPr/>
          <p:nvPr userDrawn="1"/>
        </p:nvCxnSpPr>
        <p:spPr>
          <a:xfrm flipH="1">
            <a:off x="826032" y="4048554"/>
            <a:ext cx="907551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7C026FCB-31A8-4CAD-B08E-0D5CA79A1C74}"/>
              </a:ext>
            </a:extLst>
          </p:cNvPr>
          <p:cNvSpPr txBox="1">
            <a:spLocks/>
          </p:cNvSpPr>
          <p:nvPr userDrawn="1"/>
        </p:nvSpPr>
        <p:spPr>
          <a:xfrm>
            <a:off x="11367935" y="635759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6E7F228-B5C9-47EB-A2C3-C4E0338D76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19" y="592601"/>
            <a:ext cx="674328" cy="6743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EC0836-E5A7-479D-A2AA-1E17AB4E1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639" y="2351023"/>
            <a:ext cx="4511362" cy="1557275"/>
          </a:xfr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6626B-81EA-4D10-B186-28E7976B6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638" y="4188811"/>
            <a:ext cx="6448277" cy="23339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044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5621-2A5D-4460-854A-61DC6549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308F7-7937-4F06-815B-D4E676870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1B8248C2-53F0-49E8-ADB0-D06951F10EDE}"/>
              </a:ext>
            </a:extLst>
          </p:cNvPr>
          <p:cNvSpPr txBox="1">
            <a:spLocks/>
          </p:cNvSpPr>
          <p:nvPr userDrawn="1"/>
        </p:nvSpPr>
        <p:spPr>
          <a:xfrm>
            <a:off x="11367935" y="635759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9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D9A4B-744F-4ADB-B7A7-1E3704BCD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CDCA1-1E85-4241-8086-E26E49E6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3225E-A8E7-4E77-9822-74CE62E9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5153-41C5-406D-AD4E-E151A13B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45572F0-1DFD-4726-AAEC-D6B5F381B570}"/>
              </a:ext>
            </a:extLst>
          </p:cNvPr>
          <p:cNvSpPr txBox="1">
            <a:spLocks/>
          </p:cNvSpPr>
          <p:nvPr userDrawn="1"/>
        </p:nvSpPr>
        <p:spPr>
          <a:xfrm>
            <a:off x="11367935" y="635759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22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‹N›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E82912-9938-462C-9178-F28DF0657A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118" y="1116835"/>
            <a:ext cx="2739764" cy="2739764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B67EE5E-D1F2-4392-82D7-C9A02A9C7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3703321"/>
            <a:ext cx="3200400" cy="970280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37869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‹N›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sp>
        <p:nvSpPr>
          <p:cNvPr id="11" name="Freeform 507">
            <a:extLst>
              <a:ext uri="{FF2B5EF4-FFF2-40B4-BE49-F238E27FC236}">
                <a16:creationId xmlns:a16="http://schemas.microsoft.com/office/drawing/2014/main" id="{DF51345B-5AAC-4389-9141-9EC3A9C8C58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089274" y="1200925"/>
            <a:ext cx="2297478" cy="2283923"/>
          </a:xfrm>
          <a:custGeom>
            <a:avLst/>
            <a:gdLst>
              <a:gd name="T0" fmla="*/ 106 w 186"/>
              <a:gd name="T1" fmla="*/ 46 h 185"/>
              <a:gd name="T2" fmla="*/ 102 w 186"/>
              <a:gd name="T3" fmla="*/ 17 h 185"/>
              <a:gd name="T4" fmla="*/ 97 w 186"/>
              <a:gd name="T5" fmla="*/ 46 h 185"/>
              <a:gd name="T6" fmla="*/ 161 w 186"/>
              <a:gd name="T7" fmla="*/ 88 h 185"/>
              <a:gd name="T8" fmla="*/ 152 w 186"/>
              <a:gd name="T9" fmla="*/ 76 h 185"/>
              <a:gd name="T10" fmla="*/ 9 w 186"/>
              <a:gd name="T11" fmla="*/ 67 h 185"/>
              <a:gd name="T12" fmla="*/ 0 w 186"/>
              <a:gd name="T13" fmla="*/ 126 h 185"/>
              <a:gd name="T14" fmla="*/ 5 w 186"/>
              <a:gd name="T15" fmla="*/ 177 h 185"/>
              <a:gd name="T16" fmla="*/ 5 w 186"/>
              <a:gd name="T17" fmla="*/ 185 h 185"/>
              <a:gd name="T18" fmla="*/ 152 w 186"/>
              <a:gd name="T19" fmla="*/ 181 h 185"/>
              <a:gd name="T20" fmla="*/ 123 w 186"/>
              <a:gd name="T21" fmla="*/ 177 h 185"/>
              <a:gd name="T22" fmla="*/ 161 w 186"/>
              <a:gd name="T23" fmla="*/ 139 h 185"/>
              <a:gd name="T24" fmla="*/ 161 w 186"/>
              <a:gd name="T25" fmla="*/ 88 h 185"/>
              <a:gd name="T26" fmla="*/ 59 w 186"/>
              <a:gd name="T27" fmla="*/ 177 h 185"/>
              <a:gd name="T28" fmla="*/ 131 w 186"/>
              <a:gd name="T29" fmla="*/ 160 h 185"/>
              <a:gd name="T30" fmla="*/ 144 w 186"/>
              <a:gd name="T31" fmla="*/ 126 h 185"/>
              <a:gd name="T32" fmla="*/ 16 w 186"/>
              <a:gd name="T33" fmla="*/ 152 h 185"/>
              <a:gd name="T34" fmla="*/ 9 w 186"/>
              <a:gd name="T35" fmla="*/ 76 h 185"/>
              <a:gd name="T36" fmla="*/ 144 w 186"/>
              <a:gd name="T37" fmla="*/ 126 h 185"/>
              <a:gd name="T38" fmla="*/ 152 w 186"/>
              <a:gd name="T39" fmla="*/ 131 h 185"/>
              <a:gd name="T40" fmla="*/ 152 w 186"/>
              <a:gd name="T41" fmla="*/ 97 h 185"/>
              <a:gd name="T42" fmla="*/ 177 w 186"/>
              <a:gd name="T43" fmla="*/ 114 h 185"/>
              <a:gd name="T44" fmla="*/ 76 w 186"/>
              <a:gd name="T45" fmla="*/ 50 h 185"/>
              <a:gd name="T46" fmla="*/ 80 w 186"/>
              <a:gd name="T47" fmla="*/ 4 h 185"/>
              <a:gd name="T48" fmla="*/ 72 w 186"/>
              <a:gd name="T49" fmla="*/ 4 h 185"/>
              <a:gd name="T50" fmla="*/ 76 w 186"/>
              <a:gd name="T51" fmla="*/ 50 h 185"/>
              <a:gd name="T52" fmla="*/ 131 w 186"/>
              <a:gd name="T53" fmla="*/ 55 h 185"/>
              <a:gd name="T54" fmla="*/ 127 w 186"/>
              <a:gd name="T55" fmla="*/ 8 h 185"/>
              <a:gd name="T56" fmla="*/ 123 w 186"/>
              <a:gd name="T57" fmla="*/ 55 h 185"/>
              <a:gd name="T58" fmla="*/ 51 w 186"/>
              <a:gd name="T59" fmla="*/ 59 h 185"/>
              <a:gd name="T60" fmla="*/ 55 w 186"/>
              <a:gd name="T61" fmla="*/ 13 h 185"/>
              <a:gd name="T62" fmla="*/ 47 w 186"/>
              <a:gd name="T63" fmla="*/ 13 h 185"/>
              <a:gd name="T64" fmla="*/ 51 w 186"/>
              <a:gd name="T65" fmla="*/ 59 h 185"/>
              <a:gd name="T66" fmla="*/ 30 w 186"/>
              <a:gd name="T67" fmla="*/ 46 h 185"/>
              <a:gd name="T68" fmla="*/ 26 w 186"/>
              <a:gd name="T69" fmla="*/ 17 h 185"/>
              <a:gd name="T70" fmla="*/ 21 w 186"/>
              <a:gd name="T71" fmla="*/ 4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6" h="185">
                <a:moveTo>
                  <a:pt x="102" y="50"/>
                </a:moveTo>
                <a:cubicBezTo>
                  <a:pt x="104" y="50"/>
                  <a:pt x="106" y="49"/>
                  <a:pt x="106" y="46"/>
                </a:cubicBezTo>
                <a:cubicBezTo>
                  <a:pt x="106" y="21"/>
                  <a:pt x="106" y="21"/>
                  <a:pt x="106" y="21"/>
                </a:cubicBezTo>
                <a:cubicBezTo>
                  <a:pt x="106" y="19"/>
                  <a:pt x="104" y="17"/>
                  <a:pt x="102" y="17"/>
                </a:cubicBezTo>
                <a:cubicBezTo>
                  <a:pt x="99" y="17"/>
                  <a:pt x="97" y="19"/>
                  <a:pt x="97" y="21"/>
                </a:cubicBezTo>
                <a:cubicBezTo>
                  <a:pt x="97" y="46"/>
                  <a:pt x="97" y="46"/>
                  <a:pt x="97" y="46"/>
                </a:cubicBezTo>
                <a:cubicBezTo>
                  <a:pt x="97" y="49"/>
                  <a:pt x="99" y="50"/>
                  <a:pt x="102" y="50"/>
                </a:cubicBezTo>
                <a:close/>
                <a:moveTo>
                  <a:pt x="161" y="88"/>
                </a:moveTo>
                <a:cubicBezTo>
                  <a:pt x="152" y="88"/>
                  <a:pt x="152" y="88"/>
                  <a:pt x="152" y="88"/>
                </a:cubicBezTo>
                <a:cubicBezTo>
                  <a:pt x="152" y="76"/>
                  <a:pt x="152" y="76"/>
                  <a:pt x="152" y="76"/>
                </a:cubicBezTo>
                <a:cubicBezTo>
                  <a:pt x="152" y="71"/>
                  <a:pt x="148" y="67"/>
                  <a:pt x="144" y="67"/>
                </a:cubicBezTo>
                <a:cubicBezTo>
                  <a:pt x="9" y="67"/>
                  <a:pt x="9" y="67"/>
                  <a:pt x="9" y="67"/>
                </a:cubicBezTo>
                <a:cubicBezTo>
                  <a:pt x="4" y="67"/>
                  <a:pt x="0" y="71"/>
                  <a:pt x="0" y="7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48"/>
                  <a:pt x="12" y="167"/>
                  <a:pt x="29" y="177"/>
                </a:cubicBezTo>
                <a:cubicBezTo>
                  <a:pt x="5" y="177"/>
                  <a:pt x="5" y="177"/>
                  <a:pt x="5" y="177"/>
                </a:cubicBezTo>
                <a:cubicBezTo>
                  <a:pt x="2" y="177"/>
                  <a:pt x="0" y="179"/>
                  <a:pt x="0" y="181"/>
                </a:cubicBezTo>
                <a:cubicBezTo>
                  <a:pt x="0" y="184"/>
                  <a:pt x="2" y="185"/>
                  <a:pt x="5" y="185"/>
                </a:cubicBezTo>
                <a:cubicBezTo>
                  <a:pt x="148" y="185"/>
                  <a:pt x="148" y="185"/>
                  <a:pt x="148" y="185"/>
                </a:cubicBezTo>
                <a:cubicBezTo>
                  <a:pt x="150" y="185"/>
                  <a:pt x="152" y="184"/>
                  <a:pt x="152" y="181"/>
                </a:cubicBezTo>
                <a:cubicBezTo>
                  <a:pt x="152" y="179"/>
                  <a:pt x="150" y="177"/>
                  <a:pt x="148" y="177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37" y="169"/>
                  <a:pt x="147" y="155"/>
                  <a:pt x="151" y="139"/>
                </a:cubicBezTo>
                <a:cubicBezTo>
                  <a:pt x="161" y="139"/>
                  <a:pt x="161" y="139"/>
                  <a:pt x="161" y="139"/>
                </a:cubicBezTo>
                <a:cubicBezTo>
                  <a:pt x="175" y="139"/>
                  <a:pt x="186" y="128"/>
                  <a:pt x="186" y="114"/>
                </a:cubicBezTo>
                <a:cubicBezTo>
                  <a:pt x="186" y="100"/>
                  <a:pt x="175" y="88"/>
                  <a:pt x="161" y="88"/>
                </a:cubicBezTo>
                <a:close/>
                <a:moveTo>
                  <a:pt x="93" y="177"/>
                </a:moveTo>
                <a:cubicBezTo>
                  <a:pt x="59" y="177"/>
                  <a:pt x="59" y="177"/>
                  <a:pt x="59" y="177"/>
                </a:cubicBezTo>
                <a:cubicBezTo>
                  <a:pt x="44" y="177"/>
                  <a:pt x="31" y="171"/>
                  <a:pt x="22" y="160"/>
                </a:cubicBezTo>
                <a:cubicBezTo>
                  <a:pt x="131" y="160"/>
                  <a:pt x="131" y="160"/>
                  <a:pt x="131" y="160"/>
                </a:cubicBezTo>
                <a:cubicBezTo>
                  <a:pt x="122" y="171"/>
                  <a:pt x="108" y="177"/>
                  <a:pt x="93" y="177"/>
                </a:cubicBezTo>
                <a:close/>
                <a:moveTo>
                  <a:pt x="144" y="126"/>
                </a:moveTo>
                <a:cubicBezTo>
                  <a:pt x="144" y="136"/>
                  <a:pt x="141" y="144"/>
                  <a:pt x="137" y="152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11" y="144"/>
                  <a:pt x="9" y="136"/>
                  <a:pt x="9" y="126"/>
                </a:cubicBezTo>
                <a:cubicBezTo>
                  <a:pt x="9" y="76"/>
                  <a:pt x="9" y="76"/>
                  <a:pt x="9" y="76"/>
                </a:cubicBezTo>
                <a:cubicBezTo>
                  <a:pt x="144" y="76"/>
                  <a:pt x="144" y="76"/>
                  <a:pt x="144" y="76"/>
                </a:cubicBezTo>
                <a:lnTo>
                  <a:pt x="144" y="126"/>
                </a:lnTo>
                <a:close/>
                <a:moveTo>
                  <a:pt x="161" y="131"/>
                </a:moveTo>
                <a:cubicBezTo>
                  <a:pt x="152" y="131"/>
                  <a:pt x="152" y="131"/>
                  <a:pt x="152" y="131"/>
                </a:cubicBezTo>
                <a:cubicBezTo>
                  <a:pt x="152" y="129"/>
                  <a:pt x="152" y="128"/>
                  <a:pt x="152" y="126"/>
                </a:cubicBezTo>
                <a:cubicBezTo>
                  <a:pt x="152" y="97"/>
                  <a:pt x="152" y="97"/>
                  <a:pt x="152" y="97"/>
                </a:cubicBezTo>
                <a:cubicBezTo>
                  <a:pt x="161" y="97"/>
                  <a:pt x="161" y="97"/>
                  <a:pt x="161" y="97"/>
                </a:cubicBezTo>
                <a:cubicBezTo>
                  <a:pt x="170" y="97"/>
                  <a:pt x="177" y="104"/>
                  <a:pt x="177" y="114"/>
                </a:cubicBezTo>
                <a:cubicBezTo>
                  <a:pt x="177" y="123"/>
                  <a:pt x="170" y="131"/>
                  <a:pt x="161" y="131"/>
                </a:cubicBezTo>
                <a:close/>
                <a:moveTo>
                  <a:pt x="76" y="50"/>
                </a:moveTo>
                <a:cubicBezTo>
                  <a:pt x="79" y="50"/>
                  <a:pt x="80" y="49"/>
                  <a:pt x="80" y="46"/>
                </a:cubicBezTo>
                <a:cubicBezTo>
                  <a:pt x="80" y="4"/>
                  <a:pt x="80" y="4"/>
                  <a:pt x="80" y="4"/>
                </a:cubicBezTo>
                <a:cubicBezTo>
                  <a:pt x="80" y="2"/>
                  <a:pt x="79" y="0"/>
                  <a:pt x="76" y="0"/>
                </a:cubicBezTo>
                <a:cubicBezTo>
                  <a:pt x="74" y="0"/>
                  <a:pt x="72" y="2"/>
                  <a:pt x="72" y="4"/>
                </a:cubicBezTo>
                <a:cubicBezTo>
                  <a:pt x="72" y="46"/>
                  <a:pt x="72" y="46"/>
                  <a:pt x="72" y="46"/>
                </a:cubicBezTo>
                <a:cubicBezTo>
                  <a:pt x="72" y="49"/>
                  <a:pt x="74" y="50"/>
                  <a:pt x="76" y="50"/>
                </a:cubicBezTo>
                <a:close/>
                <a:moveTo>
                  <a:pt x="127" y="59"/>
                </a:moveTo>
                <a:cubicBezTo>
                  <a:pt x="129" y="59"/>
                  <a:pt x="131" y="57"/>
                  <a:pt x="131" y="55"/>
                </a:cubicBezTo>
                <a:cubicBezTo>
                  <a:pt x="131" y="13"/>
                  <a:pt x="131" y="13"/>
                  <a:pt x="131" y="13"/>
                </a:cubicBezTo>
                <a:cubicBezTo>
                  <a:pt x="131" y="10"/>
                  <a:pt x="129" y="8"/>
                  <a:pt x="127" y="8"/>
                </a:cubicBezTo>
                <a:cubicBezTo>
                  <a:pt x="125" y="8"/>
                  <a:pt x="123" y="10"/>
                  <a:pt x="123" y="13"/>
                </a:cubicBezTo>
                <a:cubicBezTo>
                  <a:pt x="123" y="55"/>
                  <a:pt x="123" y="55"/>
                  <a:pt x="123" y="55"/>
                </a:cubicBezTo>
                <a:cubicBezTo>
                  <a:pt x="123" y="57"/>
                  <a:pt x="125" y="59"/>
                  <a:pt x="127" y="59"/>
                </a:cubicBezTo>
                <a:close/>
                <a:moveTo>
                  <a:pt x="51" y="59"/>
                </a:moveTo>
                <a:cubicBezTo>
                  <a:pt x="53" y="59"/>
                  <a:pt x="55" y="57"/>
                  <a:pt x="55" y="55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10"/>
                  <a:pt x="53" y="8"/>
                  <a:pt x="51" y="8"/>
                </a:cubicBezTo>
                <a:cubicBezTo>
                  <a:pt x="49" y="8"/>
                  <a:pt x="47" y="10"/>
                  <a:pt x="47" y="13"/>
                </a:cubicBezTo>
                <a:cubicBezTo>
                  <a:pt x="47" y="55"/>
                  <a:pt x="47" y="55"/>
                  <a:pt x="47" y="55"/>
                </a:cubicBezTo>
                <a:cubicBezTo>
                  <a:pt x="47" y="57"/>
                  <a:pt x="49" y="59"/>
                  <a:pt x="51" y="59"/>
                </a:cubicBezTo>
                <a:close/>
                <a:moveTo>
                  <a:pt x="26" y="50"/>
                </a:moveTo>
                <a:cubicBezTo>
                  <a:pt x="28" y="50"/>
                  <a:pt x="30" y="49"/>
                  <a:pt x="30" y="46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19"/>
                  <a:pt x="28" y="17"/>
                  <a:pt x="26" y="17"/>
                </a:cubicBezTo>
                <a:cubicBezTo>
                  <a:pt x="23" y="17"/>
                  <a:pt x="21" y="19"/>
                  <a:pt x="21" y="21"/>
                </a:cubicBezTo>
                <a:cubicBezTo>
                  <a:pt x="21" y="46"/>
                  <a:pt x="21" y="46"/>
                  <a:pt x="21" y="46"/>
                </a:cubicBezTo>
                <a:cubicBezTo>
                  <a:pt x="21" y="49"/>
                  <a:pt x="23" y="50"/>
                  <a:pt x="26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24C4B-55F5-4735-91E7-B24B9B3A15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4882" y="3870928"/>
            <a:ext cx="5182235" cy="878840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Coffee Break</a:t>
            </a:r>
          </a:p>
        </p:txBody>
      </p:sp>
    </p:spTree>
    <p:extLst>
      <p:ext uri="{BB962C8B-B14F-4D97-AF65-F5344CB8AC3E}">
        <p14:creationId xmlns:p14="http://schemas.microsoft.com/office/powerpoint/2010/main" val="776664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‹N›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674460-A50A-4CCB-8FEC-CCD4A0FB6BFA}"/>
              </a:ext>
            </a:extLst>
          </p:cNvPr>
          <p:cNvSpPr/>
          <p:nvPr userDrawn="1"/>
        </p:nvSpPr>
        <p:spPr>
          <a:xfrm>
            <a:off x="661099" y="1988662"/>
            <a:ext cx="2363984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en-US" sz="12800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“</a:t>
            </a:r>
            <a:endParaRPr lang="en-US" sz="800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F51CB-A736-415C-B9E9-1B84D2C6AB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7600" y="2976880"/>
            <a:ext cx="8188960" cy="296672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Citazione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946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i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‹N›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2145A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FB8D829-090B-42FA-A31E-5363F2BEC0A7}"/>
              </a:ext>
            </a:extLst>
          </p:cNvPr>
          <p:cNvGrpSpPr/>
          <p:nvPr userDrawn="1"/>
        </p:nvGrpSpPr>
        <p:grpSpPr>
          <a:xfrm>
            <a:off x="598109" y="472540"/>
            <a:ext cx="835193" cy="835193"/>
            <a:chOff x="3328988" y="3201988"/>
            <a:chExt cx="392113" cy="392113"/>
          </a:xfrm>
        </p:grpSpPr>
        <p:sp>
          <p:nvSpPr>
            <p:cNvPr id="12" name="Oval 46">
              <a:extLst>
                <a:ext uri="{FF2B5EF4-FFF2-40B4-BE49-F238E27FC236}">
                  <a16:creationId xmlns:a16="http://schemas.microsoft.com/office/drawing/2014/main" id="{E63992C2-83C5-4645-9433-8D38987E9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7">
              <a:extLst>
                <a:ext uri="{FF2B5EF4-FFF2-40B4-BE49-F238E27FC236}">
                  <a16:creationId xmlns:a16="http://schemas.microsoft.com/office/drawing/2014/main" id="{21DBEFDA-B509-4BED-86FD-24C8DCEAE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0D35719-F510-49FD-8E7F-7787A2C76C46}"/>
              </a:ext>
            </a:extLst>
          </p:cNvPr>
          <p:cNvSpPr txBox="1"/>
          <p:nvPr userDrawn="1"/>
        </p:nvSpPr>
        <p:spPr>
          <a:xfrm>
            <a:off x="2449809" y="5705812"/>
            <a:ext cx="7292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b="1" dirty="0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@</a:t>
            </a:r>
            <a:r>
              <a:rPr lang="it-IT" sz="6000" b="1" dirty="0" err="1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cloudgen_verona</a:t>
            </a:r>
            <a:r>
              <a:rPr lang="it-IT" sz="6000" b="1" dirty="0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 </a:t>
            </a:r>
            <a:endParaRPr lang="en-US" sz="6000" b="1" dirty="0">
              <a:solidFill>
                <a:schemeClr val="bg1"/>
              </a:solidFill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433A2-3CE2-4CEB-A877-247517834D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3302" y="1381125"/>
            <a:ext cx="9408169" cy="3963035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  <a:r>
              <a:rPr lang="en-US" dirty="0" err="1"/>
              <a:t>Twitt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93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5B52871-47E1-4BD3-8171-9AB933289023}"/>
              </a:ext>
            </a:extLst>
          </p:cNvPr>
          <p:cNvSpPr/>
          <p:nvPr userDrawn="1"/>
        </p:nvSpPr>
        <p:spPr>
          <a:xfrm>
            <a:off x="1281467" y="1704375"/>
            <a:ext cx="9629068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sz="6000" dirty="0" err="1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Grazie</a:t>
            </a:r>
            <a:endParaRPr lang="en-US" sz="6000" dirty="0">
              <a:solidFill>
                <a:schemeClr val="tx1"/>
              </a:solidFill>
              <a:latin typeface="Myanmar Text" panose="020B0502040204020203" pitchFamily="34" charset="0"/>
              <a:ea typeface="Roboto Light" charset="0"/>
              <a:cs typeface="Myanmar Text" panose="020B0502040204020203" pitchFamily="34" charset="0"/>
            </a:endParaRPr>
          </a:p>
          <a:p>
            <a:pPr algn="ctr"/>
            <a:r>
              <a:rPr lang="en-US" sz="2400" dirty="0" err="1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Domande</a:t>
            </a:r>
            <a:r>
              <a:rPr lang="en-US" sz="24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?</a:t>
            </a:r>
          </a:p>
        </p:txBody>
      </p:sp>
      <p:sp>
        <p:nvSpPr>
          <p:cNvPr id="16" name="Oval 46">
            <a:extLst>
              <a:ext uri="{FF2B5EF4-FFF2-40B4-BE49-F238E27FC236}">
                <a16:creationId xmlns:a16="http://schemas.microsoft.com/office/drawing/2014/main" id="{D3F0CD03-F633-478B-AFFE-27235FB905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39950" y="4964252"/>
            <a:ext cx="522817" cy="522817"/>
          </a:xfrm>
          <a:prstGeom prst="ellipse">
            <a:avLst/>
          </a:prstGeom>
          <a:solidFill>
            <a:srgbClr val="1AB2E8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0962DF06-466F-402D-9B85-01D7AB7501A1}"/>
              </a:ext>
            </a:extLst>
          </p:cNvPr>
          <p:cNvSpPr>
            <a:spLocks/>
          </p:cNvSpPr>
          <p:nvPr userDrawn="1"/>
        </p:nvSpPr>
        <p:spPr bwMode="auto">
          <a:xfrm>
            <a:off x="5271183" y="5118768"/>
            <a:ext cx="262466" cy="211667"/>
          </a:xfrm>
          <a:custGeom>
            <a:avLst/>
            <a:gdLst>
              <a:gd name="T0" fmla="*/ 90 w 100"/>
              <a:gd name="T1" fmla="*/ 20 h 81"/>
              <a:gd name="T2" fmla="*/ 32 w 100"/>
              <a:gd name="T3" fmla="*/ 81 h 81"/>
              <a:gd name="T4" fmla="*/ 0 w 100"/>
              <a:gd name="T5" fmla="*/ 72 h 81"/>
              <a:gd name="T6" fmla="*/ 31 w 100"/>
              <a:gd name="T7" fmla="*/ 63 h 81"/>
              <a:gd name="T8" fmla="*/ 12 w 100"/>
              <a:gd name="T9" fmla="*/ 49 h 81"/>
              <a:gd name="T10" fmla="*/ 21 w 100"/>
              <a:gd name="T11" fmla="*/ 48 h 81"/>
              <a:gd name="T12" fmla="*/ 4 w 100"/>
              <a:gd name="T13" fmla="*/ 28 h 81"/>
              <a:gd name="T14" fmla="*/ 14 w 100"/>
              <a:gd name="T15" fmla="*/ 31 h 81"/>
              <a:gd name="T16" fmla="*/ 7 w 100"/>
              <a:gd name="T17" fmla="*/ 3 h 81"/>
              <a:gd name="T18" fmla="*/ 50 w 100"/>
              <a:gd name="T19" fmla="*/ 25 h 81"/>
              <a:gd name="T20" fmla="*/ 70 w 100"/>
              <a:gd name="T21" fmla="*/ 0 h 81"/>
              <a:gd name="T22" fmla="*/ 85 w 100"/>
              <a:gd name="T23" fmla="*/ 6 h 81"/>
              <a:gd name="T24" fmla="*/ 98 w 100"/>
              <a:gd name="T25" fmla="*/ 1 h 81"/>
              <a:gd name="T26" fmla="*/ 89 w 100"/>
              <a:gd name="T27" fmla="*/ 12 h 81"/>
              <a:gd name="T28" fmla="*/ 100 w 100"/>
              <a:gd name="T29" fmla="*/ 9 h 81"/>
              <a:gd name="T30" fmla="*/ 90 w 100"/>
              <a:gd name="T31" fmla="*/ 2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81">
                <a:moveTo>
                  <a:pt x="90" y="20"/>
                </a:moveTo>
                <a:cubicBezTo>
                  <a:pt x="91" y="49"/>
                  <a:pt x="70" y="81"/>
                  <a:pt x="32" y="81"/>
                </a:cubicBezTo>
                <a:cubicBezTo>
                  <a:pt x="20" y="81"/>
                  <a:pt x="9" y="77"/>
                  <a:pt x="0" y="72"/>
                </a:cubicBezTo>
                <a:cubicBezTo>
                  <a:pt x="11" y="73"/>
                  <a:pt x="22" y="70"/>
                  <a:pt x="31" y="63"/>
                </a:cubicBezTo>
                <a:cubicBezTo>
                  <a:pt x="22" y="63"/>
                  <a:pt x="14" y="57"/>
                  <a:pt x="12" y="49"/>
                </a:cubicBezTo>
                <a:cubicBezTo>
                  <a:pt x="15" y="49"/>
                  <a:pt x="18" y="49"/>
                  <a:pt x="21" y="48"/>
                </a:cubicBezTo>
                <a:cubicBezTo>
                  <a:pt x="11" y="47"/>
                  <a:pt x="4" y="38"/>
                  <a:pt x="4" y="28"/>
                </a:cubicBezTo>
                <a:cubicBezTo>
                  <a:pt x="7" y="30"/>
                  <a:pt x="10" y="31"/>
                  <a:pt x="14" y="31"/>
                </a:cubicBezTo>
                <a:cubicBezTo>
                  <a:pt x="4" y="25"/>
                  <a:pt x="2" y="13"/>
                  <a:pt x="7" y="3"/>
                </a:cubicBezTo>
                <a:cubicBezTo>
                  <a:pt x="17" y="16"/>
                  <a:pt x="33" y="24"/>
                  <a:pt x="50" y="25"/>
                </a:cubicBezTo>
                <a:cubicBezTo>
                  <a:pt x="47" y="12"/>
                  <a:pt x="56" y="0"/>
                  <a:pt x="70" y="0"/>
                </a:cubicBezTo>
                <a:cubicBezTo>
                  <a:pt x="75" y="0"/>
                  <a:pt x="81" y="2"/>
                  <a:pt x="85" y="6"/>
                </a:cubicBezTo>
                <a:cubicBezTo>
                  <a:pt x="89" y="5"/>
                  <a:pt x="94" y="3"/>
                  <a:pt x="98" y="1"/>
                </a:cubicBezTo>
                <a:cubicBezTo>
                  <a:pt x="96" y="6"/>
                  <a:pt x="93" y="10"/>
                  <a:pt x="89" y="12"/>
                </a:cubicBezTo>
                <a:cubicBezTo>
                  <a:pt x="93" y="12"/>
                  <a:pt x="97" y="11"/>
                  <a:pt x="100" y="9"/>
                </a:cubicBezTo>
                <a:cubicBezTo>
                  <a:pt x="98" y="13"/>
                  <a:pt x="94" y="17"/>
                  <a:pt x="9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" name="Rectangle 58">
            <a:extLst>
              <a:ext uri="{FF2B5EF4-FFF2-40B4-BE49-F238E27FC236}">
                <a16:creationId xmlns:a16="http://schemas.microsoft.com/office/drawing/2014/main" id="{3B62AF73-23B5-4B3F-97A2-4596234ADE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" name="Rectangle 59">
            <a:extLst>
              <a:ext uri="{FF2B5EF4-FFF2-40B4-BE49-F238E27FC236}">
                <a16:creationId xmlns:a16="http://schemas.microsoft.com/office/drawing/2014/main" id="{47FB4949-C5D7-4BFF-B3F7-5EE5B529CC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" name="Freeform 60">
            <a:extLst>
              <a:ext uri="{FF2B5EF4-FFF2-40B4-BE49-F238E27FC236}">
                <a16:creationId xmlns:a16="http://schemas.microsoft.com/office/drawing/2014/main" id="{AA1B2459-7789-43D6-ADEC-08E154DDA3B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90177" y="5096120"/>
            <a:ext cx="198967" cy="289984"/>
          </a:xfrm>
          <a:custGeom>
            <a:avLst/>
            <a:gdLst>
              <a:gd name="T0" fmla="*/ 16 w 76"/>
              <a:gd name="T1" fmla="*/ 65 h 111"/>
              <a:gd name="T2" fmla="*/ 0 w 76"/>
              <a:gd name="T3" fmla="*/ 88 h 111"/>
              <a:gd name="T4" fmla="*/ 38 w 76"/>
              <a:gd name="T5" fmla="*/ 111 h 111"/>
              <a:gd name="T6" fmla="*/ 76 w 76"/>
              <a:gd name="T7" fmla="*/ 86 h 111"/>
              <a:gd name="T8" fmla="*/ 66 w 76"/>
              <a:gd name="T9" fmla="*/ 86 h 111"/>
              <a:gd name="T10" fmla="*/ 38 w 76"/>
              <a:gd name="T11" fmla="*/ 105 h 111"/>
              <a:gd name="T12" fmla="*/ 13 w 76"/>
              <a:gd name="T13" fmla="*/ 84 h 111"/>
              <a:gd name="T14" fmla="*/ 16 w 76"/>
              <a:gd name="T15" fmla="*/ 76 h 111"/>
              <a:gd name="T16" fmla="*/ 16 w 76"/>
              <a:gd name="T17" fmla="*/ 73 h 111"/>
              <a:gd name="T18" fmla="*/ 16 w 76"/>
              <a:gd name="T19" fmla="*/ 65 h 111"/>
              <a:gd name="T20" fmla="*/ 16 w 76"/>
              <a:gd name="T21" fmla="*/ 0 h 111"/>
              <a:gd name="T22" fmla="*/ 8 w 76"/>
              <a:gd name="T23" fmla="*/ 17 h 111"/>
              <a:gd name="T24" fmla="*/ 16 w 76"/>
              <a:gd name="T25" fmla="*/ 37 h 111"/>
              <a:gd name="T26" fmla="*/ 16 w 76"/>
              <a:gd name="T27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111">
                <a:moveTo>
                  <a:pt x="16" y="65"/>
                </a:moveTo>
                <a:cubicBezTo>
                  <a:pt x="6" y="71"/>
                  <a:pt x="0" y="80"/>
                  <a:pt x="0" y="88"/>
                </a:cubicBezTo>
                <a:cubicBezTo>
                  <a:pt x="0" y="102"/>
                  <a:pt x="18" y="111"/>
                  <a:pt x="38" y="111"/>
                </a:cubicBezTo>
                <a:cubicBezTo>
                  <a:pt x="60" y="111"/>
                  <a:pt x="75" y="99"/>
                  <a:pt x="76" y="86"/>
                </a:cubicBezTo>
                <a:cubicBezTo>
                  <a:pt x="66" y="86"/>
                  <a:pt x="66" y="86"/>
                  <a:pt x="66" y="86"/>
                </a:cubicBezTo>
                <a:cubicBezTo>
                  <a:pt x="65" y="97"/>
                  <a:pt x="58" y="105"/>
                  <a:pt x="38" y="105"/>
                </a:cubicBezTo>
                <a:cubicBezTo>
                  <a:pt x="24" y="105"/>
                  <a:pt x="13" y="95"/>
                  <a:pt x="13" y="84"/>
                </a:cubicBezTo>
                <a:cubicBezTo>
                  <a:pt x="13" y="82"/>
                  <a:pt x="14" y="79"/>
                  <a:pt x="16" y="76"/>
                </a:cubicBezTo>
                <a:cubicBezTo>
                  <a:pt x="16" y="75"/>
                  <a:pt x="16" y="74"/>
                  <a:pt x="16" y="73"/>
                </a:cubicBezTo>
                <a:cubicBezTo>
                  <a:pt x="16" y="65"/>
                  <a:pt x="16" y="65"/>
                  <a:pt x="16" y="65"/>
                </a:cubicBezTo>
                <a:moveTo>
                  <a:pt x="16" y="0"/>
                </a:moveTo>
                <a:cubicBezTo>
                  <a:pt x="11" y="4"/>
                  <a:pt x="8" y="11"/>
                  <a:pt x="8" y="17"/>
                </a:cubicBezTo>
                <a:cubicBezTo>
                  <a:pt x="8" y="25"/>
                  <a:pt x="11" y="32"/>
                  <a:pt x="16" y="37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" name="Freeform 61">
            <a:extLst>
              <a:ext uri="{FF2B5EF4-FFF2-40B4-BE49-F238E27FC236}">
                <a16:creationId xmlns:a16="http://schemas.microsoft.com/office/drawing/2014/main" id="{6AB72DB9-F498-4F99-95E4-484AEA5B50F0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  <a:close/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EB382B49-6986-43AC-9334-C7DC59E25518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5993E839-EC53-491F-839A-77371181D62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732510" y="5068603"/>
            <a:ext cx="158751" cy="254000"/>
          </a:xfrm>
          <a:custGeom>
            <a:avLst/>
            <a:gdLst>
              <a:gd name="T0" fmla="*/ 27 w 61"/>
              <a:gd name="T1" fmla="*/ 50 h 97"/>
              <a:gd name="T2" fmla="*/ 26 w 61"/>
              <a:gd name="T3" fmla="*/ 50 h 97"/>
              <a:gd name="T4" fmla="*/ 6 w 61"/>
              <a:gd name="T5" fmla="*/ 28 h 97"/>
              <a:gd name="T6" fmla="*/ 20 w 61"/>
              <a:gd name="T7" fmla="*/ 6 h 97"/>
              <a:gd name="T8" fmla="*/ 20 w 61"/>
              <a:gd name="T9" fmla="*/ 6 h 97"/>
              <a:gd name="T10" fmla="*/ 40 w 61"/>
              <a:gd name="T11" fmla="*/ 29 h 97"/>
              <a:gd name="T12" fmla="*/ 27 w 61"/>
              <a:gd name="T13" fmla="*/ 50 h 97"/>
              <a:gd name="T14" fmla="*/ 61 w 61"/>
              <a:gd name="T15" fmla="*/ 0 h 97"/>
              <a:gd name="T16" fmla="*/ 25 w 61"/>
              <a:gd name="T17" fmla="*/ 0 h 97"/>
              <a:gd name="T18" fmla="*/ 0 w 61"/>
              <a:gd name="T19" fmla="*/ 11 h 97"/>
              <a:gd name="T20" fmla="*/ 0 w 61"/>
              <a:gd name="T21" fmla="*/ 48 h 97"/>
              <a:gd name="T22" fmla="*/ 19 w 61"/>
              <a:gd name="T23" fmla="*/ 55 h 97"/>
              <a:gd name="T24" fmla="*/ 23 w 61"/>
              <a:gd name="T25" fmla="*/ 55 h 97"/>
              <a:gd name="T26" fmla="*/ 21 w 61"/>
              <a:gd name="T27" fmla="*/ 62 h 97"/>
              <a:gd name="T28" fmla="*/ 26 w 61"/>
              <a:gd name="T29" fmla="*/ 71 h 97"/>
              <a:gd name="T30" fmla="*/ 19 w 61"/>
              <a:gd name="T31" fmla="*/ 71 h 97"/>
              <a:gd name="T32" fmla="*/ 0 w 61"/>
              <a:gd name="T33" fmla="*/ 76 h 97"/>
              <a:gd name="T34" fmla="*/ 0 w 61"/>
              <a:gd name="T35" fmla="*/ 84 h 97"/>
              <a:gd name="T36" fmla="*/ 0 w 61"/>
              <a:gd name="T37" fmla="*/ 87 h 97"/>
              <a:gd name="T38" fmla="*/ 24 w 61"/>
              <a:gd name="T39" fmla="*/ 76 h 97"/>
              <a:gd name="T40" fmla="*/ 24 w 61"/>
              <a:gd name="T41" fmla="*/ 76 h 97"/>
              <a:gd name="T42" fmla="*/ 33 w 61"/>
              <a:gd name="T43" fmla="*/ 77 h 97"/>
              <a:gd name="T44" fmla="*/ 49 w 61"/>
              <a:gd name="T45" fmla="*/ 92 h 97"/>
              <a:gd name="T46" fmla="*/ 50 w 61"/>
              <a:gd name="T47" fmla="*/ 96 h 97"/>
              <a:gd name="T48" fmla="*/ 50 w 61"/>
              <a:gd name="T49" fmla="*/ 97 h 97"/>
              <a:gd name="T50" fmla="*/ 60 w 61"/>
              <a:gd name="T51" fmla="*/ 97 h 97"/>
              <a:gd name="T52" fmla="*/ 61 w 61"/>
              <a:gd name="T53" fmla="*/ 94 h 97"/>
              <a:gd name="T54" fmla="*/ 47 w 61"/>
              <a:gd name="T55" fmla="*/ 69 h 97"/>
              <a:gd name="T56" fmla="*/ 36 w 61"/>
              <a:gd name="T57" fmla="*/ 58 h 97"/>
              <a:gd name="T58" fmla="*/ 43 w 61"/>
              <a:gd name="T59" fmla="*/ 48 h 97"/>
              <a:gd name="T60" fmla="*/ 54 w 61"/>
              <a:gd name="T61" fmla="*/ 29 h 97"/>
              <a:gd name="T62" fmla="*/ 44 w 61"/>
              <a:gd name="T63" fmla="*/ 8 h 97"/>
              <a:gd name="T64" fmla="*/ 53 w 61"/>
              <a:gd name="T65" fmla="*/ 8 h 97"/>
              <a:gd name="T66" fmla="*/ 61 w 61"/>
              <a:gd name="T67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1" h="97">
                <a:moveTo>
                  <a:pt x="27" y="50"/>
                </a:moveTo>
                <a:cubicBezTo>
                  <a:pt x="26" y="50"/>
                  <a:pt x="26" y="50"/>
                  <a:pt x="26" y="50"/>
                </a:cubicBezTo>
                <a:cubicBezTo>
                  <a:pt x="16" y="49"/>
                  <a:pt x="7" y="40"/>
                  <a:pt x="6" y="28"/>
                </a:cubicBezTo>
                <a:cubicBezTo>
                  <a:pt x="4" y="15"/>
                  <a:pt x="1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30" y="6"/>
                  <a:pt x="38" y="16"/>
                  <a:pt x="40" y="29"/>
                </a:cubicBezTo>
                <a:cubicBezTo>
                  <a:pt x="41" y="42"/>
                  <a:pt x="36" y="50"/>
                  <a:pt x="27" y="50"/>
                </a:cubicBezTo>
                <a:moveTo>
                  <a:pt x="61" y="0"/>
                </a:moveTo>
                <a:cubicBezTo>
                  <a:pt x="61" y="0"/>
                  <a:pt x="35" y="0"/>
                  <a:pt x="25" y="0"/>
                </a:cubicBezTo>
                <a:cubicBezTo>
                  <a:pt x="15" y="0"/>
                  <a:pt x="6" y="4"/>
                  <a:pt x="0" y="11"/>
                </a:cubicBezTo>
                <a:cubicBezTo>
                  <a:pt x="0" y="48"/>
                  <a:pt x="0" y="48"/>
                  <a:pt x="0" y="48"/>
                </a:cubicBezTo>
                <a:cubicBezTo>
                  <a:pt x="4" y="52"/>
                  <a:pt x="11" y="55"/>
                  <a:pt x="19" y="55"/>
                </a:cubicBezTo>
                <a:cubicBezTo>
                  <a:pt x="20" y="55"/>
                  <a:pt x="21" y="55"/>
                  <a:pt x="23" y="55"/>
                </a:cubicBezTo>
                <a:cubicBezTo>
                  <a:pt x="21" y="57"/>
                  <a:pt x="21" y="59"/>
                  <a:pt x="21" y="62"/>
                </a:cubicBezTo>
                <a:cubicBezTo>
                  <a:pt x="21" y="66"/>
                  <a:pt x="23" y="69"/>
                  <a:pt x="26" y="71"/>
                </a:cubicBezTo>
                <a:cubicBezTo>
                  <a:pt x="24" y="71"/>
                  <a:pt x="22" y="71"/>
                  <a:pt x="19" y="71"/>
                </a:cubicBezTo>
                <a:cubicBezTo>
                  <a:pt x="12" y="71"/>
                  <a:pt x="5" y="73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5"/>
                  <a:pt x="0" y="86"/>
                  <a:pt x="0" y="87"/>
                </a:cubicBezTo>
                <a:cubicBezTo>
                  <a:pt x="4" y="80"/>
                  <a:pt x="13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ubicBezTo>
                  <a:pt x="27" y="76"/>
                  <a:pt x="31" y="76"/>
                  <a:pt x="33" y="77"/>
                </a:cubicBezTo>
                <a:cubicBezTo>
                  <a:pt x="41" y="83"/>
                  <a:pt x="48" y="86"/>
                  <a:pt x="49" y="92"/>
                </a:cubicBezTo>
                <a:cubicBezTo>
                  <a:pt x="49" y="93"/>
                  <a:pt x="50" y="95"/>
                  <a:pt x="50" y="96"/>
                </a:cubicBezTo>
                <a:cubicBezTo>
                  <a:pt x="50" y="96"/>
                  <a:pt x="50" y="97"/>
                  <a:pt x="50" y="97"/>
                </a:cubicBezTo>
                <a:cubicBezTo>
                  <a:pt x="60" y="97"/>
                  <a:pt x="60" y="97"/>
                  <a:pt x="60" y="97"/>
                </a:cubicBezTo>
                <a:cubicBezTo>
                  <a:pt x="61" y="96"/>
                  <a:pt x="61" y="95"/>
                  <a:pt x="61" y="94"/>
                </a:cubicBezTo>
                <a:cubicBezTo>
                  <a:pt x="61" y="84"/>
                  <a:pt x="58" y="78"/>
                  <a:pt x="47" y="69"/>
                </a:cubicBezTo>
                <a:cubicBezTo>
                  <a:pt x="43" y="67"/>
                  <a:pt x="36" y="62"/>
                  <a:pt x="36" y="58"/>
                </a:cubicBezTo>
                <a:cubicBezTo>
                  <a:pt x="36" y="54"/>
                  <a:pt x="37" y="52"/>
                  <a:pt x="43" y="48"/>
                </a:cubicBezTo>
                <a:cubicBezTo>
                  <a:pt x="50" y="43"/>
                  <a:pt x="54" y="36"/>
                  <a:pt x="54" y="29"/>
                </a:cubicBezTo>
                <a:cubicBezTo>
                  <a:pt x="54" y="20"/>
                  <a:pt x="50" y="12"/>
                  <a:pt x="44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61" y="0"/>
                  <a:pt x="61" y="0"/>
                  <a:pt x="61" y="0"/>
                </a:cubicBezTo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" name="Freeform 90">
            <a:extLst>
              <a:ext uri="{FF2B5EF4-FFF2-40B4-BE49-F238E27FC236}">
                <a16:creationId xmlns:a16="http://schemas.microsoft.com/office/drawing/2014/main" id="{159B58CB-5378-45C1-B32D-FE866C777E1B}"/>
              </a:ext>
            </a:extLst>
          </p:cNvPr>
          <p:cNvSpPr>
            <a:spLocks/>
          </p:cNvSpPr>
          <p:nvPr userDrawn="1"/>
        </p:nvSpPr>
        <p:spPr bwMode="auto">
          <a:xfrm>
            <a:off x="1869124" y="5072203"/>
            <a:ext cx="167217" cy="309033"/>
          </a:xfrm>
          <a:custGeom>
            <a:avLst/>
            <a:gdLst>
              <a:gd name="T0" fmla="*/ 0 w 64"/>
              <a:gd name="T1" fmla="*/ 64 h 119"/>
              <a:gd name="T2" fmla="*/ 0 w 64"/>
              <a:gd name="T3" fmla="*/ 40 h 119"/>
              <a:gd name="T4" fmla="*/ 18 w 64"/>
              <a:gd name="T5" fmla="*/ 40 h 119"/>
              <a:gd name="T6" fmla="*/ 18 w 64"/>
              <a:gd name="T7" fmla="*/ 31 h 119"/>
              <a:gd name="T8" fmla="*/ 45 w 64"/>
              <a:gd name="T9" fmla="*/ 0 h 119"/>
              <a:gd name="T10" fmla="*/ 64 w 64"/>
              <a:gd name="T11" fmla="*/ 0 h 119"/>
              <a:gd name="T12" fmla="*/ 64 w 64"/>
              <a:gd name="T13" fmla="*/ 24 h 119"/>
              <a:gd name="T14" fmla="*/ 45 w 64"/>
              <a:gd name="T15" fmla="*/ 24 h 119"/>
              <a:gd name="T16" fmla="*/ 40 w 64"/>
              <a:gd name="T17" fmla="*/ 30 h 119"/>
              <a:gd name="T18" fmla="*/ 40 w 64"/>
              <a:gd name="T19" fmla="*/ 40 h 119"/>
              <a:gd name="T20" fmla="*/ 64 w 64"/>
              <a:gd name="T21" fmla="*/ 40 h 119"/>
              <a:gd name="T22" fmla="*/ 64 w 64"/>
              <a:gd name="T23" fmla="*/ 64 h 119"/>
              <a:gd name="T24" fmla="*/ 40 w 64"/>
              <a:gd name="T25" fmla="*/ 64 h 119"/>
              <a:gd name="T26" fmla="*/ 40 w 64"/>
              <a:gd name="T27" fmla="*/ 119 h 119"/>
              <a:gd name="T28" fmla="*/ 18 w 64"/>
              <a:gd name="T29" fmla="*/ 119 h 119"/>
              <a:gd name="T30" fmla="*/ 18 w 64"/>
              <a:gd name="T31" fmla="*/ 64 h 119"/>
              <a:gd name="T32" fmla="*/ 0 w 64"/>
              <a:gd name="T33" fmla="*/ 64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" h="119">
                <a:moveTo>
                  <a:pt x="0" y="64"/>
                </a:moveTo>
                <a:cubicBezTo>
                  <a:pt x="0" y="40"/>
                  <a:pt x="0" y="40"/>
                  <a:pt x="0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14"/>
                  <a:pt x="30" y="0"/>
                  <a:pt x="45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24"/>
                  <a:pt x="64" y="24"/>
                  <a:pt x="64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3" y="24"/>
                  <a:pt x="40" y="26"/>
                  <a:pt x="40" y="30"/>
                </a:cubicBezTo>
                <a:cubicBezTo>
                  <a:pt x="40" y="40"/>
                  <a:pt x="40" y="40"/>
                  <a:pt x="40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64"/>
                  <a:pt x="64" y="64"/>
                  <a:pt x="6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19"/>
                  <a:pt x="40" y="119"/>
                  <a:pt x="40" y="119"/>
                </a:cubicBezTo>
                <a:cubicBezTo>
                  <a:pt x="18" y="119"/>
                  <a:pt x="18" y="119"/>
                  <a:pt x="18" y="119"/>
                </a:cubicBezTo>
                <a:cubicBezTo>
                  <a:pt x="18" y="64"/>
                  <a:pt x="18" y="64"/>
                  <a:pt x="18" y="64"/>
                </a:cubicBezTo>
                <a:lnTo>
                  <a:pt x="0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7C841D-3CA7-4BD3-AD6E-EAC0D8ABD457}"/>
              </a:ext>
            </a:extLst>
          </p:cNvPr>
          <p:cNvGrpSpPr/>
          <p:nvPr userDrawn="1"/>
        </p:nvGrpSpPr>
        <p:grpSpPr>
          <a:xfrm>
            <a:off x="8603968" y="4964252"/>
            <a:ext cx="547462" cy="545244"/>
            <a:chOff x="2809875" y="2679700"/>
            <a:chExt cx="392113" cy="390525"/>
          </a:xfrm>
        </p:grpSpPr>
        <p:sp>
          <p:nvSpPr>
            <p:cNvPr id="26" name="Oval 70">
              <a:extLst>
                <a:ext uri="{FF2B5EF4-FFF2-40B4-BE49-F238E27FC236}">
                  <a16:creationId xmlns:a16="http://schemas.microsoft.com/office/drawing/2014/main" id="{AFEE6EC3-87CB-4F9C-A213-87F66295C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71">
              <a:extLst>
                <a:ext uri="{FF2B5EF4-FFF2-40B4-BE49-F238E27FC236}">
                  <a16:creationId xmlns:a16="http://schemas.microsoft.com/office/drawing/2014/main" id="{8B86EE28-D8D7-4EFC-9DE3-85850CC04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123F5E-7710-4DBB-BD5D-A997FD2F27BC}"/>
              </a:ext>
            </a:extLst>
          </p:cNvPr>
          <p:cNvGrpSpPr/>
          <p:nvPr userDrawn="1"/>
        </p:nvGrpSpPr>
        <p:grpSpPr>
          <a:xfrm>
            <a:off x="1710279" y="4964252"/>
            <a:ext cx="529501" cy="529501"/>
            <a:chOff x="4378325" y="2157413"/>
            <a:chExt cx="392113" cy="392113"/>
          </a:xfrm>
        </p:grpSpPr>
        <p:sp>
          <p:nvSpPr>
            <p:cNvPr id="29" name="Oval 113">
              <a:extLst>
                <a:ext uri="{FF2B5EF4-FFF2-40B4-BE49-F238E27FC236}">
                  <a16:creationId xmlns:a16="http://schemas.microsoft.com/office/drawing/2014/main" id="{0E8551F7-3BC6-4C2B-893F-8C1ADA04D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4">
              <a:extLst>
                <a:ext uri="{FF2B5EF4-FFF2-40B4-BE49-F238E27FC236}">
                  <a16:creationId xmlns:a16="http://schemas.microsoft.com/office/drawing/2014/main" id="{6AC816F8-FEA1-4304-A471-B01DFC8D1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9882E4CB-3C4E-4BCE-ACAE-54334DBA4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04513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Nome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3BF3C3BA-94CE-43A7-AE2A-B117C782E0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91309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Nome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394F84-4F74-4948-8A4E-2237225EB5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03796" y="5078185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Nome</a:t>
            </a:r>
          </a:p>
        </p:txBody>
      </p:sp>
    </p:spTree>
    <p:extLst>
      <p:ext uri="{BB962C8B-B14F-4D97-AF65-F5344CB8AC3E}">
        <p14:creationId xmlns:p14="http://schemas.microsoft.com/office/powerpoint/2010/main" val="2558272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D20722D-C386-48A8-832E-BEFB7E163D87}"/>
              </a:ext>
            </a:extLst>
          </p:cNvPr>
          <p:cNvSpPr/>
          <p:nvPr userDrawn="1"/>
        </p:nvSpPr>
        <p:spPr>
          <a:xfrm>
            <a:off x="867163" y="2544722"/>
            <a:ext cx="2660924" cy="326192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127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4015E1-3C59-48D8-9F16-694625A374B3}"/>
              </a:ext>
            </a:extLst>
          </p:cNvPr>
          <p:cNvGrpSpPr/>
          <p:nvPr userDrawn="1"/>
        </p:nvGrpSpPr>
        <p:grpSpPr>
          <a:xfrm>
            <a:off x="5052977" y="2037809"/>
            <a:ext cx="1009948" cy="1009948"/>
            <a:chOff x="3328988" y="3201988"/>
            <a:chExt cx="392113" cy="392113"/>
          </a:xfrm>
        </p:grpSpPr>
        <p:sp>
          <p:nvSpPr>
            <p:cNvPr id="36" name="Oval 46">
              <a:extLst>
                <a:ext uri="{FF2B5EF4-FFF2-40B4-BE49-F238E27FC236}">
                  <a16:creationId xmlns:a16="http://schemas.microsoft.com/office/drawing/2014/main" id="{048D2759-9DB6-4951-955A-B50F27360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F51B14D2-E4FA-43E9-AC7F-5C73F9C26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2D83D4F-8900-43B3-8C7A-527AA24273E3}"/>
              </a:ext>
            </a:extLst>
          </p:cNvPr>
          <p:cNvGrpSpPr/>
          <p:nvPr userDrawn="1"/>
        </p:nvGrpSpPr>
        <p:grpSpPr>
          <a:xfrm>
            <a:off x="5052977" y="5389933"/>
            <a:ext cx="1009948" cy="1005857"/>
            <a:chOff x="2809875" y="2679700"/>
            <a:chExt cx="392113" cy="390525"/>
          </a:xfrm>
        </p:grpSpPr>
        <p:sp>
          <p:nvSpPr>
            <p:cNvPr id="39" name="Oval 70">
              <a:extLst>
                <a:ext uri="{FF2B5EF4-FFF2-40B4-BE49-F238E27FC236}">
                  <a16:creationId xmlns:a16="http://schemas.microsoft.com/office/drawing/2014/main" id="{82844D25-9F70-4E6A-AE9D-D6BF2BAF4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71">
              <a:extLst>
                <a:ext uri="{FF2B5EF4-FFF2-40B4-BE49-F238E27FC236}">
                  <a16:creationId xmlns:a16="http://schemas.microsoft.com/office/drawing/2014/main" id="{D371B08C-40B0-4F03-87D5-A98B65938C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1" name="Oval 46">
            <a:extLst>
              <a:ext uri="{FF2B5EF4-FFF2-40B4-BE49-F238E27FC236}">
                <a16:creationId xmlns:a16="http://schemas.microsoft.com/office/drawing/2014/main" id="{3186A8C4-65A2-4797-8EBF-56B0404E3D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52977" y="3713871"/>
            <a:ext cx="1009948" cy="1009948"/>
          </a:xfrm>
          <a:prstGeom prst="ellipse">
            <a:avLst/>
          </a:prstGeom>
          <a:solidFill>
            <a:srgbClr val="2D2D37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2" name="Oval 46">
            <a:extLst>
              <a:ext uri="{FF2B5EF4-FFF2-40B4-BE49-F238E27FC236}">
                <a16:creationId xmlns:a16="http://schemas.microsoft.com/office/drawing/2014/main" id="{D7584215-21B6-4AD4-93FD-178379FAF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91837" y="3950350"/>
            <a:ext cx="539352" cy="539352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D0D5EA-0FC2-4816-9DD6-5026B7C3476B}"/>
              </a:ext>
            </a:extLst>
          </p:cNvPr>
          <p:cNvGrpSpPr/>
          <p:nvPr userDrawn="1"/>
        </p:nvGrpSpPr>
        <p:grpSpPr>
          <a:xfrm>
            <a:off x="5179795" y="3833086"/>
            <a:ext cx="763436" cy="763436"/>
            <a:chOff x="4378325" y="2157413"/>
            <a:chExt cx="392113" cy="392113"/>
          </a:xfrm>
        </p:grpSpPr>
        <p:sp>
          <p:nvSpPr>
            <p:cNvPr id="44" name="Oval 113">
              <a:extLst>
                <a:ext uri="{FF2B5EF4-FFF2-40B4-BE49-F238E27FC236}">
                  <a16:creationId xmlns:a16="http://schemas.microsoft.com/office/drawing/2014/main" id="{20D301FE-1CA5-40FC-8D32-D0F552770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4">
              <a:extLst>
                <a:ext uri="{FF2B5EF4-FFF2-40B4-BE49-F238E27FC236}">
                  <a16:creationId xmlns:a16="http://schemas.microsoft.com/office/drawing/2014/main" id="{631AB385-759B-4A7C-9CED-7F6A2EBD6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Title 1">
            <a:extLst>
              <a:ext uri="{FF2B5EF4-FFF2-40B4-BE49-F238E27FC236}">
                <a16:creationId xmlns:a16="http://schemas.microsoft.com/office/drawing/2014/main" id="{D31A81DB-738A-45AD-B996-2339829D9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6941" y="17475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Myanmar Text" panose="020B0502040204020203" pitchFamily="34" charset="0"/>
                <a:ea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r>
              <a:rPr lang="en-US" dirty="0" err="1"/>
              <a:t>Presentazione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6A98F187-8B28-4BB4-94DA-1BF2E1A3E0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7474" y="232522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Nome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11FA7DC9-356B-4588-9414-01D1849CBF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27474" y="4014050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Nome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D6C3908C-2182-4F4B-83D0-398CD98089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7474" y="559113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Nome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D0164C68-E787-4C76-AAE7-5FC22C910C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7250" y="5153025"/>
            <a:ext cx="2670175" cy="65405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NOME COGNOME</a:t>
            </a:r>
          </a:p>
        </p:txBody>
      </p:sp>
    </p:spTree>
    <p:extLst>
      <p:ext uri="{BB962C8B-B14F-4D97-AF65-F5344CB8AC3E}">
        <p14:creationId xmlns:p14="http://schemas.microsoft.com/office/powerpoint/2010/main" val="407964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C59F-9B86-4FA0-A9C2-8F1D124E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9770-7324-48F6-821F-A18BF9257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6263AD48-045F-479E-8339-F6BE0AD44DE4}"/>
              </a:ext>
            </a:extLst>
          </p:cNvPr>
          <p:cNvSpPr txBox="1">
            <a:spLocks/>
          </p:cNvSpPr>
          <p:nvPr userDrawn="1"/>
        </p:nvSpPr>
        <p:spPr>
          <a:xfrm>
            <a:off x="11367935" y="6348806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2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DD0B960-701B-4AFB-ACA3-6EA428F85AB9}"/>
              </a:ext>
            </a:extLst>
          </p:cNvPr>
          <p:cNvSpPr txBox="1">
            <a:spLocks/>
          </p:cNvSpPr>
          <p:nvPr userDrawn="1"/>
        </p:nvSpPr>
        <p:spPr>
          <a:xfrm>
            <a:off x="325315" y="136525"/>
            <a:ext cx="11028485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Myanmar Text" panose="020B0502040204020203" pitchFamily="34" charset="0"/>
                <a:ea typeface="+mj-ea"/>
                <a:cs typeface="Myanmar Tex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D2ED3B-E943-4DF8-9D1F-69308AD3C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777" y="1397977"/>
            <a:ext cx="11028485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6C9F6D68-56DF-42F3-9505-0E033CB42049}"/>
              </a:ext>
            </a:extLst>
          </p:cNvPr>
          <p:cNvSpPr txBox="1">
            <a:spLocks/>
          </p:cNvSpPr>
          <p:nvPr userDrawn="1"/>
        </p:nvSpPr>
        <p:spPr>
          <a:xfrm>
            <a:off x="11367935" y="635759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8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556F-F76D-4536-B215-51A5594B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2BCA-8879-473B-8E6E-620CDFA63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7977"/>
            <a:ext cx="5181600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EB6FF-C2DF-4137-83B8-784EE07F0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97977"/>
            <a:ext cx="5181600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20C6E88D-30B7-405C-9593-639B3D51EF9E}"/>
              </a:ext>
            </a:extLst>
          </p:cNvPr>
          <p:cNvSpPr txBox="1">
            <a:spLocks/>
          </p:cNvSpPr>
          <p:nvPr userDrawn="1"/>
        </p:nvSpPr>
        <p:spPr>
          <a:xfrm>
            <a:off x="11367935" y="635759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69D4-6477-416C-9149-3798C53D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5937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F0F19-6248-49D7-982A-2BF43C0AE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1500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2F975-0F92-4365-A05A-2785CE6D4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05600"/>
            <a:ext cx="5157787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D9DDD-50F2-456A-A6B2-51DE3B87B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1" y="131500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3D247-9518-47B9-B213-B96E8BE79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05600"/>
            <a:ext cx="5183188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B8C5B-701D-41E0-92D7-5D2B1244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3895A-BC23-4C69-8B82-3461122A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9C8C7C8C-F9AC-4EE8-9FC4-4E14ADD86971}"/>
              </a:ext>
            </a:extLst>
          </p:cNvPr>
          <p:cNvSpPr txBox="1">
            <a:spLocks/>
          </p:cNvSpPr>
          <p:nvPr userDrawn="1"/>
        </p:nvSpPr>
        <p:spPr>
          <a:xfrm>
            <a:off x="11367935" y="635759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80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6FA1-525F-4317-9E22-7790CFBE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5414C9B-9BC7-47CC-B910-864D1A83ED9B}"/>
              </a:ext>
            </a:extLst>
          </p:cNvPr>
          <p:cNvSpPr txBox="1">
            <a:spLocks/>
          </p:cNvSpPr>
          <p:nvPr userDrawn="1"/>
        </p:nvSpPr>
        <p:spPr>
          <a:xfrm>
            <a:off x="11367935" y="635759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1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87F3B827-00FD-4D35-B29D-0B08445B37E7}"/>
              </a:ext>
            </a:extLst>
          </p:cNvPr>
          <p:cNvSpPr txBox="1">
            <a:spLocks/>
          </p:cNvSpPr>
          <p:nvPr userDrawn="1"/>
        </p:nvSpPr>
        <p:spPr>
          <a:xfrm>
            <a:off x="11367935" y="635759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2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6AE6-60D2-4E33-8E1F-23478EEF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DEC3-FFF5-460C-A151-0A4191D04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3689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F2156-C613-4386-9588-88B6DE84D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EAAD1A90-B8CF-48AB-A314-45573FE7A2B1}"/>
              </a:ext>
            </a:extLst>
          </p:cNvPr>
          <p:cNvSpPr txBox="1">
            <a:spLocks/>
          </p:cNvSpPr>
          <p:nvPr userDrawn="1"/>
        </p:nvSpPr>
        <p:spPr>
          <a:xfrm>
            <a:off x="11367935" y="635759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7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116-AF6F-4997-ACC1-0FCECB83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A95C7-ECE9-468B-98CC-FBBAA068C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2814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2C95F-019C-4AB5-B794-7F0192CBD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2115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4D556EF-3CA0-460F-84AD-313318376E63}"/>
              </a:ext>
            </a:extLst>
          </p:cNvPr>
          <p:cNvSpPr txBox="1">
            <a:spLocks/>
          </p:cNvSpPr>
          <p:nvPr userDrawn="1"/>
        </p:nvSpPr>
        <p:spPr>
          <a:xfrm>
            <a:off x="11367935" y="635759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3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0DE82D-6084-439C-9C1D-824723D3DC0B}"/>
              </a:ext>
            </a:extLst>
          </p:cNvPr>
          <p:cNvSpPr/>
          <p:nvPr userDrawn="1"/>
        </p:nvSpPr>
        <p:spPr>
          <a:xfrm>
            <a:off x="0" y="-3366"/>
            <a:ext cx="12192000" cy="837691"/>
          </a:xfrm>
          <a:prstGeom prst="rect">
            <a:avLst/>
          </a:prstGeom>
          <a:solidFill>
            <a:srgbClr val="32145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2BA7C-37D0-44E5-AB27-4B56644B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5" y="136525"/>
            <a:ext cx="11028485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379F3-6862-45A1-9C1B-92D70CDAD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315" y="1345757"/>
            <a:ext cx="11028485" cy="53757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67B35-61BF-49B0-8905-15C1439D1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799" y="6356350"/>
            <a:ext cx="624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fld id="{70358BDA-5E66-42DF-962F-84FC2D4B6D98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F6B68D-7A38-48C2-B2D5-839DB1F52D9E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84819D-D4C5-41BA-B814-CC1639F9AD6E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4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Myanmar Text" panose="020B0502040204020203" pitchFamily="34" charset="0"/>
          <a:ea typeface="+mj-ea"/>
          <a:cs typeface="Myanmar Text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F659-465F-4FDC-98F2-347BE3E95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638" y="2351023"/>
            <a:ext cx="4641567" cy="1557275"/>
          </a:xfrm>
        </p:spPr>
        <p:txBody>
          <a:bodyPr/>
          <a:lstStyle/>
          <a:p>
            <a:r>
              <a:rPr lang="en-US" b="1" dirty="0"/>
              <a:t>The Infrastructure as Code; </a:t>
            </a:r>
            <a:br>
              <a:rPr lang="en-US" b="1" dirty="0"/>
            </a:br>
            <a:r>
              <a:rPr lang="en-US" b="1" dirty="0"/>
              <a:t>the naked truth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3CDE4-3094-4196-9173-F4A0D537BA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17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AD7696-4518-4706-8338-7F16A9E1D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4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DB07F4-037E-4666-BFFC-D4BC9B32AD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giulianolatini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C0E0C-D04F-4813-ACAC-967DF99282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@</a:t>
            </a:r>
            <a:r>
              <a:rPr lang="en-US" dirty="0" err="1"/>
              <a:t>giulianolatini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DAFD7-CF92-4199-8229-5FCED907CD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giulianolatini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6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7480A7-0D9F-44E3-AAC6-E43D6654D3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CodeGen</a:t>
            </a:r>
            <a:endParaRPr lang="en-US" dirty="0"/>
          </a:p>
          <a:p>
            <a:r>
              <a:rPr lang="en-US" sz="3200" dirty="0"/>
              <a:t>#</a:t>
            </a:r>
            <a:r>
              <a:rPr lang="en-US" sz="3200" dirty="0" err="1"/>
              <a:t>dotnetconf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65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cloudgenverona.azurebootcamp.net/wp-content/uploads/2018/03/5yrPGyfE_400x400.jpg">
            <a:extLst>
              <a:ext uri="{FF2B5EF4-FFF2-40B4-BE49-F238E27FC236}">
                <a16:creationId xmlns:a16="http://schemas.microsoft.com/office/drawing/2014/main" id="{508BCA41-F69B-4855-9E5C-84F2AC12D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457" y="831035"/>
            <a:ext cx="5885086" cy="588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770624E2-80CE-4DA7-81E3-04B238B94B22}"/>
              </a:ext>
            </a:extLst>
          </p:cNvPr>
          <p:cNvSpPr txBox="1">
            <a:spLocks/>
          </p:cNvSpPr>
          <p:nvPr/>
        </p:nvSpPr>
        <p:spPr>
          <a:xfrm>
            <a:off x="235119" y="176849"/>
            <a:ext cx="11028485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Myanmar Text" panose="020B0502040204020203" pitchFamily="34" charset="0"/>
                <a:ea typeface="+mj-ea"/>
                <a:cs typeface="Myanmar Text" panose="020B0502040204020203" pitchFamily="34" charset="0"/>
              </a:defRPr>
            </a:lvl1pPr>
          </a:lstStyle>
          <a:p>
            <a:r>
              <a:rPr lang="en-US" dirty="0"/>
              <a:t>Main sponsor</a:t>
            </a:r>
          </a:p>
        </p:txBody>
      </p:sp>
    </p:spTree>
    <p:extLst>
      <p:ext uri="{BB962C8B-B14F-4D97-AF65-F5344CB8AC3E}">
        <p14:creationId xmlns:p14="http://schemas.microsoft.com/office/powerpoint/2010/main" val="426795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27E3A9-35B4-448D-A284-2AEDCAC6D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542" y="870626"/>
            <a:ext cx="6307494" cy="20183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6238AA-9217-4EDF-B14F-45CBCB744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274" y="3628055"/>
            <a:ext cx="2640515" cy="2862318"/>
          </a:xfrm>
          <a:prstGeom prst="rect">
            <a:avLst/>
          </a:prstGeom>
        </p:spPr>
      </p:pic>
      <p:pic>
        <p:nvPicPr>
          <p:cNvPr id="1026" name="Picture 2" descr="Packt Logo.png">
            <a:extLst>
              <a:ext uri="{FF2B5EF4-FFF2-40B4-BE49-F238E27FC236}">
                <a16:creationId xmlns:a16="http://schemas.microsoft.com/office/drawing/2014/main" id="{7487FEE6-31C4-40B8-AFAA-8E9D75E78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70" y="2179474"/>
            <a:ext cx="3641508" cy="131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lmah.io/images/elmahio.png">
            <a:extLst>
              <a:ext uri="{FF2B5EF4-FFF2-40B4-BE49-F238E27FC236}">
                <a16:creationId xmlns:a16="http://schemas.microsoft.com/office/drawing/2014/main" id="{1CB3D615-5D85-4FC0-BD67-2D059853C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36" y="3838379"/>
            <a:ext cx="4099251" cy="254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D66C3C-FDDB-4F9F-B133-8DEED65CF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288" y="3493535"/>
            <a:ext cx="3127830" cy="35345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FA9B2D-8948-44DB-BAB9-6D7B7BE1D98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6" t="16515" r="18526" b="23785"/>
          <a:stretch/>
        </p:blipFill>
        <p:spPr>
          <a:xfrm>
            <a:off x="6423203" y="2444620"/>
            <a:ext cx="5583139" cy="1048915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4AFDA962-7AFC-4DFC-BC19-7BACF3A384AF}"/>
              </a:ext>
            </a:extLst>
          </p:cNvPr>
          <p:cNvSpPr txBox="1">
            <a:spLocks/>
          </p:cNvSpPr>
          <p:nvPr/>
        </p:nvSpPr>
        <p:spPr>
          <a:xfrm>
            <a:off x="235119" y="176849"/>
            <a:ext cx="11028485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Myanmar Text" panose="020B0502040204020203" pitchFamily="34" charset="0"/>
                <a:ea typeface="+mj-ea"/>
                <a:cs typeface="Myanmar Text" panose="020B0502040204020203" pitchFamily="34" charset="0"/>
              </a:defRPr>
            </a:lvl1pPr>
          </a:lstStyle>
          <a:p>
            <a:r>
              <a:rPr lang="en-US" dirty="0"/>
              <a:t>Community sponsors</a:t>
            </a:r>
          </a:p>
        </p:txBody>
      </p:sp>
    </p:spTree>
    <p:extLst>
      <p:ext uri="{BB962C8B-B14F-4D97-AF65-F5344CB8AC3E}">
        <p14:creationId xmlns:p14="http://schemas.microsoft.com/office/powerpoint/2010/main" val="156458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dotnetconf.net/Content/img/dotNETConf_banners_facebook_eventinfo.png">
            <a:extLst>
              <a:ext uri="{FF2B5EF4-FFF2-40B4-BE49-F238E27FC236}">
                <a16:creationId xmlns:a16="http://schemas.microsoft.com/office/drawing/2014/main" id="{34753E82-7098-4A62-83A0-EBB488E14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60" y="1433269"/>
            <a:ext cx="10212280" cy="520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D07813C-F964-49F1-AFC1-ECE95E987EF3}"/>
              </a:ext>
            </a:extLst>
          </p:cNvPr>
          <p:cNvSpPr/>
          <p:nvPr/>
        </p:nvSpPr>
        <p:spPr>
          <a:xfrm rot="20259998">
            <a:off x="200054" y="534665"/>
            <a:ext cx="1987365" cy="541312"/>
          </a:xfrm>
          <a:prstGeom prst="roundRect">
            <a:avLst>
              <a:gd name="adj" fmla="val 42455"/>
            </a:avLst>
          </a:prstGeom>
          <a:solidFill>
            <a:srgbClr val="E2068C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Myanmar Text" panose="020B0502040204020203" pitchFamily="34" charset="0"/>
                <a:cs typeface="Myanmar Text" panose="020B0502040204020203" pitchFamily="34" charset="0"/>
              </a:rPr>
              <a:t>Local Event</a:t>
            </a:r>
          </a:p>
        </p:txBody>
      </p:sp>
    </p:spTree>
    <p:extLst>
      <p:ext uri="{BB962C8B-B14F-4D97-AF65-F5344CB8AC3E}">
        <p14:creationId xmlns:p14="http://schemas.microsoft.com/office/powerpoint/2010/main" val="208033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801826-D1EC-495A-B39E-EB60FC87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Infrastructure as Code; the naked truth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D74FBB-F86F-41E2-81B5-9377570800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@</a:t>
            </a:r>
            <a:r>
              <a:rPr lang="en-US" dirty="0" err="1"/>
              <a:t>giulianolatini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39D7F1-ED04-48F8-B4A9-96B4356528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giulianolatini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A12E99D-348B-4644-9C1E-5EE333B378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giulianolatini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A5039AF-CDBD-4D77-962C-1DE2CC0CC1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GIULIANO LATINI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FB0D1F6-0529-49EB-B15C-E4AC4BA33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15" y="2445346"/>
            <a:ext cx="2707135" cy="270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179CEFE-54E9-4050-BCEC-5F22EDA1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5" y="136525"/>
            <a:ext cx="11028485" cy="6265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7D99B5-07B2-4C31-84EF-E9ABC9B33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1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9173F-1975-47A7-B592-4587590734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84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7737B6-1777-4C71-9C4F-778031AB3C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28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32145A"/>
      </a:dk1>
      <a:lt1>
        <a:srgbClr val="FFFFFF"/>
      </a:lt1>
      <a:dk2>
        <a:srgbClr val="32145A"/>
      </a:dk2>
      <a:lt2>
        <a:srgbClr val="ECEFF1"/>
      </a:lt2>
      <a:accent1>
        <a:srgbClr val="32145A"/>
      </a:accent1>
      <a:accent2>
        <a:srgbClr val="7030A0"/>
      </a:accent2>
      <a:accent3>
        <a:srgbClr val="321E50"/>
      </a:accent3>
      <a:accent4>
        <a:srgbClr val="C763FF"/>
      </a:accent4>
      <a:accent5>
        <a:srgbClr val="FF89C4"/>
      </a:accent5>
      <a:accent6>
        <a:srgbClr val="CF79FF"/>
      </a:accent6>
      <a:hlink>
        <a:srgbClr val="C55DFF"/>
      </a:hlink>
      <a:folHlink>
        <a:srgbClr val="A100F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33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MS Gothic</vt:lpstr>
      <vt:lpstr>Arial</vt:lpstr>
      <vt:lpstr>Calibri</vt:lpstr>
      <vt:lpstr>Myanmar Text</vt:lpstr>
      <vt:lpstr>Roboto Light</vt:lpstr>
      <vt:lpstr>Office Theme</vt:lpstr>
      <vt:lpstr>The Infrastructure as Code;  the naked truth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The Infrastructure as Code; the naked truth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Tosato</dc:creator>
  <cp:lastModifiedBy>GIULIANO LATINI</cp:lastModifiedBy>
  <cp:revision>22</cp:revision>
  <dcterms:created xsi:type="dcterms:W3CDTF">2018-06-13T19:28:12Z</dcterms:created>
  <dcterms:modified xsi:type="dcterms:W3CDTF">2018-09-16T19:36:35Z</dcterms:modified>
</cp:coreProperties>
</file>