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9" r:id="rId3"/>
    <p:sldId id="276" r:id="rId4"/>
    <p:sldId id="262" r:id="rId5"/>
    <p:sldId id="274" r:id="rId6"/>
    <p:sldId id="263" r:id="rId7"/>
    <p:sldId id="265" r:id="rId8"/>
    <p:sldId id="264" r:id="rId9"/>
    <p:sldId id="266" r:id="rId10"/>
    <p:sldId id="267" r:id="rId11"/>
    <p:sldId id="273" r:id="rId12"/>
    <p:sldId id="268" r:id="rId13"/>
    <p:sldId id="272" r:id="rId14"/>
    <p:sldId id="271" r:id="rId15"/>
    <p:sldId id="270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BBCB"/>
    <a:srgbClr val="F8D7CD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4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75C71-5FD8-4750-B00C-2F495ED99128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A7BC1D87-4823-451C-B86C-653A47489ABE}">
      <dgm:prSet phldrT="[Testo]" custT="1"/>
      <dgm:spPr/>
      <dgm:t>
        <a:bodyPr/>
        <a:lstStyle/>
        <a:p>
          <a:r>
            <a:rPr lang="en-GB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Environmental</a:t>
          </a:r>
        </a:p>
      </dgm:t>
    </dgm:pt>
    <dgm:pt modelId="{571743F7-C1C8-4B80-91BA-82239D3E2B90}" type="parTrans" cxnId="{7D22E1CB-D3D9-4C5F-B6D0-D18060163A5D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F8ABCD-3EFB-4BF9-AFD1-3EF974446C6D}" type="sibTrans" cxnId="{7D22E1CB-D3D9-4C5F-B6D0-D18060163A5D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895FD5-BF6E-43A8-95AC-42757A112B23}">
      <dgm:prSet phldrT="[Testo]" custT="1"/>
      <dgm:spPr/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Explicitly based on RES</a:t>
          </a:r>
        </a:p>
      </dgm:t>
    </dgm:pt>
    <dgm:pt modelId="{F8C9283F-A8C9-45C9-82DB-6598FCD96E53}" type="parTrans" cxnId="{3FF07EF3-2416-436F-BEEE-E531FFAF2976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76D2A9-69C6-407C-86A9-27A96374B516}" type="sibTrans" cxnId="{3FF07EF3-2416-436F-BEEE-E531FFAF2976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970B79-B322-4607-9AB8-5DF31DFB3EB7}">
      <dgm:prSet phldrT="[Testo]" custT="1"/>
      <dgm:spPr/>
      <dgm:t>
        <a:bodyPr/>
        <a:lstStyle/>
        <a:p>
          <a:r>
            <a:rPr lang="en-GB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Economical</a:t>
          </a:r>
        </a:p>
      </dgm:t>
    </dgm:pt>
    <dgm:pt modelId="{4D57B398-9438-4CFD-91D0-E4267B1EB6B2}" type="parTrans" cxnId="{3E60634F-113A-40FB-AC32-94B316DF8A4F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826E0F-08DF-446C-B2AA-49B1F201FF9F}" type="sibTrans" cxnId="{3E60634F-113A-40FB-AC32-94B316DF8A4F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453867-BF42-4F4D-8020-48AF777C9732}">
      <dgm:prSet phldrT="[Testo]" custT="1"/>
      <dgm:spPr/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Reimbursement of some network charges components</a:t>
          </a:r>
        </a:p>
      </dgm:t>
    </dgm:pt>
    <dgm:pt modelId="{24BB1934-B135-40CA-A5F1-46D4F80D2CB8}" type="parTrans" cxnId="{F074A8DA-DD63-446A-A7C3-552FDD597AB5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EE1D6E-EBC2-4DF8-804C-78BB0FF4F045}" type="sibTrans" cxnId="{F074A8DA-DD63-446A-A7C3-552FDD597AB5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77AAAE-79C9-4897-8F00-A5C5A349A616}">
      <dgm:prSet phldrT="[Testo]" custT="1"/>
      <dgm:spPr/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Incentive on shared electricity</a:t>
          </a:r>
        </a:p>
      </dgm:t>
    </dgm:pt>
    <dgm:pt modelId="{D5570FFC-F6CA-47BF-AFBC-F0F7473BAB23}" type="parTrans" cxnId="{5C619B99-4CD1-4683-B526-A8A4CCFEFBC9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137007-DD24-4E4F-BCA6-BD8BD394CF30}" type="sibTrans" cxnId="{5C619B99-4CD1-4683-B526-A8A4CCFEFBC9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500F78-7179-4535-8D6E-B5E00C783B58}">
      <dgm:prSet phldrT="[Testo]" custT="1"/>
      <dgm:spPr/>
      <dgm:t>
        <a:bodyPr/>
        <a:lstStyle/>
        <a:p>
          <a:r>
            <a:rPr lang="en-GB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Social</a:t>
          </a:r>
        </a:p>
      </dgm:t>
    </dgm:pt>
    <dgm:pt modelId="{9595B03E-7C52-4247-9180-848764B8859E}" type="parTrans" cxnId="{90D99CDF-F7FC-42BF-8748-F13D5B5B7520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6DF4DD-2DFA-496F-91EE-3B45F7AC95E1}" type="sibTrans" cxnId="{90D99CDF-F7FC-42BF-8748-F13D5B5B7520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F31E1E-F571-43A5-A235-806EC77C52A8}">
      <dgm:prSet phldrT="[Testo]" custT="1"/>
      <dgm:spPr/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Energy Justice</a:t>
          </a:r>
        </a:p>
      </dgm:t>
    </dgm:pt>
    <dgm:pt modelId="{D2580C6F-0587-4C1A-B89D-E287BB6A84AF}" type="parTrans" cxnId="{FD295687-88CF-4F60-BCFA-FBF00A76B713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F412DF-6D91-4AE1-A804-24B7660F06BA}" type="sibTrans" cxnId="{FD295687-88CF-4F60-BCFA-FBF00A76B713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864760-E00B-498F-B5F5-A47BBBCF95CC}">
      <dgm:prSet phldrT="[Testo]" custT="1"/>
      <dgm:spPr/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Payment at zonal price of injected energy</a:t>
          </a:r>
        </a:p>
      </dgm:t>
    </dgm:pt>
    <dgm:pt modelId="{8861EA17-A350-4F54-9CCF-E5C1BFCC4D52}" type="parTrans" cxnId="{3B503628-0ECB-4C9B-ACE4-D9D53CD3222F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74076E-148A-4C70-A425-3FB402E7CE76}" type="sibTrans" cxnId="{3B503628-0ECB-4C9B-ACE4-D9D53CD3222F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B643D0-FBF3-4942-AC87-C473D0B45DDC}">
      <dgm:prSet phldrT="[Testo]" custT="1"/>
      <dgm:spPr/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Reinforcement of sense of community</a:t>
          </a:r>
        </a:p>
      </dgm:t>
    </dgm:pt>
    <dgm:pt modelId="{200B9E3B-3A19-4BA1-944E-37E4ADC967A7}" type="parTrans" cxnId="{FC06962F-8AA9-4FCA-907D-F52B98EF5B28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2AE55B-3A68-4491-A8FB-5A7F33BDDD6D}" type="sibTrans" cxnId="{FC06962F-8AA9-4FCA-907D-F52B98EF5B28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B073A4-EADE-4850-998C-EEC060B6CB7D}">
      <dgm:prSet phldrT="[Testo]" custT="1"/>
      <dgm:spPr/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Empowerment of the community</a:t>
          </a:r>
        </a:p>
      </dgm:t>
    </dgm:pt>
    <dgm:pt modelId="{39702C7A-B9A9-4DE4-A1E6-D6133F037B27}" type="parTrans" cxnId="{5AD9CD10-F368-4B7C-9FF7-8F8EAE04C0D9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4498EB-46F7-439A-8DCD-22D8229E265C}" type="sibTrans" cxnId="{5AD9CD10-F368-4B7C-9FF7-8F8EAE04C0D9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71F102-19FF-44C1-BF16-A4A523633FD3}" type="pres">
      <dgm:prSet presAssocID="{98075C71-5FD8-4750-B00C-2F495ED99128}" presName="linearFlow" presStyleCnt="0">
        <dgm:presLayoutVars>
          <dgm:dir/>
          <dgm:animLvl val="lvl"/>
          <dgm:resizeHandles val="exact"/>
        </dgm:presLayoutVars>
      </dgm:prSet>
      <dgm:spPr/>
    </dgm:pt>
    <dgm:pt modelId="{D4D0F555-A3EA-464D-BC9D-36CAE191416F}" type="pres">
      <dgm:prSet presAssocID="{A7BC1D87-4823-451C-B86C-653A47489ABE}" presName="composite" presStyleCnt="0"/>
      <dgm:spPr/>
    </dgm:pt>
    <dgm:pt modelId="{049F738A-34E2-4ADF-94A8-D2D01277DE97}" type="pres">
      <dgm:prSet presAssocID="{A7BC1D87-4823-451C-B86C-653A47489AB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2EEB572-8EE3-4C39-ABC5-0EC864831429}" type="pres">
      <dgm:prSet presAssocID="{A7BC1D87-4823-451C-B86C-653A47489ABE}" presName="descendantText" presStyleLbl="alignAcc1" presStyleIdx="0" presStyleCnt="3">
        <dgm:presLayoutVars>
          <dgm:bulletEnabled val="1"/>
        </dgm:presLayoutVars>
      </dgm:prSet>
      <dgm:spPr/>
    </dgm:pt>
    <dgm:pt modelId="{154F4D3A-4F51-4683-8F5A-4FD9A857787E}" type="pres">
      <dgm:prSet presAssocID="{C3F8ABCD-3EFB-4BF9-AFD1-3EF974446C6D}" presName="sp" presStyleCnt="0"/>
      <dgm:spPr/>
    </dgm:pt>
    <dgm:pt modelId="{6B855385-D622-4846-9570-3489DF36AEF1}" type="pres">
      <dgm:prSet presAssocID="{AF970B79-B322-4607-9AB8-5DF31DFB3EB7}" presName="composite" presStyleCnt="0"/>
      <dgm:spPr/>
    </dgm:pt>
    <dgm:pt modelId="{C1143546-F149-4CF3-9411-7DFFC5D45AF3}" type="pres">
      <dgm:prSet presAssocID="{AF970B79-B322-4607-9AB8-5DF31DFB3EB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158A3C5-6FAD-431C-A104-505D7486BCD8}" type="pres">
      <dgm:prSet presAssocID="{AF970B79-B322-4607-9AB8-5DF31DFB3EB7}" presName="descendantText" presStyleLbl="alignAcc1" presStyleIdx="1" presStyleCnt="3">
        <dgm:presLayoutVars>
          <dgm:bulletEnabled val="1"/>
        </dgm:presLayoutVars>
      </dgm:prSet>
      <dgm:spPr/>
    </dgm:pt>
    <dgm:pt modelId="{D4214C4A-63D6-4374-B469-A1573BD7B338}" type="pres">
      <dgm:prSet presAssocID="{A7826E0F-08DF-446C-B2AA-49B1F201FF9F}" presName="sp" presStyleCnt="0"/>
      <dgm:spPr/>
    </dgm:pt>
    <dgm:pt modelId="{E5C4250E-AC28-467E-880E-0ADD5F7425B3}" type="pres">
      <dgm:prSet presAssocID="{B9500F78-7179-4535-8D6E-B5E00C783B58}" presName="composite" presStyleCnt="0"/>
      <dgm:spPr/>
    </dgm:pt>
    <dgm:pt modelId="{7D4201C5-A313-4FF3-9094-C1F03A2760E0}" type="pres">
      <dgm:prSet presAssocID="{B9500F78-7179-4535-8D6E-B5E00C783B5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F2B699E-6666-4769-8DC8-21DF0AA012BD}" type="pres">
      <dgm:prSet presAssocID="{B9500F78-7179-4535-8D6E-B5E00C783B5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2AF6D01-B6D5-4CDA-A151-D4FFFC7ACD8F}" type="presOf" srcId="{B9500F78-7179-4535-8D6E-B5E00C783B58}" destId="{7D4201C5-A313-4FF3-9094-C1F03A2760E0}" srcOrd="0" destOrd="0" presId="urn:microsoft.com/office/officeart/2005/8/layout/chevron2"/>
    <dgm:cxn modelId="{E9C5B810-CF18-4ADE-9C15-EC3F4C727689}" type="presOf" srcId="{77F31E1E-F571-43A5-A235-806EC77C52A8}" destId="{1F2B699E-6666-4769-8DC8-21DF0AA012BD}" srcOrd="0" destOrd="0" presId="urn:microsoft.com/office/officeart/2005/8/layout/chevron2"/>
    <dgm:cxn modelId="{5AD9CD10-F368-4B7C-9FF7-8F8EAE04C0D9}" srcId="{B9500F78-7179-4535-8D6E-B5E00C783B58}" destId="{D2B073A4-EADE-4850-998C-EEC060B6CB7D}" srcOrd="2" destOrd="0" parTransId="{39702C7A-B9A9-4DE4-A1E6-D6133F037B27}" sibTransId="{134498EB-46F7-439A-8DCD-22D8229E265C}"/>
    <dgm:cxn modelId="{3B503628-0ECB-4C9B-ACE4-D9D53CD3222F}" srcId="{AF970B79-B322-4607-9AB8-5DF31DFB3EB7}" destId="{3D864760-E00B-498F-B5F5-A47BBBCF95CC}" srcOrd="2" destOrd="0" parTransId="{8861EA17-A350-4F54-9CCF-E5C1BFCC4D52}" sibTransId="{9874076E-148A-4C70-A425-3FB402E7CE76}"/>
    <dgm:cxn modelId="{FC06962F-8AA9-4FCA-907D-F52B98EF5B28}" srcId="{B9500F78-7179-4535-8D6E-B5E00C783B58}" destId="{6FB643D0-FBF3-4942-AC87-C473D0B45DDC}" srcOrd="1" destOrd="0" parTransId="{200B9E3B-3A19-4BA1-944E-37E4ADC967A7}" sibTransId="{D92AE55B-3A68-4491-A8FB-5A7F33BDDD6D}"/>
    <dgm:cxn modelId="{67E3E742-70D8-4AB9-88C8-22B204E5F347}" type="presOf" srcId="{80453867-BF42-4F4D-8020-48AF777C9732}" destId="{3158A3C5-6FAD-431C-A104-505D7486BCD8}" srcOrd="0" destOrd="0" presId="urn:microsoft.com/office/officeart/2005/8/layout/chevron2"/>
    <dgm:cxn modelId="{B728D36B-523D-4666-8827-8A52A56A5CC7}" type="presOf" srcId="{98075C71-5FD8-4750-B00C-2F495ED99128}" destId="{7571F102-19FF-44C1-BF16-A4A523633FD3}" srcOrd="0" destOrd="0" presId="urn:microsoft.com/office/officeart/2005/8/layout/chevron2"/>
    <dgm:cxn modelId="{3E60634F-113A-40FB-AC32-94B316DF8A4F}" srcId="{98075C71-5FD8-4750-B00C-2F495ED99128}" destId="{AF970B79-B322-4607-9AB8-5DF31DFB3EB7}" srcOrd="1" destOrd="0" parTransId="{4D57B398-9438-4CFD-91D0-E4267B1EB6B2}" sibTransId="{A7826E0F-08DF-446C-B2AA-49B1F201FF9F}"/>
    <dgm:cxn modelId="{7A826951-88F3-4F50-B9F6-11F7C41CAFB2}" type="presOf" srcId="{BB77AAAE-79C9-4897-8F00-A5C5A349A616}" destId="{3158A3C5-6FAD-431C-A104-505D7486BCD8}" srcOrd="0" destOrd="1" presId="urn:microsoft.com/office/officeart/2005/8/layout/chevron2"/>
    <dgm:cxn modelId="{78F1FD54-1A60-4590-92E8-72616FFAF747}" type="presOf" srcId="{6FB643D0-FBF3-4942-AC87-C473D0B45DDC}" destId="{1F2B699E-6666-4769-8DC8-21DF0AA012BD}" srcOrd="0" destOrd="1" presId="urn:microsoft.com/office/officeart/2005/8/layout/chevron2"/>
    <dgm:cxn modelId="{FD295687-88CF-4F60-BCFA-FBF00A76B713}" srcId="{B9500F78-7179-4535-8D6E-B5E00C783B58}" destId="{77F31E1E-F571-43A5-A235-806EC77C52A8}" srcOrd="0" destOrd="0" parTransId="{D2580C6F-0587-4C1A-B89D-E287BB6A84AF}" sibTransId="{3CF412DF-6D91-4AE1-A804-24B7660F06BA}"/>
    <dgm:cxn modelId="{73917B93-A430-49E7-8BA6-E0DA8FCB47E0}" type="presOf" srcId="{A7BC1D87-4823-451C-B86C-653A47489ABE}" destId="{049F738A-34E2-4ADF-94A8-D2D01277DE97}" srcOrd="0" destOrd="0" presId="urn:microsoft.com/office/officeart/2005/8/layout/chevron2"/>
    <dgm:cxn modelId="{5C619B99-4CD1-4683-B526-A8A4CCFEFBC9}" srcId="{AF970B79-B322-4607-9AB8-5DF31DFB3EB7}" destId="{BB77AAAE-79C9-4897-8F00-A5C5A349A616}" srcOrd="1" destOrd="0" parTransId="{D5570FFC-F6CA-47BF-AFBC-F0F7473BAB23}" sibTransId="{D2137007-DD24-4E4F-BCA6-BD8BD394CF30}"/>
    <dgm:cxn modelId="{D0AD20C8-D002-4648-A4DD-DC5623B578EA}" type="presOf" srcId="{D2B073A4-EADE-4850-998C-EEC060B6CB7D}" destId="{1F2B699E-6666-4769-8DC8-21DF0AA012BD}" srcOrd="0" destOrd="2" presId="urn:microsoft.com/office/officeart/2005/8/layout/chevron2"/>
    <dgm:cxn modelId="{7D22E1CB-D3D9-4C5F-B6D0-D18060163A5D}" srcId="{98075C71-5FD8-4750-B00C-2F495ED99128}" destId="{A7BC1D87-4823-451C-B86C-653A47489ABE}" srcOrd="0" destOrd="0" parTransId="{571743F7-C1C8-4B80-91BA-82239D3E2B90}" sibTransId="{C3F8ABCD-3EFB-4BF9-AFD1-3EF974446C6D}"/>
    <dgm:cxn modelId="{42A4ECD0-A049-4097-AE85-129F300D3FC8}" type="presOf" srcId="{01895FD5-BF6E-43A8-95AC-42757A112B23}" destId="{B2EEB572-8EE3-4C39-ABC5-0EC864831429}" srcOrd="0" destOrd="0" presId="urn:microsoft.com/office/officeart/2005/8/layout/chevron2"/>
    <dgm:cxn modelId="{F074A8DA-DD63-446A-A7C3-552FDD597AB5}" srcId="{AF970B79-B322-4607-9AB8-5DF31DFB3EB7}" destId="{80453867-BF42-4F4D-8020-48AF777C9732}" srcOrd="0" destOrd="0" parTransId="{24BB1934-B135-40CA-A5F1-46D4F80D2CB8}" sibTransId="{CAEE1D6E-EBC2-4DF8-804C-78BB0FF4F045}"/>
    <dgm:cxn modelId="{90D99CDF-F7FC-42BF-8748-F13D5B5B7520}" srcId="{98075C71-5FD8-4750-B00C-2F495ED99128}" destId="{B9500F78-7179-4535-8D6E-B5E00C783B58}" srcOrd="2" destOrd="0" parTransId="{9595B03E-7C52-4247-9180-848764B8859E}" sibTransId="{3C6DF4DD-2DFA-496F-91EE-3B45F7AC95E1}"/>
    <dgm:cxn modelId="{D7C2A1E5-4B5E-4D42-B98E-6F4879F21F97}" type="presOf" srcId="{AF970B79-B322-4607-9AB8-5DF31DFB3EB7}" destId="{C1143546-F149-4CF3-9411-7DFFC5D45AF3}" srcOrd="0" destOrd="0" presId="urn:microsoft.com/office/officeart/2005/8/layout/chevron2"/>
    <dgm:cxn modelId="{3FF07EF3-2416-436F-BEEE-E531FFAF2976}" srcId="{A7BC1D87-4823-451C-B86C-653A47489ABE}" destId="{01895FD5-BF6E-43A8-95AC-42757A112B23}" srcOrd="0" destOrd="0" parTransId="{F8C9283F-A8C9-45C9-82DB-6598FCD96E53}" sibTransId="{4676D2A9-69C6-407C-86A9-27A96374B516}"/>
    <dgm:cxn modelId="{508BEBF5-30A8-4C2A-9740-19354575E579}" type="presOf" srcId="{3D864760-E00B-498F-B5F5-A47BBBCF95CC}" destId="{3158A3C5-6FAD-431C-A104-505D7486BCD8}" srcOrd="0" destOrd="2" presId="urn:microsoft.com/office/officeart/2005/8/layout/chevron2"/>
    <dgm:cxn modelId="{1DA37C53-353E-4E76-8880-8DE23A2A804B}" type="presParOf" srcId="{7571F102-19FF-44C1-BF16-A4A523633FD3}" destId="{D4D0F555-A3EA-464D-BC9D-36CAE191416F}" srcOrd="0" destOrd="0" presId="urn:microsoft.com/office/officeart/2005/8/layout/chevron2"/>
    <dgm:cxn modelId="{77E16E17-38DC-4B0B-9511-92570986195E}" type="presParOf" srcId="{D4D0F555-A3EA-464D-BC9D-36CAE191416F}" destId="{049F738A-34E2-4ADF-94A8-D2D01277DE97}" srcOrd="0" destOrd="0" presId="urn:microsoft.com/office/officeart/2005/8/layout/chevron2"/>
    <dgm:cxn modelId="{63014886-61E7-4076-BF31-97EB75E38585}" type="presParOf" srcId="{D4D0F555-A3EA-464D-BC9D-36CAE191416F}" destId="{B2EEB572-8EE3-4C39-ABC5-0EC864831429}" srcOrd="1" destOrd="0" presId="urn:microsoft.com/office/officeart/2005/8/layout/chevron2"/>
    <dgm:cxn modelId="{FCBBDF53-E4DA-4198-9C11-E8B1F3046879}" type="presParOf" srcId="{7571F102-19FF-44C1-BF16-A4A523633FD3}" destId="{154F4D3A-4F51-4683-8F5A-4FD9A857787E}" srcOrd="1" destOrd="0" presId="urn:microsoft.com/office/officeart/2005/8/layout/chevron2"/>
    <dgm:cxn modelId="{FC38940A-A690-40BA-A260-DD2AE8DB9931}" type="presParOf" srcId="{7571F102-19FF-44C1-BF16-A4A523633FD3}" destId="{6B855385-D622-4846-9570-3489DF36AEF1}" srcOrd="2" destOrd="0" presId="urn:microsoft.com/office/officeart/2005/8/layout/chevron2"/>
    <dgm:cxn modelId="{CBF1E748-3F97-4CF0-B688-670BF36B443A}" type="presParOf" srcId="{6B855385-D622-4846-9570-3489DF36AEF1}" destId="{C1143546-F149-4CF3-9411-7DFFC5D45AF3}" srcOrd="0" destOrd="0" presId="urn:microsoft.com/office/officeart/2005/8/layout/chevron2"/>
    <dgm:cxn modelId="{E33B043E-A5CE-4DEC-8B59-FD74AB44BBB3}" type="presParOf" srcId="{6B855385-D622-4846-9570-3489DF36AEF1}" destId="{3158A3C5-6FAD-431C-A104-505D7486BCD8}" srcOrd="1" destOrd="0" presId="urn:microsoft.com/office/officeart/2005/8/layout/chevron2"/>
    <dgm:cxn modelId="{5FFB6EF4-6B16-4BEC-B291-DF4630EE4598}" type="presParOf" srcId="{7571F102-19FF-44C1-BF16-A4A523633FD3}" destId="{D4214C4A-63D6-4374-B469-A1573BD7B338}" srcOrd="3" destOrd="0" presId="urn:microsoft.com/office/officeart/2005/8/layout/chevron2"/>
    <dgm:cxn modelId="{D7623A69-D630-4461-A788-A59AE4FDF3CC}" type="presParOf" srcId="{7571F102-19FF-44C1-BF16-A4A523633FD3}" destId="{E5C4250E-AC28-467E-880E-0ADD5F7425B3}" srcOrd="4" destOrd="0" presId="urn:microsoft.com/office/officeart/2005/8/layout/chevron2"/>
    <dgm:cxn modelId="{BE52875A-273E-4AF6-83CE-1DBB76100E98}" type="presParOf" srcId="{E5C4250E-AC28-467E-880E-0ADD5F7425B3}" destId="{7D4201C5-A313-4FF3-9094-C1F03A2760E0}" srcOrd="0" destOrd="0" presId="urn:microsoft.com/office/officeart/2005/8/layout/chevron2"/>
    <dgm:cxn modelId="{C9E9CD9F-8314-4E75-B306-11B7FC67FEF9}" type="presParOf" srcId="{E5C4250E-AC28-467E-880E-0ADD5F7425B3}" destId="{1F2B699E-6666-4769-8DC8-21DF0AA012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86121A-C475-41D7-9890-092A0BAB3626}" type="doc">
      <dgm:prSet loTypeId="urn:microsoft.com/office/officeart/2005/8/layout/funnel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F0DC45D-D1FD-426D-A6B4-35940EEB77B2}">
      <dgm:prSet phldrT="[Testo]"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Ownership rights</a:t>
          </a:r>
        </a:p>
      </dgm:t>
    </dgm:pt>
    <dgm:pt modelId="{5DC60C34-94D8-4B6E-9B2C-79E1C6A42E15}" type="parTrans" cxnId="{898727DC-063C-43AC-AC6A-5F6D3E59FA0B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91F6E-D574-4867-9085-558B35569649}" type="sibTrans" cxnId="{898727DC-063C-43AC-AC6A-5F6D3E59FA0B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A6EDFE-318A-4970-98EE-0FFD97B8CA5E}">
      <dgm:prSet phldrT="[Testo]"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Energy virtually shared</a:t>
          </a:r>
        </a:p>
      </dgm:t>
    </dgm:pt>
    <dgm:pt modelId="{567E4B3A-658C-42CC-AA1E-0C038D99A28C}" type="parTrans" cxnId="{5ED8C3AF-A4C5-4482-BD22-3CF69BC9EDAF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C0E6FA-4FFC-486E-9898-FB2A2D9909AD}" type="sibTrans" cxnId="{5ED8C3AF-A4C5-4482-BD22-3CF69BC9EDAF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946CD9-5114-45B9-981D-C1F307069B69}">
      <dgm:prSet phldrT="[Testo]"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Effort for increasing energy shared</a:t>
          </a:r>
        </a:p>
      </dgm:t>
    </dgm:pt>
    <dgm:pt modelId="{5B978732-F08E-4E97-9995-366AAD4B175D}" type="parTrans" cxnId="{85E506B5-AA7D-4E63-9F5E-6598138970DC}">
      <dgm:prSet/>
      <dgm:spPr/>
      <dgm:t>
        <a:bodyPr/>
        <a:lstStyle/>
        <a:p>
          <a:endParaRPr lang="en-GB"/>
        </a:p>
      </dgm:t>
    </dgm:pt>
    <dgm:pt modelId="{59D8EA3D-28D1-455A-A94E-7B76594114EE}" type="sibTrans" cxnId="{85E506B5-AA7D-4E63-9F5E-6598138970DC}">
      <dgm:prSet/>
      <dgm:spPr/>
      <dgm:t>
        <a:bodyPr/>
        <a:lstStyle/>
        <a:p>
          <a:endParaRPr lang="en-GB"/>
        </a:p>
      </dgm:t>
    </dgm:pt>
    <dgm:pt modelId="{67465B28-48B4-4EEA-B124-DBE5A00512FE}" type="pres">
      <dgm:prSet presAssocID="{6F86121A-C475-41D7-9890-092A0BAB3626}" presName="Name0" presStyleCnt="0">
        <dgm:presLayoutVars>
          <dgm:chMax val="4"/>
          <dgm:resizeHandles val="exact"/>
        </dgm:presLayoutVars>
      </dgm:prSet>
      <dgm:spPr/>
    </dgm:pt>
    <dgm:pt modelId="{9FD9D2A7-1025-48C7-A3CE-C925F7749768}" type="pres">
      <dgm:prSet presAssocID="{6F86121A-C475-41D7-9890-092A0BAB3626}" presName="ellipse" presStyleLbl="trBgShp" presStyleIdx="0" presStyleCnt="1"/>
      <dgm:spPr/>
    </dgm:pt>
    <dgm:pt modelId="{ED947EA6-C5EA-495E-BEB3-0626782469D9}" type="pres">
      <dgm:prSet presAssocID="{6F86121A-C475-41D7-9890-092A0BAB3626}" presName="arrow1" presStyleLbl="fgShp" presStyleIdx="0" presStyleCnt="1"/>
      <dgm:spPr/>
    </dgm:pt>
    <dgm:pt modelId="{066E0258-E603-4C10-8A29-08A41303F7E5}" type="pres">
      <dgm:prSet presAssocID="{6F86121A-C475-41D7-9890-092A0BAB3626}" presName="rectangle" presStyleLbl="revTx" presStyleIdx="0" presStyleCnt="1" custScaleX="166667">
        <dgm:presLayoutVars>
          <dgm:bulletEnabled val="1"/>
        </dgm:presLayoutVars>
      </dgm:prSet>
      <dgm:spPr/>
    </dgm:pt>
    <dgm:pt modelId="{88C70F23-45B8-4CD5-9B2D-BC2A81BD1797}" type="pres">
      <dgm:prSet presAssocID="{1E946CD9-5114-45B9-981D-C1F307069B69}" presName="item1" presStyleLbl="node1" presStyleIdx="0" presStyleCnt="2">
        <dgm:presLayoutVars>
          <dgm:bulletEnabled val="1"/>
        </dgm:presLayoutVars>
      </dgm:prSet>
      <dgm:spPr/>
    </dgm:pt>
    <dgm:pt modelId="{9D8BBE7B-D8F8-400E-9571-881C1BC9A85C}" type="pres">
      <dgm:prSet presAssocID="{B9A6EDFE-318A-4970-98EE-0FFD97B8CA5E}" presName="item2" presStyleLbl="node1" presStyleIdx="1" presStyleCnt="2">
        <dgm:presLayoutVars>
          <dgm:bulletEnabled val="1"/>
        </dgm:presLayoutVars>
      </dgm:prSet>
      <dgm:spPr/>
    </dgm:pt>
    <dgm:pt modelId="{B1298E99-DF07-4659-A2AF-CAE2AD422ABA}" type="pres">
      <dgm:prSet presAssocID="{6F86121A-C475-41D7-9890-092A0BAB3626}" presName="funnel" presStyleLbl="trAlignAcc1" presStyleIdx="0" presStyleCnt="1"/>
      <dgm:spPr/>
    </dgm:pt>
  </dgm:ptLst>
  <dgm:cxnLst>
    <dgm:cxn modelId="{4B66FD74-83E9-4183-A0CA-9D19F0BD7E44}" type="presOf" srcId="{6F86121A-C475-41D7-9890-092A0BAB3626}" destId="{67465B28-48B4-4EEA-B124-DBE5A00512FE}" srcOrd="0" destOrd="0" presId="urn:microsoft.com/office/officeart/2005/8/layout/funnel1"/>
    <dgm:cxn modelId="{2D95CE84-2463-4C83-A840-F90EC7646824}" type="presOf" srcId="{1F0DC45D-D1FD-426D-A6B4-35940EEB77B2}" destId="{9D8BBE7B-D8F8-400E-9571-881C1BC9A85C}" srcOrd="0" destOrd="0" presId="urn:microsoft.com/office/officeart/2005/8/layout/funnel1"/>
    <dgm:cxn modelId="{5ED8C3AF-A4C5-4482-BD22-3CF69BC9EDAF}" srcId="{6F86121A-C475-41D7-9890-092A0BAB3626}" destId="{B9A6EDFE-318A-4970-98EE-0FFD97B8CA5E}" srcOrd="2" destOrd="0" parTransId="{567E4B3A-658C-42CC-AA1E-0C038D99A28C}" sibTransId="{5AC0E6FA-4FFC-486E-9898-FB2A2D9909AD}"/>
    <dgm:cxn modelId="{85E506B5-AA7D-4E63-9F5E-6598138970DC}" srcId="{6F86121A-C475-41D7-9890-092A0BAB3626}" destId="{1E946CD9-5114-45B9-981D-C1F307069B69}" srcOrd="1" destOrd="0" parTransId="{5B978732-F08E-4E97-9995-366AAD4B175D}" sibTransId="{59D8EA3D-28D1-455A-A94E-7B76594114EE}"/>
    <dgm:cxn modelId="{898727DC-063C-43AC-AC6A-5F6D3E59FA0B}" srcId="{6F86121A-C475-41D7-9890-092A0BAB3626}" destId="{1F0DC45D-D1FD-426D-A6B4-35940EEB77B2}" srcOrd="0" destOrd="0" parTransId="{5DC60C34-94D8-4B6E-9B2C-79E1C6A42E15}" sibTransId="{DA791F6E-D574-4867-9085-558B35569649}"/>
    <dgm:cxn modelId="{A04811ED-91E6-4C5A-BA6F-69932F6D358C}" type="presOf" srcId="{1E946CD9-5114-45B9-981D-C1F307069B69}" destId="{88C70F23-45B8-4CD5-9B2D-BC2A81BD1797}" srcOrd="0" destOrd="0" presId="urn:microsoft.com/office/officeart/2005/8/layout/funnel1"/>
    <dgm:cxn modelId="{E9C267F8-1C9A-4BCC-8041-235B94B48BA3}" type="presOf" srcId="{B9A6EDFE-318A-4970-98EE-0FFD97B8CA5E}" destId="{066E0258-E603-4C10-8A29-08A41303F7E5}" srcOrd="0" destOrd="0" presId="urn:microsoft.com/office/officeart/2005/8/layout/funnel1"/>
    <dgm:cxn modelId="{F17B4F80-9764-455E-88CF-005F8D7B04B8}" type="presParOf" srcId="{67465B28-48B4-4EEA-B124-DBE5A00512FE}" destId="{9FD9D2A7-1025-48C7-A3CE-C925F7749768}" srcOrd="0" destOrd="0" presId="urn:microsoft.com/office/officeart/2005/8/layout/funnel1"/>
    <dgm:cxn modelId="{65A46C52-169C-444B-94F4-605F10E7F5D9}" type="presParOf" srcId="{67465B28-48B4-4EEA-B124-DBE5A00512FE}" destId="{ED947EA6-C5EA-495E-BEB3-0626782469D9}" srcOrd="1" destOrd="0" presId="urn:microsoft.com/office/officeart/2005/8/layout/funnel1"/>
    <dgm:cxn modelId="{92B65B92-3826-48CD-8AA0-57270DA9B665}" type="presParOf" srcId="{67465B28-48B4-4EEA-B124-DBE5A00512FE}" destId="{066E0258-E603-4C10-8A29-08A41303F7E5}" srcOrd="2" destOrd="0" presId="urn:microsoft.com/office/officeart/2005/8/layout/funnel1"/>
    <dgm:cxn modelId="{A5E32540-82D4-4936-882A-05FDF95EB79E}" type="presParOf" srcId="{67465B28-48B4-4EEA-B124-DBE5A00512FE}" destId="{88C70F23-45B8-4CD5-9B2D-BC2A81BD1797}" srcOrd="3" destOrd="0" presId="urn:microsoft.com/office/officeart/2005/8/layout/funnel1"/>
    <dgm:cxn modelId="{307E0A23-B823-469F-B4D9-047505DE5C43}" type="presParOf" srcId="{67465B28-48B4-4EEA-B124-DBE5A00512FE}" destId="{9D8BBE7B-D8F8-400E-9571-881C1BC9A85C}" srcOrd="4" destOrd="0" presId="urn:microsoft.com/office/officeart/2005/8/layout/funnel1"/>
    <dgm:cxn modelId="{80210001-6ED9-4FCD-BEE1-8A603843CF93}" type="presParOf" srcId="{67465B28-48B4-4EEA-B124-DBE5A00512FE}" destId="{B1298E99-DF07-4659-A2AF-CAE2AD422ABA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FAB6BC-A661-43F8-9D27-4E8205FFF3F4}" type="doc">
      <dgm:prSet loTypeId="urn:microsoft.com/office/officeart/2005/8/layout/cycle7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81BBA65D-BD32-432A-9826-5A48D7151E2D}">
      <dgm:prSet phldrT="[Testo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Procedural Justice</a:t>
          </a:r>
          <a:endParaRPr lang="en-GB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95AC7B-3A26-4722-997F-1E7424E06F92}" type="parTrans" cxnId="{58E9A441-F173-4CDF-B1EA-0CD2C679422C}">
      <dgm:prSet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4F96E4-DA53-4154-AA6D-7EF00428B71B}" type="sibTrans" cxnId="{58E9A441-F173-4CDF-B1EA-0CD2C679422C}">
      <dgm:prSet custT="1"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835583-6A4E-4F4C-B4A3-058BDABE9555}">
      <dgm:prSet phldrT="[Testo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Recognitional Justice</a:t>
          </a:r>
          <a:endParaRPr lang="en-GB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2C4AF9-7571-401F-8F7A-2BB927761050}" type="parTrans" cxnId="{63B33E3D-3DBF-41F6-8CDB-2458B2D4D530}">
      <dgm:prSet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A258A8-ABB1-4D8D-AEF3-977DDD0947EE}" type="sibTrans" cxnId="{63B33E3D-3DBF-41F6-8CDB-2458B2D4D530}">
      <dgm:prSet custT="1"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9438E7-E7B7-4D5A-BC5D-B89C5CDD9D93}">
      <dgm:prSet phldrT="[Testo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Distributional Justice</a:t>
          </a:r>
          <a:endParaRPr lang="en-GB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84984B-1D1E-4DEC-ABD6-923F14B8AC9F}" type="parTrans" cxnId="{4F28D0FC-ED26-4BCE-9E01-71BE160C6028}">
      <dgm:prSet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B75B78-C191-47C1-8C3D-57BD4193971A}" type="sibTrans" cxnId="{4F28D0FC-ED26-4BCE-9E01-71BE160C6028}">
      <dgm:prSet custT="1"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9124D1-D978-4BB5-B89B-CEA80FC72D3A}" type="pres">
      <dgm:prSet presAssocID="{27FAB6BC-A661-43F8-9D27-4E8205FFF3F4}" presName="Name0" presStyleCnt="0">
        <dgm:presLayoutVars>
          <dgm:dir/>
          <dgm:resizeHandles val="exact"/>
        </dgm:presLayoutVars>
      </dgm:prSet>
      <dgm:spPr/>
    </dgm:pt>
    <dgm:pt modelId="{E11A4658-EDA5-45DC-B96D-A32133B66090}" type="pres">
      <dgm:prSet presAssocID="{81BBA65D-BD32-432A-9826-5A48D7151E2D}" presName="node" presStyleLbl="node1" presStyleIdx="0" presStyleCnt="3">
        <dgm:presLayoutVars>
          <dgm:bulletEnabled val="1"/>
        </dgm:presLayoutVars>
      </dgm:prSet>
      <dgm:spPr/>
    </dgm:pt>
    <dgm:pt modelId="{8D55C583-7E2D-4503-B348-E4384BF8721A}" type="pres">
      <dgm:prSet presAssocID="{414F96E4-DA53-4154-AA6D-7EF00428B71B}" presName="sibTrans" presStyleLbl="sibTrans2D1" presStyleIdx="0" presStyleCnt="3" custLinFactNeighborX="2542" custLinFactNeighborY="15389"/>
      <dgm:spPr/>
    </dgm:pt>
    <dgm:pt modelId="{1BEE0C7A-DCA7-44B9-B920-C31514BF68FC}" type="pres">
      <dgm:prSet presAssocID="{414F96E4-DA53-4154-AA6D-7EF00428B71B}" presName="connectorText" presStyleLbl="sibTrans2D1" presStyleIdx="0" presStyleCnt="3"/>
      <dgm:spPr/>
    </dgm:pt>
    <dgm:pt modelId="{24FA66C6-FD4A-48D9-A4D0-A4DEC10B4ECD}" type="pres">
      <dgm:prSet presAssocID="{A6835583-6A4E-4F4C-B4A3-058BDABE9555}" presName="node" presStyleLbl="node1" presStyleIdx="1" presStyleCnt="3" custRadScaleRad="91159" custRadScaleInc="-17932">
        <dgm:presLayoutVars>
          <dgm:bulletEnabled val="1"/>
        </dgm:presLayoutVars>
      </dgm:prSet>
      <dgm:spPr/>
    </dgm:pt>
    <dgm:pt modelId="{ECC4F4A4-F9DB-4CBF-9EB2-53FD549231E4}" type="pres">
      <dgm:prSet presAssocID="{ADA258A8-ABB1-4D8D-AEF3-977DDD0947EE}" presName="sibTrans" presStyleLbl="sibTrans2D1" presStyleIdx="1" presStyleCnt="3"/>
      <dgm:spPr/>
    </dgm:pt>
    <dgm:pt modelId="{A2352812-DE4F-44D6-BE88-24AB173CD9F0}" type="pres">
      <dgm:prSet presAssocID="{ADA258A8-ABB1-4D8D-AEF3-977DDD0947EE}" presName="connectorText" presStyleLbl="sibTrans2D1" presStyleIdx="1" presStyleCnt="3"/>
      <dgm:spPr/>
    </dgm:pt>
    <dgm:pt modelId="{20D68C10-4851-4D90-9874-462438006E55}" type="pres">
      <dgm:prSet presAssocID="{349438E7-E7B7-4D5A-BC5D-B89C5CDD9D93}" presName="node" presStyleLbl="node1" presStyleIdx="2" presStyleCnt="3" custRadScaleRad="92171" custRadScaleInc="18298">
        <dgm:presLayoutVars>
          <dgm:bulletEnabled val="1"/>
        </dgm:presLayoutVars>
      </dgm:prSet>
      <dgm:spPr/>
    </dgm:pt>
    <dgm:pt modelId="{AD527ECD-6157-4097-861E-2C5F90B8D9CA}" type="pres">
      <dgm:prSet presAssocID="{B6B75B78-C191-47C1-8C3D-57BD4193971A}" presName="sibTrans" presStyleLbl="sibTrans2D1" presStyleIdx="2" presStyleCnt="3" custLinFactNeighborX="3345" custLinFactNeighborY="5679"/>
      <dgm:spPr/>
    </dgm:pt>
    <dgm:pt modelId="{73045E5A-331C-414B-A32C-F1BFF9A00B82}" type="pres">
      <dgm:prSet presAssocID="{B6B75B78-C191-47C1-8C3D-57BD4193971A}" presName="connectorText" presStyleLbl="sibTrans2D1" presStyleIdx="2" presStyleCnt="3"/>
      <dgm:spPr/>
    </dgm:pt>
  </dgm:ptLst>
  <dgm:cxnLst>
    <dgm:cxn modelId="{FAE1B805-764A-4EA4-B43C-286F370591F2}" type="presOf" srcId="{B6B75B78-C191-47C1-8C3D-57BD4193971A}" destId="{73045E5A-331C-414B-A32C-F1BFF9A00B82}" srcOrd="1" destOrd="0" presId="urn:microsoft.com/office/officeart/2005/8/layout/cycle7"/>
    <dgm:cxn modelId="{58923A1A-0657-4681-94F2-52AC3595955C}" type="presOf" srcId="{414F96E4-DA53-4154-AA6D-7EF00428B71B}" destId="{8D55C583-7E2D-4503-B348-E4384BF8721A}" srcOrd="0" destOrd="0" presId="urn:microsoft.com/office/officeart/2005/8/layout/cycle7"/>
    <dgm:cxn modelId="{1607782C-5540-40AF-9CBC-F731C216D3AC}" type="presOf" srcId="{A6835583-6A4E-4F4C-B4A3-058BDABE9555}" destId="{24FA66C6-FD4A-48D9-A4D0-A4DEC10B4ECD}" srcOrd="0" destOrd="0" presId="urn:microsoft.com/office/officeart/2005/8/layout/cycle7"/>
    <dgm:cxn modelId="{63B33E3D-3DBF-41F6-8CDB-2458B2D4D530}" srcId="{27FAB6BC-A661-43F8-9D27-4E8205FFF3F4}" destId="{A6835583-6A4E-4F4C-B4A3-058BDABE9555}" srcOrd="1" destOrd="0" parTransId="{C92C4AF9-7571-401F-8F7A-2BB927761050}" sibTransId="{ADA258A8-ABB1-4D8D-AEF3-977DDD0947EE}"/>
    <dgm:cxn modelId="{58E9A441-F173-4CDF-B1EA-0CD2C679422C}" srcId="{27FAB6BC-A661-43F8-9D27-4E8205FFF3F4}" destId="{81BBA65D-BD32-432A-9826-5A48D7151E2D}" srcOrd="0" destOrd="0" parTransId="{0895AC7B-3A26-4722-997F-1E7424E06F92}" sibTransId="{414F96E4-DA53-4154-AA6D-7EF00428B71B}"/>
    <dgm:cxn modelId="{B6850145-87F6-4556-B38F-590F73C7D5B8}" type="presOf" srcId="{27FAB6BC-A661-43F8-9D27-4E8205FFF3F4}" destId="{C29124D1-D978-4BB5-B89B-CEA80FC72D3A}" srcOrd="0" destOrd="0" presId="urn:microsoft.com/office/officeart/2005/8/layout/cycle7"/>
    <dgm:cxn modelId="{75A09854-26C2-44B2-A7EF-138518002747}" type="presOf" srcId="{81BBA65D-BD32-432A-9826-5A48D7151E2D}" destId="{E11A4658-EDA5-45DC-B96D-A32133B66090}" srcOrd="0" destOrd="0" presId="urn:microsoft.com/office/officeart/2005/8/layout/cycle7"/>
    <dgm:cxn modelId="{29647178-074F-4437-978F-9C969909F65B}" type="presOf" srcId="{ADA258A8-ABB1-4D8D-AEF3-977DDD0947EE}" destId="{A2352812-DE4F-44D6-BE88-24AB173CD9F0}" srcOrd="1" destOrd="0" presId="urn:microsoft.com/office/officeart/2005/8/layout/cycle7"/>
    <dgm:cxn modelId="{36D2C292-EB86-4995-B8CD-E73CDF3E0EA3}" type="presOf" srcId="{ADA258A8-ABB1-4D8D-AEF3-977DDD0947EE}" destId="{ECC4F4A4-F9DB-4CBF-9EB2-53FD549231E4}" srcOrd="0" destOrd="0" presId="urn:microsoft.com/office/officeart/2005/8/layout/cycle7"/>
    <dgm:cxn modelId="{E7535694-C9A9-467D-BB01-B5A5907408D5}" type="presOf" srcId="{349438E7-E7B7-4D5A-BC5D-B89C5CDD9D93}" destId="{20D68C10-4851-4D90-9874-462438006E55}" srcOrd="0" destOrd="0" presId="urn:microsoft.com/office/officeart/2005/8/layout/cycle7"/>
    <dgm:cxn modelId="{F59BD2AC-4517-4FCD-83E4-93B9C34A3A89}" type="presOf" srcId="{B6B75B78-C191-47C1-8C3D-57BD4193971A}" destId="{AD527ECD-6157-4097-861E-2C5F90B8D9CA}" srcOrd="0" destOrd="0" presId="urn:microsoft.com/office/officeart/2005/8/layout/cycle7"/>
    <dgm:cxn modelId="{B2DECDD8-0BB2-4A63-94E8-C1D006F1D6B2}" type="presOf" srcId="{414F96E4-DA53-4154-AA6D-7EF00428B71B}" destId="{1BEE0C7A-DCA7-44B9-B920-C31514BF68FC}" srcOrd="1" destOrd="0" presId="urn:microsoft.com/office/officeart/2005/8/layout/cycle7"/>
    <dgm:cxn modelId="{4F28D0FC-ED26-4BCE-9E01-71BE160C6028}" srcId="{27FAB6BC-A661-43F8-9D27-4E8205FFF3F4}" destId="{349438E7-E7B7-4D5A-BC5D-B89C5CDD9D93}" srcOrd="2" destOrd="0" parTransId="{E884984B-1D1E-4DEC-ABD6-923F14B8AC9F}" sibTransId="{B6B75B78-C191-47C1-8C3D-57BD4193971A}"/>
    <dgm:cxn modelId="{203414E0-62A0-422E-B649-A8187177787F}" type="presParOf" srcId="{C29124D1-D978-4BB5-B89B-CEA80FC72D3A}" destId="{E11A4658-EDA5-45DC-B96D-A32133B66090}" srcOrd="0" destOrd="0" presId="urn:microsoft.com/office/officeart/2005/8/layout/cycle7"/>
    <dgm:cxn modelId="{64E6AB20-A43E-4C5C-8C00-1102D3AB8B9A}" type="presParOf" srcId="{C29124D1-D978-4BB5-B89B-CEA80FC72D3A}" destId="{8D55C583-7E2D-4503-B348-E4384BF8721A}" srcOrd="1" destOrd="0" presId="urn:microsoft.com/office/officeart/2005/8/layout/cycle7"/>
    <dgm:cxn modelId="{58A8871D-5A16-45C5-9C2E-042786271B69}" type="presParOf" srcId="{8D55C583-7E2D-4503-B348-E4384BF8721A}" destId="{1BEE0C7A-DCA7-44B9-B920-C31514BF68FC}" srcOrd="0" destOrd="0" presId="urn:microsoft.com/office/officeart/2005/8/layout/cycle7"/>
    <dgm:cxn modelId="{80AF4867-C662-414D-B23C-1282E99E88EA}" type="presParOf" srcId="{C29124D1-D978-4BB5-B89B-CEA80FC72D3A}" destId="{24FA66C6-FD4A-48D9-A4D0-A4DEC10B4ECD}" srcOrd="2" destOrd="0" presId="urn:microsoft.com/office/officeart/2005/8/layout/cycle7"/>
    <dgm:cxn modelId="{29812AD0-7A60-4EB8-9604-86141DC27788}" type="presParOf" srcId="{C29124D1-D978-4BB5-B89B-CEA80FC72D3A}" destId="{ECC4F4A4-F9DB-4CBF-9EB2-53FD549231E4}" srcOrd="3" destOrd="0" presId="urn:microsoft.com/office/officeart/2005/8/layout/cycle7"/>
    <dgm:cxn modelId="{185C53AC-C5CC-42E6-9BD8-DF4A665B687B}" type="presParOf" srcId="{ECC4F4A4-F9DB-4CBF-9EB2-53FD549231E4}" destId="{A2352812-DE4F-44D6-BE88-24AB173CD9F0}" srcOrd="0" destOrd="0" presId="urn:microsoft.com/office/officeart/2005/8/layout/cycle7"/>
    <dgm:cxn modelId="{CCA58195-59BD-425A-B257-1CF1A08AD2BD}" type="presParOf" srcId="{C29124D1-D978-4BB5-B89B-CEA80FC72D3A}" destId="{20D68C10-4851-4D90-9874-462438006E55}" srcOrd="4" destOrd="0" presId="urn:microsoft.com/office/officeart/2005/8/layout/cycle7"/>
    <dgm:cxn modelId="{91940643-412E-46D4-9A3A-9DE7D814868E}" type="presParOf" srcId="{C29124D1-D978-4BB5-B89B-CEA80FC72D3A}" destId="{AD527ECD-6157-4097-861E-2C5F90B8D9CA}" srcOrd="5" destOrd="0" presId="urn:microsoft.com/office/officeart/2005/8/layout/cycle7"/>
    <dgm:cxn modelId="{CCFE0872-8BB3-4361-AD2D-E7120377CFBF}" type="presParOf" srcId="{AD527ECD-6157-4097-861E-2C5F90B8D9CA}" destId="{73045E5A-331C-414B-A32C-F1BFF9A00B8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6F894C-B070-4B90-A7EF-EAADBBB237C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1953E1EE-5E27-4063-9185-2629E8957DE1}">
      <dgm:prSet phldrT="[Testo]"/>
      <dgm:spPr/>
      <dgm:t>
        <a:bodyPr/>
        <a:lstStyle/>
        <a:p>
          <a:r>
            <a:rPr lang="en-GB">
              <a:latin typeface="Times New Roman" panose="02020603050405020304" pitchFamily="18" charset="0"/>
              <a:cs typeface="Times New Roman" panose="02020603050405020304" pitchFamily="18" charset="0"/>
            </a:rPr>
            <a:t>Non-existing sense of community</a:t>
          </a:r>
          <a:endParaRPr lang="en-GB"/>
        </a:p>
      </dgm:t>
    </dgm:pt>
    <dgm:pt modelId="{F7CD30E5-9397-4C7D-938B-09ABA9FC853A}" type="parTrans" cxnId="{659C6F04-927B-491F-BAE8-124845232962}">
      <dgm:prSet/>
      <dgm:spPr/>
      <dgm:t>
        <a:bodyPr/>
        <a:lstStyle/>
        <a:p>
          <a:endParaRPr lang="en-GB"/>
        </a:p>
      </dgm:t>
    </dgm:pt>
    <dgm:pt modelId="{DA1A0D93-D8FD-41FF-A6AB-94C7DACED8CE}" type="sibTrans" cxnId="{659C6F04-927B-491F-BAE8-124845232962}">
      <dgm:prSet/>
      <dgm:spPr/>
      <dgm:t>
        <a:bodyPr/>
        <a:lstStyle/>
        <a:p>
          <a:endParaRPr lang="en-GB"/>
        </a:p>
      </dgm:t>
    </dgm:pt>
    <dgm:pt modelId="{0AC5DC55-A0C3-441A-A159-0BEBF6595CCE}">
      <dgm:prSet phldrT="[Testo]"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Agreement on amount of shared electricity</a:t>
          </a:r>
        </a:p>
      </dgm:t>
    </dgm:pt>
    <dgm:pt modelId="{2F8E909B-5DE4-479E-AC4E-F007A7DF27A3}" type="parTrans" cxnId="{8D7686C1-71D0-46FD-B4E9-056DFCE69E06}">
      <dgm:prSet/>
      <dgm:spPr/>
      <dgm:t>
        <a:bodyPr/>
        <a:lstStyle/>
        <a:p>
          <a:endParaRPr lang="en-GB"/>
        </a:p>
      </dgm:t>
    </dgm:pt>
    <dgm:pt modelId="{B7A25935-39AE-4581-98A4-9BA3F7D45194}" type="sibTrans" cxnId="{8D7686C1-71D0-46FD-B4E9-056DFCE69E06}">
      <dgm:prSet/>
      <dgm:spPr/>
      <dgm:t>
        <a:bodyPr/>
        <a:lstStyle/>
        <a:p>
          <a:endParaRPr lang="en-GB"/>
        </a:p>
      </dgm:t>
    </dgm:pt>
    <dgm:pt modelId="{9DE7A929-427C-4D76-8FAA-F46A02653C8B}">
      <dgm:prSet phldrT="[Testo]"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Profit sharing</a:t>
          </a:r>
        </a:p>
      </dgm:t>
    </dgm:pt>
    <dgm:pt modelId="{FD2D18B0-ACBE-46BE-9A69-A8EDAE83DF04}" type="parTrans" cxnId="{4B69858B-D29B-4D40-B5E3-41E7F0B52D0D}">
      <dgm:prSet/>
      <dgm:spPr/>
      <dgm:t>
        <a:bodyPr/>
        <a:lstStyle/>
        <a:p>
          <a:endParaRPr lang="en-GB"/>
        </a:p>
      </dgm:t>
    </dgm:pt>
    <dgm:pt modelId="{4DC6AAE1-803C-4DB1-8012-F7E30C71E128}" type="sibTrans" cxnId="{4B69858B-D29B-4D40-B5E3-41E7F0B52D0D}">
      <dgm:prSet/>
      <dgm:spPr/>
      <dgm:t>
        <a:bodyPr/>
        <a:lstStyle/>
        <a:p>
          <a:endParaRPr lang="en-GB"/>
        </a:p>
      </dgm:t>
    </dgm:pt>
    <dgm:pt modelId="{5ADBFDAB-4B1A-4285-8A8A-B310A6828DED}">
      <dgm:prSet phldrT="[Testo]"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Lack of specialised knowledge</a:t>
          </a:r>
        </a:p>
      </dgm:t>
    </dgm:pt>
    <dgm:pt modelId="{7539BB98-A151-4385-8820-511E70C18332}" type="parTrans" cxnId="{487F7943-58CB-4E6F-84D0-2872BF1F2EAB}">
      <dgm:prSet/>
      <dgm:spPr/>
      <dgm:t>
        <a:bodyPr/>
        <a:lstStyle/>
        <a:p>
          <a:endParaRPr lang="en-GB"/>
        </a:p>
      </dgm:t>
    </dgm:pt>
    <dgm:pt modelId="{4D91AEB5-D072-4D66-80AF-D3CE9ED5F21A}" type="sibTrans" cxnId="{487F7943-58CB-4E6F-84D0-2872BF1F2EAB}">
      <dgm:prSet/>
      <dgm:spPr/>
      <dgm:t>
        <a:bodyPr/>
        <a:lstStyle/>
        <a:p>
          <a:endParaRPr lang="en-GB"/>
        </a:p>
      </dgm:t>
    </dgm:pt>
    <dgm:pt modelId="{C2C0CF10-E218-4D00-BC4E-1BD1D0458122}">
      <dgm:prSet phldrT="[Testo]"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Underlying area of primary substation</a:t>
          </a:r>
        </a:p>
      </dgm:t>
    </dgm:pt>
    <dgm:pt modelId="{8454B19A-36E5-49D9-840F-558BB51D3231}" type="parTrans" cxnId="{E900B248-B723-44FF-9709-04F3342FD1FF}">
      <dgm:prSet/>
      <dgm:spPr/>
      <dgm:t>
        <a:bodyPr/>
        <a:lstStyle/>
        <a:p>
          <a:endParaRPr lang="en-GB"/>
        </a:p>
      </dgm:t>
    </dgm:pt>
    <dgm:pt modelId="{664FA988-E31B-48B8-9D3F-3F3479518303}" type="sibTrans" cxnId="{E900B248-B723-44FF-9709-04F3342FD1FF}">
      <dgm:prSet/>
      <dgm:spPr/>
      <dgm:t>
        <a:bodyPr/>
        <a:lstStyle/>
        <a:p>
          <a:endParaRPr lang="en-GB"/>
        </a:p>
      </dgm:t>
    </dgm:pt>
    <dgm:pt modelId="{3637BDC7-0EBE-4B61-B86B-718931954FE1}" type="pres">
      <dgm:prSet presAssocID="{716F894C-B070-4B90-A7EF-EAADBBB237CE}" presName="Name0" presStyleCnt="0">
        <dgm:presLayoutVars>
          <dgm:chMax val="7"/>
          <dgm:chPref val="7"/>
          <dgm:dir/>
        </dgm:presLayoutVars>
      </dgm:prSet>
      <dgm:spPr/>
    </dgm:pt>
    <dgm:pt modelId="{38EBCA78-596A-4A9A-9689-C883CB8FD441}" type="pres">
      <dgm:prSet presAssocID="{716F894C-B070-4B90-A7EF-EAADBBB237CE}" presName="Name1" presStyleCnt="0"/>
      <dgm:spPr/>
    </dgm:pt>
    <dgm:pt modelId="{83238271-B17B-4094-AF51-E79165495B57}" type="pres">
      <dgm:prSet presAssocID="{716F894C-B070-4B90-A7EF-EAADBBB237CE}" presName="cycle" presStyleCnt="0"/>
      <dgm:spPr/>
    </dgm:pt>
    <dgm:pt modelId="{FE0C5477-0A6C-4590-A158-2B677BBE4347}" type="pres">
      <dgm:prSet presAssocID="{716F894C-B070-4B90-A7EF-EAADBBB237CE}" presName="srcNode" presStyleLbl="node1" presStyleIdx="0" presStyleCnt="5"/>
      <dgm:spPr/>
    </dgm:pt>
    <dgm:pt modelId="{456250FF-4EE3-4F75-8719-F8033AD9A51F}" type="pres">
      <dgm:prSet presAssocID="{716F894C-B070-4B90-A7EF-EAADBBB237CE}" presName="conn" presStyleLbl="parChTrans1D2" presStyleIdx="0" presStyleCnt="1"/>
      <dgm:spPr/>
    </dgm:pt>
    <dgm:pt modelId="{3FE6C98F-521B-4A94-AE8D-26823B398F78}" type="pres">
      <dgm:prSet presAssocID="{716F894C-B070-4B90-A7EF-EAADBBB237CE}" presName="extraNode" presStyleLbl="node1" presStyleIdx="0" presStyleCnt="5"/>
      <dgm:spPr/>
    </dgm:pt>
    <dgm:pt modelId="{5D15B6AB-808D-40CE-8761-146FA11D9408}" type="pres">
      <dgm:prSet presAssocID="{716F894C-B070-4B90-A7EF-EAADBBB237CE}" presName="dstNode" presStyleLbl="node1" presStyleIdx="0" presStyleCnt="5"/>
      <dgm:spPr/>
    </dgm:pt>
    <dgm:pt modelId="{D3705CAE-BCB4-497C-9466-0EB7E5C736DA}" type="pres">
      <dgm:prSet presAssocID="{1953E1EE-5E27-4063-9185-2629E8957DE1}" presName="text_1" presStyleLbl="node1" presStyleIdx="0" presStyleCnt="5">
        <dgm:presLayoutVars>
          <dgm:bulletEnabled val="1"/>
        </dgm:presLayoutVars>
      </dgm:prSet>
      <dgm:spPr/>
    </dgm:pt>
    <dgm:pt modelId="{62547298-28F1-4CF5-97F8-E5128D715B06}" type="pres">
      <dgm:prSet presAssocID="{1953E1EE-5E27-4063-9185-2629E8957DE1}" presName="accent_1" presStyleCnt="0"/>
      <dgm:spPr/>
    </dgm:pt>
    <dgm:pt modelId="{C5211184-9060-4051-830D-192B357FE3F2}" type="pres">
      <dgm:prSet presAssocID="{1953E1EE-5E27-4063-9185-2629E8957DE1}" presName="accentRepeatNode" presStyleLbl="solidFgAcc1" presStyleIdx="0" presStyleCnt="5"/>
      <dgm:spPr/>
    </dgm:pt>
    <dgm:pt modelId="{7BFE263F-B26F-4D9F-BE11-D2E575B05EDA}" type="pres">
      <dgm:prSet presAssocID="{0AC5DC55-A0C3-441A-A159-0BEBF6595CCE}" presName="text_2" presStyleLbl="node1" presStyleIdx="1" presStyleCnt="5">
        <dgm:presLayoutVars>
          <dgm:bulletEnabled val="1"/>
        </dgm:presLayoutVars>
      </dgm:prSet>
      <dgm:spPr/>
    </dgm:pt>
    <dgm:pt modelId="{9C570683-E609-4770-8207-B8618076BE06}" type="pres">
      <dgm:prSet presAssocID="{0AC5DC55-A0C3-441A-A159-0BEBF6595CCE}" presName="accent_2" presStyleCnt="0"/>
      <dgm:spPr/>
    </dgm:pt>
    <dgm:pt modelId="{CE25F75D-A7EF-416D-B1C0-3F9531A7F698}" type="pres">
      <dgm:prSet presAssocID="{0AC5DC55-A0C3-441A-A159-0BEBF6595CCE}" presName="accentRepeatNode" presStyleLbl="solidFgAcc1" presStyleIdx="1" presStyleCnt="5"/>
      <dgm:spPr/>
    </dgm:pt>
    <dgm:pt modelId="{B49D41F0-B16C-4FF9-8D1D-994047F310D0}" type="pres">
      <dgm:prSet presAssocID="{9DE7A929-427C-4D76-8FAA-F46A02653C8B}" presName="text_3" presStyleLbl="node1" presStyleIdx="2" presStyleCnt="5">
        <dgm:presLayoutVars>
          <dgm:bulletEnabled val="1"/>
        </dgm:presLayoutVars>
      </dgm:prSet>
      <dgm:spPr/>
    </dgm:pt>
    <dgm:pt modelId="{908ECCEB-ABB2-4331-BD8B-BC5F8D9FD164}" type="pres">
      <dgm:prSet presAssocID="{9DE7A929-427C-4D76-8FAA-F46A02653C8B}" presName="accent_3" presStyleCnt="0"/>
      <dgm:spPr/>
    </dgm:pt>
    <dgm:pt modelId="{8543F0CE-1D6D-4957-A9B3-933EAA8A232A}" type="pres">
      <dgm:prSet presAssocID="{9DE7A929-427C-4D76-8FAA-F46A02653C8B}" presName="accentRepeatNode" presStyleLbl="solidFgAcc1" presStyleIdx="2" presStyleCnt="5"/>
      <dgm:spPr/>
    </dgm:pt>
    <dgm:pt modelId="{9BE9C6A5-B117-4C75-B14E-27CA419C161D}" type="pres">
      <dgm:prSet presAssocID="{5ADBFDAB-4B1A-4285-8A8A-B310A6828DED}" presName="text_4" presStyleLbl="node1" presStyleIdx="3" presStyleCnt="5">
        <dgm:presLayoutVars>
          <dgm:bulletEnabled val="1"/>
        </dgm:presLayoutVars>
      </dgm:prSet>
      <dgm:spPr/>
    </dgm:pt>
    <dgm:pt modelId="{CE3F3CC9-21F5-45D6-9BEF-29452C37526A}" type="pres">
      <dgm:prSet presAssocID="{5ADBFDAB-4B1A-4285-8A8A-B310A6828DED}" presName="accent_4" presStyleCnt="0"/>
      <dgm:spPr/>
    </dgm:pt>
    <dgm:pt modelId="{0D765460-092D-4547-922A-AEC80B159D9B}" type="pres">
      <dgm:prSet presAssocID="{5ADBFDAB-4B1A-4285-8A8A-B310A6828DED}" presName="accentRepeatNode" presStyleLbl="solidFgAcc1" presStyleIdx="3" presStyleCnt="5"/>
      <dgm:spPr/>
    </dgm:pt>
    <dgm:pt modelId="{96F1037F-F51C-4226-B691-7C055AF9724C}" type="pres">
      <dgm:prSet presAssocID="{C2C0CF10-E218-4D00-BC4E-1BD1D0458122}" presName="text_5" presStyleLbl="node1" presStyleIdx="4" presStyleCnt="5">
        <dgm:presLayoutVars>
          <dgm:bulletEnabled val="1"/>
        </dgm:presLayoutVars>
      </dgm:prSet>
      <dgm:spPr/>
    </dgm:pt>
    <dgm:pt modelId="{72F0B195-4531-4963-8CB1-368C383A5C90}" type="pres">
      <dgm:prSet presAssocID="{C2C0CF10-E218-4D00-BC4E-1BD1D0458122}" presName="accent_5" presStyleCnt="0"/>
      <dgm:spPr/>
    </dgm:pt>
    <dgm:pt modelId="{6449703D-25C8-4EA5-8A7F-EC3B87083E25}" type="pres">
      <dgm:prSet presAssocID="{C2C0CF10-E218-4D00-BC4E-1BD1D0458122}" presName="accentRepeatNode" presStyleLbl="solidFgAcc1" presStyleIdx="4" presStyleCnt="5"/>
      <dgm:spPr/>
    </dgm:pt>
  </dgm:ptLst>
  <dgm:cxnLst>
    <dgm:cxn modelId="{659C6F04-927B-491F-BAE8-124845232962}" srcId="{716F894C-B070-4B90-A7EF-EAADBBB237CE}" destId="{1953E1EE-5E27-4063-9185-2629E8957DE1}" srcOrd="0" destOrd="0" parTransId="{F7CD30E5-9397-4C7D-938B-09ABA9FC853A}" sibTransId="{DA1A0D93-D8FD-41FF-A6AB-94C7DACED8CE}"/>
    <dgm:cxn modelId="{487F7943-58CB-4E6F-84D0-2872BF1F2EAB}" srcId="{716F894C-B070-4B90-A7EF-EAADBBB237CE}" destId="{5ADBFDAB-4B1A-4285-8A8A-B310A6828DED}" srcOrd="3" destOrd="0" parTransId="{7539BB98-A151-4385-8820-511E70C18332}" sibTransId="{4D91AEB5-D072-4D66-80AF-D3CE9ED5F21A}"/>
    <dgm:cxn modelId="{6356DF67-7EA7-4510-AFE0-C22C3A9B287E}" type="presOf" srcId="{C2C0CF10-E218-4D00-BC4E-1BD1D0458122}" destId="{96F1037F-F51C-4226-B691-7C055AF9724C}" srcOrd="0" destOrd="0" presId="urn:microsoft.com/office/officeart/2008/layout/VerticalCurvedList"/>
    <dgm:cxn modelId="{E900B248-B723-44FF-9709-04F3342FD1FF}" srcId="{716F894C-B070-4B90-A7EF-EAADBBB237CE}" destId="{C2C0CF10-E218-4D00-BC4E-1BD1D0458122}" srcOrd="4" destOrd="0" parTransId="{8454B19A-36E5-49D9-840F-558BB51D3231}" sibTransId="{664FA988-E31B-48B8-9D3F-3F3479518303}"/>
    <dgm:cxn modelId="{19DA0B4E-6103-475F-A631-5CFDBA92C478}" type="presOf" srcId="{1953E1EE-5E27-4063-9185-2629E8957DE1}" destId="{D3705CAE-BCB4-497C-9466-0EB7E5C736DA}" srcOrd="0" destOrd="0" presId="urn:microsoft.com/office/officeart/2008/layout/VerticalCurvedList"/>
    <dgm:cxn modelId="{F1910853-10C5-488A-BED5-DDBCF68E4FAD}" type="presOf" srcId="{0AC5DC55-A0C3-441A-A159-0BEBF6595CCE}" destId="{7BFE263F-B26F-4D9F-BE11-D2E575B05EDA}" srcOrd="0" destOrd="0" presId="urn:microsoft.com/office/officeart/2008/layout/VerticalCurvedList"/>
    <dgm:cxn modelId="{0ECC7E58-57C9-43CA-91C5-427E4F438731}" type="presOf" srcId="{716F894C-B070-4B90-A7EF-EAADBBB237CE}" destId="{3637BDC7-0EBE-4B61-B86B-718931954FE1}" srcOrd="0" destOrd="0" presId="urn:microsoft.com/office/officeart/2008/layout/VerticalCurvedList"/>
    <dgm:cxn modelId="{4B69858B-D29B-4D40-B5E3-41E7F0B52D0D}" srcId="{716F894C-B070-4B90-A7EF-EAADBBB237CE}" destId="{9DE7A929-427C-4D76-8FAA-F46A02653C8B}" srcOrd="2" destOrd="0" parTransId="{FD2D18B0-ACBE-46BE-9A69-A8EDAE83DF04}" sibTransId="{4DC6AAE1-803C-4DB1-8012-F7E30C71E128}"/>
    <dgm:cxn modelId="{9AD2A893-2BD0-40B7-BB50-866D24A87C7E}" type="presOf" srcId="{9DE7A929-427C-4D76-8FAA-F46A02653C8B}" destId="{B49D41F0-B16C-4FF9-8D1D-994047F310D0}" srcOrd="0" destOrd="0" presId="urn:microsoft.com/office/officeart/2008/layout/VerticalCurvedList"/>
    <dgm:cxn modelId="{CC7488A0-99BA-4CD0-963A-B99D0BE5F206}" type="presOf" srcId="{5ADBFDAB-4B1A-4285-8A8A-B310A6828DED}" destId="{9BE9C6A5-B117-4C75-B14E-27CA419C161D}" srcOrd="0" destOrd="0" presId="urn:microsoft.com/office/officeart/2008/layout/VerticalCurvedList"/>
    <dgm:cxn modelId="{8D7686C1-71D0-46FD-B4E9-056DFCE69E06}" srcId="{716F894C-B070-4B90-A7EF-EAADBBB237CE}" destId="{0AC5DC55-A0C3-441A-A159-0BEBF6595CCE}" srcOrd="1" destOrd="0" parTransId="{2F8E909B-5DE4-479E-AC4E-F007A7DF27A3}" sibTransId="{B7A25935-39AE-4581-98A4-9BA3F7D45194}"/>
    <dgm:cxn modelId="{92C3E4FB-BEBA-41BB-AC03-DCCF1ACEFAB6}" type="presOf" srcId="{DA1A0D93-D8FD-41FF-A6AB-94C7DACED8CE}" destId="{456250FF-4EE3-4F75-8719-F8033AD9A51F}" srcOrd="0" destOrd="0" presId="urn:microsoft.com/office/officeart/2008/layout/VerticalCurvedList"/>
    <dgm:cxn modelId="{6CCF5561-C247-45FC-B28D-D87301359CA9}" type="presParOf" srcId="{3637BDC7-0EBE-4B61-B86B-718931954FE1}" destId="{38EBCA78-596A-4A9A-9689-C883CB8FD441}" srcOrd="0" destOrd="0" presId="urn:microsoft.com/office/officeart/2008/layout/VerticalCurvedList"/>
    <dgm:cxn modelId="{84E868A7-7DCD-4672-8C87-3D27DAFC84B4}" type="presParOf" srcId="{38EBCA78-596A-4A9A-9689-C883CB8FD441}" destId="{83238271-B17B-4094-AF51-E79165495B57}" srcOrd="0" destOrd="0" presId="urn:microsoft.com/office/officeart/2008/layout/VerticalCurvedList"/>
    <dgm:cxn modelId="{289F90B0-0224-4FEC-81C9-1A44276163B7}" type="presParOf" srcId="{83238271-B17B-4094-AF51-E79165495B57}" destId="{FE0C5477-0A6C-4590-A158-2B677BBE4347}" srcOrd="0" destOrd="0" presId="urn:microsoft.com/office/officeart/2008/layout/VerticalCurvedList"/>
    <dgm:cxn modelId="{A92C8073-2244-45A9-A67F-9890D436744F}" type="presParOf" srcId="{83238271-B17B-4094-AF51-E79165495B57}" destId="{456250FF-4EE3-4F75-8719-F8033AD9A51F}" srcOrd="1" destOrd="0" presId="urn:microsoft.com/office/officeart/2008/layout/VerticalCurvedList"/>
    <dgm:cxn modelId="{0834ED2A-CD4A-4353-9C9F-789F6F6691C4}" type="presParOf" srcId="{83238271-B17B-4094-AF51-E79165495B57}" destId="{3FE6C98F-521B-4A94-AE8D-26823B398F78}" srcOrd="2" destOrd="0" presId="urn:microsoft.com/office/officeart/2008/layout/VerticalCurvedList"/>
    <dgm:cxn modelId="{AB145851-22E9-42FA-8850-5D605B840AFE}" type="presParOf" srcId="{83238271-B17B-4094-AF51-E79165495B57}" destId="{5D15B6AB-808D-40CE-8761-146FA11D9408}" srcOrd="3" destOrd="0" presId="urn:microsoft.com/office/officeart/2008/layout/VerticalCurvedList"/>
    <dgm:cxn modelId="{A3575FAF-9E16-4B0C-8D84-26F7E60D3673}" type="presParOf" srcId="{38EBCA78-596A-4A9A-9689-C883CB8FD441}" destId="{D3705CAE-BCB4-497C-9466-0EB7E5C736DA}" srcOrd="1" destOrd="0" presId="urn:microsoft.com/office/officeart/2008/layout/VerticalCurvedList"/>
    <dgm:cxn modelId="{E4F394DF-0295-47F8-A119-D6F3566BE8F0}" type="presParOf" srcId="{38EBCA78-596A-4A9A-9689-C883CB8FD441}" destId="{62547298-28F1-4CF5-97F8-E5128D715B06}" srcOrd="2" destOrd="0" presId="urn:microsoft.com/office/officeart/2008/layout/VerticalCurvedList"/>
    <dgm:cxn modelId="{67EED97E-DC37-4D7A-9CD0-D52C3F6A0DB5}" type="presParOf" srcId="{62547298-28F1-4CF5-97F8-E5128D715B06}" destId="{C5211184-9060-4051-830D-192B357FE3F2}" srcOrd="0" destOrd="0" presId="urn:microsoft.com/office/officeart/2008/layout/VerticalCurvedList"/>
    <dgm:cxn modelId="{24BBD2DE-56D1-4B72-AC1C-98771102E580}" type="presParOf" srcId="{38EBCA78-596A-4A9A-9689-C883CB8FD441}" destId="{7BFE263F-B26F-4D9F-BE11-D2E575B05EDA}" srcOrd="3" destOrd="0" presId="urn:microsoft.com/office/officeart/2008/layout/VerticalCurvedList"/>
    <dgm:cxn modelId="{A1986494-CBAA-4276-BA84-72356D2EF3E4}" type="presParOf" srcId="{38EBCA78-596A-4A9A-9689-C883CB8FD441}" destId="{9C570683-E609-4770-8207-B8618076BE06}" srcOrd="4" destOrd="0" presId="urn:microsoft.com/office/officeart/2008/layout/VerticalCurvedList"/>
    <dgm:cxn modelId="{2F4247C0-9598-45FD-A18B-4CAFC7260FD0}" type="presParOf" srcId="{9C570683-E609-4770-8207-B8618076BE06}" destId="{CE25F75D-A7EF-416D-B1C0-3F9531A7F698}" srcOrd="0" destOrd="0" presId="urn:microsoft.com/office/officeart/2008/layout/VerticalCurvedList"/>
    <dgm:cxn modelId="{A9F5660E-6BCF-4AAF-A50D-182DA3B054DB}" type="presParOf" srcId="{38EBCA78-596A-4A9A-9689-C883CB8FD441}" destId="{B49D41F0-B16C-4FF9-8D1D-994047F310D0}" srcOrd="5" destOrd="0" presId="urn:microsoft.com/office/officeart/2008/layout/VerticalCurvedList"/>
    <dgm:cxn modelId="{C881C289-A691-4951-BD49-FD1F98141BF6}" type="presParOf" srcId="{38EBCA78-596A-4A9A-9689-C883CB8FD441}" destId="{908ECCEB-ABB2-4331-BD8B-BC5F8D9FD164}" srcOrd="6" destOrd="0" presId="urn:microsoft.com/office/officeart/2008/layout/VerticalCurvedList"/>
    <dgm:cxn modelId="{393E6828-407A-428E-A0B0-3E6D4D80D67A}" type="presParOf" srcId="{908ECCEB-ABB2-4331-BD8B-BC5F8D9FD164}" destId="{8543F0CE-1D6D-4957-A9B3-933EAA8A232A}" srcOrd="0" destOrd="0" presId="urn:microsoft.com/office/officeart/2008/layout/VerticalCurvedList"/>
    <dgm:cxn modelId="{BB2915CF-DEB8-472B-9F5C-27752D91431C}" type="presParOf" srcId="{38EBCA78-596A-4A9A-9689-C883CB8FD441}" destId="{9BE9C6A5-B117-4C75-B14E-27CA419C161D}" srcOrd="7" destOrd="0" presId="urn:microsoft.com/office/officeart/2008/layout/VerticalCurvedList"/>
    <dgm:cxn modelId="{3C0C2005-B642-4FF5-A445-157D9E01043D}" type="presParOf" srcId="{38EBCA78-596A-4A9A-9689-C883CB8FD441}" destId="{CE3F3CC9-21F5-45D6-9BEF-29452C37526A}" srcOrd="8" destOrd="0" presId="urn:microsoft.com/office/officeart/2008/layout/VerticalCurvedList"/>
    <dgm:cxn modelId="{2CA5F49F-8AB5-49C7-9891-5A90ACFA5417}" type="presParOf" srcId="{CE3F3CC9-21F5-45D6-9BEF-29452C37526A}" destId="{0D765460-092D-4547-922A-AEC80B159D9B}" srcOrd="0" destOrd="0" presId="urn:microsoft.com/office/officeart/2008/layout/VerticalCurvedList"/>
    <dgm:cxn modelId="{3B626C28-AF66-4D9B-B525-BA485E47CF59}" type="presParOf" srcId="{38EBCA78-596A-4A9A-9689-C883CB8FD441}" destId="{96F1037F-F51C-4226-B691-7C055AF9724C}" srcOrd="9" destOrd="0" presId="urn:microsoft.com/office/officeart/2008/layout/VerticalCurvedList"/>
    <dgm:cxn modelId="{7210AA8C-2857-4499-9ABE-409028EE73A1}" type="presParOf" srcId="{38EBCA78-596A-4A9A-9689-C883CB8FD441}" destId="{72F0B195-4531-4963-8CB1-368C383A5C90}" srcOrd="10" destOrd="0" presId="urn:microsoft.com/office/officeart/2008/layout/VerticalCurvedList"/>
    <dgm:cxn modelId="{964C5010-5FBD-4102-B06B-C5F4FA64DDBD}" type="presParOf" srcId="{72F0B195-4531-4963-8CB1-368C383A5C90}" destId="{6449703D-25C8-4EA5-8A7F-EC3B87083E2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B16D3A-F6B3-44BF-B168-57CE25EEDCC5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187CB89F-FE74-44E2-B634-7434A33D28A3}">
      <dgm:prSet phldrT="[Testo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Map published in DSO website</a:t>
          </a:r>
          <a:endParaRPr lang="en-GB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717C97-9265-46EF-B641-895824DF2168}" type="parTrans" cxnId="{098C5FBD-385A-437A-AD73-EBFC029D28EE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E93527-ADEA-4471-930A-B126EEBF17E9}" type="sibTrans" cxnId="{098C5FBD-385A-437A-AD73-EBFC029D28EE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22592B-574B-4D8C-AB79-B5DDA901B399}">
      <dgm:prSet phldrT="[Testo]" custT="1"/>
      <dgm:spPr/>
      <dgm:t>
        <a:bodyPr/>
        <a:lstStyle/>
        <a:p>
          <a:r>
            <a:rPr lang="en-GB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Third parties consultations</a:t>
          </a:r>
        </a:p>
      </dgm:t>
    </dgm:pt>
    <dgm:pt modelId="{166B1180-64BA-4001-BFE4-20B860F06A42}" type="parTrans" cxnId="{CF96B118-E33A-45D3-9013-92FFC9DD3E55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5D0632-1268-4979-B889-94661888F827}" type="sibTrans" cxnId="{CF96B118-E33A-45D3-9013-92FFC9DD3E55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0EBB8A-EAB4-449A-868F-FE781DBAD1D2}">
      <dgm:prSet phldrT="[Testo]" custT="1"/>
      <dgm:spPr/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Updated map with observation</a:t>
          </a:r>
        </a:p>
      </dgm:t>
    </dgm:pt>
    <dgm:pt modelId="{FD558D00-3744-4635-A47F-24371FA935F3}" type="parTrans" cxnId="{CC4115F3-2A1C-47F2-B623-E2A6A716ADC1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05B00B-C6A1-44F2-8EA3-9D7B16F17D21}" type="sibTrans" cxnId="{CC4115F3-2A1C-47F2-B623-E2A6A716ADC1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01AE68-965B-41FE-A20A-B703A9F6B0C1}">
      <dgm:prSet phldrT="[Testo]" custT="1"/>
      <dgm:spPr/>
      <dgm:t>
        <a:bodyPr/>
        <a:lstStyle/>
        <a:p>
          <a:r>
            <a:rPr lang="en-GB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Next upload at least every 2 years</a:t>
          </a:r>
        </a:p>
      </dgm:t>
    </dgm:pt>
    <dgm:pt modelId="{9FC7DFCE-84D3-4E36-BE59-6341457181DE}" type="parTrans" cxnId="{E3C6CFFB-87C3-47F7-8A30-52C52CE9D3F7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50DDCC-50B6-4622-A153-7C54C0FA0A2F}" type="sibTrans" cxnId="{E3C6CFFB-87C3-47F7-8A30-52C52CE9D3F7}">
      <dgm:prSet/>
      <dgm:spPr/>
      <dgm:t>
        <a:bodyPr/>
        <a:lstStyle/>
        <a:p>
          <a:endParaRPr lang="en-GB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4F2F25-C202-4E42-A154-B942B5AE496A}" type="pres">
      <dgm:prSet presAssocID="{26B16D3A-F6B3-44BF-B168-57CE25EEDCC5}" presName="Name0" presStyleCnt="0">
        <dgm:presLayoutVars>
          <dgm:dir/>
        </dgm:presLayoutVars>
      </dgm:prSet>
      <dgm:spPr/>
    </dgm:pt>
    <dgm:pt modelId="{CE8CE091-C614-493A-B9F2-AD44F60BDE01}" type="pres">
      <dgm:prSet presAssocID="{187CB89F-FE74-44E2-B634-7434A33D28A3}" presName="parComposite" presStyleCnt="0"/>
      <dgm:spPr/>
    </dgm:pt>
    <dgm:pt modelId="{C32506EF-F9A6-43FF-9D1C-0A3C5E8880B9}" type="pres">
      <dgm:prSet presAssocID="{187CB89F-FE74-44E2-B634-7434A33D28A3}" presName="parBigCircle" presStyleLbl="node0" presStyleIdx="0" presStyleCnt="2"/>
      <dgm:spPr/>
    </dgm:pt>
    <dgm:pt modelId="{FE016F2E-AB4F-4EA1-956A-5E14449799F9}" type="pres">
      <dgm:prSet presAssocID="{187CB89F-FE74-44E2-B634-7434A33D28A3}" presName="parTx" presStyleLbl="revTx" presStyleIdx="0" presStyleCnt="6"/>
      <dgm:spPr/>
    </dgm:pt>
    <dgm:pt modelId="{E3157BBB-E606-4719-A0FA-8566E931C49B}" type="pres">
      <dgm:prSet presAssocID="{187CB89F-FE74-44E2-B634-7434A33D28A3}" presName="bSpace" presStyleCnt="0"/>
      <dgm:spPr/>
    </dgm:pt>
    <dgm:pt modelId="{FDD9A1D4-DAA1-4B35-9C4A-97E363C0B92D}" type="pres">
      <dgm:prSet presAssocID="{187CB89F-FE74-44E2-B634-7434A33D28A3}" presName="parBackupNorm" presStyleCnt="0"/>
      <dgm:spPr/>
    </dgm:pt>
    <dgm:pt modelId="{A9BFAE06-2373-4A31-A2FC-33B272AA52C8}" type="pres">
      <dgm:prSet presAssocID="{A9E93527-ADEA-4471-930A-B126EEBF17E9}" presName="parSpace" presStyleCnt="0"/>
      <dgm:spPr/>
    </dgm:pt>
    <dgm:pt modelId="{1A37C052-8B52-434E-A20D-FE4C3A77D46F}" type="pres">
      <dgm:prSet presAssocID="{2722592B-574B-4D8C-AB79-B5DDA901B399}" presName="desBackupLeftNorm" presStyleCnt="0"/>
      <dgm:spPr/>
    </dgm:pt>
    <dgm:pt modelId="{B6488B06-C737-4413-9571-DB0074C38EAB}" type="pres">
      <dgm:prSet presAssocID="{2722592B-574B-4D8C-AB79-B5DDA901B399}" presName="desComposite" presStyleCnt="0"/>
      <dgm:spPr/>
    </dgm:pt>
    <dgm:pt modelId="{2411D801-54CE-4C86-8949-FD4E224C15D8}" type="pres">
      <dgm:prSet presAssocID="{2722592B-574B-4D8C-AB79-B5DDA901B399}" presName="desCircle" presStyleLbl="node1" presStyleIdx="0" presStyleCnt="2"/>
      <dgm:spPr/>
    </dgm:pt>
    <dgm:pt modelId="{87B4DBEB-B2B6-4907-868F-AFA0F2A54E29}" type="pres">
      <dgm:prSet presAssocID="{2722592B-574B-4D8C-AB79-B5DDA901B399}" presName="chTx" presStyleLbl="revTx" presStyleIdx="1" presStyleCnt="6"/>
      <dgm:spPr/>
    </dgm:pt>
    <dgm:pt modelId="{6255C27F-A854-4B67-BEF4-7C8242ACB218}" type="pres">
      <dgm:prSet presAssocID="{2722592B-574B-4D8C-AB79-B5DDA901B399}" presName="desTx" presStyleLbl="revTx" presStyleIdx="2" presStyleCnt="6">
        <dgm:presLayoutVars>
          <dgm:bulletEnabled val="1"/>
        </dgm:presLayoutVars>
      </dgm:prSet>
      <dgm:spPr/>
    </dgm:pt>
    <dgm:pt modelId="{A725920D-F976-4046-AFA1-5AEDF7A915E6}" type="pres">
      <dgm:prSet presAssocID="{2722592B-574B-4D8C-AB79-B5DDA901B399}" presName="desBackupRightNorm" presStyleCnt="0"/>
      <dgm:spPr/>
    </dgm:pt>
    <dgm:pt modelId="{457F249A-4C4B-4592-9359-ED03E65A5FE9}" type="pres">
      <dgm:prSet presAssocID="{F15D0632-1268-4979-B889-94661888F827}" presName="desSpace" presStyleCnt="0"/>
      <dgm:spPr/>
    </dgm:pt>
    <dgm:pt modelId="{7A44D8B8-29B3-4B93-ACDD-A1551F48E744}" type="pres">
      <dgm:prSet presAssocID="{A20EBB8A-EAB4-449A-868F-FE781DBAD1D2}" presName="parComposite" presStyleCnt="0"/>
      <dgm:spPr/>
    </dgm:pt>
    <dgm:pt modelId="{3B1DC5E8-8764-4203-BD9F-06746ECDA8A2}" type="pres">
      <dgm:prSet presAssocID="{A20EBB8A-EAB4-449A-868F-FE781DBAD1D2}" presName="parBigCircle" presStyleLbl="node0" presStyleIdx="1" presStyleCnt="2"/>
      <dgm:spPr/>
    </dgm:pt>
    <dgm:pt modelId="{F55B28A9-3ACA-4E68-B03E-65B815D5B87C}" type="pres">
      <dgm:prSet presAssocID="{A20EBB8A-EAB4-449A-868F-FE781DBAD1D2}" presName="parTx" presStyleLbl="revTx" presStyleIdx="3" presStyleCnt="6"/>
      <dgm:spPr/>
    </dgm:pt>
    <dgm:pt modelId="{C6B28334-8006-478E-8E0F-062FC58BB8BC}" type="pres">
      <dgm:prSet presAssocID="{A20EBB8A-EAB4-449A-868F-FE781DBAD1D2}" presName="bSpace" presStyleCnt="0"/>
      <dgm:spPr/>
    </dgm:pt>
    <dgm:pt modelId="{82822DDB-4917-4B86-A60E-C0C098CEBBF7}" type="pres">
      <dgm:prSet presAssocID="{A20EBB8A-EAB4-449A-868F-FE781DBAD1D2}" presName="parBackupNorm" presStyleCnt="0"/>
      <dgm:spPr/>
    </dgm:pt>
    <dgm:pt modelId="{15022AD2-CC32-4AB8-8ABE-F2A808ACD985}" type="pres">
      <dgm:prSet presAssocID="{8605B00B-C6A1-44F2-8EA3-9D7B16F17D21}" presName="parSpace" presStyleCnt="0"/>
      <dgm:spPr/>
    </dgm:pt>
    <dgm:pt modelId="{DAA75582-05D0-4DD8-BCA6-2E00010FDFDC}" type="pres">
      <dgm:prSet presAssocID="{3B01AE68-965B-41FE-A20A-B703A9F6B0C1}" presName="desBackupLeftNorm" presStyleCnt="0"/>
      <dgm:spPr/>
    </dgm:pt>
    <dgm:pt modelId="{E61F7B24-9C62-4835-A823-A011D40D48D8}" type="pres">
      <dgm:prSet presAssocID="{3B01AE68-965B-41FE-A20A-B703A9F6B0C1}" presName="desComposite" presStyleCnt="0"/>
      <dgm:spPr/>
    </dgm:pt>
    <dgm:pt modelId="{F40C1C9B-7F9D-46F4-BCB1-215D14B101A2}" type="pres">
      <dgm:prSet presAssocID="{3B01AE68-965B-41FE-A20A-B703A9F6B0C1}" presName="desCircle" presStyleLbl="node1" presStyleIdx="1" presStyleCnt="2"/>
      <dgm:spPr/>
    </dgm:pt>
    <dgm:pt modelId="{D30C4AF6-CFE6-48A0-99E4-16AF402BC6DB}" type="pres">
      <dgm:prSet presAssocID="{3B01AE68-965B-41FE-A20A-B703A9F6B0C1}" presName="chTx" presStyleLbl="revTx" presStyleIdx="4" presStyleCnt="6"/>
      <dgm:spPr/>
    </dgm:pt>
    <dgm:pt modelId="{7019C0D6-771C-4E2C-88EB-51BFB10B03D5}" type="pres">
      <dgm:prSet presAssocID="{3B01AE68-965B-41FE-A20A-B703A9F6B0C1}" presName="desTx" presStyleLbl="revTx" presStyleIdx="5" presStyleCnt="6">
        <dgm:presLayoutVars>
          <dgm:bulletEnabled val="1"/>
        </dgm:presLayoutVars>
      </dgm:prSet>
      <dgm:spPr/>
    </dgm:pt>
    <dgm:pt modelId="{82E801F9-B138-41AD-8308-8212A9C25ABA}" type="pres">
      <dgm:prSet presAssocID="{3B01AE68-965B-41FE-A20A-B703A9F6B0C1}" presName="desBackupRightNorm" presStyleCnt="0"/>
      <dgm:spPr/>
    </dgm:pt>
    <dgm:pt modelId="{3B70B0CB-C27C-4EB1-814D-76BF3FBA3B6B}" type="pres">
      <dgm:prSet presAssocID="{D850DDCC-50B6-4622-A153-7C54C0FA0A2F}" presName="desSpace" presStyleCnt="0"/>
      <dgm:spPr/>
    </dgm:pt>
  </dgm:ptLst>
  <dgm:cxnLst>
    <dgm:cxn modelId="{CF96B118-E33A-45D3-9013-92FFC9DD3E55}" srcId="{187CB89F-FE74-44E2-B634-7434A33D28A3}" destId="{2722592B-574B-4D8C-AB79-B5DDA901B399}" srcOrd="0" destOrd="0" parTransId="{166B1180-64BA-4001-BFE4-20B860F06A42}" sibTransId="{F15D0632-1268-4979-B889-94661888F827}"/>
    <dgm:cxn modelId="{1F7B271F-D672-4043-A1E7-C0B14B3DBB6C}" type="presOf" srcId="{26B16D3A-F6B3-44BF-B168-57CE25EEDCC5}" destId="{034F2F25-C202-4E42-A154-B942B5AE496A}" srcOrd="0" destOrd="0" presId="urn:microsoft.com/office/officeart/2008/layout/CircleAccentTimeline"/>
    <dgm:cxn modelId="{D5CA9C62-0FAA-4D58-A107-B8EE13A72B10}" type="presOf" srcId="{187CB89F-FE74-44E2-B634-7434A33D28A3}" destId="{FE016F2E-AB4F-4EA1-956A-5E14449799F9}" srcOrd="0" destOrd="0" presId="urn:microsoft.com/office/officeart/2008/layout/CircleAccentTimeline"/>
    <dgm:cxn modelId="{515BF885-301D-4419-84A6-73C984FF9C0E}" type="presOf" srcId="{2722592B-574B-4D8C-AB79-B5DDA901B399}" destId="{87B4DBEB-B2B6-4907-868F-AFA0F2A54E29}" srcOrd="0" destOrd="0" presId="urn:microsoft.com/office/officeart/2008/layout/CircleAccentTimeline"/>
    <dgm:cxn modelId="{982271A3-B70F-4C21-A3D9-50A34504CCCA}" type="presOf" srcId="{3B01AE68-965B-41FE-A20A-B703A9F6B0C1}" destId="{D30C4AF6-CFE6-48A0-99E4-16AF402BC6DB}" srcOrd="0" destOrd="0" presId="urn:microsoft.com/office/officeart/2008/layout/CircleAccentTimeline"/>
    <dgm:cxn modelId="{098C5FBD-385A-437A-AD73-EBFC029D28EE}" srcId="{26B16D3A-F6B3-44BF-B168-57CE25EEDCC5}" destId="{187CB89F-FE74-44E2-B634-7434A33D28A3}" srcOrd="0" destOrd="0" parTransId="{01717C97-9265-46EF-B641-895824DF2168}" sibTransId="{A9E93527-ADEA-4471-930A-B126EEBF17E9}"/>
    <dgm:cxn modelId="{75DE80C8-C701-40D3-9F56-F8EDBF00F23E}" type="presOf" srcId="{A20EBB8A-EAB4-449A-868F-FE781DBAD1D2}" destId="{F55B28A9-3ACA-4E68-B03E-65B815D5B87C}" srcOrd="0" destOrd="0" presId="urn:microsoft.com/office/officeart/2008/layout/CircleAccentTimeline"/>
    <dgm:cxn modelId="{CC4115F3-2A1C-47F2-B623-E2A6A716ADC1}" srcId="{26B16D3A-F6B3-44BF-B168-57CE25EEDCC5}" destId="{A20EBB8A-EAB4-449A-868F-FE781DBAD1D2}" srcOrd="1" destOrd="0" parTransId="{FD558D00-3744-4635-A47F-24371FA935F3}" sibTransId="{8605B00B-C6A1-44F2-8EA3-9D7B16F17D21}"/>
    <dgm:cxn modelId="{E3C6CFFB-87C3-47F7-8A30-52C52CE9D3F7}" srcId="{A20EBB8A-EAB4-449A-868F-FE781DBAD1D2}" destId="{3B01AE68-965B-41FE-A20A-B703A9F6B0C1}" srcOrd="0" destOrd="0" parTransId="{9FC7DFCE-84D3-4E36-BE59-6341457181DE}" sibTransId="{D850DDCC-50B6-4622-A153-7C54C0FA0A2F}"/>
    <dgm:cxn modelId="{E2E14237-B2EE-4B0E-A08E-018EC8AD158F}" type="presParOf" srcId="{034F2F25-C202-4E42-A154-B942B5AE496A}" destId="{CE8CE091-C614-493A-B9F2-AD44F60BDE01}" srcOrd="0" destOrd="0" presId="urn:microsoft.com/office/officeart/2008/layout/CircleAccentTimeline"/>
    <dgm:cxn modelId="{5317774C-8040-4CBF-9987-EC2F2D8AD607}" type="presParOf" srcId="{CE8CE091-C614-493A-B9F2-AD44F60BDE01}" destId="{C32506EF-F9A6-43FF-9D1C-0A3C5E8880B9}" srcOrd="0" destOrd="0" presId="urn:microsoft.com/office/officeart/2008/layout/CircleAccentTimeline"/>
    <dgm:cxn modelId="{7867B47B-2FAA-4B0F-9686-C5CDE5F6FC20}" type="presParOf" srcId="{CE8CE091-C614-493A-B9F2-AD44F60BDE01}" destId="{FE016F2E-AB4F-4EA1-956A-5E14449799F9}" srcOrd="1" destOrd="0" presId="urn:microsoft.com/office/officeart/2008/layout/CircleAccentTimeline"/>
    <dgm:cxn modelId="{A479453B-DAF6-4D61-B1A0-FE789E8F9FE7}" type="presParOf" srcId="{CE8CE091-C614-493A-B9F2-AD44F60BDE01}" destId="{E3157BBB-E606-4719-A0FA-8566E931C49B}" srcOrd="2" destOrd="0" presId="urn:microsoft.com/office/officeart/2008/layout/CircleAccentTimeline"/>
    <dgm:cxn modelId="{91FA1D5C-2EF0-4363-9924-818F6B203BC2}" type="presParOf" srcId="{034F2F25-C202-4E42-A154-B942B5AE496A}" destId="{FDD9A1D4-DAA1-4B35-9C4A-97E363C0B92D}" srcOrd="1" destOrd="0" presId="urn:microsoft.com/office/officeart/2008/layout/CircleAccentTimeline"/>
    <dgm:cxn modelId="{73380FC7-34B8-4EC8-A4C7-5E6D6A085FB1}" type="presParOf" srcId="{034F2F25-C202-4E42-A154-B942B5AE496A}" destId="{A9BFAE06-2373-4A31-A2FC-33B272AA52C8}" srcOrd="2" destOrd="0" presId="urn:microsoft.com/office/officeart/2008/layout/CircleAccentTimeline"/>
    <dgm:cxn modelId="{A1B3A6F6-974A-48CC-961F-B2381D19FAE5}" type="presParOf" srcId="{034F2F25-C202-4E42-A154-B942B5AE496A}" destId="{1A37C052-8B52-434E-A20D-FE4C3A77D46F}" srcOrd="3" destOrd="0" presId="urn:microsoft.com/office/officeart/2008/layout/CircleAccentTimeline"/>
    <dgm:cxn modelId="{2436B41F-0382-4A56-B278-077F6A6E74EE}" type="presParOf" srcId="{034F2F25-C202-4E42-A154-B942B5AE496A}" destId="{B6488B06-C737-4413-9571-DB0074C38EAB}" srcOrd="4" destOrd="0" presId="urn:microsoft.com/office/officeart/2008/layout/CircleAccentTimeline"/>
    <dgm:cxn modelId="{6EEA115C-96D7-423F-BC92-EB141B36B76C}" type="presParOf" srcId="{B6488B06-C737-4413-9571-DB0074C38EAB}" destId="{2411D801-54CE-4C86-8949-FD4E224C15D8}" srcOrd="0" destOrd="0" presId="urn:microsoft.com/office/officeart/2008/layout/CircleAccentTimeline"/>
    <dgm:cxn modelId="{B7F68DDE-EC36-4B6C-ADDC-29931B14DEB2}" type="presParOf" srcId="{B6488B06-C737-4413-9571-DB0074C38EAB}" destId="{87B4DBEB-B2B6-4907-868F-AFA0F2A54E29}" srcOrd="1" destOrd="0" presId="urn:microsoft.com/office/officeart/2008/layout/CircleAccentTimeline"/>
    <dgm:cxn modelId="{C8DF63A4-5A36-466A-99E4-DC469771F3AF}" type="presParOf" srcId="{B6488B06-C737-4413-9571-DB0074C38EAB}" destId="{6255C27F-A854-4B67-BEF4-7C8242ACB218}" srcOrd="2" destOrd="0" presId="urn:microsoft.com/office/officeart/2008/layout/CircleAccentTimeline"/>
    <dgm:cxn modelId="{7A4D622C-587A-4A2D-975B-76B3EB1D7331}" type="presParOf" srcId="{034F2F25-C202-4E42-A154-B942B5AE496A}" destId="{A725920D-F976-4046-AFA1-5AEDF7A915E6}" srcOrd="5" destOrd="0" presId="urn:microsoft.com/office/officeart/2008/layout/CircleAccentTimeline"/>
    <dgm:cxn modelId="{45D55D7F-E0F0-4281-8C08-7A432F0A13B7}" type="presParOf" srcId="{034F2F25-C202-4E42-A154-B942B5AE496A}" destId="{457F249A-4C4B-4592-9359-ED03E65A5FE9}" srcOrd="6" destOrd="0" presId="urn:microsoft.com/office/officeart/2008/layout/CircleAccentTimeline"/>
    <dgm:cxn modelId="{C3A23F7F-A7CC-4629-8CD6-7B149F0B9A5D}" type="presParOf" srcId="{034F2F25-C202-4E42-A154-B942B5AE496A}" destId="{7A44D8B8-29B3-4B93-ACDD-A1551F48E744}" srcOrd="7" destOrd="0" presId="urn:microsoft.com/office/officeart/2008/layout/CircleAccentTimeline"/>
    <dgm:cxn modelId="{15EA78EA-218C-4197-84E9-7C9890AC56DE}" type="presParOf" srcId="{7A44D8B8-29B3-4B93-ACDD-A1551F48E744}" destId="{3B1DC5E8-8764-4203-BD9F-06746ECDA8A2}" srcOrd="0" destOrd="0" presId="urn:microsoft.com/office/officeart/2008/layout/CircleAccentTimeline"/>
    <dgm:cxn modelId="{417D6A09-5C00-4739-BE72-9351338A56A6}" type="presParOf" srcId="{7A44D8B8-29B3-4B93-ACDD-A1551F48E744}" destId="{F55B28A9-3ACA-4E68-B03E-65B815D5B87C}" srcOrd="1" destOrd="0" presId="urn:microsoft.com/office/officeart/2008/layout/CircleAccentTimeline"/>
    <dgm:cxn modelId="{BDF807D9-6A4D-48E1-A7F5-01FE7AC58199}" type="presParOf" srcId="{7A44D8B8-29B3-4B93-ACDD-A1551F48E744}" destId="{C6B28334-8006-478E-8E0F-062FC58BB8BC}" srcOrd="2" destOrd="0" presId="urn:microsoft.com/office/officeart/2008/layout/CircleAccentTimeline"/>
    <dgm:cxn modelId="{2F934BF1-2491-4863-AFA4-703B58601B13}" type="presParOf" srcId="{034F2F25-C202-4E42-A154-B942B5AE496A}" destId="{82822DDB-4917-4B86-A60E-C0C098CEBBF7}" srcOrd="8" destOrd="0" presId="urn:microsoft.com/office/officeart/2008/layout/CircleAccentTimeline"/>
    <dgm:cxn modelId="{F6CF7A6C-0204-4764-992B-E83FB38A1A00}" type="presParOf" srcId="{034F2F25-C202-4E42-A154-B942B5AE496A}" destId="{15022AD2-CC32-4AB8-8ABE-F2A808ACD985}" srcOrd="9" destOrd="0" presId="urn:microsoft.com/office/officeart/2008/layout/CircleAccentTimeline"/>
    <dgm:cxn modelId="{784E55C7-DCDF-4A42-936D-C148CB0BAEF0}" type="presParOf" srcId="{034F2F25-C202-4E42-A154-B942B5AE496A}" destId="{DAA75582-05D0-4DD8-BCA6-2E00010FDFDC}" srcOrd="10" destOrd="0" presId="urn:microsoft.com/office/officeart/2008/layout/CircleAccentTimeline"/>
    <dgm:cxn modelId="{A01CFF20-A4F0-4AB5-A38B-65AA2420763A}" type="presParOf" srcId="{034F2F25-C202-4E42-A154-B942B5AE496A}" destId="{E61F7B24-9C62-4835-A823-A011D40D48D8}" srcOrd="11" destOrd="0" presId="urn:microsoft.com/office/officeart/2008/layout/CircleAccentTimeline"/>
    <dgm:cxn modelId="{02C67006-8392-484E-BD8E-941CF8ED6765}" type="presParOf" srcId="{E61F7B24-9C62-4835-A823-A011D40D48D8}" destId="{F40C1C9B-7F9D-46F4-BCB1-215D14B101A2}" srcOrd="0" destOrd="0" presId="urn:microsoft.com/office/officeart/2008/layout/CircleAccentTimeline"/>
    <dgm:cxn modelId="{CF90D903-D30F-46C1-ADAF-47C32AA15EC3}" type="presParOf" srcId="{E61F7B24-9C62-4835-A823-A011D40D48D8}" destId="{D30C4AF6-CFE6-48A0-99E4-16AF402BC6DB}" srcOrd="1" destOrd="0" presId="urn:microsoft.com/office/officeart/2008/layout/CircleAccentTimeline"/>
    <dgm:cxn modelId="{C9094B33-B62E-454E-B78C-4D4BAA92DE97}" type="presParOf" srcId="{E61F7B24-9C62-4835-A823-A011D40D48D8}" destId="{7019C0D6-771C-4E2C-88EB-51BFB10B03D5}" srcOrd="2" destOrd="0" presId="urn:microsoft.com/office/officeart/2008/layout/CircleAccentTimeline"/>
    <dgm:cxn modelId="{52316A0B-5A9B-4FE5-A8AF-8C4C3B44CB47}" type="presParOf" srcId="{034F2F25-C202-4E42-A154-B942B5AE496A}" destId="{82E801F9-B138-41AD-8308-8212A9C25ABA}" srcOrd="12" destOrd="0" presId="urn:microsoft.com/office/officeart/2008/layout/CircleAccentTimeline"/>
    <dgm:cxn modelId="{37191EA8-CA85-4110-B32E-76D3E4E0A4F4}" type="presParOf" srcId="{034F2F25-C202-4E42-A154-B942B5AE496A}" destId="{3B70B0CB-C27C-4EB1-814D-76BF3FBA3B6B}" srcOrd="13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5FA3AE-5C80-44DF-9406-F7B3B2066101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BAAD4009-842A-4613-90AB-DD0AE773747B}">
      <dgm:prSet phldrT="[Testo]" custT="1"/>
      <dgm:spPr/>
      <dgm:t>
        <a:bodyPr/>
        <a:lstStyle/>
        <a:p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Community</a:t>
          </a:r>
        </a:p>
      </dgm:t>
    </dgm:pt>
    <dgm:pt modelId="{AC9D7F04-CC5D-4E45-8B9F-53919A083E23}" type="parTrans" cxnId="{F2E8BEFA-3431-494A-8B53-73EF7B54C406}">
      <dgm:prSet/>
      <dgm:spPr/>
      <dgm:t>
        <a:bodyPr/>
        <a:lstStyle/>
        <a:p>
          <a:endParaRPr lang="en-GB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9BFD91-0048-436F-BD5D-A90B4084CBA3}" type="sibTrans" cxnId="{F2E8BEFA-3431-494A-8B53-73EF7B54C406}">
      <dgm:prSet/>
      <dgm:spPr/>
      <dgm:t>
        <a:bodyPr/>
        <a:lstStyle/>
        <a:p>
          <a:endParaRPr lang="en-GB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1BA5A-CCDE-49C8-B83C-4D3CEAAD9021}">
      <dgm:prSet phldrT="[Testo]" custT="1"/>
      <dgm:spPr/>
      <dgm:t>
        <a:bodyPr/>
        <a:lstStyle/>
        <a:p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Grid</a:t>
          </a:r>
        </a:p>
      </dgm:t>
    </dgm:pt>
    <dgm:pt modelId="{A7792E9E-A3C5-4BE6-AFD4-65A5EA68062C}" type="parTrans" cxnId="{9EE8F9ED-9A3C-42BB-B279-E2FD30E6BEC6}">
      <dgm:prSet/>
      <dgm:spPr/>
      <dgm:t>
        <a:bodyPr/>
        <a:lstStyle/>
        <a:p>
          <a:endParaRPr lang="en-GB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85FE6F-6CA8-4F84-94B2-C1298545F212}" type="sibTrans" cxnId="{9EE8F9ED-9A3C-42BB-B279-E2FD30E6BEC6}">
      <dgm:prSet/>
      <dgm:spPr/>
      <dgm:t>
        <a:bodyPr/>
        <a:lstStyle/>
        <a:p>
          <a:endParaRPr lang="en-GB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186B45-2895-49A5-A815-2135EA471B03}">
      <dgm:prSet phldrT="[Testo]" custT="1"/>
      <dgm:spPr/>
      <dgm:t>
        <a:bodyPr/>
        <a:lstStyle/>
        <a:p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Battery</a:t>
          </a:r>
        </a:p>
      </dgm:t>
    </dgm:pt>
    <dgm:pt modelId="{3F3E1E6B-9832-4A39-9227-E6D4B41DE8C5}" type="parTrans" cxnId="{732951C9-2A74-4366-AC15-5E1ACAB72595}">
      <dgm:prSet/>
      <dgm:spPr/>
      <dgm:t>
        <a:bodyPr/>
        <a:lstStyle/>
        <a:p>
          <a:endParaRPr lang="en-GB"/>
        </a:p>
      </dgm:t>
    </dgm:pt>
    <dgm:pt modelId="{45D93812-0275-4514-9AE8-59F2C4BE4B87}" type="sibTrans" cxnId="{732951C9-2A74-4366-AC15-5E1ACAB72595}">
      <dgm:prSet/>
      <dgm:spPr/>
      <dgm:t>
        <a:bodyPr/>
        <a:lstStyle/>
        <a:p>
          <a:endParaRPr lang="en-GB"/>
        </a:p>
      </dgm:t>
    </dgm:pt>
    <dgm:pt modelId="{C7C59B98-A470-4452-B641-D28413B6CF9D}" type="pres">
      <dgm:prSet presAssocID="{7D5FA3AE-5C80-44DF-9406-F7B3B2066101}" presName="Name0" presStyleCnt="0">
        <dgm:presLayoutVars>
          <dgm:dir/>
          <dgm:animLvl val="lvl"/>
          <dgm:resizeHandles val="exact"/>
        </dgm:presLayoutVars>
      </dgm:prSet>
      <dgm:spPr/>
    </dgm:pt>
    <dgm:pt modelId="{C12BFC1A-C15B-4636-AE03-F60FAC3CA1D0}" type="pres">
      <dgm:prSet presAssocID="{BAAD4009-842A-4613-90AB-DD0AE773747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B99D1F8-C63B-4ACB-908C-12F0E03CD114}" type="pres">
      <dgm:prSet presAssocID="{069BFD91-0048-436F-BD5D-A90B4084CBA3}" presName="parTxOnlySpace" presStyleCnt="0"/>
      <dgm:spPr/>
    </dgm:pt>
    <dgm:pt modelId="{39643AFD-9516-4C4F-8F26-A43CE59243B0}" type="pres">
      <dgm:prSet presAssocID="{2F186B45-2895-49A5-A815-2135EA471B0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B7C4BF1-AA4C-4D9A-A91C-CAFC31B89AF8}" type="pres">
      <dgm:prSet presAssocID="{45D93812-0275-4514-9AE8-59F2C4BE4B87}" presName="parTxOnlySpace" presStyleCnt="0"/>
      <dgm:spPr/>
    </dgm:pt>
    <dgm:pt modelId="{344FE728-3CE8-4EED-B442-E6629C66B94E}" type="pres">
      <dgm:prSet presAssocID="{6531BA5A-CCDE-49C8-B83C-4D3CEAAD902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379F60C-F005-48C4-847E-65B9A596C4DF}" type="presOf" srcId="{6531BA5A-CCDE-49C8-B83C-4D3CEAAD9021}" destId="{344FE728-3CE8-4EED-B442-E6629C66B94E}" srcOrd="0" destOrd="0" presId="urn:microsoft.com/office/officeart/2005/8/layout/chevron1"/>
    <dgm:cxn modelId="{679D074A-5763-4CDE-B923-26F5EBDAEE91}" type="presOf" srcId="{7D5FA3AE-5C80-44DF-9406-F7B3B2066101}" destId="{C7C59B98-A470-4452-B641-D28413B6CF9D}" srcOrd="0" destOrd="0" presId="urn:microsoft.com/office/officeart/2005/8/layout/chevron1"/>
    <dgm:cxn modelId="{99DD099B-E8A2-4C3B-8633-F5CCA4602AD1}" type="presOf" srcId="{2F186B45-2895-49A5-A815-2135EA471B03}" destId="{39643AFD-9516-4C4F-8F26-A43CE59243B0}" srcOrd="0" destOrd="0" presId="urn:microsoft.com/office/officeart/2005/8/layout/chevron1"/>
    <dgm:cxn modelId="{732951C9-2A74-4366-AC15-5E1ACAB72595}" srcId="{7D5FA3AE-5C80-44DF-9406-F7B3B2066101}" destId="{2F186B45-2895-49A5-A815-2135EA471B03}" srcOrd="1" destOrd="0" parTransId="{3F3E1E6B-9832-4A39-9227-E6D4B41DE8C5}" sibTransId="{45D93812-0275-4514-9AE8-59F2C4BE4B87}"/>
    <dgm:cxn modelId="{9EE8F9ED-9A3C-42BB-B279-E2FD30E6BEC6}" srcId="{7D5FA3AE-5C80-44DF-9406-F7B3B2066101}" destId="{6531BA5A-CCDE-49C8-B83C-4D3CEAAD9021}" srcOrd="2" destOrd="0" parTransId="{A7792E9E-A3C5-4BE6-AFD4-65A5EA68062C}" sibTransId="{3085FE6F-6CA8-4F84-94B2-C1298545F212}"/>
    <dgm:cxn modelId="{B77341FA-19B5-4568-9478-C902CB1AC79A}" type="presOf" srcId="{BAAD4009-842A-4613-90AB-DD0AE773747B}" destId="{C12BFC1A-C15B-4636-AE03-F60FAC3CA1D0}" srcOrd="0" destOrd="0" presId="urn:microsoft.com/office/officeart/2005/8/layout/chevron1"/>
    <dgm:cxn modelId="{F2E8BEFA-3431-494A-8B53-73EF7B54C406}" srcId="{7D5FA3AE-5C80-44DF-9406-F7B3B2066101}" destId="{BAAD4009-842A-4613-90AB-DD0AE773747B}" srcOrd="0" destOrd="0" parTransId="{AC9D7F04-CC5D-4E45-8B9F-53919A083E23}" sibTransId="{069BFD91-0048-436F-BD5D-A90B4084CBA3}"/>
    <dgm:cxn modelId="{5F5835E8-76A6-4A9C-B61F-430BCC3935B1}" type="presParOf" srcId="{C7C59B98-A470-4452-B641-D28413B6CF9D}" destId="{C12BFC1A-C15B-4636-AE03-F60FAC3CA1D0}" srcOrd="0" destOrd="0" presId="urn:microsoft.com/office/officeart/2005/8/layout/chevron1"/>
    <dgm:cxn modelId="{0181BA5B-9761-4BBC-81D4-677809018C9F}" type="presParOf" srcId="{C7C59B98-A470-4452-B641-D28413B6CF9D}" destId="{FB99D1F8-C63B-4ACB-908C-12F0E03CD114}" srcOrd="1" destOrd="0" presId="urn:microsoft.com/office/officeart/2005/8/layout/chevron1"/>
    <dgm:cxn modelId="{669D3F71-E658-4D0B-AF00-1BED5C3D3E71}" type="presParOf" srcId="{C7C59B98-A470-4452-B641-D28413B6CF9D}" destId="{39643AFD-9516-4C4F-8F26-A43CE59243B0}" srcOrd="2" destOrd="0" presId="urn:microsoft.com/office/officeart/2005/8/layout/chevron1"/>
    <dgm:cxn modelId="{183852A6-E141-433F-B232-95E0A2AFF406}" type="presParOf" srcId="{C7C59B98-A470-4452-B641-D28413B6CF9D}" destId="{CB7C4BF1-AA4C-4D9A-A91C-CAFC31B89AF8}" srcOrd="3" destOrd="0" presId="urn:microsoft.com/office/officeart/2005/8/layout/chevron1"/>
    <dgm:cxn modelId="{E1F6A9D2-79C0-4C11-B968-DB0ECDF7D522}" type="presParOf" srcId="{C7C59B98-A470-4452-B641-D28413B6CF9D}" destId="{344FE728-3CE8-4EED-B442-E6629C66B94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5FA3AE-5C80-44DF-9406-F7B3B2066101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BAAD4009-842A-4613-90AB-DD0AE773747B}">
      <dgm:prSet phldrT="[Testo]" custT="1"/>
      <dgm:spPr/>
      <dgm:t>
        <a:bodyPr/>
        <a:lstStyle/>
        <a:p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Battery</a:t>
          </a:r>
        </a:p>
      </dgm:t>
    </dgm:pt>
    <dgm:pt modelId="{AC9D7F04-CC5D-4E45-8B9F-53919A083E23}" type="parTrans" cxnId="{F2E8BEFA-3431-494A-8B53-73EF7B54C406}">
      <dgm:prSet/>
      <dgm:spPr/>
      <dgm:t>
        <a:bodyPr/>
        <a:lstStyle/>
        <a:p>
          <a:endParaRPr lang="en-GB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9BFD91-0048-436F-BD5D-A90B4084CBA3}" type="sibTrans" cxnId="{F2E8BEFA-3431-494A-8B53-73EF7B54C406}">
      <dgm:prSet/>
      <dgm:spPr/>
      <dgm:t>
        <a:bodyPr/>
        <a:lstStyle/>
        <a:p>
          <a:endParaRPr lang="en-GB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D2D571-EE41-45A2-9210-4E9C10B4883C}">
      <dgm:prSet phldrT="[Testo]" custT="1"/>
      <dgm:spPr/>
      <dgm:t>
        <a:bodyPr/>
        <a:lstStyle/>
        <a:p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Community</a:t>
          </a:r>
        </a:p>
      </dgm:t>
    </dgm:pt>
    <dgm:pt modelId="{148AE160-CBDA-4F8B-B180-E6229394B9CE}" type="parTrans" cxnId="{0CE1B903-F678-4D6C-B20D-83298F64EAEC}">
      <dgm:prSet/>
      <dgm:spPr/>
      <dgm:t>
        <a:bodyPr/>
        <a:lstStyle/>
        <a:p>
          <a:endParaRPr lang="en-GB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F74E0E-E2FC-4787-9AE0-F6DC6E02C545}" type="sibTrans" cxnId="{0CE1B903-F678-4D6C-B20D-83298F64EAEC}">
      <dgm:prSet/>
      <dgm:spPr/>
      <dgm:t>
        <a:bodyPr/>
        <a:lstStyle/>
        <a:p>
          <a:endParaRPr lang="en-GB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1BA5A-CCDE-49C8-B83C-4D3CEAAD9021}">
      <dgm:prSet phldrT="[Testo]" custT="1"/>
      <dgm:spPr/>
      <dgm:t>
        <a:bodyPr/>
        <a:lstStyle/>
        <a:p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Grid</a:t>
          </a:r>
        </a:p>
      </dgm:t>
    </dgm:pt>
    <dgm:pt modelId="{A7792E9E-A3C5-4BE6-AFD4-65A5EA68062C}" type="parTrans" cxnId="{9EE8F9ED-9A3C-42BB-B279-E2FD30E6BEC6}">
      <dgm:prSet/>
      <dgm:spPr/>
      <dgm:t>
        <a:bodyPr/>
        <a:lstStyle/>
        <a:p>
          <a:endParaRPr lang="en-GB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85FE6F-6CA8-4F84-94B2-C1298545F212}" type="sibTrans" cxnId="{9EE8F9ED-9A3C-42BB-B279-E2FD30E6BEC6}">
      <dgm:prSet/>
      <dgm:spPr/>
      <dgm:t>
        <a:bodyPr/>
        <a:lstStyle/>
        <a:p>
          <a:endParaRPr lang="en-GB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C59B98-A470-4452-B641-D28413B6CF9D}" type="pres">
      <dgm:prSet presAssocID="{7D5FA3AE-5C80-44DF-9406-F7B3B2066101}" presName="Name0" presStyleCnt="0">
        <dgm:presLayoutVars>
          <dgm:dir/>
          <dgm:animLvl val="lvl"/>
          <dgm:resizeHandles val="exact"/>
        </dgm:presLayoutVars>
      </dgm:prSet>
      <dgm:spPr/>
    </dgm:pt>
    <dgm:pt modelId="{C12BFC1A-C15B-4636-AE03-F60FAC3CA1D0}" type="pres">
      <dgm:prSet presAssocID="{BAAD4009-842A-4613-90AB-DD0AE773747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B99D1F8-C63B-4ACB-908C-12F0E03CD114}" type="pres">
      <dgm:prSet presAssocID="{069BFD91-0048-436F-BD5D-A90B4084CBA3}" presName="parTxOnlySpace" presStyleCnt="0"/>
      <dgm:spPr/>
    </dgm:pt>
    <dgm:pt modelId="{4B16EC4D-030D-41D8-874D-FD108230B224}" type="pres">
      <dgm:prSet presAssocID="{6FD2D571-EE41-45A2-9210-4E9C10B4883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29146B9-492E-4F6F-8FF4-052CB591DF41}" type="pres">
      <dgm:prSet presAssocID="{34F74E0E-E2FC-4787-9AE0-F6DC6E02C545}" presName="parTxOnlySpace" presStyleCnt="0"/>
      <dgm:spPr/>
    </dgm:pt>
    <dgm:pt modelId="{344FE728-3CE8-4EED-B442-E6629C66B94E}" type="pres">
      <dgm:prSet presAssocID="{6531BA5A-CCDE-49C8-B83C-4D3CEAAD902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CE1B903-F678-4D6C-B20D-83298F64EAEC}" srcId="{7D5FA3AE-5C80-44DF-9406-F7B3B2066101}" destId="{6FD2D571-EE41-45A2-9210-4E9C10B4883C}" srcOrd="1" destOrd="0" parTransId="{148AE160-CBDA-4F8B-B180-E6229394B9CE}" sibTransId="{34F74E0E-E2FC-4787-9AE0-F6DC6E02C545}"/>
    <dgm:cxn modelId="{0379F60C-F005-48C4-847E-65B9A596C4DF}" type="presOf" srcId="{6531BA5A-CCDE-49C8-B83C-4D3CEAAD9021}" destId="{344FE728-3CE8-4EED-B442-E6629C66B94E}" srcOrd="0" destOrd="0" presId="urn:microsoft.com/office/officeart/2005/8/layout/chevron1"/>
    <dgm:cxn modelId="{679D074A-5763-4CDE-B923-26F5EBDAEE91}" type="presOf" srcId="{7D5FA3AE-5C80-44DF-9406-F7B3B2066101}" destId="{C7C59B98-A470-4452-B641-D28413B6CF9D}" srcOrd="0" destOrd="0" presId="urn:microsoft.com/office/officeart/2005/8/layout/chevron1"/>
    <dgm:cxn modelId="{D9226196-1693-417F-A4A3-D0A6F1868A5C}" type="presOf" srcId="{6FD2D571-EE41-45A2-9210-4E9C10B4883C}" destId="{4B16EC4D-030D-41D8-874D-FD108230B224}" srcOrd="0" destOrd="0" presId="urn:microsoft.com/office/officeart/2005/8/layout/chevron1"/>
    <dgm:cxn modelId="{9EE8F9ED-9A3C-42BB-B279-E2FD30E6BEC6}" srcId="{7D5FA3AE-5C80-44DF-9406-F7B3B2066101}" destId="{6531BA5A-CCDE-49C8-B83C-4D3CEAAD9021}" srcOrd="2" destOrd="0" parTransId="{A7792E9E-A3C5-4BE6-AFD4-65A5EA68062C}" sibTransId="{3085FE6F-6CA8-4F84-94B2-C1298545F212}"/>
    <dgm:cxn modelId="{B77341FA-19B5-4568-9478-C902CB1AC79A}" type="presOf" srcId="{BAAD4009-842A-4613-90AB-DD0AE773747B}" destId="{C12BFC1A-C15B-4636-AE03-F60FAC3CA1D0}" srcOrd="0" destOrd="0" presId="urn:microsoft.com/office/officeart/2005/8/layout/chevron1"/>
    <dgm:cxn modelId="{F2E8BEFA-3431-494A-8B53-73EF7B54C406}" srcId="{7D5FA3AE-5C80-44DF-9406-F7B3B2066101}" destId="{BAAD4009-842A-4613-90AB-DD0AE773747B}" srcOrd="0" destOrd="0" parTransId="{AC9D7F04-CC5D-4E45-8B9F-53919A083E23}" sibTransId="{069BFD91-0048-436F-BD5D-A90B4084CBA3}"/>
    <dgm:cxn modelId="{5F5835E8-76A6-4A9C-B61F-430BCC3935B1}" type="presParOf" srcId="{C7C59B98-A470-4452-B641-D28413B6CF9D}" destId="{C12BFC1A-C15B-4636-AE03-F60FAC3CA1D0}" srcOrd="0" destOrd="0" presId="urn:microsoft.com/office/officeart/2005/8/layout/chevron1"/>
    <dgm:cxn modelId="{0181BA5B-9761-4BBC-81D4-677809018C9F}" type="presParOf" srcId="{C7C59B98-A470-4452-B641-D28413B6CF9D}" destId="{FB99D1F8-C63B-4ACB-908C-12F0E03CD114}" srcOrd="1" destOrd="0" presId="urn:microsoft.com/office/officeart/2005/8/layout/chevron1"/>
    <dgm:cxn modelId="{99C590AD-0725-4CD3-A45B-59CF0AA587BB}" type="presParOf" srcId="{C7C59B98-A470-4452-B641-D28413B6CF9D}" destId="{4B16EC4D-030D-41D8-874D-FD108230B224}" srcOrd="2" destOrd="0" presId="urn:microsoft.com/office/officeart/2005/8/layout/chevron1"/>
    <dgm:cxn modelId="{9A55534D-063D-4A28-B7EE-4E2EE243D92B}" type="presParOf" srcId="{C7C59B98-A470-4452-B641-D28413B6CF9D}" destId="{E29146B9-492E-4F6F-8FF4-052CB591DF41}" srcOrd="3" destOrd="0" presId="urn:microsoft.com/office/officeart/2005/8/layout/chevron1"/>
    <dgm:cxn modelId="{E1F6A9D2-79C0-4C11-B968-DB0ECDF7D522}" type="presParOf" srcId="{C7C59B98-A470-4452-B641-D28413B6CF9D}" destId="{344FE728-3CE8-4EED-B442-E6629C66B94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543C24-10B8-4A0E-82C3-C8B5B77A616F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D51BB129-8782-4136-85FB-870B5EB4DFE8}">
      <dgm:prSet phldrT="[Testo]" custT="1"/>
      <dgm:spPr/>
      <dgm:t>
        <a:bodyPr/>
        <a:lstStyle/>
        <a:p>
          <a:r>
            <a:rPr lang="en-GB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Min </a:t>
          </a:r>
        </a:p>
        <a:p>
          <a:r>
            <a:rPr lang="en-GB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Cost - Rev</a:t>
          </a:r>
        </a:p>
      </dgm:t>
    </dgm:pt>
    <dgm:pt modelId="{B8E49FB3-6025-414D-B832-3DED7E094BCF}" type="parTrans" cxnId="{BF8F2CAC-CD09-45FA-B4E9-87EF3622F3EE}">
      <dgm:prSet/>
      <dgm:spPr/>
      <dgm:t>
        <a:bodyPr/>
        <a:lstStyle/>
        <a:p>
          <a:endParaRPr lang="en-GB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2D2817-C239-4960-B391-A823E8D6BE2B}" type="sibTrans" cxnId="{BF8F2CAC-CD09-45FA-B4E9-87EF3622F3EE}">
      <dgm:prSet/>
      <dgm:spPr/>
      <dgm:t>
        <a:bodyPr/>
        <a:lstStyle/>
        <a:p>
          <a:endParaRPr lang="en-GB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3E27ED-F4F7-4479-8B46-07B1AF8A4A1D}">
      <dgm:prSet phldrT="[Testo]" custT="1"/>
      <dgm:spPr/>
      <dgm:t>
        <a:bodyPr/>
        <a:lstStyle/>
        <a:p>
          <a:r>
            <a:rPr lang="en-GB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User energy balance</a:t>
          </a:r>
        </a:p>
      </dgm:t>
    </dgm:pt>
    <dgm:pt modelId="{CCA878E0-5B89-4FF2-8748-20EBD920479C}" type="parTrans" cxnId="{D6D7B5D5-AAD8-48D5-96AC-0B369BC360C5}">
      <dgm:prSet/>
      <dgm:spPr/>
      <dgm:t>
        <a:bodyPr/>
        <a:lstStyle/>
        <a:p>
          <a:endParaRPr lang="en-GB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3DADA3-4BDA-4BB3-B1EF-0351DCB3D9A8}" type="sibTrans" cxnId="{D6D7B5D5-AAD8-48D5-96AC-0B369BC360C5}">
      <dgm:prSet/>
      <dgm:spPr/>
      <dgm:t>
        <a:bodyPr/>
        <a:lstStyle/>
        <a:p>
          <a:endParaRPr lang="en-GB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5A79AE-1F21-4DA6-98B3-1216F785A98F}">
      <dgm:prSet phldrT="[Testo]" custT="1"/>
      <dgm:spPr/>
      <dgm:t>
        <a:bodyPr/>
        <a:lstStyle/>
        <a:p>
          <a:r>
            <a:rPr lang="en-GB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Community energy balance</a:t>
          </a:r>
        </a:p>
      </dgm:t>
    </dgm:pt>
    <dgm:pt modelId="{DA42A327-1BCF-49FB-90E4-B1F976CD6311}" type="parTrans" cxnId="{6E681DD6-A60B-4B71-B882-1FC67B3D54E6}">
      <dgm:prSet/>
      <dgm:spPr/>
      <dgm:t>
        <a:bodyPr/>
        <a:lstStyle/>
        <a:p>
          <a:endParaRPr lang="en-GB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211729-A45C-41B7-AE75-E165DA303755}" type="sibTrans" cxnId="{6E681DD6-A60B-4B71-B882-1FC67B3D54E6}">
      <dgm:prSet/>
      <dgm:spPr/>
      <dgm:t>
        <a:bodyPr/>
        <a:lstStyle/>
        <a:p>
          <a:endParaRPr lang="en-GB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EAE317-4D6F-4A81-92CD-BFC033491133}">
      <dgm:prSet phldrT="[Testo]" custT="1"/>
      <dgm:spPr/>
      <dgm:t>
        <a:bodyPr/>
        <a:lstStyle/>
        <a:p>
          <a:r>
            <a:rPr lang="en-GB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POD energy limitation</a:t>
          </a:r>
        </a:p>
      </dgm:t>
    </dgm:pt>
    <dgm:pt modelId="{50F385CB-6744-47A7-89EF-CF7F478077F5}" type="parTrans" cxnId="{8ACA8DC5-B092-4216-A45C-DF0834B9702D}">
      <dgm:prSet/>
      <dgm:spPr/>
      <dgm:t>
        <a:bodyPr/>
        <a:lstStyle/>
        <a:p>
          <a:endParaRPr lang="en-GB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28DD8-FAB6-4632-A0A6-A601DCF5EE44}" type="sibTrans" cxnId="{8ACA8DC5-B092-4216-A45C-DF0834B9702D}">
      <dgm:prSet/>
      <dgm:spPr/>
      <dgm:t>
        <a:bodyPr/>
        <a:lstStyle/>
        <a:p>
          <a:endParaRPr lang="en-GB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111652-A443-450C-8BE3-824067A949FC}">
      <dgm:prSet phldrT="[Testo]" custT="1"/>
      <dgm:spPr/>
      <dgm:t>
        <a:bodyPr/>
        <a:lstStyle/>
        <a:p>
          <a:r>
            <a:rPr lang="en-GB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Storage systems</a:t>
          </a:r>
        </a:p>
      </dgm:t>
    </dgm:pt>
    <dgm:pt modelId="{0325ECD5-AF79-4076-A8DC-2CEBB31464C1}" type="parTrans" cxnId="{35827843-557E-473A-839F-D4F08708C075}">
      <dgm:prSet/>
      <dgm:spPr/>
      <dgm:t>
        <a:bodyPr/>
        <a:lstStyle/>
        <a:p>
          <a:endParaRPr lang="en-GB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076584-3A10-49E2-AF6C-B599C1CF9BEB}" type="sibTrans" cxnId="{35827843-557E-473A-839F-D4F08708C075}">
      <dgm:prSet/>
      <dgm:spPr/>
      <dgm:t>
        <a:bodyPr/>
        <a:lstStyle/>
        <a:p>
          <a:endParaRPr lang="en-GB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CF4DF6-8FC0-4947-83B1-6F2723A8386E}">
      <dgm:prSet phldrT="[Testo]" custT="1"/>
      <dgm:spPr/>
      <dgm:t>
        <a:bodyPr/>
        <a:lstStyle/>
        <a:p>
          <a:r>
            <a:rPr lang="en-GB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Schedulable loads</a:t>
          </a:r>
        </a:p>
      </dgm:t>
    </dgm:pt>
    <dgm:pt modelId="{41795E5A-391B-4F0E-BEDB-E9FEC9135B26}" type="parTrans" cxnId="{AE1B2BFE-7A45-49EE-B009-E9213A6E021F}">
      <dgm:prSet/>
      <dgm:spPr/>
      <dgm:t>
        <a:bodyPr/>
        <a:lstStyle/>
        <a:p>
          <a:endParaRPr lang="en-GB" sz="1100"/>
        </a:p>
      </dgm:t>
    </dgm:pt>
    <dgm:pt modelId="{3158EBEE-48EF-46CF-B7C5-51079696862F}" type="sibTrans" cxnId="{AE1B2BFE-7A45-49EE-B009-E9213A6E021F}">
      <dgm:prSet/>
      <dgm:spPr/>
      <dgm:t>
        <a:bodyPr/>
        <a:lstStyle/>
        <a:p>
          <a:endParaRPr lang="en-GB" sz="1100"/>
        </a:p>
      </dgm:t>
    </dgm:pt>
    <dgm:pt modelId="{2BBB0CFB-A1E6-440D-BC82-D8D8CB149369}">
      <dgm:prSet phldrT="[Testo]" custT="1"/>
      <dgm:spPr/>
      <dgm:t>
        <a:bodyPr/>
        <a:lstStyle/>
        <a:p>
          <a:r>
            <a:rPr lang="en-GB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Non-interruptible loads</a:t>
          </a:r>
        </a:p>
      </dgm:t>
    </dgm:pt>
    <dgm:pt modelId="{AE3EFD67-D5CC-4300-98F1-D73C20334F99}" type="parTrans" cxnId="{ADE7B722-40AF-4410-9FF3-749D6679B0E2}">
      <dgm:prSet/>
      <dgm:spPr/>
      <dgm:t>
        <a:bodyPr/>
        <a:lstStyle/>
        <a:p>
          <a:endParaRPr lang="en-GB" sz="1100"/>
        </a:p>
      </dgm:t>
    </dgm:pt>
    <dgm:pt modelId="{36657CD4-BBC9-423F-98FE-CF9DBBA09A92}" type="sibTrans" cxnId="{ADE7B722-40AF-4410-9FF3-749D6679B0E2}">
      <dgm:prSet/>
      <dgm:spPr/>
      <dgm:t>
        <a:bodyPr/>
        <a:lstStyle/>
        <a:p>
          <a:endParaRPr lang="en-GB" sz="1100"/>
        </a:p>
      </dgm:t>
    </dgm:pt>
    <dgm:pt modelId="{04AFBE71-109A-4BAA-B096-BD6E78D85EF5}" type="pres">
      <dgm:prSet presAssocID="{4B543C24-10B8-4A0E-82C3-C8B5B77A616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162EDE2-03DB-4677-83AA-8A2EC66C6DC4}" type="pres">
      <dgm:prSet presAssocID="{D51BB129-8782-4136-85FB-870B5EB4DFE8}" presName="centerShape" presStyleLbl="node0" presStyleIdx="0" presStyleCnt="1"/>
      <dgm:spPr/>
    </dgm:pt>
    <dgm:pt modelId="{8A081B7A-1C7F-437C-A49B-611E92E65529}" type="pres">
      <dgm:prSet presAssocID="{963E27ED-F4F7-4479-8B46-07B1AF8A4A1D}" presName="node" presStyleLbl="node1" presStyleIdx="0" presStyleCnt="6">
        <dgm:presLayoutVars>
          <dgm:bulletEnabled val="1"/>
        </dgm:presLayoutVars>
      </dgm:prSet>
      <dgm:spPr/>
    </dgm:pt>
    <dgm:pt modelId="{D9F8B1F0-7E34-47EC-A89C-182828465109}" type="pres">
      <dgm:prSet presAssocID="{963E27ED-F4F7-4479-8B46-07B1AF8A4A1D}" presName="dummy" presStyleCnt="0"/>
      <dgm:spPr/>
    </dgm:pt>
    <dgm:pt modelId="{A00C36BA-D41C-4269-A34B-C161A3B8FF8E}" type="pres">
      <dgm:prSet presAssocID="{DB3DADA3-4BDA-4BB3-B1EF-0351DCB3D9A8}" presName="sibTrans" presStyleLbl="sibTrans2D1" presStyleIdx="0" presStyleCnt="6"/>
      <dgm:spPr/>
    </dgm:pt>
    <dgm:pt modelId="{53900075-6346-4211-B40A-E797E3AED824}" type="pres">
      <dgm:prSet presAssocID="{A85A79AE-1F21-4DA6-98B3-1216F785A98F}" presName="node" presStyleLbl="node1" presStyleIdx="1" presStyleCnt="6">
        <dgm:presLayoutVars>
          <dgm:bulletEnabled val="1"/>
        </dgm:presLayoutVars>
      </dgm:prSet>
      <dgm:spPr/>
    </dgm:pt>
    <dgm:pt modelId="{A9E027E6-05D4-422B-A8D9-E4A9A48DFF03}" type="pres">
      <dgm:prSet presAssocID="{A85A79AE-1F21-4DA6-98B3-1216F785A98F}" presName="dummy" presStyleCnt="0"/>
      <dgm:spPr/>
    </dgm:pt>
    <dgm:pt modelId="{79C718E9-E3C0-40EC-932C-1D4DBBEEF6B1}" type="pres">
      <dgm:prSet presAssocID="{DB211729-A45C-41B7-AE75-E165DA303755}" presName="sibTrans" presStyleLbl="sibTrans2D1" presStyleIdx="1" presStyleCnt="6"/>
      <dgm:spPr/>
    </dgm:pt>
    <dgm:pt modelId="{968F4F95-C13A-463D-9700-0AF604620766}" type="pres">
      <dgm:prSet presAssocID="{F5EAE317-4D6F-4A81-92CD-BFC033491133}" presName="node" presStyleLbl="node1" presStyleIdx="2" presStyleCnt="6">
        <dgm:presLayoutVars>
          <dgm:bulletEnabled val="1"/>
        </dgm:presLayoutVars>
      </dgm:prSet>
      <dgm:spPr/>
    </dgm:pt>
    <dgm:pt modelId="{C246D0D7-0B9A-406E-AE8E-5A23FF7F64AF}" type="pres">
      <dgm:prSet presAssocID="{F5EAE317-4D6F-4A81-92CD-BFC033491133}" presName="dummy" presStyleCnt="0"/>
      <dgm:spPr/>
    </dgm:pt>
    <dgm:pt modelId="{B59C1B89-2069-4BDE-8EE8-3DC4FBFAD786}" type="pres">
      <dgm:prSet presAssocID="{D9528DD8-FAB6-4632-A0A6-A601DCF5EE44}" presName="sibTrans" presStyleLbl="sibTrans2D1" presStyleIdx="2" presStyleCnt="6"/>
      <dgm:spPr/>
    </dgm:pt>
    <dgm:pt modelId="{1EABD151-2E65-4F16-934C-D0CC61B18AA2}" type="pres">
      <dgm:prSet presAssocID="{1D111652-A443-450C-8BE3-824067A949FC}" presName="node" presStyleLbl="node1" presStyleIdx="3" presStyleCnt="6">
        <dgm:presLayoutVars>
          <dgm:bulletEnabled val="1"/>
        </dgm:presLayoutVars>
      </dgm:prSet>
      <dgm:spPr/>
    </dgm:pt>
    <dgm:pt modelId="{F2CE188D-E951-4079-A77D-AED788877880}" type="pres">
      <dgm:prSet presAssocID="{1D111652-A443-450C-8BE3-824067A949FC}" presName="dummy" presStyleCnt="0"/>
      <dgm:spPr/>
    </dgm:pt>
    <dgm:pt modelId="{3FF76A3A-C588-41DD-8065-D29DBC0DEF52}" type="pres">
      <dgm:prSet presAssocID="{C2076584-3A10-49E2-AF6C-B599C1CF9BEB}" presName="sibTrans" presStyleLbl="sibTrans2D1" presStyleIdx="3" presStyleCnt="6"/>
      <dgm:spPr/>
    </dgm:pt>
    <dgm:pt modelId="{115AE902-6113-4E72-B084-C81A33FEF3CF}" type="pres">
      <dgm:prSet presAssocID="{D2CF4DF6-8FC0-4947-83B1-6F2723A8386E}" presName="node" presStyleLbl="node1" presStyleIdx="4" presStyleCnt="6">
        <dgm:presLayoutVars>
          <dgm:bulletEnabled val="1"/>
        </dgm:presLayoutVars>
      </dgm:prSet>
      <dgm:spPr/>
    </dgm:pt>
    <dgm:pt modelId="{F0ED84C6-325E-4FB1-994C-7CC76E25E4C1}" type="pres">
      <dgm:prSet presAssocID="{D2CF4DF6-8FC0-4947-83B1-6F2723A8386E}" presName="dummy" presStyleCnt="0"/>
      <dgm:spPr/>
    </dgm:pt>
    <dgm:pt modelId="{2D6C2830-7519-4F29-9275-C15E2A1D6023}" type="pres">
      <dgm:prSet presAssocID="{3158EBEE-48EF-46CF-B7C5-51079696862F}" presName="sibTrans" presStyleLbl="sibTrans2D1" presStyleIdx="4" presStyleCnt="6"/>
      <dgm:spPr/>
    </dgm:pt>
    <dgm:pt modelId="{FA7D2B66-3C7C-4818-AC53-A2CB93B58104}" type="pres">
      <dgm:prSet presAssocID="{2BBB0CFB-A1E6-440D-BC82-D8D8CB149369}" presName="node" presStyleLbl="node1" presStyleIdx="5" presStyleCnt="6">
        <dgm:presLayoutVars>
          <dgm:bulletEnabled val="1"/>
        </dgm:presLayoutVars>
      </dgm:prSet>
      <dgm:spPr/>
    </dgm:pt>
    <dgm:pt modelId="{3D54F817-FB0A-4C2D-B369-6D36F80E0527}" type="pres">
      <dgm:prSet presAssocID="{2BBB0CFB-A1E6-440D-BC82-D8D8CB149369}" presName="dummy" presStyleCnt="0"/>
      <dgm:spPr/>
    </dgm:pt>
    <dgm:pt modelId="{7171B2FF-122E-4E3F-9658-0DF56DEB203B}" type="pres">
      <dgm:prSet presAssocID="{36657CD4-BBC9-423F-98FE-CF9DBBA09A92}" presName="sibTrans" presStyleLbl="sibTrans2D1" presStyleIdx="5" presStyleCnt="6"/>
      <dgm:spPr/>
    </dgm:pt>
  </dgm:ptLst>
  <dgm:cxnLst>
    <dgm:cxn modelId="{BFACDD0B-5214-42AA-8972-F8BF6ACBEC79}" type="presOf" srcId="{D51BB129-8782-4136-85FB-870B5EB4DFE8}" destId="{2162EDE2-03DB-4677-83AA-8A2EC66C6DC4}" srcOrd="0" destOrd="0" presId="urn:microsoft.com/office/officeart/2005/8/layout/radial6"/>
    <dgm:cxn modelId="{1293280C-7C6D-4D13-B3C1-81D1D2AE6C0C}" type="presOf" srcId="{3158EBEE-48EF-46CF-B7C5-51079696862F}" destId="{2D6C2830-7519-4F29-9275-C15E2A1D6023}" srcOrd="0" destOrd="0" presId="urn:microsoft.com/office/officeart/2005/8/layout/radial6"/>
    <dgm:cxn modelId="{13519211-8977-4B7D-A669-09954849C3CF}" type="presOf" srcId="{DB3DADA3-4BDA-4BB3-B1EF-0351DCB3D9A8}" destId="{A00C36BA-D41C-4269-A34B-C161A3B8FF8E}" srcOrd="0" destOrd="0" presId="urn:microsoft.com/office/officeart/2005/8/layout/radial6"/>
    <dgm:cxn modelId="{ADE7B722-40AF-4410-9FF3-749D6679B0E2}" srcId="{D51BB129-8782-4136-85FB-870B5EB4DFE8}" destId="{2BBB0CFB-A1E6-440D-BC82-D8D8CB149369}" srcOrd="5" destOrd="0" parTransId="{AE3EFD67-D5CC-4300-98F1-D73C20334F99}" sibTransId="{36657CD4-BBC9-423F-98FE-CF9DBBA09A92}"/>
    <dgm:cxn modelId="{FC33B822-DAA2-4A86-81C4-FB3399205AAB}" type="presOf" srcId="{A85A79AE-1F21-4DA6-98B3-1216F785A98F}" destId="{53900075-6346-4211-B40A-E797E3AED824}" srcOrd="0" destOrd="0" presId="urn:microsoft.com/office/officeart/2005/8/layout/radial6"/>
    <dgm:cxn modelId="{32C0B925-4ACB-42A7-B9C1-E68DA859285B}" type="presOf" srcId="{C2076584-3A10-49E2-AF6C-B599C1CF9BEB}" destId="{3FF76A3A-C588-41DD-8065-D29DBC0DEF52}" srcOrd="0" destOrd="0" presId="urn:microsoft.com/office/officeart/2005/8/layout/radial6"/>
    <dgm:cxn modelId="{9D57975D-B2A0-47A2-B0F5-50922528F440}" type="presOf" srcId="{963E27ED-F4F7-4479-8B46-07B1AF8A4A1D}" destId="{8A081B7A-1C7F-437C-A49B-611E92E65529}" srcOrd="0" destOrd="0" presId="urn:microsoft.com/office/officeart/2005/8/layout/radial6"/>
    <dgm:cxn modelId="{35827843-557E-473A-839F-D4F08708C075}" srcId="{D51BB129-8782-4136-85FB-870B5EB4DFE8}" destId="{1D111652-A443-450C-8BE3-824067A949FC}" srcOrd="3" destOrd="0" parTransId="{0325ECD5-AF79-4076-A8DC-2CEBB31464C1}" sibTransId="{C2076584-3A10-49E2-AF6C-B599C1CF9BEB}"/>
    <dgm:cxn modelId="{BAF9AA45-A3CF-4629-9D64-2BEDDC765D72}" type="presOf" srcId="{D9528DD8-FAB6-4632-A0A6-A601DCF5EE44}" destId="{B59C1B89-2069-4BDE-8EE8-3DC4FBFAD786}" srcOrd="0" destOrd="0" presId="urn:microsoft.com/office/officeart/2005/8/layout/radial6"/>
    <dgm:cxn modelId="{8AEEA875-B345-4A64-B676-A5D92324E4CD}" type="presOf" srcId="{DB211729-A45C-41B7-AE75-E165DA303755}" destId="{79C718E9-E3C0-40EC-932C-1D4DBBEEF6B1}" srcOrd="0" destOrd="0" presId="urn:microsoft.com/office/officeart/2005/8/layout/radial6"/>
    <dgm:cxn modelId="{A5AD0A97-83DD-402A-996C-641E6123F1D0}" type="presOf" srcId="{1D111652-A443-450C-8BE3-824067A949FC}" destId="{1EABD151-2E65-4F16-934C-D0CC61B18AA2}" srcOrd="0" destOrd="0" presId="urn:microsoft.com/office/officeart/2005/8/layout/radial6"/>
    <dgm:cxn modelId="{4D0253A0-0748-417A-8261-5FFD816DE1EF}" type="presOf" srcId="{2BBB0CFB-A1E6-440D-BC82-D8D8CB149369}" destId="{FA7D2B66-3C7C-4818-AC53-A2CB93B58104}" srcOrd="0" destOrd="0" presId="urn:microsoft.com/office/officeart/2005/8/layout/radial6"/>
    <dgm:cxn modelId="{BF8F2CAC-CD09-45FA-B4E9-87EF3622F3EE}" srcId="{4B543C24-10B8-4A0E-82C3-C8B5B77A616F}" destId="{D51BB129-8782-4136-85FB-870B5EB4DFE8}" srcOrd="0" destOrd="0" parTransId="{B8E49FB3-6025-414D-B832-3DED7E094BCF}" sibTransId="{AF2D2817-C239-4960-B391-A823E8D6BE2B}"/>
    <dgm:cxn modelId="{E1B3A2AD-F354-45A6-AEE9-6DBA5F15A544}" type="presOf" srcId="{D2CF4DF6-8FC0-4947-83B1-6F2723A8386E}" destId="{115AE902-6113-4E72-B084-C81A33FEF3CF}" srcOrd="0" destOrd="0" presId="urn:microsoft.com/office/officeart/2005/8/layout/radial6"/>
    <dgm:cxn modelId="{8ACA8DC5-B092-4216-A45C-DF0834B9702D}" srcId="{D51BB129-8782-4136-85FB-870B5EB4DFE8}" destId="{F5EAE317-4D6F-4A81-92CD-BFC033491133}" srcOrd="2" destOrd="0" parTransId="{50F385CB-6744-47A7-89EF-CF7F478077F5}" sibTransId="{D9528DD8-FAB6-4632-A0A6-A601DCF5EE44}"/>
    <dgm:cxn modelId="{9ED227D0-B880-49A9-BD45-E23CE506EC0C}" type="presOf" srcId="{36657CD4-BBC9-423F-98FE-CF9DBBA09A92}" destId="{7171B2FF-122E-4E3F-9658-0DF56DEB203B}" srcOrd="0" destOrd="0" presId="urn:microsoft.com/office/officeart/2005/8/layout/radial6"/>
    <dgm:cxn modelId="{D6D7B5D5-AAD8-48D5-96AC-0B369BC360C5}" srcId="{D51BB129-8782-4136-85FB-870B5EB4DFE8}" destId="{963E27ED-F4F7-4479-8B46-07B1AF8A4A1D}" srcOrd="0" destOrd="0" parTransId="{CCA878E0-5B89-4FF2-8748-20EBD920479C}" sibTransId="{DB3DADA3-4BDA-4BB3-B1EF-0351DCB3D9A8}"/>
    <dgm:cxn modelId="{6E681DD6-A60B-4B71-B882-1FC67B3D54E6}" srcId="{D51BB129-8782-4136-85FB-870B5EB4DFE8}" destId="{A85A79AE-1F21-4DA6-98B3-1216F785A98F}" srcOrd="1" destOrd="0" parTransId="{DA42A327-1BCF-49FB-90E4-B1F976CD6311}" sibTransId="{DB211729-A45C-41B7-AE75-E165DA303755}"/>
    <dgm:cxn modelId="{DCD571F1-E348-42F6-B97E-B4E80E5FA3A2}" type="presOf" srcId="{F5EAE317-4D6F-4A81-92CD-BFC033491133}" destId="{968F4F95-C13A-463D-9700-0AF604620766}" srcOrd="0" destOrd="0" presId="urn:microsoft.com/office/officeart/2005/8/layout/radial6"/>
    <dgm:cxn modelId="{382B71FD-3226-4781-8AAA-FB6BD2ED2FEB}" type="presOf" srcId="{4B543C24-10B8-4A0E-82C3-C8B5B77A616F}" destId="{04AFBE71-109A-4BAA-B096-BD6E78D85EF5}" srcOrd="0" destOrd="0" presId="urn:microsoft.com/office/officeart/2005/8/layout/radial6"/>
    <dgm:cxn modelId="{AE1B2BFE-7A45-49EE-B009-E9213A6E021F}" srcId="{D51BB129-8782-4136-85FB-870B5EB4DFE8}" destId="{D2CF4DF6-8FC0-4947-83B1-6F2723A8386E}" srcOrd="4" destOrd="0" parTransId="{41795E5A-391B-4F0E-BEDB-E9FEC9135B26}" sibTransId="{3158EBEE-48EF-46CF-B7C5-51079696862F}"/>
    <dgm:cxn modelId="{B1EDD6E4-21A7-435D-845B-91D395009B88}" type="presParOf" srcId="{04AFBE71-109A-4BAA-B096-BD6E78D85EF5}" destId="{2162EDE2-03DB-4677-83AA-8A2EC66C6DC4}" srcOrd="0" destOrd="0" presId="urn:microsoft.com/office/officeart/2005/8/layout/radial6"/>
    <dgm:cxn modelId="{85AE11D2-9031-4E82-9173-03B3256AD85C}" type="presParOf" srcId="{04AFBE71-109A-4BAA-B096-BD6E78D85EF5}" destId="{8A081B7A-1C7F-437C-A49B-611E92E65529}" srcOrd="1" destOrd="0" presId="urn:microsoft.com/office/officeart/2005/8/layout/radial6"/>
    <dgm:cxn modelId="{D20127C3-1A18-477A-B093-A2BAB1D330C0}" type="presParOf" srcId="{04AFBE71-109A-4BAA-B096-BD6E78D85EF5}" destId="{D9F8B1F0-7E34-47EC-A89C-182828465109}" srcOrd="2" destOrd="0" presId="urn:microsoft.com/office/officeart/2005/8/layout/radial6"/>
    <dgm:cxn modelId="{70892591-EADB-4A1C-9EE1-C3975F1D9593}" type="presParOf" srcId="{04AFBE71-109A-4BAA-B096-BD6E78D85EF5}" destId="{A00C36BA-D41C-4269-A34B-C161A3B8FF8E}" srcOrd="3" destOrd="0" presId="urn:microsoft.com/office/officeart/2005/8/layout/radial6"/>
    <dgm:cxn modelId="{1504EE98-E588-42C9-AB35-387EE408F41B}" type="presParOf" srcId="{04AFBE71-109A-4BAA-B096-BD6E78D85EF5}" destId="{53900075-6346-4211-B40A-E797E3AED824}" srcOrd="4" destOrd="0" presId="urn:microsoft.com/office/officeart/2005/8/layout/radial6"/>
    <dgm:cxn modelId="{D9E050BA-C9E5-484B-80FF-A05EF20D817C}" type="presParOf" srcId="{04AFBE71-109A-4BAA-B096-BD6E78D85EF5}" destId="{A9E027E6-05D4-422B-A8D9-E4A9A48DFF03}" srcOrd="5" destOrd="0" presId="urn:microsoft.com/office/officeart/2005/8/layout/radial6"/>
    <dgm:cxn modelId="{21E3DDC7-095B-4645-A418-E1CED7730D37}" type="presParOf" srcId="{04AFBE71-109A-4BAA-B096-BD6E78D85EF5}" destId="{79C718E9-E3C0-40EC-932C-1D4DBBEEF6B1}" srcOrd="6" destOrd="0" presId="urn:microsoft.com/office/officeart/2005/8/layout/radial6"/>
    <dgm:cxn modelId="{4B0D850F-8D53-4365-80B4-3E9D6324A461}" type="presParOf" srcId="{04AFBE71-109A-4BAA-B096-BD6E78D85EF5}" destId="{968F4F95-C13A-463D-9700-0AF604620766}" srcOrd="7" destOrd="0" presId="urn:microsoft.com/office/officeart/2005/8/layout/radial6"/>
    <dgm:cxn modelId="{C06B657A-3B90-456F-95E7-F85184CC4E68}" type="presParOf" srcId="{04AFBE71-109A-4BAA-B096-BD6E78D85EF5}" destId="{C246D0D7-0B9A-406E-AE8E-5A23FF7F64AF}" srcOrd="8" destOrd="0" presId="urn:microsoft.com/office/officeart/2005/8/layout/radial6"/>
    <dgm:cxn modelId="{7A166ECE-AF0B-4DED-A2D7-51828EB791D3}" type="presParOf" srcId="{04AFBE71-109A-4BAA-B096-BD6E78D85EF5}" destId="{B59C1B89-2069-4BDE-8EE8-3DC4FBFAD786}" srcOrd="9" destOrd="0" presId="urn:microsoft.com/office/officeart/2005/8/layout/radial6"/>
    <dgm:cxn modelId="{63B89750-8235-40FE-B255-F2A3CF2286A9}" type="presParOf" srcId="{04AFBE71-109A-4BAA-B096-BD6E78D85EF5}" destId="{1EABD151-2E65-4F16-934C-D0CC61B18AA2}" srcOrd="10" destOrd="0" presId="urn:microsoft.com/office/officeart/2005/8/layout/radial6"/>
    <dgm:cxn modelId="{48E8D065-BF27-4CC8-9CF1-5B633C6E4E40}" type="presParOf" srcId="{04AFBE71-109A-4BAA-B096-BD6E78D85EF5}" destId="{F2CE188D-E951-4079-A77D-AED788877880}" srcOrd="11" destOrd="0" presId="urn:microsoft.com/office/officeart/2005/8/layout/radial6"/>
    <dgm:cxn modelId="{408F6A5D-A031-46F1-B129-014CC24EF439}" type="presParOf" srcId="{04AFBE71-109A-4BAA-B096-BD6E78D85EF5}" destId="{3FF76A3A-C588-41DD-8065-D29DBC0DEF52}" srcOrd="12" destOrd="0" presId="urn:microsoft.com/office/officeart/2005/8/layout/radial6"/>
    <dgm:cxn modelId="{1EA97B8D-3E94-4665-AA7F-4EAA36A35AD4}" type="presParOf" srcId="{04AFBE71-109A-4BAA-B096-BD6E78D85EF5}" destId="{115AE902-6113-4E72-B084-C81A33FEF3CF}" srcOrd="13" destOrd="0" presId="urn:microsoft.com/office/officeart/2005/8/layout/radial6"/>
    <dgm:cxn modelId="{D7DE0A5B-043D-4924-82C8-C72C88B5A484}" type="presParOf" srcId="{04AFBE71-109A-4BAA-B096-BD6E78D85EF5}" destId="{F0ED84C6-325E-4FB1-994C-7CC76E25E4C1}" srcOrd="14" destOrd="0" presId="urn:microsoft.com/office/officeart/2005/8/layout/radial6"/>
    <dgm:cxn modelId="{5E91CD36-8C49-4E42-84A3-F55EBF9D880C}" type="presParOf" srcId="{04AFBE71-109A-4BAA-B096-BD6E78D85EF5}" destId="{2D6C2830-7519-4F29-9275-C15E2A1D6023}" srcOrd="15" destOrd="0" presId="urn:microsoft.com/office/officeart/2005/8/layout/radial6"/>
    <dgm:cxn modelId="{5EB3B030-293E-4785-9BBC-252058EB706F}" type="presParOf" srcId="{04AFBE71-109A-4BAA-B096-BD6E78D85EF5}" destId="{FA7D2B66-3C7C-4818-AC53-A2CB93B58104}" srcOrd="16" destOrd="0" presId="urn:microsoft.com/office/officeart/2005/8/layout/radial6"/>
    <dgm:cxn modelId="{2EF168C7-515F-430E-8E85-04386C610DFB}" type="presParOf" srcId="{04AFBE71-109A-4BAA-B096-BD6E78D85EF5}" destId="{3D54F817-FB0A-4C2D-B369-6D36F80E0527}" srcOrd="17" destOrd="0" presId="urn:microsoft.com/office/officeart/2005/8/layout/radial6"/>
    <dgm:cxn modelId="{187ACABF-0C36-47E7-8FDF-2A1351DACF5C}" type="presParOf" srcId="{04AFBE71-109A-4BAA-B096-BD6E78D85EF5}" destId="{7171B2FF-122E-4E3F-9658-0DF56DEB203B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86121A-C475-41D7-9890-092A0BAB3626}" type="doc">
      <dgm:prSet loTypeId="urn:microsoft.com/office/officeart/2005/8/layout/funnel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F0DC45D-D1FD-426D-A6B4-35940EEB77B2}">
      <dgm:prSet phldrT="[Testo]"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Ownership rights</a:t>
          </a:r>
        </a:p>
      </dgm:t>
    </dgm:pt>
    <dgm:pt modelId="{5DC60C34-94D8-4B6E-9B2C-79E1C6A42E15}" type="parTrans" cxnId="{898727DC-063C-43AC-AC6A-5F6D3E59FA0B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91F6E-D574-4867-9085-558B35569649}" type="sibTrans" cxnId="{898727DC-063C-43AC-AC6A-5F6D3E59FA0B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A6EDFE-318A-4970-98EE-0FFD97B8CA5E}">
      <dgm:prSet phldrT="[Testo]" custT="1"/>
      <dgm:spPr/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Energy virtually shared</a:t>
          </a:r>
        </a:p>
      </dgm:t>
    </dgm:pt>
    <dgm:pt modelId="{567E4B3A-658C-42CC-AA1E-0C038D99A28C}" type="parTrans" cxnId="{5ED8C3AF-A4C5-4482-BD22-3CF69BC9EDAF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C0E6FA-4FFC-486E-9898-FB2A2D9909AD}" type="sibTrans" cxnId="{5ED8C3AF-A4C5-4482-BD22-3CF69BC9EDAF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465B28-48B4-4EEA-B124-DBE5A00512FE}" type="pres">
      <dgm:prSet presAssocID="{6F86121A-C475-41D7-9890-092A0BAB3626}" presName="Name0" presStyleCnt="0">
        <dgm:presLayoutVars>
          <dgm:chMax val="4"/>
          <dgm:resizeHandles val="exact"/>
        </dgm:presLayoutVars>
      </dgm:prSet>
      <dgm:spPr/>
    </dgm:pt>
    <dgm:pt modelId="{9FD9D2A7-1025-48C7-A3CE-C925F7749768}" type="pres">
      <dgm:prSet presAssocID="{6F86121A-C475-41D7-9890-092A0BAB3626}" presName="ellipse" presStyleLbl="trBgShp" presStyleIdx="0" presStyleCnt="1"/>
      <dgm:spPr/>
    </dgm:pt>
    <dgm:pt modelId="{ED947EA6-C5EA-495E-BEB3-0626782469D9}" type="pres">
      <dgm:prSet presAssocID="{6F86121A-C475-41D7-9890-092A0BAB3626}" presName="arrow1" presStyleLbl="fgShp" presStyleIdx="0" presStyleCnt="1"/>
      <dgm:spPr/>
    </dgm:pt>
    <dgm:pt modelId="{066E0258-E603-4C10-8A29-08A41303F7E5}" type="pres">
      <dgm:prSet presAssocID="{6F86121A-C475-41D7-9890-092A0BAB3626}" presName="rectangle" presStyleLbl="revTx" presStyleIdx="0" presStyleCnt="1" custScaleX="166667">
        <dgm:presLayoutVars>
          <dgm:bulletEnabled val="1"/>
        </dgm:presLayoutVars>
      </dgm:prSet>
      <dgm:spPr/>
    </dgm:pt>
    <dgm:pt modelId="{D2E719BD-7A73-427F-B277-1E7AB247B2CE}" type="pres">
      <dgm:prSet presAssocID="{B9A6EDFE-318A-4970-98EE-0FFD97B8CA5E}" presName="item1" presStyleLbl="node1" presStyleIdx="0" presStyleCnt="1">
        <dgm:presLayoutVars>
          <dgm:bulletEnabled val="1"/>
        </dgm:presLayoutVars>
      </dgm:prSet>
      <dgm:spPr/>
    </dgm:pt>
    <dgm:pt modelId="{B1298E99-DF07-4659-A2AF-CAE2AD422ABA}" type="pres">
      <dgm:prSet presAssocID="{6F86121A-C475-41D7-9890-092A0BAB3626}" presName="funnel" presStyleLbl="trAlignAcc1" presStyleIdx="0" presStyleCnt="1"/>
      <dgm:spPr/>
    </dgm:pt>
  </dgm:ptLst>
  <dgm:cxnLst>
    <dgm:cxn modelId="{1B4F4919-714B-4E48-9A42-DD129334D887}" type="presOf" srcId="{1F0DC45D-D1FD-426D-A6B4-35940EEB77B2}" destId="{D2E719BD-7A73-427F-B277-1E7AB247B2CE}" srcOrd="0" destOrd="0" presId="urn:microsoft.com/office/officeart/2005/8/layout/funnel1"/>
    <dgm:cxn modelId="{4B66FD74-83E9-4183-A0CA-9D19F0BD7E44}" type="presOf" srcId="{6F86121A-C475-41D7-9890-092A0BAB3626}" destId="{67465B28-48B4-4EEA-B124-DBE5A00512FE}" srcOrd="0" destOrd="0" presId="urn:microsoft.com/office/officeart/2005/8/layout/funnel1"/>
    <dgm:cxn modelId="{5ED8C3AF-A4C5-4482-BD22-3CF69BC9EDAF}" srcId="{6F86121A-C475-41D7-9890-092A0BAB3626}" destId="{B9A6EDFE-318A-4970-98EE-0FFD97B8CA5E}" srcOrd="1" destOrd="0" parTransId="{567E4B3A-658C-42CC-AA1E-0C038D99A28C}" sibTransId="{5AC0E6FA-4FFC-486E-9898-FB2A2D9909AD}"/>
    <dgm:cxn modelId="{898727DC-063C-43AC-AC6A-5F6D3E59FA0B}" srcId="{6F86121A-C475-41D7-9890-092A0BAB3626}" destId="{1F0DC45D-D1FD-426D-A6B4-35940EEB77B2}" srcOrd="0" destOrd="0" parTransId="{5DC60C34-94D8-4B6E-9B2C-79E1C6A42E15}" sibTransId="{DA791F6E-D574-4867-9085-558B35569649}"/>
    <dgm:cxn modelId="{E9C267F8-1C9A-4BCC-8041-235B94B48BA3}" type="presOf" srcId="{B9A6EDFE-318A-4970-98EE-0FFD97B8CA5E}" destId="{066E0258-E603-4C10-8A29-08A41303F7E5}" srcOrd="0" destOrd="0" presId="urn:microsoft.com/office/officeart/2005/8/layout/funnel1"/>
    <dgm:cxn modelId="{F17B4F80-9764-455E-88CF-005F8D7B04B8}" type="presParOf" srcId="{67465B28-48B4-4EEA-B124-DBE5A00512FE}" destId="{9FD9D2A7-1025-48C7-A3CE-C925F7749768}" srcOrd="0" destOrd="0" presId="urn:microsoft.com/office/officeart/2005/8/layout/funnel1"/>
    <dgm:cxn modelId="{65A46C52-169C-444B-94F4-605F10E7F5D9}" type="presParOf" srcId="{67465B28-48B4-4EEA-B124-DBE5A00512FE}" destId="{ED947EA6-C5EA-495E-BEB3-0626782469D9}" srcOrd="1" destOrd="0" presId="urn:microsoft.com/office/officeart/2005/8/layout/funnel1"/>
    <dgm:cxn modelId="{92B65B92-3826-48CD-8AA0-57270DA9B665}" type="presParOf" srcId="{67465B28-48B4-4EEA-B124-DBE5A00512FE}" destId="{066E0258-E603-4C10-8A29-08A41303F7E5}" srcOrd="2" destOrd="0" presId="urn:microsoft.com/office/officeart/2005/8/layout/funnel1"/>
    <dgm:cxn modelId="{F829A517-5213-40ED-B746-15986B00F150}" type="presParOf" srcId="{67465B28-48B4-4EEA-B124-DBE5A00512FE}" destId="{D2E719BD-7A73-427F-B277-1E7AB247B2CE}" srcOrd="3" destOrd="0" presId="urn:microsoft.com/office/officeart/2005/8/layout/funnel1"/>
    <dgm:cxn modelId="{80210001-6ED9-4FCD-BEE1-8A603843CF93}" type="presParOf" srcId="{67465B28-48B4-4EEA-B124-DBE5A00512FE}" destId="{B1298E99-DF07-4659-A2AF-CAE2AD422ABA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F86121A-C475-41D7-9890-092A0BAB3626}" type="doc">
      <dgm:prSet loTypeId="urn:microsoft.com/office/officeart/2005/8/layout/funnel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F0DC45D-D1FD-426D-A6B4-35940EEB77B2}">
      <dgm:prSet phldrT="[Testo]"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Number of consumers</a:t>
          </a:r>
        </a:p>
      </dgm:t>
    </dgm:pt>
    <dgm:pt modelId="{5DC60C34-94D8-4B6E-9B2C-79E1C6A42E15}" type="parTrans" cxnId="{898727DC-063C-43AC-AC6A-5F6D3E59FA0B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91F6E-D574-4867-9085-558B35569649}" type="sibTrans" cxnId="{898727DC-063C-43AC-AC6A-5F6D3E59FA0B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A6EDFE-318A-4970-98EE-0FFD97B8CA5E}">
      <dgm:prSet phldrT="[Testo]"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Energy virtually shared</a:t>
          </a:r>
        </a:p>
      </dgm:t>
    </dgm:pt>
    <dgm:pt modelId="{567E4B3A-658C-42CC-AA1E-0C038D99A28C}" type="parTrans" cxnId="{5ED8C3AF-A4C5-4482-BD22-3CF69BC9EDAF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C0E6FA-4FFC-486E-9898-FB2A2D9909AD}" type="sibTrans" cxnId="{5ED8C3AF-A4C5-4482-BD22-3CF69BC9EDAF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86FD78-0C93-4F95-935F-8ADAE5341180}">
      <dgm:prSet phldrT="[Testo]"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Demand</a:t>
          </a:r>
        </a:p>
      </dgm:t>
    </dgm:pt>
    <dgm:pt modelId="{683C4112-AFCA-49BE-B694-B322D775B026}" type="sibTrans" cxnId="{C2592202-1E4C-4305-8B9B-349397C5D65C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39F367-79CD-4946-8E3F-562CF209F664}" type="parTrans" cxnId="{C2592202-1E4C-4305-8B9B-349397C5D65C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AA42E5-ACE3-477B-ACC9-42A70824226D}">
      <dgm:prSet phldrT="[Testo]"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Self-generated electricity</a:t>
          </a:r>
        </a:p>
      </dgm:t>
    </dgm:pt>
    <dgm:pt modelId="{E1C9C2B6-DB8C-4FA0-92F1-899DDCAE5B1B}" type="sibTrans" cxnId="{8D6B5D22-43C3-4618-83FE-E1437876AA89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9A8DD0-5113-4264-B924-DF3A37109290}" type="parTrans" cxnId="{8D6B5D22-43C3-4618-83FE-E1437876AA89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465B28-48B4-4EEA-B124-DBE5A00512FE}" type="pres">
      <dgm:prSet presAssocID="{6F86121A-C475-41D7-9890-092A0BAB3626}" presName="Name0" presStyleCnt="0">
        <dgm:presLayoutVars>
          <dgm:chMax val="4"/>
          <dgm:resizeHandles val="exact"/>
        </dgm:presLayoutVars>
      </dgm:prSet>
      <dgm:spPr/>
    </dgm:pt>
    <dgm:pt modelId="{9FD9D2A7-1025-48C7-A3CE-C925F7749768}" type="pres">
      <dgm:prSet presAssocID="{6F86121A-C475-41D7-9890-092A0BAB3626}" presName="ellipse" presStyleLbl="trBgShp" presStyleIdx="0" presStyleCnt="1"/>
      <dgm:spPr/>
    </dgm:pt>
    <dgm:pt modelId="{ED947EA6-C5EA-495E-BEB3-0626782469D9}" type="pres">
      <dgm:prSet presAssocID="{6F86121A-C475-41D7-9890-092A0BAB3626}" presName="arrow1" presStyleLbl="fgShp" presStyleIdx="0" presStyleCnt="1"/>
      <dgm:spPr/>
    </dgm:pt>
    <dgm:pt modelId="{066E0258-E603-4C10-8A29-08A41303F7E5}" type="pres">
      <dgm:prSet presAssocID="{6F86121A-C475-41D7-9890-092A0BAB3626}" presName="rectangle" presStyleLbl="revTx" presStyleIdx="0" presStyleCnt="1" custScaleX="166638">
        <dgm:presLayoutVars>
          <dgm:bulletEnabled val="1"/>
        </dgm:presLayoutVars>
      </dgm:prSet>
      <dgm:spPr/>
    </dgm:pt>
    <dgm:pt modelId="{16DFE5E8-13C9-44A2-B77B-70C0771C4932}" type="pres">
      <dgm:prSet presAssocID="{DB86FD78-0C93-4F95-935F-8ADAE5341180}" presName="item1" presStyleLbl="node1" presStyleIdx="0" presStyleCnt="3">
        <dgm:presLayoutVars>
          <dgm:bulletEnabled val="1"/>
        </dgm:presLayoutVars>
      </dgm:prSet>
      <dgm:spPr/>
    </dgm:pt>
    <dgm:pt modelId="{3221D7F5-4CBF-4992-946E-F98992A31C7B}" type="pres">
      <dgm:prSet presAssocID="{CAAA42E5-ACE3-477B-ACC9-42A70824226D}" presName="item2" presStyleLbl="node1" presStyleIdx="1" presStyleCnt="3">
        <dgm:presLayoutVars>
          <dgm:bulletEnabled val="1"/>
        </dgm:presLayoutVars>
      </dgm:prSet>
      <dgm:spPr/>
    </dgm:pt>
    <dgm:pt modelId="{3545ED49-3F2B-4D53-AC93-22AA958D7F8D}" type="pres">
      <dgm:prSet presAssocID="{B9A6EDFE-318A-4970-98EE-0FFD97B8CA5E}" presName="item3" presStyleLbl="node1" presStyleIdx="2" presStyleCnt="3">
        <dgm:presLayoutVars>
          <dgm:bulletEnabled val="1"/>
        </dgm:presLayoutVars>
      </dgm:prSet>
      <dgm:spPr/>
    </dgm:pt>
    <dgm:pt modelId="{B1298E99-DF07-4659-A2AF-CAE2AD422ABA}" type="pres">
      <dgm:prSet presAssocID="{6F86121A-C475-41D7-9890-092A0BAB3626}" presName="funnel" presStyleLbl="trAlignAcc1" presStyleIdx="0" presStyleCnt="1"/>
      <dgm:spPr/>
    </dgm:pt>
  </dgm:ptLst>
  <dgm:cxnLst>
    <dgm:cxn modelId="{C2592202-1E4C-4305-8B9B-349397C5D65C}" srcId="{6F86121A-C475-41D7-9890-092A0BAB3626}" destId="{DB86FD78-0C93-4F95-935F-8ADAE5341180}" srcOrd="1" destOrd="0" parTransId="{8439F367-79CD-4946-8E3F-562CF209F664}" sibTransId="{683C4112-AFCA-49BE-B694-B322D775B026}"/>
    <dgm:cxn modelId="{8D6B5D22-43C3-4618-83FE-E1437876AA89}" srcId="{6F86121A-C475-41D7-9890-092A0BAB3626}" destId="{CAAA42E5-ACE3-477B-ACC9-42A70824226D}" srcOrd="2" destOrd="0" parTransId="{E19A8DD0-5113-4264-B924-DF3A37109290}" sibTransId="{E1C9C2B6-DB8C-4FA0-92F1-899DDCAE5B1B}"/>
    <dgm:cxn modelId="{FB23A63F-7BD4-41EF-ADAE-ED71531FE27B}" type="presOf" srcId="{CAAA42E5-ACE3-477B-ACC9-42A70824226D}" destId="{16DFE5E8-13C9-44A2-B77B-70C0771C4932}" srcOrd="0" destOrd="0" presId="urn:microsoft.com/office/officeart/2005/8/layout/funnel1"/>
    <dgm:cxn modelId="{B841DA63-0275-4824-97CC-091AD14FEF41}" type="presOf" srcId="{DB86FD78-0C93-4F95-935F-8ADAE5341180}" destId="{3221D7F5-4CBF-4992-946E-F98992A31C7B}" srcOrd="0" destOrd="0" presId="urn:microsoft.com/office/officeart/2005/8/layout/funnel1"/>
    <dgm:cxn modelId="{4B66FD74-83E9-4183-A0CA-9D19F0BD7E44}" type="presOf" srcId="{6F86121A-C475-41D7-9890-092A0BAB3626}" destId="{67465B28-48B4-4EEA-B124-DBE5A00512FE}" srcOrd="0" destOrd="0" presId="urn:microsoft.com/office/officeart/2005/8/layout/funnel1"/>
    <dgm:cxn modelId="{5ED8C3AF-A4C5-4482-BD22-3CF69BC9EDAF}" srcId="{6F86121A-C475-41D7-9890-092A0BAB3626}" destId="{B9A6EDFE-318A-4970-98EE-0FFD97B8CA5E}" srcOrd="3" destOrd="0" parTransId="{567E4B3A-658C-42CC-AA1E-0C038D99A28C}" sibTransId="{5AC0E6FA-4FFC-486E-9898-FB2A2D9909AD}"/>
    <dgm:cxn modelId="{BFE635D6-CED6-421A-9F18-0E48485FCAA5}" type="presOf" srcId="{1F0DC45D-D1FD-426D-A6B4-35940EEB77B2}" destId="{3545ED49-3F2B-4D53-AC93-22AA958D7F8D}" srcOrd="0" destOrd="0" presId="urn:microsoft.com/office/officeart/2005/8/layout/funnel1"/>
    <dgm:cxn modelId="{898727DC-063C-43AC-AC6A-5F6D3E59FA0B}" srcId="{6F86121A-C475-41D7-9890-092A0BAB3626}" destId="{1F0DC45D-D1FD-426D-A6B4-35940EEB77B2}" srcOrd="0" destOrd="0" parTransId="{5DC60C34-94D8-4B6E-9B2C-79E1C6A42E15}" sibTransId="{DA791F6E-D574-4867-9085-558B35569649}"/>
    <dgm:cxn modelId="{E9C267F8-1C9A-4BCC-8041-235B94B48BA3}" type="presOf" srcId="{B9A6EDFE-318A-4970-98EE-0FFD97B8CA5E}" destId="{066E0258-E603-4C10-8A29-08A41303F7E5}" srcOrd="0" destOrd="0" presId="urn:microsoft.com/office/officeart/2005/8/layout/funnel1"/>
    <dgm:cxn modelId="{F17B4F80-9764-455E-88CF-005F8D7B04B8}" type="presParOf" srcId="{67465B28-48B4-4EEA-B124-DBE5A00512FE}" destId="{9FD9D2A7-1025-48C7-A3CE-C925F7749768}" srcOrd="0" destOrd="0" presId="urn:microsoft.com/office/officeart/2005/8/layout/funnel1"/>
    <dgm:cxn modelId="{65A46C52-169C-444B-94F4-605F10E7F5D9}" type="presParOf" srcId="{67465B28-48B4-4EEA-B124-DBE5A00512FE}" destId="{ED947EA6-C5EA-495E-BEB3-0626782469D9}" srcOrd="1" destOrd="0" presId="urn:microsoft.com/office/officeart/2005/8/layout/funnel1"/>
    <dgm:cxn modelId="{92B65B92-3826-48CD-8AA0-57270DA9B665}" type="presParOf" srcId="{67465B28-48B4-4EEA-B124-DBE5A00512FE}" destId="{066E0258-E603-4C10-8A29-08A41303F7E5}" srcOrd="2" destOrd="0" presId="urn:microsoft.com/office/officeart/2005/8/layout/funnel1"/>
    <dgm:cxn modelId="{480E71A9-0BD5-4744-8214-5D3E6518EFEA}" type="presParOf" srcId="{67465B28-48B4-4EEA-B124-DBE5A00512FE}" destId="{16DFE5E8-13C9-44A2-B77B-70C0771C4932}" srcOrd="3" destOrd="0" presId="urn:microsoft.com/office/officeart/2005/8/layout/funnel1"/>
    <dgm:cxn modelId="{F54C118B-67C8-4E4B-AD18-82897564FA33}" type="presParOf" srcId="{67465B28-48B4-4EEA-B124-DBE5A00512FE}" destId="{3221D7F5-4CBF-4992-946E-F98992A31C7B}" srcOrd="4" destOrd="0" presId="urn:microsoft.com/office/officeart/2005/8/layout/funnel1"/>
    <dgm:cxn modelId="{68F9C4F9-48E0-4F66-87FB-57F6186B4EB0}" type="presParOf" srcId="{67465B28-48B4-4EEA-B124-DBE5A00512FE}" destId="{3545ED49-3F2B-4D53-AC93-22AA958D7F8D}" srcOrd="5" destOrd="0" presId="urn:microsoft.com/office/officeart/2005/8/layout/funnel1"/>
    <dgm:cxn modelId="{80210001-6ED9-4FCD-BEE1-8A603843CF93}" type="presParOf" srcId="{67465B28-48B4-4EEA-B124-DBE5A00512FE}" destId="{B1298E99-DF07-4659-A2AF-CAE2AD422AB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F738A-34E2-4ADF-94A8-D2D01277DE97}">
      <dsp:nvSpPr>
        <dsp:cNvPr id="0" name=""/>
        <dsp:cNvSpPr/>
      </dsp:nvSpPr>
      <dsp:spPr>
        <a:xfrm rot="5400000">
          <a:off x="-285383" y="287891"/>
          <a:ext cx="1902557" cy="133178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Environmental</a:t>
          </a:r>
        </a:p>
      </dsp:txBody>
      <dsp:txXfrm rot="-5400000">
        <a:off x="2" y="668402"/>
        <a:ext cx="1331789" cy="570768"/>
      </dsp:txXfrm>
    </dsp:sp>
    <dsp:sp modelId="{B2EEB572-8EE3-4C39-ABC5-0EC864831429}">
      <dsp:nvSpPr>
        <dsp:cNvPr id="0" name=""/>
        <dsp:cNvSpPr/>
      </dsp:nvSpPr>
      <dsp:spPr>
        <a:xfrm rot="5400000">
          <a:off x="3989519" y="-2655221"/>
          <a:ext cx="1236662" cy="65521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Explicitly based on RES</a:t>
          </a:r>
        </a:p>
      </dsp:txBody>
      <dsp:txXfrm rot="-5400000">
        <a:off x="1331790" y="62877"/>
        <a:ext cx="6491753" cy="1115924"/>
      </dsp:txXfrm>
    </dsp:sp>
    <dsp:sp modelId="{C1143546-F149-4CF3-9411-7DFFC5D45AF3}">
      <dsp:nvSpPr>
        <dsp:cNvPr id="0" name=""/>
        <dsp:cNvSpPr/>
      </dsp:nvSpPr>
      <dsp:spPr>
        <a:xfrm rot="5400000">
          <a:off x="-285383" y="1999246"/>
          <a:ext cx="1902557" cy="1331789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Economical</a:t>
          </a:r>
        </a:p>
      </dsp:txBody>
      <dsp:txXfrm rot="-5400000">
        <a:off x="2" y="2379757"/>
        <a:ext cx="1331789" cy="570768"/>
      </dsp:txXfrm>
    </dsp:sp>
    <dsp:sp modelId="{3158A3C5-6FAD-431C-A104-505D7486BCD8}">
      <dsp:nvSpPr>
        <dsp:cNvPr id="0" name=""/>
        <dsp:cNvSpPr/>
      </dsp:nvSpPr>
      <dsp:spPr>
        <a:xfrm rot="5400000">
          <a:off x="3989519" y="-943867"/>
          <a:ext cx="1236662" cy="65521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Reimbursement of some network charges components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Incentive on shared electricity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Payment at zonal price of injected energy</a:t>
          </a:r>
        </a:p>
      </dsp:txBody>
      <dsp:txXfrm rot="-5400000">
        <a:off x="1331790" y="1774231"/>
        <a:ext cx="6491753" cy="1115924"/>
      </dsp:txXfrm>
    </dsp:sp>
    <dsp:sp modelId="{7D4201C5-A313-4FF3-9094-C1F03A2760E0}">
      <dsp:nvSpPr>
        <dsp:cNvPr id="0" name=""/>
        <dsp:cNvSpPr/>
      </dsp:nvSpPr>
      <dsp:spPr>
        <a:xfrm rot="5400000">
          <a:off x="-285383" y="3710601"/>
          <a:ext cx="1902557" cy="1331789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Social</a:t>
          </a:r>
        </a:p>
      </dsp:txBody>
      <dsp:txXfrm rot="-5400000">
        <a:off x="2" y="4091112"/>
        <a:ext cx="1331789" cy="570768"/>
      </dsp:txXfrm>
    </dsp:sp>
    <dsp:sp modelId="{1F2B699E-6666-4769-8DC8-21DF0AA012BD}">
      <dsp:nvSpPr>
        <dsp:cNvPr id="0" name=""/>
        <dsp:cNvSpPr/>
      </dsp:nvSpPr>
      <dsp:spPr>
        <a:xfrm rot="5400000">
          <a:off x="3989519" y="767487"/>
          <a:ext cx="1236662" cy="65521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Energy Justice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Reinforcement of sense of community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Empowerment of the community</a:t>
          </a:r>
        </a:p>
      </dsp:txBody>
      <dsp:txXfrm rot="-5400000">
        <a:off x="1331790" y="3485586"/>
        <a:ext cx="6491753" cy="11159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9D2A7-1025-48C7-A3CE-C925F7749768}">
      <dsp:nvSpPr>
        <dsp:cNvPr id="0" name=""/>
        <dsp:cNvSpPr/>
      </dsp:nvSpPr>
      <dsp:spPr>
        <a:xfrm>
          <a:off x="524204" y="1124377"/>
          <a:ext cx="1915650" cy="66528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47EA6-C5EA-495E-BEB3-0626782469D9}">
      <dsp:nvSpPr>
        <dsp:cNvPr id="0" name=""/>
        <dsp:cNvSpPr/>
      </dsp:nvSpPr>
      <dsp:spPr>
        <a:xfrm>
          <a:off x="1299375" y="2753423"/>
          <a:ext cx="371250" cy="23760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E0258-E603-4C10-8A29-08A41303F7E5}">
      <dsp:nvSpPr>
        <dsp:cNvPr id="0" name=""/>
        <dsp:cNvSpPr/>
      </dsp:nvSpPr>
      <dsp:spPr>
        <a:xfrm>
          <a:off x="-2" y="2943503"/>
          <a:ext cx="2970005" cy="44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Energy virtually shared</a:t>
          </a:r>
        </a:p>
      </dsp:txBody>
      <dsp:txXfrm>
        <a:off x="-2" y="2943503"/>
        <a:ext cx="2970005" cy="445500"/>
      </dsp:txXfrm>
    </dsp:sp>
    <dsp:sp modelId="{88C70F23-45B8-4CD5-9B2D-BC2A81BD1797}">
      <dsp:nvSpPr>
        <dsp:cNvPr id="0" name=""/>
        <dsp:cNvSpPr/>
      </dsp:nvSpPr>
      <dsp:spPr>
        <a:xfrm>
          <a:off x="1220670" y="1841039"/>
          <a:ext cx="668250" cy="668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Effort for increasing energy shared</a:t>
          </a:r>
        </a:p>
      </dsp:txBody>
      <dsp:txXfrm>
        <a:off x="1318533" y="1938902"/>
        <a:ext cx="472524" cy="472524"/>
      </dsp:txXfrm>
    </dsp:sp>
    <dsp:sp modelId="{9D8BBE7B-D8F8-400E-9571-881C1BC9A85C}">
      <dsp:nvSpPr>
        <dsp:cNvPr id="0" name=""/>
        <dsp:cNvSpPr/>
      </dsp:nvSpPr>
      <dsp:spPr>
        <a:xfrm>
          <a:off x="742499" y="1339702"/>
          <a:ext cx="668250" cy="668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Ownership rights</a:t>
          </a:r>
        </a:p>
      </dsp:txBody>
      <dsp:txXfrm>
        <a:off x="840362" y="1437565"/>
        <a:ext cx="472524" cy="472524"/>
      </dsp:txXfrm>
    </dsp:sp>
    <dsp:sp modelId="{B1298E99-DF07-4659-A2AF-CAE2AD422ABA}">
      <dsp:nvSpPr>
        <dsp:cNvPr id="0" name=""/>
        <dsp:cNvSpPr/>
      </dsp:nvSpPr>
      <dsp:spPr>
        <a:xfrm>
          <a:off x="445499" y="1042702"/>
          <a:ext cx="2079000" cy="16632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A4658-EDA5-45DC-B96D-A32133B66090}">
      <dsp:nvSpPr>
        <dsp:cNvPr id="0" name=""/>
        <dsp:cNvSpPr/>
      </dsp:nvSpPr>
      <dsp:spPr>
        <a:xfrm>
          <a:off x="1835199" y="1026"/>
          <a:ext cx="2120800" cy="1060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Procedural Justice</a:t>
          </a:r>
          <a:endParaRPr lang="en-GB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66257" y="32084"/>
        <a:ext cx="2058684" cy="998284"/>
      </dsp:txXfrm>
    </dsp:sp>
    <dsp:sp modelId="{8D55C583-7E2D-4503-B348-E4384BF8721A}">
      <dsp:nvSpPr>
        <dsp:cNvPr id="0" name=""/>
        <dsp:cNvSpPr/>
      </dsp:nvSpPr>
      <dsp:spPr>
        <a:xfrm rot="3390089">
          <a:off x="3241385" y="1717136"/>
          <a:ext cx="1104396" cy="37114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52727" y="1791364"/>
        <a:ext cx="881712" cy="222684"/>
      </dsp:txXfrm>
    </dsp:sp>
    <dsp:sp modelId="{24FA66C6-FD4A-48D9-A4D0-A4DEC10B4ECD}">
      <dsp:nvSpPr>
        <dsp:cNvPr id="0" name=""/>
        <dsp:cNvSpPr/>
      </dsp:nvSpPr>
      <dsp:spPr>
        <a:xfrm>
          <a:off x="3575020" y="2629757"/>
          <a:ext cx="2120800" cy="106040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Recognitional Justice</a:t>
          </a:r>
          <a:endParaRPr lang="en-GB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06078" y="2660815"/>
        <a:ext cx="2058684" cy="998284"/>
      </dsp:txXfrm>
    </dsp:sp>
    <dsp:sp modelId="{ECC4F4A4-F9DB-4CBF-9EB2-53FD549231E4}">
      <dsp:nvSpPr>
        <dsp:cNvPr id="0" name=""/>
        <dsp:cNvSpPr/>
      </dsp:nvSpPr>
      <dsp:spPr>
        <a:xfrm rot="10800005">
          <a:off x="2332574" y="2974384"/>
          <a:ext cx="1104396" cy="37114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443916" y="3048612"/>
        <a:ext cx="881712" cy="222684"/>
      </dsp:txXfrm>
    </dsp:sp>
    <dsp:sp modelId="{20D68C10-4851-4D90-9874-462438006E55}">
      <dsp:nvSpPr>
        <dsp:cNvPr id="0" name=""/>
        <dsp:cNvSpPr/>
      </dsp:nvSpPr>
      <dsp:spPr>
        <a:xfrm>
          <a:off x="73724" y="2629751"/>
          <a:ext cx="2120800" cy="106040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Distributional Justice</a:t>
          </a:r>
          <a:endParaRPr lang="en-GB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4782" y="2660809"/>
        <a:ext cx="2058684" cy="998284"/>
      </dsp:txXfrm>
    </dsp:sp>
    <dsp:sp modelId="{AD527ECD-6157-4097-861E-2C5F90B8D9CA}">
      <dsp:nvSpPr>
        <dsp:cNvPr id="0" name=""/>
        <dsp:cNvSpPr/>
      </dsp:nvSpPr>
      <dsp:spPr>
        <a:xfrm rot="18229532">
          <a:off x="1499606" y="1681096"/>
          <a:ext cx="1104396" cy="37114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10948" y="1755324"/>
        <a:ext cx="881712" cy="222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250FF-4EE3-4F75-8719-F8033AD9A51F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05CAE-BCB4-497C-9466-0EB7E5C736DA}">
      <dsp:nvSpPr>
        <dsp:cNvPr id="0" name=""/>
        <dsp:cNvSpPr/>
      </dsp:nvSpPr>
      <dsp:spPr>
        <a:xfrm>
          <a:off x="384538" y="253918"/>
          <a:ext cx="5656275" cy="5081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Non-existing sense of community</a:t>
          </a:r>
          <a:endParaRPr lang="en-GB" sz="2200" kern="1200"/>
        </a:p>
      </dsp:txBody>
      <dsp:txXfrm>
        <a:off x="384538" y="253918"/>
        <a:ext cx="5656275" cy="508162"/>
      </dsp:txXfrm>
    </dsp:sp>
    <dsp:sp modelId="{C5211184-9060-4051-830D-192B357FE3F2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E263F-B26F-4D9F-BE11-D2E575B05EDA}">
      <dsp:nvSpPr>
        <dsp:cNvPr id="0" name=""/>
        <dsp:cNvSpPr/>
      </dsp:nvSpPr>
      <dsp:spPr>
        <a:xfrm>
          <a:off x="748672" y="1015918"/>
          <a:ext cx="5292140" cy="5081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Agreement on amount of shared electricity</a:t>
          </a:r>
        </a:p>
      </dsp:txBody>
      <dsp:txXfrm>
        <a:off x="748672" y="1015918"/>
        <a:ext cx="5292140" cy="508162"/>
      </dsp:txXfrm>
    </dsp:sp>
    <dsp:sp modelId="{CE25F75D-A7EF-416D-B1C0-3F9531A7F698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D41F0-B16C-4FF9-8D1D-994047F310D0}">
      <dsp:nvSpPr>
        <dsp:cNvPr id="0" name=""/>
        <dsp:cNvSpPr/>
      </dsp:nvSpPr>
      <dsp:spPr>
        <a:xfrm>
          <a:off x="860432" y="1777918"/>
          <a:ext cx="5180380" cy="5081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Profit sharing</a:t>
          </a:r>
        </a:p>
      </dsp:txBody>
      <dsp:txXfrm>
        <a:off x="860432" y="1777918"/>
        <a:ext cx="5180380" cy="508162"/>
      </dsp:txXfrm>
    </dsp:sp>
    <dsp:sp modelId="{8543F0CE-1D6D-4957-A9B3-933EAA8A232A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9C6A5-B117-4C75-B14E-27CA419C161D}">
      <dsp:nvSpPr>
        <dsp:cNvPr id="0" name=""/>
        <dsp:cNvSpPr/>
      </dsp:nvSpPr>
      <dsp:spPr>
        <a:xfrm>
          <a:off x="748672" y="2539918"/>
          <a:ext cx="5292140" cy="5081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specialised knowledge</a:t>
          </a:r>
        </a:p>
      </dsp:txBody>
      <dsp:txXfrm>
        <a:off x="748672" y="2539918"/>
        <a:ext cx="5292140" cy="508162"/>
      </dsp:txXfrm>
    </dsp:sp>
    <dsp:sp modelId="{0D765460-092D-4547-922A-AEC80B159D9B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1037F-F51C-4226-B691-7C055AF9724C}">
      <dsp:nvSpPr>
        <dsp:cNvPr id="0" name=""/>
        <dsp:cNvSpPr/>
      </dsp:nvSpPr>
      <dsp:spPr>
        <a:xfrm>
          <a:off x="384538" y="3301918"/>
          <a:ext cx="5656275" cy="5081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Underlying area of primary substation</a:t>
          </a:r>
        </a:p>
      </dsp:txBody>
      <dsp:txXfrm>
        <a:off x="384538" y="3301918"/>
        <a:ext cx="5656275" cy="508162"/>
      </dsp:txXfrm>
    </dsp:sp>
    <dsp:sp modelId="{6449703D-25C8-4EA5-8A7F-EC3B87083E25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506EF-F9A6-43FF-9D1C-0A3C5E8880B9}">
      <dsp:nvSpPr>
        <dsp:cNvPr id="0" name=""/>
        <dsp:cNvSpPr/>
      </dsp:nvSpPr>
      <dsp:spPr>
        <a:xfrm>
          <a:off x="2061003" y="1591848"/>
          <a:ext cx="1320406" cy="132040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16F2E-AB4F-4EA1-956A-5E14449799F9}">
      <dsp:nvSpPr>
        <dsp:cNvPr id="0" name=""/>
        <dsp:cNvSpPr/>
      </dsp:nvSpPr>
      <dsp:spPr>
        <a:xfrm rot="17700000">
          <a:off x="2526254" y="515447"/>
          <a:ext cx="1641411" cy="79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Map published in DSO website</a:t>
          </a:r>
          <a:endParaRPr lang="en-GB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26254" y="515447"/>
        <a:ext cx="1641411" cy="791033"/>
      </dsp:txXfrm>
    </dsp:sp>
    <dsp:sp modelId="{2411D801-54CE-4C86-8949-FD4E224C15D8}">
      <dsp:nvSpPr>
        <dsp:cNvPr id="0" name=""/>
        <dsp:cNvSpPr/>
      </dsp:nvSpPr>
      <dsp:spPr>
        <a:xfrm>
          <a:off x="3480867" y="1909364"/>
          <a:ext cx="685374" cy="6853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4DBEB-B2B6-4907-868F-AFA0F2A54E29}">
      <dsp:nvSpPr>
        <dsp:cNvPr id="0" name=""/>
        <dsp:cNvSpPr/>
      </dsp:nvSpPr>
      <dsp:spPr>
        <a:xfrm rot="17700000">
          <a:off x="2669134" y="2863297"/>
          <a:ext cx="1419898" cy="684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Third parties consultations</a:t>
          </a:r>
        </a:p>
      </dsp:txBody>
      <dsp:txXfrm>
        <a:off x="2669134" y="2863297"/>
        <a:ext cx="1419898" cy="684621"/>
      </dsp:txXfrm>
    </dsp:sp>
    <dsp:sp modelId="{6255C27F-A854-4B67-BEF4-7C8242ACB218}">
      <dsp:nvSpPr>
        <dsp:cNvPr id="0" name=""/>
        <dsp:cNvSpPr/>
      </dsp:nvSpPr>
      <dsp:spPr>
        <a:xfrm rot="17700000">
          <a:off x="3558075" y="956184"/>
          <a:ext cx="1419898" cy="684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DC5E8-8764-4203-BD9F-06746ECDA8A2}">
      <dsp:nvSpPr>
        <dsp:cNvPr id="0" name=""/>
        <dsp:cNvSpPr/>
      </dsp:nvSpPr>
      <dsp:spPr>
        <a:xfrm>
          <a:off x="4265699" y="1591848"/>
          <a:ext cx="1320406" cy="1320406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B28A9-3ACA-4E68-B03E-65B815D5B87C}">
      <dsp:nvSpPr>
        <dsp:cNvPr id="0" name=""/>
        <dsp:cNvSpPr/>
      </dsp:nvSpPr>
      <dsp:spPr>
        <a:xfrm rot="17700000">
          <a:off x="4730950" y="515447"/>
          <a:ext cx="1641411" cy="79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Updated map with observation</a:t>
          </a:r>
        </a:p>
      </dsp:txBody>
      <dsp:txXfrm>
        <a:off x="4730950" y="515447"/>
        <a:ext cx="1641411" cy="791033"/>
      </dsp:txXfrm>
    </dsp:sp>
    <dsp:sp modelId="{F40C1C9B-7F9D-46F4-BCB1-215D14B101A2}">
      <dsp:nvSpPr>
        <dsp:cNvPr id="0" name=""/>
        <dsp:cNvSpPr/>
      </dsp:nvSpPr>
      <dsp:spPr>
        <a:xfrm>
          <a:off x="5685562" y="1909364"/>
          <a:ext cx="685374" cy="685374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C4AF6-CFE6-48A0-99E4-16AF402BC6DB}">
      <dsp:nvSpPr>
        <dsp:cNvPr id="0" name=""/>
        <dsp:cNvSpPr/>
      </dsp:nvSpPr>
      <dsp:spPr>
        <a:xfrm rot="17700000">
          <a:off x="4873830" y="2863297"/>
          <a:ext cx="1419898" cy="684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Next upload at least every 2 years</a:t>
          </a:r>
        </a:p>
      </dsp:txBody>
      <dsp:txXfrm>
        <a:off x="4873830" y="2863297"/>
        <a:ext cx="1419898" cy="684621"/>
      </dsp:txXfrm>
    </dsp:sp>
    <dsp:sp modelId="{7019C0D6-771C-4E2C-88EB-51BFB10B03D5}">
      <dsp:nvSpPr>
        <dsp:cNvPr id="0" name=""/>
        <dsp:cNvSpPr/>
      </dsp:nvSpPr>
      <dsp:spPr>
        <a:xfrm rot="17700000">
          <a:off x="5762771" y="956184"/>
          <a:ext cx="1419898" cy="684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BFC1A-C15B-4636-AE03-F60FAC3CA1D0}">
      <dsp:nvSpPr>
        <dsp:cNvPr id="0" name=""/>
        <dsp:cNvSpPr/>
      </dsp:nvSpPr>
      <dsp:spPr>
        <a:xfrm>
          <a:off x="1136" y="1283893"/>
          <a:ext cx="1385125" cy="55405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Community</a:t>
          </a:r>
        </a:p>
      </dsp:txBody>
      <dsp:txXfrm>
        <a:off x="278161" y="1283893"/>
        <a:ext cx="831075" cy="554050"/>
      </dsp:txXfrm>
    </dsp:sp>
    <dsp:sp modelId="{39643AFD-9516-4C4F-8F26-A43CE59243B0}">
      <dsp:nvSpPr>
        <dsp:cNvPr id="0" name=""/>
        <dsp:cNvSpPr/>
      </dsp:nvSpPr>
      <dsp:spPr>
        <a:xfrm>
          <a:off x="1247749" y="1283893"/>
          <a:ext cx="1385125" cy="55405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Battery</a:t>
          </a:r>
        </a:p>
      </dsp:txBody>
      <dsp:txXfrm>
        <a:off x="1524774" y="1283893"/>
        <a:ext cx="831075" cy="554050"/>
      </dsp:txXfrm>
    </dsp:sp>
    <dsp:sp modelId="{344FE728-3CE8-4EED-B442-E6629C66B94E}">
      <dsp:nvSpPr>
        <dsp:cNvPr id="0" name=""/>
        <dsp:cNvSpPr/>
      </dsp:nvSpPr>
      <dsp:spPr>
        <a:xfrm>
          <a:off x="2494362" y="1283893"/>
          <a:ext cx="1385125" cy="55405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Grid</a:t>
          </a:r>
        </a:p>
      </dsp:txBody>
      <dsp:txXfrm>
        <a:off x="2771387" y="1283893"/>
        <a:ext cx="831075" cy="554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BFC1A-C15B-4636-AE03-F60FAC3CA1D0}">
      <dsp:nvSpPr>
        <dsp:cNvPr id="0" name=""/>
        <dsp:cNvSpPr/>
      </dsp:nvSpPr>
      <dsp:spPr>
        <a:xfrm>
          <a:off x="1136" y="1283893"/>
          <a:ext cx="1385125" cy="55405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Battery</a:t>
          </a:r>
        </a:p>
      </dsp:txBody>
      <dsp:txXfrm>
        <a:off x="278161" y="1283893"/>
        <a:ext cx="831075" cy="554050"/>
      </dsp:txXfrm>
    </dsp:sp>
    <dsp:sp modelId="{4B16EC4D-030D-41D8-874D-FD108230B224}">
      <dsp:nvSpPr>
        <dsp:cNvPr id="0" name=""/>
        <dsp:cNvSpPr/>
      </dsp:nvSpPr>
      <dsp:spPr>
        <a:xfrm>
          <a:off x="1247749" y="1283893"/>
          <a:ext cx="1385125" cy="55405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Community</a:t>
          </a:r>
        </a:p>
      </dsp:txBody>
      <dsp:txXfrm>
        <a:off x="1524774" y="1283893"/>
        <a:ext cx="831075" cy="554050"/>
      </dsp:txXfrm>
    </dsp:sp>
    <dsp:sp modelId="{344FE728-3CE8-4EED-B442-E6629C66B94E}">
      <dsp:nvSpPr>
        <dsp:cNvPr id="0" name=""/>
        <dsp:cNvSpPr/>
      </dsp:nvSpPr>
      <dsp:spPr>
        <a:xfrm>
          <a:off x="2494362" y="1283893"/>
          <a:ext cx="1385125" cy="55405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Grid</a:t>
          </a:r>
        </a:p>
      </dsp:txBody>
      <dsp:txXfrm>
        <a:off x="2771387" y="1283893"/>
        <a:ext cx="831075" cy="554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1B2FF-122E-4E3F-9658-0DF56DEB203B}">
      <dsp:nvSpPr>
        <dsp:cNvPr id="0" name=""/>
        <dsp:cNvSpPr/>
      </dsp:nvSpPr>
      <dsp:spPr>
        <a:xfrm>
          <a:off x="1727162" y="501759"/>
          <a:ext cx="3435573" cy="3435573"/>
        </a:xfrm>
        <a:prstGeom prst="blockArc">
          <a:avLst>
            <a:gd name="adj1" fmla="val 12600000"/>
            <a:gd name="adj2" fmla="val 162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C2830-7519-4F29-9275-C15E2A1D6023}">
      <dsp:nvSpPr>
        <dsp:cNvPr id="0" name=""/>
        <dsp:cNvSpPr/>
      </dsp:nvSpPr>
      <dsp:spPr>
        <a:xfrm>
          <a:off x="1727162" y="501759"/>
          <a:ext cx="3435573" cy="3435573"/>
        </a:xfrm>
        <a:prstGeom prst="blockArc">
          <a:avLst>
            <a:gd name="adj1" fmla="val 9000000"/>
            <a:gd name="adj2" fmla="val 126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76A3A-C588-41DD-8065-D29DBC0DEF52}">
      <dsp:nvSpPr>
        <dsp:cNvPr id="0" name=""/>
        <dsp:cNvSpPr/>
      </dsp:nvSpPr>
      <dsp:spPr>
        <a:xfrm>
          <a:off x="1727162" y="501759"/>
          <a:ext cx="3435573" cy="3435573"/>
        </a:xfrm>
        <a:prstGeom prst="blockArc">
          <a:avLst>
            <a:gd name="adj1" fmla="val 5400000"/>
            <a:gd name="adj2" fmla="val 90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C1B89-2069-4BDE-8EE8-3DC4FBFAD786}">
      <dsp:nvSpPr>
        <dsp:cNvPr id="0" name=""/>
        <dsp:cNvSpPr/>
      </dsp:nvSpPr>
      <dsp:spPr>
        <a:xfrm>
          <a:off x="1727162" y="501759"/>
          <a:ext cx="3435573" cy="3435573"/>
        </a:xfrm>
        <a:prstGeom prst="blockArc">
          <a:avLst>
            <a:gd name="adj1" fmla="val 1800000"/>
            <a:gd name="adj2" fmla="val 54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718E9-E3C0-40EC-932C-1D4DBBEEF6B1}">
      <dsp:nvSpPr>
        <dsp:cNvPr id="0" name=""/>
        <dsp:cNvSpPr/>
      </dsp:nvSpPr>
      <dsp:spPr>
        <a:xfrm>
          <a:off x="1727162" y="501759"/>
          <a:ext cx="3435573" cy="3435573"/>
        </a:xfrm>
        <a:prstGeom prst="blockArc">
          <a:avLst>
            <a:gd name="adj1" fmla="val 19800000"/>
            <a:gd name="adj2" fmla="val 18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C36BA-D41C-4269-A34B-C161A3B8FF8E}">
      <dsp:nvSpPr>
        <dsp:cNvPr id="0" name=""/>
        <dsp:cNvSpPr/>
      </dsp:nvSpPr>
      <dsp:spPr>
        <a:xfrm>
          <a:off x="1727162" y="501759"/>
          <a:ext cx="3435573" cy="3435573"/>
        </a:xfrm>
        <a:prstGeom prst="blockArc">
          <a:avLst>
            <a:gd name="adj1" fmla="val 16200000"/>
            <a:gd name="adj2" fmla="val 198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2EDE2-03DB-4677-83AA-8A2EC66C6DC4}">
      <dsp:nvSpPr>
        <dsp:cNvPr id="0" name=""/>
        <dsp:cNvSpPr/>
      </dsp:nvSpPr>
      <dsp:spPr>
        <a:xfrm>
          <a:off x="2674545" y="1449142"/>
          <a:ext cx="1540807" cy="15408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Cost - Rev</a:t>
          </a:r>
        </a:p>
      </dsp:txBody>
      <dsp:txXfrm>
        <a:off x="2900191" y="1674788"/>
        <a:ext cx="1089515" cy="1089515"/>
      </dsp:txXfrm>
    </dsp:sp>
    <dsp:sp modelId="{8A081B7A-1C7F-437C-A49B-611E92E65529}">
      <dsp:nvSpPr>
        <dsp:cNvPr id="0" name=""/>
        <dsp:cNvSpPr/>
      </dsp:nvSpPr>
      <dsp:spPr>
        <a:xfrm>
          <a:off x="2905666" y="1305"/>
          <a:ext cx="1078565" cy="1078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energy balance</a:t>
          </a:r>
        </a:p>
      </dsp:txBody>
      <dsp:txXfrm>
        <a:off x="3063618" y="159257"/>
        <a:ext cx="762661" cy="762661"/>
      </dsp:txXfrm>
    </dsp:sp>
    <dsp:sp modelId="{53900075-6346-4211-B40A-E797E3AED824}">
      <dsp:nvSpPr>
        <dsp:cNvPr id="0" name=""/>
        <dsp:cNvSpPr/>
      </dsp:nvSpPr>
      <dsp:spPr>
        <a:xfrm>
          <a:off x="4359687" y="840784"/>
          <a:ext cx="1078565" cy="1078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Community energy balance</a:t>
          </a:r>
        </a:p>
      </dsp:txBody>
      <dsp:txXfrm>
        <a:off x="4517639" y="998736"/>
        <a:ext cx="762661" cy="762661"/>
      </dsp:txXfrm>
    </dsp:sp>
    <dsp:sp modelId="{968F4F95-C13A-463D-9700-0AF604620766}">
      <dsp:nvSpPr>
        <dsp:cNvPr id="0" name=""/>
        <dsp:cNvSpPr/>
      </dsp:nvSpPr>
      <dsp:spPr>
        <a:xfrm>
          <a:off x="4359687" y="2519742"/>
          <a:ext cx="1078565" cy="1078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POD energy limitation</a:t>
          </a:r>
        </a:p>
      </dsp:txBody>
      <dsp:txXfrm>
        <a:off x="4517639" y="2677694"/>
        <a:ext cx="762661" cy="762661"/>
      </dsp:txXfrm>
    </dsp:sp>
    <dsp:sp modelId="{1EABD151-2E65-4F16-934C-D0CC61B18AA2}">
      <dsp:nvSpPr>
        <dsp:cNvPr id="0" name=""/>
        <dsp:cNvSpPr/>
      </dsp:nvSpPr>
      <dsp:spPr>
        <a:xfrm>
          <a:off x="2905666" y="3359222"/>
          <a:ext cx="1078565" cy="1078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Storage systems</a:t>
          </a:r>
        </a:p>
      </dsp:txBody>
      <dsp:txXfrm>
        <a:off x="3063618" y="3517174"/>
        <a:ext cx="762661" cy="762661"/>
      </dsp:txXfrm>
    </dsp:sp>
    <dsp:sp modelId="{115AE902-6113-4E72-B084-C81A33FEF3CF}">
      <dsp:nvSpPr>
        <dsp:cNvPr id="0" name=""/>
        <dsp:cNvSpPr/>
      </dsp:nvSpPr>
      <dsp:spPr>
        <a:xfrm>
          <a:off x="1451646" y="2519742"/>
          <a:ext cx="1078565" cy="1078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Schedulable loads</a:t>
          </a:r>
        </a:p>
      </dsp:txBody>
      <dsp:txXfrm>
        <a:off x="1609598" y="2677694"/>
        <a:ext cx="762661" cy="762661"/>
      </dsp:txXfrm>
    </dsp:sp>
    <dsp:sp modelId="{FA7D2B66-3C7C-4818-AC53-A2CB93B58104}">
      <dsp:nvSpPr>
        <dsp:cNvPr id="0" name=""/>
        <dsp:cNvSpPr/>
      </dsp:nvSpPr>
      <dsp:spPr>
        <a:xfrm>
          <a:off x="1451646" y="840784"/>
          <a:ext cx="1078565" cy="1078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Non-interruptible loads</a:t>
          </a:r>
        </a:p>
      </dsp:txBody>
      <dsp:txXfrm>
        <a:off x="1609598" y="998736"/>
        <a:ext cx="762661" cy="7626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9D2A7-1025-48C7-A3CE-C925F7749768}">
      <dsp:nvSpPr>
        <dsp:cNvPr id="0" name=""/>
        <dsp:cNvSpPr/>
      </dsp:nvSpPr>
      <dsp:spPr>
        <a:xfrm>
          <a:off x="524293" y="1124194"/>
          <a:ext cx="1915974" cy="66539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47EA6-C5EA-495E-BEB3-0626782469D9}">
      <dsp:nvSpPr>
        <dsp:cNvPr id="0" name=""/>
        <dsp:cNvSpPr/>
      </dsp:nvSpPr>
      <dsp:spPr>
        <a:xfrm>
          <a:off x="1299595" y="2753515"/>
          <a:ext cx="371312" cy="23764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E0258-E603-4C10-8A29-08A41303F7E5}">
      <dsp:nvSpPr>
        <dsp:cNvPr id="0" name=""/>
        <dsp:cNvSpPr/>
      </dsp:nvSpPr>
      <dsp:spPr>
        <a:xfrm>
          <a:off x="-2" y="2943627"/>
          <a:ext cx="2970508" cy="44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Energy virtually shared</a:t>
          </a:r>
        </a:p>
      </dsp:txBody>
      <dsp:txXfrm>
        <a:off x="-2" y="2943627"/>
        <a:ext cx="2970508" cy="445575"/>
      </dsp:txXfrm>
    </dsp:sp>
    <dsp:sp modelId="{D2E719BD-7A73-427F-B277-1E7AB247B2CE}">
      <dsp:nvSpPr>
        <dsp:cNvPr id="0" name=""/>
        <dsp:cNvSpPr/>
      </dsp:nvSpPr>
      <dsp:spPr>
        <a:xfrm>
          <a:off x="816888" y="1161325"/>
          <a:ext cx="1039676" cy="10396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Ownership rights</a:t>
          </a:r>
        </a:p>
      </dsp:txBody>
      <dsp:txXfrm>
        <a:off x="969145" y="1313582"/>
        <a:ext cx="735162" cy="735162"/>
      </dsp:txXfrm>
    </dsp:sp>
    <dsp:sp modelId="{B1298E99-DF07-4659-A2AF-CAE2AD422ABA}">
      <dsp:nvSpPr>
        <dsp:cNvPr id="0" name=""/>
        <dsp:cNvSpPr/>
      </dsp:nvSpPr>
      <dsp:spPr>
        <a:xfrm>
          <a:off x="445575" y="1042505"/>
          <a:ext cx="2079352" cy="166348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9D2A7-1025-48C7-A3CE-C925F7749768}">
      <dsp:nvSpPr>
        <dsp:cNvPr id="0" name=""/>
        <dsp:cNvSpPr/>
      </dsp:nvSpPr>
      <dsp:spPr>
        <a:xfrm>
          <a:off x="524204" y="1124377"/>
          <a:ext cx="1915650" cy="66528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47EA6-C5EA-495E-BEB3-0626782469D9}">
      <dsp:nvSpPr>
        <dsp:cNvPr id="0" name=""/>
        <dsp:cNvSpPr/>
      </dsp:nvSpPr>
      <dsp:spPr>
        <a:xfrm>
          <a:off x="1299375" y="2753423"/>
          <a:ext cx="371250" cy="23760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E0258-E603-4C10-8A29-08A41303F7E5}">
      <dsp:nvSpPr>
        <dsp:cNvPr id="0" name=""/>
        <dsp:cNvSpPr/>
      </dsp:nvSpPr>
      <dsp:spPr>
        <a:xfrm>
          <a:off x="255" y="2943503"/>
          <a:ext cx="2969489" cy="44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Energy virtually shared</a:t>
          </a:r>
        </a:p>
      </dsp:txBody>
      <dsp:txXfrm>
        <a:off x="255" y="2943503"/>
        <a:ext cx="2969489" cy="445500"/>
      </dsp:txXfrm>
    </dsp:sp>
    <dsp:sp modelId="{16DFE5E8-13C9-44A2-B77B-70C0771C4932}">
      <dsp:nvSpPr>
        <dsp:cNvPr id="0" name=""/>
        <dsp:cNvSpPr/>
      </dsp:nvSpPr>
      <dsp:spPr>
        <a:xfrm>
          <a:off x="1220670" y="1841039"/>
          <a:ext cx="668250" cy="668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Self-generated electricity</a:t>
          </a:r>
        </a:p>
      </dsp:txBody>
      <dsp:txXfrm>
        <a:off x="1318533" y="1938902"/>
        <a:ext cx="472524" cy="472524"/>
      </dsp:txXfrm>
    </dsp:sp>
    <dsp:sp modelId="{3221D7F5-4CBF-4992-946E-F98992A31C7B}">
      <dsp:nvSpPr>
        <dsp:cNvPr id="0" name=""/>
        <dsp:cNvSpPr/>
      </dsp:nvSpPr>
      <dsp:spPr>
        <a:xfrm>
          <a:off x="742499" y="1339702"/>
          <a:ext cx="668250" cy="668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Demand</a:t>
          </a:r>
        </a:p>
      </dsp:txBody>
      <dsp:txXfrm>
        <a:off x="840362" y="1437565"/>
        <a:ext cx="472524" cy="472524"/>
      </dsp:txXfrm>
    </dsp:sp>
    <dsp:sp modelId="{3545ED49-3F2B-4D53-AC93-22AA958D7F8D}">
      <dsp:nvSpPr>
        <dsp:cNvPr id="0" name=""/>
        <dsp:cNvSpPr/>
      </dsp:nvSpPr>
      <dsp:spPr>
        <a:xfrm>
          <a:off x="1425600" y="1178134"/>
          <a:ext cx="668250" cy="668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Number of consumers</a:t>
          </a:r>
        </a:p>
      </dsp:txBody>
      <dsp:txXfrm>
        <a:off x="1523463" y="1275997"/>
        <a:ext cx="472524" cy="472524"/>
      </dsp:txXfrm>
    </dsp:sp>
    <dsp:sp modelId="{B1298E99-DF07-4659-A2AF-CAE2AD422ABA}">
      <dsp:nvSpPr>
        <dsp:cNvPr id="0" name=""/>
        <dsp:cNvSpPr/>
      </dsp:nvSpPr>
      <dsp:spPr>
        <a:xfrm>
          <a:off x="445499" y="1042702"/>
          <a:ext cx="2079000" cy="16632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E5385-F796-43DA-AE0E-842C080C0D5C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AF748-A190-4AE4-9633-1F6BF20687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1635AB-81B4-4A00-B0E8-74CBBBE0737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23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9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7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8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810435" y="3363535"/>
            <a:ext cx="6010836" cy="1889778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810435" y="5318024"/>
            <a:ext cx="6010836" cy="13105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1803" y="658046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87BFEE1-39F5-4CF4-8A4D-3FDEE8C64F0F}" type="datetimeFigureOut">
              <a:rPr lang="en-US" smtClean="0"/>
              <a:pPr/>
              <a:t>2/12/2023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2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4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0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7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5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7000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-270156"/>
            <a:ext cx="84524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pic>
        <p:nvPicPr>
          <p:cNvPr id="7" name="Shape 53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4"/>
          <p:cNvPicPr preferRelativeResize="0"/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55"/>
          <p:cNvCxnSpPr/>
          <p:nvPr userDrawn="1"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Shape 57"/>
          <p:cNvPicPr preferRelativeResize="0"/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/>
          <p:cNvSpPr txBox="1"/>
          <p:nvPr userDrawn="1"/>
        </p:nvSpPr>
        <p:spPr>
          <a:xfrm>
            <a:off x="0" y="6529946"/>
            <a:ext cx="37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7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1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45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75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810434" y="3429000"/>
            <a:ext cx="6010836" cy="66907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 Communities 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810435" y="5280335"/>
            <a:ext cx="6010835" cy="113742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Giulia Taromboli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 of Electric Power Systems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2022/2023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5545C4D-F5D7-D356-47EE-9C9D5F3601C7}"/>
              </a:ext>
            </a:extLst>
          </p:cNvPr>
          <p:cNvSpPr txBox="1"/>
          <p:nvPr/>
        </p:nvSpPr>
        <p:spPr>
          <a:xfrm>
            <a:off x="2810435" y="4120827"/>
            <a:ext cx="60108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Framework, Benefits and Challenges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241588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7C45920-5173-FBC4-2D86-3F1708A63E61}"/>
              </a:ext>
            </a:extLst>
          </p:cNvPr>
          <p:cNvSpPr/>
          <p:nvPr/>
        </p:nvSpPr>
        <p:spPr>
          <a:xfrm>
            <a:off x="0" y="6612673"/>
            <a:ext cx="970156" cy="245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770993-9857-902F-CDCE-6883B2438E9C}"/>
              </a:ext>
            </a:extLst>
          </p:cNvPr>
          <p:cNvSpPr txBox="1"/>
          <p:nvPr/>
        </p:nvSpPr>
        <p:spPr>
          <a:xfrm>
            <a:off x="691376" y="33453"/>
            <a:ext cx="845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 Role of DSOs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FE9A54F-502D-5069-32F5-CFAF4FD5CD21}"/>
              </a:ext>
            </a:extLst>
          </p:cNvPr>
          <p:cNvSpPr txBox="1"/>
          <p:nvPr/>
        </p:nvSpPr>
        <p:spPr>
          <a:xfrm>
            <a:off x="691376" y="1245549"/>
            <a:ext cx="7889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 areas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every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substation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considering the future network deployments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2C15458-9C9B-A412-0BC2-2CDBE65748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724818"/>
              </p:ext>
            </p:extLst>
          </p:nvPr>
        </p:nvGraphicFramePr>
        <p:xfrm>
          <a:off x="0" y="2254102"/>
          <a:ext cx="9144000" cy="3993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56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ma 19">
            <a:extLst>
              <a:ext uri="{FF2B5EF4-FFF2-40B4-BE49-F238E27FC236}">
                <a16:creationId xmlns:a16="http://schemas.microsoft.com/office/drawing/2014/main" id="{DF2D9A63-1C37-5018-0B3C-E0577CE73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7293077"/>
              </p:ext>
            </p:extLst>
          </p:nvPr>
        </p:nvGraphicFramePr>
        <p:xfrm>
          <a:off x="4672624" y="3317357"/>
          <a:ext cx="3880624" cy="312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92457D50-3224-7F90-6CDC-B19BD1C67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4270577"/>
              </p:ext>
            </p:extLst>
          </p:nvPr>
        </p:nvGraphicFramePr>
        <p:xfrm>
          <a:off x="691376" y="3317358"/>
          <a:ext cx="3880624" cy="312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Rettangolo 2">
            <a:extLst>
              <a:ext uri="{FF2B5EF4-FFF2-40B4-BE49-F238E27FC236}">
                <a16:creationId xmlns:a16="http://schemas.microsoft.com/office/drawing/2014/main" id="{67C45920-5173-FBC4-2D86-3F1708A63E61}"/>
              </a:ext>
            </a:extLst>
          </p:cNvPr>
          <p:cNvSpPr/>
          <p:nvPr/>
        </p:nvSpPr>
        <p:spPr>
          <a:xfrm>
            <a:off x="0" y="6612673"/>
            <a:ext cx="970156" cy="245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770993-9857-902F-CDCE-6883B2438E9C}"/>
              </a:ext>
            </a:extLst>
          </p:cNvPr>
          <p:cNvSpPr txBox="1"/>
          <p:nvPr/>
        </p:nvSpPr>
        <p:spPr>
          <a:xfrm>
            <a:off x="691376" y="33453"/>
            <a:ext cx="845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 Energy Sharing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6D6C683-480F-BA60-BA45-10EB67A406A9}"/>
              </a:ext>
            </a:extLst>
          </p:cNvPr>
          <p:cNvSpPr/>
          <p:nvPr/>
        </p:nvSpPr>
        <p:spPr>
          <a:xfrm>
            <a:off x="5357420" y="3469506"/>
            <a:ext cx="2412000" cy="58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trading optimization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FC47429-9E88-6481-C5D2-F77B42B5076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0438" r="60437"/>
          <a:stretch/>
        </p:blipFill>
        <p:spPr>
          <a:xfrm>
            <a:off x="691376" y="1522228"/>
            <a:ext cx="3780000" cy="194727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B8CD935-565F-DDA1-7D5E-4F0A5B1A033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0415" t="9634" r="22" b="803"/>
          <a:stretch/>
        </p:blipFill>
        <p:spPr>
          <a:xfrm>
            <a:off x="4672624" y="1522228"/>
            <a:ext cx="3780000" cy="194727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F328BC6C-CF93-EB20-20D9-62021B2C570D}"/>
              </a:ext>
            </a:extLst>
          </p:cNvPr>
          <p:cNvSpPr/>
          <p:nvPr/>
        </p:nvSpPr>
        <p:spPr>
          <a:xfrm>
            <a:off x="1374580" y="3467930"/>
            <a:ext cx="2413591" cy="5847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Self-consumption optimization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35C87D8F-B8B6-983B-4EDD-1F9B86A0AD62}"/>
              </a:ext>
            </a:extLst>
          </p:cNvPr>
          <p:cNvSpPr/>
          <p:nvPr/>
        </p:nvSpPr>
        <p:spPr>
          <a:xfrm>
            <a:off x="3189767" y="1522228"/>
            <a:ext cx="318977" cy="584775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6BF276C0-A7CF-0ECF-C76E-80437DCD0AD6}"/>
              </a:ext>
            </a:extLst>
          </p:cNvPr>
          <p:cNvSpPr/>
          <p:nvPr/>
        </p:nvSpPr>
        <p:spPr>
          <a:xfrm>
            <a:off x="7169888" y="1522956"/>
            <a:ext cx="318977" cy="584775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E3F83DAA-ED4C-DA25-CB7D-496FAF8E1F95}"/>
              </a:ext>
            </a:extLst>
          </p:cNvPr>
          <p:cNvSpPr/>
          <p:nvPr/>
        </p:nvSpPr>
        <p:spPr>
          <a:xfrm rot="16200000">
            <a:off x="2382486" y="2158077"/>
            <a:ext cx="397780" cy="75438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1C4B36CD-404C-2D90-45C5-68A57B84E0E6}"/>
              </a:ext>
            </a:extLst>
          </p:cNvPr>
          <p:cNvSpPr/>
          <p:nvPr/>
        </p:nvSpPr>
        <p:spPr>
          <a:xfrm rot="16200000">
            <a:off x="6363734" y="2158077"/>
            <a:ext cx="397780" cy="75438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47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7C45920-5173-FBC4-2D86-3F1708A63E61}"/>
              </a:ext>
            </a:extLst>
          </p:cNvPr>
          <p:cNvSpPr/>
          <p:nvPr/>
        </p:nvSpPr>
        <p:spPr>
          <a:xfrm>
            <a:off x="0" y="6612673"/>
            <a:ext cx="970156" cy="245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770993-9857-902F-CDCE-6883B2438E9C}"/>
              </a:ext>
            </a:extLst>
          </p:cNvPr>
          <p:cNvSpPr txBox="1"/>
          <p:nvPr/>
        </p:nvSpPr>
        <p:spPr>
          <a:xfrm>
            <a:off x="691376" y="33453"/>
            <a:ext cx="845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 Energy Sharing</a:t>
            </a: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011685E9-CF97-69F7-AE5E-580D5024E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431912"/>
              </p:ext>
            </p:extLst>
          </p:nvPr>
        </p:nvGraphicFramePr>
        <p:xfrm>
          <a:off x="1127050" y="1913860"/>
          <a:ext cx="6889899" cy="4439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A109F1-77E3-12DE-A5A6-D78BD3612CE1}"/>
                  </a:ext>
                </a:extLst>
              </p:cNvPr>
              <p:cNvSpPr txBox="1"/>
              <p:nvPr/>
            </p:nvSpPr>
            <p:spPr>
              <a:xfrm>
                <a:off x="1200612" y="951614"/>
                <a:ext cx="7434151" cy="803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/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𝑒𝑥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𝑃𝑈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𝑝𝐺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𝑒𝑥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𝑝𝐺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A109F1-77E3-12DE-A5A6-D78BD3612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12" y="951614"/>
                <a:ext cx="7434151" cy="8036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9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7C45920-5173-FBC4-2D86-3F1708A63E61}"/>
              </a:ext>
            </a:extLst>
          </p:cNvPr>
          <p:cNvSpPr/>
          <p:nvPr/>
        </p:nvSpPr>
        <p:spPr>
          <a:xfrm>
            <a:off x="0" y="6612673"/>
            <a:ext cx="970156" cy="245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770993-9857-902F-CDCE-6883B2438E9C}"/>
              </a:ext>
            </a:extLst>
          </p:cNvPr>
          <p:cNvSpPr txBox="1"/>
          <p:nvPr/>
        </p:nvSpPr>
        <p:spPr>
          <a:xfrm>
            <a:off x="691376" y="33453"/>
            <a:ext cx="845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 Profit Sharing</a:t>
            </a:r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FEB5284E-D1FD-4E63-8C25-280595A4D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891008"/>
              </p:ext>
            </p:extLst>
          </p:nvPr>
        </p:nvGraphicFramePr>
        <p:xfrm>
          <a:off x="485078" y="1771738"/>
          <a:ext cx="2970503" cy="4431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58EDE313-FEE7-1586-B43A-D237CC055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3983568"/>
              </p:ext>
            </p:extLst>
          </p:nvPr>
        </p:nvGraphicFramePr>
        <p:xfrm>
          <a:off x="3087000" y="1771732"/>
          <a:ext cx="2970000" cy="4431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FC212EE8-BEA2-30D6-4E68-71D09A1991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9424122"/>
              </p:ext>
            </p:extLst>
          </p:nvPr>
        </p:nvGraphicFramePr>
        <p:xfrm>
          <a:off x="5688922" y="1771732"/>
          <a:ext cx="2970000" cy="4431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C01923E-7B71-A984-9E62-D418887227FC}"/>
              </a:ext>
            </a:extLst>
          </p:cNvPr>
          <p:cNvSpPr/>
          <p:nvPr/>
        </p:nvSpPr>
        <p:spPr>
          <a:xfrm>
            <a:off x="772517" y="1472595"/>
            <a:ext cx="2395624" cy="5982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Mechanism 1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1EBD7A0-93A2-7993-9963-03369D59F47D}"/>
              </a:ext>
            </a:extLst>
          </p:cNvPr>
          <p:cNvSpPr/>
          <p:nvPr/>
        </p:nvSpPr>
        <p:spPr>
          <a:xfrm>
            <a:off x="3374188" y="1472603"/>
            <a:ext cx="2395624" cy="5982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Mechanism 2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0795E96-28FD-4A63-B918-FEBBB34B311D}"/>
              </a:ext>
            </a:extLst>
          </p:cNvPr>
          <p:cNvSpPr/>
          <p:nvPr/>
        </p:nvSpPr>
        <p:spPr>
          <a:xfrm>
            <a:off x="5976110" y="1472596"/>
            <a:ext cx="2395624" cy="5982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Mechanism 3</a:t>
            </a:r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396536B5-5349-C6BE-E96C-E53825ACF396}"/>
              </a:ext>
            </a:extLst>
          </p:cNvPr>
          <p:cNvSpPr/>
          <p:nvPr/>
        </p:nvSpPr>
        <p:spPr>
          <a:xfrm>
            <a:off x="1811328" y="5223612"/>
            <a:ext cx="317500" cy="210551"/>
          </a:xfrm>
          <a:prstGeom prst="downArrow">
            <a:avLst/>
          </a:prstGeom>
          <a:solidFill>
            <a:srgbClr val="F8D7CD"/>
          </a:solidFill>
          <a:ln>
            <a:solidFill>
              <a:srgbClr val="F8D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43E357C2-BAC5-2A30-15B7-3B9C29FF8CE0}"/>
              </a:ext>
            </a:extLst>
          </p:cNvPr>
          <p:cNvSpPr/>
          <p:nvPr/>
        </p:nvSpPr>
        <p:spPr>
          <a:xfrm>
            <a:off x="4412286" y="5223611"/>
            <a:ext cx="317500" cy="210551"/>
          </a:xfrm>
          <a:prstGeom prst="downArrow">
            <a:avLst/>
          </a:prstGeom>
          <a:solidFill>
            <a:srgbClr val="F8D7CD"/>
          </a:solidFill>
          <a:ln>
            <a:solidFill>
              <a:srgbClr val="F8D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F58EEB76-6B20-BCC5-3996-21909D0E03EC}"/>
              </a:ext>
            </a:extLst>
          </p:cNvPr>
          <p:cNvSpPr/>
          <p:nvPr/>
        </p:nvSpPr>
        <p:spPr>
          <a:xfrm>
            <a:off x="7015172" y="5223611"/>
            <a:ext cx="317500" cy="210551"/>
          </a:xfrm>
          <a:prstGeom prst="downArrow">
            <a:avLst/>
          </a:prstGeom>
          <a:solidFill>
            <a:srgbClr val="F8D7CD"/>
          </a:solidFill>
          <a:ln>
            <a:solidFill>
              <a:srgbClr val="F8D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0B2D298-BFF5-A791-A09C-C68DE45A9C2D}"/>
              </a:ext>
            </a:extLst>
          </p:cNvPr>
          <p:cNvSpPr txBox="1"/>
          <p:nvPr/>
        </p:nvSpPr>
        <p:spPr>
          <a:xfrm>
            <a:off x="772266" y="5469499"/>
            <a:ext cx="2395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of profit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E165C9B-C330-C731-B5EF-C401E95D1B35}"/>
              </a:ext>
            </a:extLst>
          </p:cNvPr>
          <p:cNvSpPr txBox="1"/>
          <p:nvPr/>
        </p:nvSpPr>
        <p:spPr>
          <a:xfrm>
            <a:off x="3415136" y="5469499"/>
            <a:ext cx="2395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of profit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00B8836-F19F-1986-A263-72DF8FBB7102}"/>
              </a:ext>
            </a:extLst>
          </p:cNvPr>
          <p:cNvSpPr txBox="1"/>
          <p:nvPr/>
        </p:nvSpPr>
        <p:spPr>
          <a:xfrm>
            <a:off x="5975859" y="5469499"/>
            <a:ext cx="2395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of profit</a:t>
            </a:r>
          </a:p>
        </p:txBody>
      </p:sp>
    </p:spTree>
    <p:extLst>
      <p:ext uri="{BB962C8B-B14F-4D97-AF65-F5344CB8AC3E}">
        <p14:creationId xmlns:p14="http://schemas.microsoft.com/office/powerpoint/2010/main" val="116379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7C45920-5173-FBC4-2D86-3F1708A63E61}"/>
              </a:ext>
            </a:extLst>
          </p:cNvPr>
          <p:cNvSpPr/>
          <p:nvPr/>
        </p:nvSpPr>
        <p:spPr>
          <a:xfrm>
            <a:off x="0" y="6612673"/>
            <a:ext cx="970156" cy="245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770993-9857-902F-CDCE-6883B2438E9C}"/>
              </a:ext>
            </a:extLst>
          </p:cNvPr>
          <p:cNvSpPr txBox="1"/>
          <p:nvPr/>
        </p:nvSpPr>
        <p:spPr>
          <a:xfrm>
            <a:off x="691376" y="33453"/>
            <a:ext cx="845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918985-D289-7501-B7FD-976985174824}"/>
              </a:ext>
            </a:extLst>
          </p:cNvPr>
          <p:cNvSpPr txBox="1"/>
          <p:nvPr/>
        </p:nvSpPr>
        <p:spPr>
          <a:xfrm>
            <a:off x="685800" y="1720840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tool to contrast some of the main issues that our society is facing today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to grow in the next years 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is still lacking today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Necessity to overcome the main challenges to fully accomplished their development in the future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2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7C45920-5173-FBC4-2D86-3F1708A63E61}"/>
              </a:ext>
            </a:extLst>
          </p:cNvPr>
          <p:cNvSpPr/>
          <p:nvPr/>
        </p:nvSpPr>
        <p:spPr>
          <a:xfrm>
            <a:off x="0" y="6612673"/>
            <a:ext cx="970156" cy="245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918985-D289-7501-B7FD-976985174824}"/>
              </a:ext>
            </a:extLst>
          </p:cNvPr>
          <p:cNvSpPr txBox="1"/>
          <p:nvPr/>
        </p:nvSpPr>
        <p:spPr>
          <a:xfrm>
            <a:off x="685800" y="3136612"/>
            <a:ext cx="7772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 you for the attention!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5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7C45920-5173-FBC4-2D86-3F1708A63E61}"/>
              </a:ext>
            </a:extLst>
          </p:cNvPr>
          <p:cNvSpPr/>
          <p:nvPr/>
        </p:nvSpPr>
        <p:spPr>
          <a:xfrm>
            <a:off x="0" y="6612673"/>
            <a:ext cx="970156" cy="245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770993-9857-902F-CDCE-6883B2438E9C}"/>
              </a:ext>
            </a:extLst>
          </p:cNvPr>
          <p:cNvSpPr txBox="1"/>
          <p:nvPr/>
        </p:nvSpPr>
        <p:spPr>
          <a:xfrm>
            <a:off x="691376" y="33453"/>
            <a:ext cx="845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5A945F-A643-2A06-30C1-583E6159474B}"/>
              </a:ext>
            </a:extLst>
          </p:cNvPr>
          <p:cNvSpPr txBox="1"/>
          <p:nvPr/>
        </p:nvSpPr>
        <p:spPr>
          <a:xfrm>
            <a:off x="691376" y="1720840"/>
            <a:ext cx="8452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EU Directive and Italian Transposition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Diffusion on the Italian Territory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Benefits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Challenges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69469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7C45920-5173-FBC4-2D86-3F1708A63E61}"/>
              </a:ext>
            </a:extLst>
          </p:cNvPr>
          <p:cNvSpPr/>
          <p:nvPr/>
        </p:nvSpPr>
        <p:spPr>
          <a:xfrm>
            <a:off x="0" y="6612673"/>
            <a:ext cx="970156" cy="245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770993-9857-902F-CDCE-6883B2438E9C}"/>
              </a:ext>
            </a:extLst>
          </p:cNvPr>
          <p:cNvSpPr txBox="1"/>
          <p:nvPr/>
        </p:nvSpPr>
        <p:spPr>
          <a:xfrm>
            <a:off x="691376" y="33453"/>
            <a:ext cx="845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 Directive and Italian Transposition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6F5FA79-4E4E-3F7E-F21D-882D15B36173}"/>
              </a:ext>
            </a:extLst>
          </p:cNvPr>
          <p:cNvSpPr/>
          <p:nvPr/>
        </p:nvSpPr>
        <p:spPr>
          <a:xfrm>
            <a:off x="7397734" y="1838937"/>
            <a:ext cx="1746265" cy="257491"/>
          </a:xfrm>
          <a:prstGeom prst="rect">
            <a:avLst/>
          </a:prstGeom>
          <a:solidFill>
            <a:srgbClr val="A8BBCB"/>
          </a:solidFill>
          <a:ln>
            <a:solidFill>
              <a:srgbClr val="A8B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0E14CB9-3D13-17E0-4A20-577A2F65BD54}"/>
              </a:ext>
            </a:extLst>
          </p:cNvPr>
          <p:cNvSpPr/>
          <p:nvPr/>
        </p:nvSpPr>
        <p:spPr>
          <a:xfrm>
            <a:off x="6204556" y="2229271"/>
            <a:ext cx="2386360" cy="10419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 Directive 2018/2011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C001AE-AF18-D707-08E4-D180CEEBD585}"/>
              </a:ext>
            </a:extLst>
          </p:cNvPr>
          <p:cNvSpPr txBox="1"/>
          <p:nvPr/>
        </p:nvSpPr>
        <p:spPr>
          <a:xfrm>
            <a:off x="6204556" y="3446609"/>
            <a:ext cx="2386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the primary commercial activity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volunteer basis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shared on public distribution grid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Incentivised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93D140A-8599-28F5-C08C-FF8B47F4B749}"/>
              </a:ext>
            </a:extLst>
          </p:cNvPr>
          <p:cNvCxnSpPr/>
          <p:nvPr/>
        </p:nvCxnSpPr>
        <p:spPr>
          <a:xfrm>
            <a:off x="7397735" y="1851101"/>
            <a:ext cx="0" cy="24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075DC2-FC0E-4B0E-9872-84CE2B771B32}"/>
              </a:ext>
            </a:extLst>
          </p:cNvPr>
          <p:cNvSpPr txBox="1"/>
          <p:nvPr/>
        </p:nvSpPr>
        <p:spPr>
          <a:xfrm>
            <a:off x="6990716" y="1310849"/>
            <a:ext cx="81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22D41F-8C97-61C7-0B9D-31143B8A68EE}"/>
              </a:ext>
            </a:extLst>
          </p:cNvPr>
          <p:cNvSpPr txBox="1"/>
          <p:nvPr/>
        </p:nvSpPr>
        <p:spPr>
          <a:xfrm>
            <a:off x="691376" y="1772514"/>
            <a:ext cx="46054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entities made by natural person, small-medium size entrepreneurs and local authorities that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self-produced electricity from RES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3BAF6E4-39C2-6FFE-5060-1F9EE7C8F382}"/>
              </a:ext>
            </a:extLst>
          </p:cNvPr>
          <p:cNvSpPr txBox="1"/>
          <p:nvPr/>
        </p:nvSpPr>
        <p:spPr>
          <a:xfrm>
            <a:off x="691376" y="5047047"/>
            <a:ext cx="46054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goal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environmental, economic and social benefits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7. Affordable and clean energy - Sustainable development indicators -  Eurostat">
            <a:extLst>
              <a:ext uri="{FF2B5EF4-FFF2-40B4-BE49-F238E27FC236}">
                <a16:creationId xmlns:a16="http://schemas.microsoft.com/office/drawing/2014/main" id="{47B6E58C-2ED6-ACD8-2C4A-2388BA09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70" y="33515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DG 11 TARGETS AND INDICATORS – Global Urban Think Tank">
            <a:extLst>
              <a:ext uri="{FF2B5EF4-FFF2-40B4-BE49-F238E27FC236}">
                <a16:creationId xmlns:a16="http://schemas.microsoft.com/office/drawing/2014/main" id="{CE52B803-4B8B-0E15-57D3-D22418CB5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0" y="33515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60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7C45920-5173-FBC4-2D86-3F1708A63E61}"/>
              </a:ext>
            </a:extLst>
          </p:cNvPr>
          <p:cNvSpPr/>
          <p:nvPr/>
        </p:nvSpPr>
        <p:spPr>
          <a:xfrm>
            <a:off x="0" y="6612673"/>
            <a:ext cx="970156" cy="245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770993-9857-902F-CDCE-6883B2438E9C}"/>
              </a:ext>
            </a:extLst>
          </p:cNvPr>
          <p:cNvSpPr txBox="1"/>
          <p:nvPr/>
        </p:nvSpPr>
        <p:spPr>
          <a:xfrm>
            <a:off x="691376" y="33453"/>
            <a:ext cx="845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 Directive and Italian Transposition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6F5FA79-4E4E-3F7E-F21D-882D15B36173}"/>
              </a:ext>
            </a:extLst>
          </p:cNvPr>
          <p:cNvSpPr/>
          <p:nvPr/>
        </p:nvSpPr>
        <p:spPr>
          <a:xfrm>
            <a:off x="0" y="1838937"/>
            <a:ext cx="9144000" cy="257491"/>
          </a:xfrm>
          <a:prstGeom prst="rect">
            <a:avLst/>
          </a:prstGeom>
          <a:solidFill>
            <a:srgbClr val="A8BBCB"/>
          </a:solidFill>
          <a:ln>
            <a:solidFill>
              <a:srgbClr val="A8B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0E14CB9-3D13-17E0-4A20-577A2F65BD54}"/>
              </a:ext>
            </a:extLst>
          </p:cNvPr>
          <p:cNvSpPr/>
          <p:nvPr/>
        </p:nvSpPr>
        <p:spPr>
          <a:xfrm>
            <a:off x="6204556" y="2229271"/>
            <a:ext cx="2386360" cy="10419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Ministerial decree 16/06/2020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C001AE-AF18-D707-08E4-D180CEEBD585}"/>
              </a:ext>
            </a:extLst>
          </p:cNvPr>
          <p:cNvSpPr txBox="1"/>
          <p:nvPr/>
        </p:nvSpPr>
        <p:spPr>
          <a:xfrm>
            <a:off x="6204556" y="3446609"/>
            <a:ext cx="2386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Incentive of 110 €/MWh on shared electricity for a period of 20 years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85C70F-8EFA-B185-306C-013E91C5DEB8}"/>
              </a:ext>
            </a:extLst>
          </p:cNvPr>
          <p:cNvSpPr txBox="1"/>
          <p:nvPr/>
        </p:nvSpPr>
        <p:spPr>
          <a:xfrm>
            <a:off x="1477536" y="1310850"/>
            <a:ext cx="81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93D140A-8599-28F5-C08C-FF8B47F4B749}"/>
              </a:ext>
            </a:extLst>
          </p:cNvPr>
          <p:cNvCxnSpPr/>
          <p:nvPr/>
        </p:nvCxnSpPr>
        <p:spPr>
          <a:xfrm>
            <a:off x="1884555" y="1838937"/>
            <a:ext cx="0" cy="24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0EA911DB-8966-FADA-AFBB-C1178DBF001B}"/>
              </a:ext>
            </a:extLst>
          </p:cNvPr>
          <p:cNvSpPr/>
          <p:nvPr/>
        </p:nvSpPr>
        <p:spPr>
          <a:xfrm>
            <a:off x="691376" y="2229271"/>
            <a:ext cx="2386360" cy="10419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 2020/08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F0D3986-5FEE-C79C-25F0-4ACA1847F5FE}"/>
                  </a:ext>
                </a:extLst>
              </p:cNvPr>
              <p:cNvSpPr txBox="1"/>
              <p:nvPr/>
            </p:nvSpPr>
            <p:spPr>
              <a:xfrm>
                <a:off x="691376" y="3446609"/>
                <a:ext cx="2620536" cy="3066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Limited capacity to 200 kW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Community members under the same LV network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𝑠h𝑎𝑟𝑒𝑑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16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𝑖𝑛𝑗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Incentives not compatible with the on-the-spot trading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F0D3986-5FEE-C79C-25F0-4ACA1847F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6" y="3446609"/>
                <a:ext cx="2620536" cy="3066802"/>
              </a:xfrm>
              <a:prstGeom prst="rect">
                <a:avLst/>
              </a:prstGeom>
              <a:blipFill>
                <a:blip r:embed="rId2"/>
                <a:stretch>
                  <a:fillRect l="-930" t="-596" r="-1628" b="-1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30CCEB2F-1602-3CE1-CC8C-B4EAD665FAF5}"/>
              </a:ext>
            </a:extLst>
          </p:cNvPr>
          <p:cNvSpPr/>
          <p:nvPr/>
        </p:nvSpPr>
        <p:spPr>
          <a:xfrm>
            <a:off x="3447966" y="2229270"/>
            <a:ext cx="2386360" cy="10419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Consultation Document 318/2020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077CFD1-965E-8ED1-CEF6-6DF5DDCB6EFD}"/>
              </a:ext>
            </a:extLst>
          </p:cNvPr>
          <p:cNvSpPr txBox="1"/>
          <p:nvPr/>
        </p:nvSpPr>
        <p:spPr>
          <a:xfrm>
            <a:off x="3447966" y="3423424"/>
            <a:ext cx="23863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electricity reimbursed of some network charges components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network losses avoided of 2.6% for LV plants</a:t>
            </a:r>
          </a:p>
        </p:txBody>
      </p:sp>
    </p:spTree>
    <p:extLst>
      <p:ext uri="{BB962C8B-B14F-4D97-AF65-F5344CB8AC3E}">
        <p14:creationId xmlns:p14="http://schemas.microsoft.com/office/powerpoint/2010/main" val="124278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7C45920-5173-FBC4-2D86-3F1708A63E61}"/>
              </a:ext>
            </a:extLst>
          </p:cNvPr>
          <p:cNvSpPr/>
          <p:nvPr/>
        </p:nvSpPr>
        <p:spPr>
          <a:xfrm>
            <a:off x="0" y="6612673"/>
            <a:ext cx="970156" cy="245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770993-9857-902F-CDCE-6883B2438E9C}"/>
              </a:ext>
            </a:extLst>
          </p:cNvPr>
          <p:cNvSpPr txBox="1"/>
          <p:nvPr/>
        </p:nvSpPr>
        <p:spPr>
          <a:xfrm>
            <a:off x="691376" y="33453"/>
            <a:ext cx="845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 Directive and Italian Transposition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6F5FA79-4E4E-3F7E-F21D-882D15B36173}"/>
              </a:ext>
            </a:extLst>
          </p:cNvPr>
          <p:cNvSpPr/>
          <p:nvPr/>
        </p:nvSpPr>
        <p:spPr>
          <a:xfrm>
            <a:off x="0" y="1838938"/>
            <a:ext cx="7397728" cy="245326"/>
          </a:xfrm>
          <a:prstGeom prst="rect">
            <a:avLst/>
          </a:prstGeom>
          <a:solidFill>
            <a:srgbClr val="A8BBCB"/>
          </a:solidFill>
          <a:ln>
            <a:solidFill>
              <a:srgbClr val="A8B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0E14CB9-3D13-17E0-4A20-577A2F65BD54}"/>
              </a:ext>
            </a:extLst>
          </p:cNvPr>
          <p:cNvSpPr/>
          <p:nvPr/>
        </p:nvSpPr>
        <p:spPr>
          <a:xfrm>
            <a:off x="6204556" y="2229271"/>
            <a:ext cx="2386360" cy="10419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Consultation Document 727/2022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C001AE-AF18-D707-08E4-D180CEEBD585}"/>
              </a:ext>
            </a:extLst>
          </p:cNvPr>
          <p:cNvSpPr txBox="1"/>
          <p:nvPr/>
        </p:nvSpPr>
        <p:spPr>
          <a:xfrm>
            <a:off x="6204556" y="3446609"/>
            <a:ext cx="23863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members connected in the same market area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electricity for area underlying the same primary substation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85C70F-8EFA-B185-306C-013E91C5DEB8}"/>
              </a:ext>
            </a:extLst>
          </p:cNvPr>
          <p:cNvSpPr txBox="1"/>
          <p:nvPr/>
        </p:nvSpPr>
        <p:spPr>
          <a:xfrm>
            <a:off x="1477536" y="1310850"/>
            <a:ext cx="81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93D140A-8599-28F5-C08C-FF8B47F4B749}"/>
              </a:ext>
            </a:extLst>
          </p:cNvPr>
          <p:cNvCxnSpPr/>
          <p:nvPr/>
        </p:nvCxnSpPr>
        <p:spPr>
          <a:xfrm>
            <a:off x="1884555" y="1838937"/>
            <a:ext cx="0" cy="24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0EA911DB-8966-FADA-AFBB-C1178DBF001B}"/>
              </a:ext>
            </a:extLst>
          </p:cNvPr>
          <p:cNvSpPr/>
          <p:nvPr/>
        </p:nvSpPr>
        <p:spPr>
          <a:xfrm>
            <a:off x="691376" y="2229271"/>
            <a:ext cx="2386360" cy="10419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Legislative decree 199/21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F0D3986-5FEE-C79C-25F0-4ACA1847F5FE}"/>
              </a:ext>
            </a:extLst>
          </p:cNvPr>
          <p:cNvSpPr txBox="1"/>
          <p:nvPr/>
        </p:nvSpPr>
        <p:spPr>
          <a:xfrm>
            <a:off x="691376" y="3446609"/>
            <a:ext cx="23863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Incentive as a tariff in form of single adjustment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Incentive granted with a tendering procedure up to the achievement of a predefined power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30CCEB2F-1602-3CE1-CC8C-B4EAD665FAF5}"/>
              </a:ext>
            </a:extLst>
          </p:cNvPr>
          <p:cNvSpPr/>
          <p:nvPr/>
        </p:nvSpPr>
        <p:spPr>
          <a:xfrm>
            <a:off x="3447966" y="2229270"/>
            <a:ext cx="2386360" cy="10419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Resilience and Recovery Plan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077CFD1-965E-8ED1-CEF6-6DF5DDCB6EFD}"/>
              </a:ext>
            </a:extLst>
          </p:cNvPr>
          <p:cNvSpPr txBox="1"/>
          <p:nvPr/>
        </p:nvSpPr>
        <p:spPr>
          <a:xfrm>
            <a:off x="3447966" y="3423424"/>
            <a:ext cx="2386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2.20 million Euro for municipalities with less than 5000 inhabitants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E200C5F-5E88-B218-92C4-A5BBA0CC308D}"/>
              </a:ext>
            </a:extLst>
          </p:cNvPr>
          <p:cNvSpPr txBox="1"/>
          <p:nvPr/>
        </p:nvSpPr>
        <p:spPr>
          <a:xfrm>
            <a:off x="6990716" y="1310849"/>
            <a:ext cx="81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6D378137-C66B-9487-6CEF-A48593E0C627}"/>
              </a:ext>
            </a:extLst>
          </p:cNvPr>
          <p:cNvSpPr/>
          <p:nvPr/>
        </p:nvSpPr>
        <p:spPr>
          <a:xfrm>
            <a:off x="7394110" y="1717796"/>
            <a:ext cx="1551122" cy="486000"/>
          </a:xfrm>
          <a:prstGeom prst="rightArrow">
            <a:avLst/>
          </a:prstGeom>
          <a:solidFill>
            <a:srgbClr val="A8BBCB"/>
          </a:solidFill>
          <a:ln>
            <a:solidFill>
              <a:srgbClr val="A8B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2BC425F-C369-2EB6-6674-67F36D827DD8}"/>
              </a:ext>
            </a:extLst>
          </p:cNvPr>
          <p:cNvCxnSpPr/>
          <p:nvPr/>
        </p:nvCxnSpPr>
        <p:spPr>
          <a:xfrm>
            <a:off x="7417191" y="1838936"/>
            <a:ext cx="0" cy="24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08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7C45920-5173-FBC4-2D86-3F1708A63E61}"/>
              </a:ext>
            </a:extLst>
          </p:cNvPr>
          <p:cNvSpPr/>
          <p:nvPr/>
        </p:nvSpPr>
        <p:spPr>
          <a:xfrm>
            <a:off x="0" y="6612673"/>
            <a:ext cx="970156" cy="245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770993-9857-902F-CDCE-6883B2438E9C}"/>
              </a:ext>
            </a:extLst>
          </p:cNvPr>
          <p:cNvSpPr txBox="1"/>
          <p:nvPr/>
        </p:nvSpPr>
        <p:spPr>
          <a:xfrm>
            <a:off x="691376" y="33453"/>
            <a:ext cx="845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 on the Italian Territory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C001AE-AF18-D707-08E4-D180CEEBD585}"/>
              </a:ext>
            </a:extLst>
          </p:cNvPr>
          <p:cNvSpPr txBox="1"/>
          <p:nvPr/>
        </p:nvSpPr>
        <p:spPr>
          <a:xfrm>
            <a:off x="5203142" y="2846444"/>
            <a:ext cx="3249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25 active REC in compliance with the law 2020/08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magine 16" descr="Immagine che contiene mappa&#10;&#10;Descrizione generata automaticamente">
            <a:extLst>
              <a:ext uri="{FF2B5EF4-FFF2-40B4-BE49-F238E27FC236}">
                <a16:creationId xmlns:a16="http://schemas.microsoft.com/office/drawing/2014/main" id="{9BF4B04D-A6D9-83C7-1535-00A326EC2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6" y="1293959"/>
            <a:ext cx="42862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3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7C45920-5173-FBC4-2D86-3F1708A63E61}"/>
              </a:ext>
            </a:extLst>
          </p:cNvPr>
          <p:cNvSpPr/>
          <p:nvPr/>
        </p:nvSpPr>
        <p:spPr>
          <a:xfrm>
            <a:off x="0" y="6612673"/>
            <a:ext cx="970156" cy="245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770993-9857-902F-CDCE-6883B2438E9C}"/>
              </a:ext>
            </a:extLst>
          </p:cNvPr>
          <p:cNvSpPr txBox="1"/>
          <p:nvPr/>
        </p:nvSpPr>
        <p:spPr>
          <a:xfrm>
            <a:off x="691376" y="33453"/>
            <a:ext cx="845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52677318-759A-5AD7-E2F1-F40C6410B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538090"/>
              </p:ext>
            </p:extLst>
          </p:nvPr>
        </p:nvGraphicFramePr>
        <p:xfrm>
          <a:off x="691376" y="1048215"/>
          <a:ext cx="7883912" cy="5330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97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7C45920-5173-FBC4-2D86-3F1708A63E61}"/>
              </a:ext>
            </a:extLst>
          </p:cNvPr>
          <p:cNvSpPr/>
          <p:nvPr/>
        </p:nvSpPr>
        <p:spPr>
          <a:xfrm>
            <a:off x="0" y="6612673"/>
            <a:ext cx="970156" cy="245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770993-9857-902F-CDCE-6883B2438E9C}"/>
              </a:ext>
            </a:extLst>
          </p:cNvPr>
          <p:cNvSpPr txBox="1"/>
          <p:nvPr/>
        </p:nvSpPr>
        <p:spPr>
          <a:xfrm>
            <a:off x="691376" y="33453"/>
            <a:ext cx="845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Energy Justice</a:t>
            </a:r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FE388B07-8D83-E8D2-FD0D-27A0DE57D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1273569"/>
              </p:ext>
            </p:extLst>
          </p:nvPr>
        </p:nvGraphicFramePr>
        <p:xfrm>
          <a:off x="1676400" y="1001446"/>
          <a:ext cx="5791200" cy="4094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A70FC9-F3AC-754F-4B95-798C6843A687}"/>
              </a:ext>
            </a:extLst>
          </p:cNvPr>
          <p:cNvSpPr txBox="1"/>
          <p:nvPr/>
        </p:nvSpPr>
        <p:spPr>
          <a:xfrm>
            <a:off x="691376" y="1479116"/>
            <a:ext cx="2798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Non-discriminatory and inclusive participation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 to entry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community business model, lack of social and economic capital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2708255-CAAA-86E9-AC76-17D85056D88A}"/>
              </a:ext>
            </a:extLst>
          </p:cNvPr>
          <p:cNvSpPr txBox="1"/>
          <p:nvPr/>
        </p:nvSpPr>
        <p:spPr>
          <a:xfrm>
            <a:off x="1412488" y="4789716"/>
            <a:ext cx="2798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services that vulnerable consumers don’t usually benefit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tools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lower tariffs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C468E2E-D733-1609-EC45-35DAA974D98E}"/>
              </a:ext>
            </a:extLst>
          </p:cNvPr>
          <p:cNvSpPr txBox="1"/>
          <p:nvPr/>
        </p:nvSpPr>
        <p:spPr>
          <a:xfrm>
            <a:off x="4783873" y="4789716"/>
            <a:ext cx="32561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 needs of underrepresented social groups 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tools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active participation of vulnerable consumers in the decision-making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7C45920-5173-FBC4-2D86-3F1708A63E61}"/>
              </a:ext>
            </a:extLst>
          </p:cNvPr>
          <p:cNvSpPr/>
          <p:nvPr/>
        </p:nvSpPr>
        <p:spPr>
          <a:xfrm>
            <a:off x="0" y="6612673"/>
            <a:ext cx="970156" cy="245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770993-9857-902F-CDCE-6883B2438E9C}"/>
              </a:ext>
            </a:extLst>
          </p:cNvPr>
          <p:cNvSpPr txBox="1"/>
          <p:nvPr/>
        </p:nvSpPr>
        <p:spPr>
          <a:xfrm>
            <a:off x="691376" y="33453"/>
            <a:ext cx="845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9104B263-382E-FE50-444B-2597C730E4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223438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7731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541</Words>
  <Application>Microsoft Office PowerPoint</Application>
  <PresentationFormat>Presentazione su schermo (4:3)</PresentationFormat>
  <Paragraphs>139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Tema di Office</vt:lpstr>
      <vt:lpstr>Personalizza struttura</vt:lpstr>
      <vt:lpstr>Renewable Energy Communities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Giulia Taromboli</cp:lastModifiedBy>
  <cp:revision>20</cp:revision>
  <dcterms:created xsi:type="dcterms:W3CDTF">2019-02-22T06:45:36Z</dcterms:created>
  <dcterms:modified xsi:type="dcterms:W3CDTF">2023-02-12T13:08:19Z</dcterms:modified>
</cp:coreProperties>
</file>