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
  </p:notesMasterIdLst>
  <p:sldIdLst>
    <p:sldId id="259" r:id="rId3"/>
    <p:sldId id="256" r:id="rId4"/>
    <p:sldId id="260" r:id="rId5"/>
    <p:sldId id="264" r:id="rId6"/>
    <p:sldId id="261" r:id="rId7"/>
    <p:sldId id="262" r:id="rId8"/>
    <p:sldId id="263" r:id="rId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B58C5D-244F-44F9-A706-4E64FC31319A}" v="2" dt="2024-12-03T11:47:09.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8954" autoAdjust="0"/>
  </p:normalViewPr>
  <p:slideViewPr>
    <p:cSldViewPr snapToGrid="0">
      <p:cViewPr varScale="1">
        <p:scale>
          <a:sx n="65" d="100"/>
          <a:sy n="65" d="100"/>
        </p:scale>
        <p:origin x="1358"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BF070A-2FF0-4092-A4E0-B0444CBEA0EF}" type="datetimeFigureOut">
              <a:rPr lang="de-DE" smtClean="0"/>
              <a:t>03.12.2024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76736F-1290-480E-8A8F-B8116EC06AD8}" type="slidenum">
              <a:rPr lang="de-DE" smtClean="0"/>
              <a:t>‹Nr.›</a:t>
            </a:fld>
            <a:endParaRPr lang="de-DE"/>
          </a:p>
        </p:txBody>
      </p:sp>
    </p:spTree>
    <p:extLst>
      <p:ext uri="{BB962C8B-B14F-4D97-AF65-F5344CB8AC3E}">
        <p14:creationId xmlns:p14="http://schemas.microsoft.com/office/powerpoint/2010/main" val="3402086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betreiben einen Flughafen, welcher auf den Personen und Frachtverkehr ausgelegt ist. Dafür konzentrieren wir uns auf die Flüge, Nutzer/Passagiere, Tickets´, Flächenverwaltung und Rollflächen. Beispiele wären die Verwaltung von Duty </a:t>
            </a:r>
            <a:r>
              <a:rPr lang="de-DE" dirty="0" err="1"/>
              <a:t>Freeshops</a:t>
            </a:r>
            <a:r>
              <a:rPr lang="de-DE" dirty="0"/>
              <a:t> und Nutzern, wie angestellte und Passagiere. Weiterhin kümmern wir uns auch um die Vermietung von Rollflächen. Ein weiterer Punkt ist das managen von Gepäck und wir bilden Airlines ab, mit welchen wir zusammenarbeiten und Flughäfen, welche uns anfliegen, </a:t>
            </a:r>
            <a:r>
              <a:rPr lang="de-DE"/>
              <a:t>oder angeflogen  </a:t>
            </a:r>
            <a:r>
              <a:rPr lang="de-DE" dirty="0"/>
              <a:t>werden.</a:t>
            </a:r>
          </a:p>
        </p:txBody>
      </p:sp>
      <p:sp>
        <p:nvSpPr>
          <p:cNvPr id="4" name="Foliennummernplatzhalter 3"/>
          <p:cNvSpPr>
            <a:spLocks noGrp="1"/>
          </p:cNvSpPr>
          <p:nvPr>
            <p:ph type="sldNum" sz="quarter" idx="5"/>
          </p:nvPr>
        </p:nvSpPr>
        <p:spPr/>
        <p:txBody>
          <a:bodyPr/>
          <a:lstStyle/>
          <a:p>
            <a:fld id="{8D76736F-1290-480E-8A8F-B8116EC06AD8}" type="slidenum">
              <a:rPr lang="de-DE" smtClean="0"/>
              <a:t>3</a:t>
            </a:fld>
            <a:endParaRPr lang="de-DE"/>
          </a:p>
        </p:txBody>
      </p:sp>
    </p:spTree>
    <p:extLst>
      <p:ext uri="{BB962C8B-B14F-4D97-AF65-F5344CB8AC3E}">
        <p14:creationId xmlns:p14="http://schemas.microsoft.com/office/powerpoint/2010/main" val="428571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Wir arbeiten weiterhin den Plan für dieses Semester ab. Diese Woche werden die Erstellskripte generiert und in der Woche darauf wird die Datenbank getestet. </a:t>
            </a:r>
          </a:p>
          <a:p>
            <a:r>
              <a:rPr lang="de-DE" dirty="0"/>
              <a:t>In kw51 befindet sich die Projektwoche </a:t>
            </a:r>
          </a:p>
          <a:p>
            <a:r>
              <a:rPr lang="de-DE" dirty="0"/>
              <a:t>In kw52 ist laut Planung eine Arbeitsphase, in welcher wir die Grundlagen für die Abschlusspräsentation schaffen und uns weiter mit </a:t>
            </a:r>
            <a:r>
              <a:rPr lang="de-DE" dirty="0" err="1"/>
              <a:t>Sql</a:t>
            </a:r>
            <a:r>
              <a:rPr lang="de-DE" dirty="0"/>
              <a:t> vertraut machen.</a:t>
            </a:r>
          </a:p>
          <a:p>
            <a:r>
              <a:rPr lang="de-DE" dirty="0"/>
              <a:t>Ab kw1 im neuen Jahr arbeiten wir dann weiter an der Abschlusspräsentation und SQL </a:t>
            </a:r>
          </a:p>
        </p:txBody>
      </p:sp>
      <p:sp>
        <p:nvSpPr>
          <p:cNvPr id="4" name="Foliennummernplatzhalter 3"/>
          <p:cNvSpPr>
            <a:spLocks noGrp="1"/>
          </p:cNvSpPr>
          <p:nvPr>
            <p:ph type="sldNum" sz="quarter" idx="5"/>
          </p:nvPr>
        </p:nvSpPr>
        <p:spPr/>
        <p:txBody>
          <a:bodyPr/>
          <a:lstStyle/>
          <a:p>
            <a:fld id="{8D76736F-1290-480E-8A8F-B8116EC06AD8}" type="slidenum">
              <a:rPr lang="de-DE" smtClean="0"/>
              <a:t>7</a:t>
            </a:fld>
            <a:endParaRPr lang="de-DE"/>
          </a:p>
        </p:txBody>
      </p:sp>
    </p:spTree>
    <p:extLst>
      <p:ext uri="{BB962C8B-B14F-4D97-AF65-F5344CB8AC3E}">
        <p14:creationId xmlns:p14="http://schemas.microsoft.com/office/powerpoint/2010/main" val="3417229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A6CAA46-DF8C-97FA-A421-81C927C2476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3D8E1948-2B70-30A4-1839-42FCCBA5FD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417D1A2-4FAE-BE5C-95B3-1E9F1E554540}"/>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496219BE-3C6F-3551-A07F-38C62CE552B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30F9BBC-3914-F758-C179-003DA8DC3013}"/>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2325201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921FDAD-EB04-C8B4-1E45-056F54522F4F}"/>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36FDBA8-9BEC-BCCF-4A22-CB6C636A6C0B}"/>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6C0D7F70-D085-5EE6-845E-12DED52882C5}"/>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CACC9F6B-CC6C-FB75-F181-26249692802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AF17303-969B-5056-5575-F61381D8D3F6}"/>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140202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B390F24-D8D6-A03B-97B4-ECB7FCAC8D0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AB60F722-1898-50B4-5C3A-9610B96C876F}"/>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1AF43D2-BA10-7E62-08ED-9F03F39D3B58}"/>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C315AB6D-A440-6EA3-4A78-920CF358F7B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5289B3A-3BD2-DDA7-B443-162D384BEB2C}"/>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23305395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0ECEF5-5DBD-8328-9C3A-E191B8EE8DC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CC630E7F-A6E0-C693-F912-CEA78F84D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CC347AF7-8C94-F48E-CC3A-4F4D02D8B296}"/>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A90860E0-991B-D70B-1338-09866D23C8F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EF6BBE3-D481-76D9-35C3-173AF4DC7655}"/>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2085019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27338E9-E73A-5C4F-9048-BCFDA07613E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C726F1-F664-2EE9-6D37-EC9B6986744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878401E-0A84-FA67-7BFB-01CA46A59295}"/>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7BD4205F-C71C-64C6-02CD-A22103C9A99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C7F6729-499B-2987-A375-774C041F202F}"/>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231192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DE04B4-9C75-9F95-10C3-AE50844F793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0DBEDDA-BF5A-1C2E-948A-EB91ABA433C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5E7A2A-4123-A99F-70B1-10CBBD6534F9}"/>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F027CD85-887F-B02A-5EAD-EF903DA2C32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17E93F-FC48-0069-54DF-5318049E7D74}"/>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41757116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63635E-7EAC-7823-FA5A-E026323EBF3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E25A163-4731-6346-991E-17A3EB5899BE}"/>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7D97149-0820-C848-22A7-332071C1236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D2CB283A-3B5D-4F7A-DE97-599D5C827105}"/>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6" name="Fußzeilenplatzhalter 5">
            <a:extLst>
              <a:ext uri="{FF2B5EF4-FFF2-40B4-BE49-F238E27FC236}">
                <a16:creationId xmlns:a16="http://schemas.microsoft.com/office/drawing/2014/main" id="{7E037EB4-E03E-A1F4-5258-643FA30DBD7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52305C4-CD89-0D44-5EF7-C2BA4ED1D3EB}"/>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2230628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B3B92-24F5-977E-136B-3BB31592A8BB}"/>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99F3C5A9-8831-79AE-F010-90AEB83358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0190AD0F-D181-816A-F423-5645BFD08615}"/>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DA27CB3-E9B6-8AEC-F204-18C56B633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23317604-7D0A-6583-3B3A-8B740B6D3A7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0214FFF-CEF2-5F48-1787-9474E14A777A}"/>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8" name="Fußzeilenplatzhalter 7">
            <a:extLst>
              <a:ext uri="{FF2B5EF4-FFF2-40B4-BE49-F238E27FC236}">
                <a16:creationId xmlns:a16="http://schemas.microsoft.com/office/drawing/2014/main" id="{F39285F1-8F50-5C19-0DB3-2C72F57C1115}"/>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CD0B81C-2FD1-89DD-CFC0-B57035E7CB6E}"/>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38561452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5BA9D0-B26C-ED06-F034-BA6F911FF49B}"/>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BF9B07C7-17BD-C0B7-55F0-6F764AD14893}"/>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4" name="Fußzeilenplatzhalter 3">
            <a:extLst>
              <a:ext uri="{FF2B5EF4-FFF2-40B4-BE49-F238E27FC236}">
                <a16:creationId xmlns:a16="http://schemas.microsoft.com/office/drawing/2014/main" id="{F3EEA4A9-58F2-DB17-6FA3-F9ECB499FAB3}"/>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A493CF95-48F4-12CD-6AE7-7D2460FF372A}"/>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36940062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DC3E8C6-B5F7-714E-FDD7-E38D57A9B607}"/>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3" name="Fußzeilenplatzhalter 2">
            <a:extLst>
              <a:ext uri="{FF2B5EF4-FFF2-40B4-BE49-F238E27FC236}">
                <a16:creationId xmlns:a16="http://schemas.microsoft.com/office/drawing/2014/main" id="{778027E6-69B5-CCB3-36C0-654E23031794}"/>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0073FE87-D71E-5AE2-5636-6CAD516622FF}"/>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13926260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A38763-1816-EAF2-0994-5527A2B23DD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6B48FC4-4939-DDF9-81C5-F3F84BB52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7D314BD-10D9-991D-D57A-E7FCC0AA17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170EBFBA-0061-E8CE-3257-7DC690C0BCB1}"/>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6" name="Fußzeilenplatzhalter 5">
            <a:extLst>
              <a:ext uri="{FF2B5EF4-FFF2-40B4-BE49-F238E27FC236}">
                <a16:creationId xmlns:a16="http://schemas.microsoft.com/office/drawing/2014/main" id="{65542617-B403-89A6-D3E1-26CCFBB4FDE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EE2087A-4B06-A68E-2995-16F9D6F02008}"/>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1978821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C4F3BA-7196-70D1-740E-FD8CEF43B3E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3901A7F1-C90A-7FB3-A45E-B2BCE9C6A75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E7D4E78-DBA7-7640-942D-E719A73B39C7}"/>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2BA2A752-2DC7-08A5-23D2-A8F199A2172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919DBD3-294F-B9B2-123D-3CB2C42CAEFD}"/>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4503546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AFA32F-6EA3-766C-1541-A3C426940DE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7169BC2-A989-087C-94ED-985BFEF46B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CEF80D11-887B-EE87-A2B9-05D9F1A06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4D7B445-7FAD-80D2-17D4-0A03AB06F09A}"/>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6" name="Fußzeilenplatzhalter 5">
            <a:extLst>
              <a:ext uri="{FF2B5EF4-FFF2-40B4-BE49-F238E27FC236}">
                <a16:creationId xmlns:a16="http://schemas.microsoft.com/office/drawing/2014/main" id="{9923664E-7617-74F3-D672-49D7B038984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957AF6B-629B-4CE2-F18B-D1DFB6806ABA}"/>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212357312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D82ABC-43DA-2F2F-8B8B-72E2B95B551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F6D6B55D-C85F-A5FD-7A34-0D376F74B73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ED6DC89-D041-3BC8-FEE1-73B77D1CD5D7}"/>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6F5AF740-D131-E92B-80AC-08A0B281C1E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44E6225-57BE-EB28-E890-7DE0AD502C9E}"/>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42426845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844688E4-7D7A-724D-AC63-667230845526}"/>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EF6F9CB-E2B0-541E-2F78-6CB4B1BAAAE9}"/>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5D75A15-DF6C-4ED4-FDC6-3B56D2706A4E}"/>
              </a:ext>
            </a:extLst>
          </p:cNvPr>
          <p:cNvSpPr>
            <a:spLocks noGrp="1"/>
          </p:cNvSpPr>
          <p:nvPr>
            <p:ph type="dt" sz="half" idx="10"/>
          </p:nvPr>
        </p:nvSpPr>
        <p:spPr/>
        <p:txBody>
          <a:body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D9ADB4A7-5761-B418-FCA6-75E54FF77BC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168E234-9CAD-144D-F558-94EBFF41A160}"/>
              </a:ext>
            </a:extLst>
          </p:cNvPr>
          <p:cNvSpPr>
            <a:spLocks noGrp="1"/>
          </p:cNvSpPr>
          <p:nvPr>
            <p:ph type="sldNum" sz="quarter" idx="12"/>
          </p:nvPr>
        </p:nvSpPr>
        <p:spPr/>
        <p:txBody>
          <a:bodyPr/>
          <a:lstStyle/>
          <a:p>
            <a:fld id="{5BBBBA76-F6E6-4AE1-88E8-9369B08C197C}" type="slidenum">
              <a:rPr lang="de-DE" smtClean="0"/>
              <a:t>‹Nr.›</a:t>
            </a:fld>
            <a:endParaRPr lang="de-DE"/>
          </a:p>
        </p:txBody>
      </p:sp>
    </p:spTree>
    <p:extLst>
      <p:ext uri="{BB962C8B-B14F-4D97-AF65-F5344CB8AC3E}">
        <p14:creationId xmlns:p14="http://schemas.microsoft.com/office/powerpoint/2010/main" val="3276386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2C7115-7213-0215-9E15-AF285D61844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9DAD2A-D1C9-BA7D-2E00-7A9F6D4967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45A43DB3-DCA7-270C-B3DC-7E131FE6D88A}"/>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39D11EBE-43A7-8C85-CD2F-165D3E25406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8B4CDF7-513E-5FEF-84AB-3B3DFA700DF2}"/>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417024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0B3041-C125-BDB2-3F80-245C957DC2B4}"/>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74409397-D1D5-4A58-908B-7FDAA9FDE9B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356E2779-B5C4-6CFC-F9B1-F15D71B0AEB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EE87186-C69A-5183-98EB-4EA1DB73BCFD}"/>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6" name="Fußzeilenplatzhalter 5">
            <a:extLst>
              <a:ext uri="{FF2B5EF4-FFF2-40B4-BE49-F238E27FC236}">
                <a16:creationId xmlns:a16="http://schemas.microsoft.com/office/drawing/2014/main" id="{DB89157D-36FD-DBE5-6E88-FC6E7183D5C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6C30D0E-8131-FB5B-4414-3B0C6A27AD23}"/>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18755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F41A95-46F7-A1B6-1F68-2CEC7A7B75D4}"/>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CE20383-D162-678D-B1B1-5BAB6835D6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A32F7D40-F55C-1C84-3CD4-A213B26636E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F4100F81-6AAB-18C0-65AD-8370320E62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57E7E409-B4E2-1632-AC4D-A2B3AF48713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015A2588-80BE-466D-37F0-690103639D65}"/>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8" name="Fußzeilenplatzhalter 7">
            <a:extLst>
              <a:ext uri="{FF2B5EF4-FFF2-40B4-BE49-F238E27FC236}">
                <a16:creationId xmlns:a16="http://schemas.microsoft.com/office/drawing/2014/main" id="{BE077D5A-CA08-376B-7A31-521D00B71CF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A19DE3C5-A188-E43F-995D-E5D18E23F8AE}"/>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3105158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E7B36A0-2F53-E685-33B4-97FDEB92590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C92B29A-08D6-C8D0-F8F7-977BB32E312D}"/>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4" name="Fußzeilenplatzhalter 3">
            <a:extLst>
              <a:ext uri="{FF2B5EF4-FFF2-40B4-BE49-F238E27FC236}">
                <a16:creationId xmlns:a16="http://schemas.microsoft.com/office/drawing/2014/main" id="{822E57EF-4329-F210-F190-7ADC23E6120E}"/>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7CA9C3B-63CA-2C16-1B86-3236FD4140CF}"/>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414443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CF9A124B-E38F-E7F1-8F0C-862E75A51F88}"/>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3" name="Fußzeilenplatzhalter 2">
            <a:extLst>
              <a:ext uri="{FF2B5EF4-FFF2-40B4-BE49-F238E27FC236}">
                <a16:creationId xmlns:a16="http://schemas.microsoft.com/office/drawing/2014/main" id="{F6EB92D8-751A-B7DF-90C5-6FB2A11960E9}"/>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144C45F6-BDB2-BA9D-4FD3-2BCEE9E02D3F}"/>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64714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6595A6-586F-45E0-B796-4153928736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8E408674-346E-3746-8645-C1C74C4D2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F8CBFEB1-893B-E284-F4FA-523139FE1B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4FD3682-8A28-B1F5-181F-EAC9EA87DF73}"/>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6" name="Fußzeilenplatzhalter 5">
            <a:extLst>
              <a:ext uri="{FF2B5EF4-FFF2-40B4-BE49-F238E27FC236}">
                <a16:creationId xmlns:a16="http://schemas.microsoft.com/office/drawing/2014/main" id="{C55F1CE8-DDCB-6A65-064A-78B4F392988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3B9B4DE-9845-C595-7DA9-8EC5C4397CD4}"/>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598965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D0B6030-A275-86E0-2062-2D05EE69B69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038C0E2-3F0E-7B7B-7887-6AF056AA90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F011BD7D-2BD6-EAAB-00E8-1B76A850E4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E761DB7-3CFD-3869-3DBC-F8779035EEE0}"/>
              </a:ext>
            </a:extLst>
          </p:cNvPr>
          <p:cNvSpPr>
            <a:spLocks noGrp="1"/>
          </p:cNvSpPr>
          <p:nvPr>
            <p:ph type="dt" sz="half" idx="10"/>
          </p:nvPr>
        </p:nvSpPr>
        <p:spPr/>
        <p:txBody>
          <a:bodyPr/>
          <a:lstStyle/>
          <a:p>
            <a:fld id="{26F22291-CB15-4638-BB91-692687490CDC}" type="datetimeFigureOut">
              <a:rPr lang="de-DE" smtClean="0"/>
              <a:t>03.12.2024</a:t>
            </a:fld>
            <a:endParaRPr lang="de-DE"/>
          </a:p>
        </p:txBody>
      </p:sp>
      <p:sp>
        <p:nvSpPr>
          <p:cNvPr id="6" name="Fußzeilenplatzhalter 5">
            <a:extLst>
              <a:ext uri="{FF2B5EF4-FFF2-40B4-BE49-F238E27FC236}">
                <a16:creationId xmlns:a16="http://schemas.microsoft.com/office/drawing/2014/main" id="{20A869FA-502B-1F56-B4F2-F1ED7157FB9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3939292-6F92-9868-8159-FC292B6FDB0B}"/>
              </a:ext>
            </a:extLst>
          </p:cNvPr>
          <p:cNvSpPr>
            <a:spLocks noGrp="1"/>
          </p:cNvSpPr>
          <p:nvPr>
            <p:ph type="sldNum" sz="quarter" idx="12"/>
          </p:nvPr>
        </p:nvSpPr>
        <p:spPr/>
        <p:txBody>
          <a:bodyPr/>
          <a:lstStyle/>
          <a:p>
            <a:fld id="{53D4AAD6-18B9-455D-89C1-3968982E1864}" type="slidenum">
              <a:rPr lang="de-DE" smtClean="0"/>
              <a:t>‹Nr.›</a:t>
            </a:fld>
            <a:endParaRPr lang="de-DE"/>
          </a:p>
        </p:txBody>
      </p:sp>
    </p:spTree>
    <p:extLst>
      <p:ext uri="{BB962C8B-B14F-4D97-AF65-F5344CB8AC3E}">
        <p14:creationId xmlns:p14="http://schemas.microsoft.com/office/powerpoint/2010/main" val="1990828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FE41B3BB-DB7C-EBCF-EBEC-445AB90A72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E884CB-C429-3F4A-173D-26AAFC88C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A4228E-0D39-3024-5501-68535D776D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6F22291-CB15-4638-BB91-692687490CDC}" type="datetimeFigureOut">
              <a:rPr lang="de-DE" smtClean="0"/>
              <a:t>03.12.2024</a:t>
            </a:fld>
            <a:endParaRPr lang="de-DE"/>
          </a:p>
        </p:txBody>
      </p:sp>
      <p:sp>
        <p:nvSpPr>
          <p:cNvPr id="5" name="Fußzeilenplatzhalter 4">
            <a:extLst>
              <a:ext uri="{FF2B5EF4-FFF2-40B4-BE49-F238E27FC236}">
                <a16:creationId xmlns:a16="http://schemas.microsoft.com/office/drawing/2014/main" id="{B9AEE5D0-0A73-B413-5870-58747124DA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703D1B48-2F0B-F6EE-48AF-B5CE5EF829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3D4AAD6-18B9-455D-89C1-3968982E1864}" type="slidenum">
              <a:rPr lang="de-DE" smtClean="0"/>
              <a:t>‹Nr.›</a:t>
            </a:fld>
            <a:endParaRPr lang="de-DE"/>
          </a:p>
        </p:txBody>
      </p:sp>
    </p:spTree>
    <p:extLst>
      <p:ext uri="{BB962C8B-B14F-4D97-AF65-F5344CB8AC3E}">
        <p14:creationId xmlns:p14="http://schemas.microsoft.com/office/powerpoint/2010/main" val="29592741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B8FE507-4C6C-7E10-3EA0-8353FB4F64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C090920F-0347-3436-E755-066D181612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3F8CD69-AAB7-6AAB-AEE6-4CC2E72AB2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C03F89-C8C9-4EB9-9B7F-B00B868ADC56}" type="datetimeFigureOut">
              <a:rPr lang="de-DE" smtClean="0"/>
              <a:t>03.12.2024</a:t>
            </a:fld>
            <a:endParaRPr lang="de-DE"/>
          </a:p>
        </p:txBody>
      </p:sp>
      <p:sp>
        <p:nvSpPr>
          <p:cNvPr id="5" name="Fußzeilenplatzhalter 4">
            <a:extLst>
              <a:ext uri="{FF2B5EF4-FFF2-40B4-BE49-F238E27FC236}">
                <a16:creationId xmlns:a16="http://schemas.microsoft.com/office/drawing/2014/main" id="{8379D12B-E3C9-6BCF-B587-5E785D6013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F7A6BE2E-8A8F-301D-BB33-0B19E2B41C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BBBBA76-F6E6-4AE1-88E8-9369B08C197C}" type="slidenum">
              <a:rPr lang="de-DE" smtClean="0"/>
              <a:t>‹Nr.›</a:t>
            </a:fld>
            <a:endParaRPr lang="de-DE"/>
          </a:p>
        </p:txBody>
      </p:sp>
    </p:spTree>
    <p:extLst>
      <p:ext uri="{BB962C8B-B14F-4D97-AF65-F5344CB8AC3E}">
        <p14:creationId xmlns:p14="http://schemas.microsoft.com/office/powerpoint/2010/main" val="31112727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D0D6D3E-D7F9-4591-9CA9-DDF4DB1F7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2" name="Titel 1">
            <a:extLst>
              <a:ext uri="{FF2B5EF4-FFF2-40B4-BE49-F238E27FC236}">
                <a16:creationId xmlns:a16="http://schemas.microsoft.com/office/drawing/2014/main" id="{89E87993-DF22-88B8-5CF3-4FCF822DE0EC}"/>
              </a:ext>
            </a:extLst>
          </p:cNvPr>
          <p:cNvSpPr>
            <a:spLocks noGrp="1"/>
          </p:cNvSpPr>
          <p:nvPr>
            <p:ph type="ctrTitle"/>
          </p:nvPr>
        </p:nvSpPr>
        <p:spPr>
          <a:xfrm>
            <a:off x="982639" y="1012536"/>
            <a:ext cx="4613300" cy="3163224"/>
          </a:xfrm>
        </p:spPr>
        <p:txBody>
          <a:bodyPr anchor="t">
            <a:normAutofit/>
          </a:bodyPr>
          <a:lstStyle/>
          <a:p>
            <a:pPr algn="l"/>
            <a:r>
              <a:rPr lang="de-DE" sz="4800"/>
              <a:t>Minden Airport</a:t>
            </a:r>
          </a:p>
        </p:txBody>
      </p:sp>
      <p:sp>
        <p:nvSpPr>
          <p:cNvPr id="3" name="Untertitel 2">
            <a:extLst>
              <a:ext uri="{FF2B5EF4-FFF2-40B4-BE49-F238E27FC236}">
                <a16:creationId xmlns:a16="http://schemas.microsoft.com/office/drawing/2014/main" id="{12A941D9-B785-6018-FA3A-C4CDDFEA161A}"/>
              </a:ext>
            </a:extLst>
          </p:cNvPr>
          <p:cNvSpPr>
            <a:spLocks noGrp="1"/>
          </p:cNvSpPr>
          <p:nvPr>
            <p:ph type="subTitle" idx="1"/>
          </p:nvPr>
        </p:nvSpPr>
        <p:spPr>
          <a:xfrm>
            <a:off x="982638" y="4389120"/>
            <a:ext cx="4408228" cy="1192815"/>
          </a:xfrm>
        </p:spPr>
        <p:txBody>
          <a:bodyPr anchor="b">
            <a:normAutofit/>
          </a:bodyPr>
          <a:lstStyle/>
          <a:p>
            <a:pPr algn="l"/>
            <a:r>
              <a:rPr lang="en-US" dirty="0">
                <a:latin typeface="Aptos" panose="020B0004020202020204" pitchFamily="34" charset="0"/>
                <a:cs typeface="Times New Roman" panose="02020603050405020304" pitchFamily="18" charset="0"/>
              </a:rPr>
              <a:t>Where Dreams take Flight</a:t>
            </a:r>
            <a:endParaRPr lang="de-DE" dirty="0"/>
          </a:p>
        </p:txBody>
      </p:sp>
      <p:sp>
        <p:nvSpPr>
          <p:cNvPr id="12" name="Rectangle 1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4068664"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4" name="Rectangle 1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23336" y="-3"/>
            <a:ext cx="3611463" cy="6858000"/>
          </a:xfrm>
          <a:prstGeom prst="rect">
            <a:avLst/>
          </a:prstGeom>
          <a:gradFill>
            <a:gsLst>
              <a:gs pos="0">
                <a:schemeClr val="accent1">
                  <a:lumMod val="75000"/>
                  <a:alpha val="56000"/>
                </a:schemeClr>
              </a:gs>
              <a:gs pos="100000">
                <a:srgbClr val="000000">
                  <a:alpha val="52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ptos" panose="02110004020202020204"/>
              <a:ea typeface="+mn-ea"/>
              <a:cs typeface="+mn-cs"/>
            </a:endParaRPr>
          </a:p>
        </p:txBody>
      </p:sp>
      <p:sp>
        <p:nvSpPr>
          <p:cNvPr id="16" name="Rectangle 1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230721" y="-107390"/>
            <a:ext cx="3853890" cy="406866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pic>
        <p:nvPicPr>
          <p:cNvPr id="5" name="Grafik 4" descr="Ein Bild, das Flugzeug, Logo, Kreis, Design enthält.&#10;&#10;Automatisch generierte Beschreibung">
            <a:extLst>
              <a:ext uri="{FF2B5EF4-FFF2-40B4-BE49-F238E27FC236}">
                <a16:creationId xmlns:a16="http://schemas.microsoft.com/office/drawing/2014/main" id="{5C2D9A5A-B1D2-57F2-8088-95512BEE2B92}"/>
              </a:ext>
            </a:extLst>
          </p:cNvPr>
          <p:cNvPicPr>
            <a:picLocks noChangeAspect="1"/>
          </p:cNvPicPr>
          <p:nvPr/>
        </p:nvPicPr>
        <p:blipFill>
          <a:blip r:embed="rId2">
            <a:extLst>
              <a:ext uri="{28A0092B-C50C-407E-A947-70E740481C1C}">
                <a14:useLocalDpi xmlns:a14="http://schemas.microsoft.com/office/drawing/2010/main" val="0"/>
              </a:ext>
            </a:extLst>
          </a:blip>
          <a:srcRect r="-3" b="-3"/>
          <a:stretch/>
        </p:blipFill>
        <p:spPr>
          <a:xfrm>
            <a:off x="6096000" y="1012536"/>
            <a:ext cx="4756162" cy="4756162"/>
          </a:xfrm>
          <a:custGeom>
            <a:avLst/>
            <a:gdLst/>
            <a:ahLst/>
            <a:cxnLst/>
            <a:rect l="l" t="t" r="r" b="b"/>
            <a:pathLst>
              <a:path w="5031136" h="5031136">
                <a:moveTo>
                  <a:pt x="2515568" y="0"/>
                </a:moveTo>
                <a:cubicBezTo>
                  <a:pt x="3904878" y="0"/>
                  <a:pt x="5031136" y="1126258"/>
                  <a:pt x="5031136" y="2515568"/>
                </a:cubicBezTo>
                <a:cubicBezTo>
                  <a:pt x="5031136" y="3904878"/>
                  <a:pt x="3904878" y="5031136"/>
                  <a:pt x="2515568" y="5031136"/>
                </a:cubicBezTo>
                <a:cubicBezTo>
                  <a:pt x="1126258" y="5031136"/>
                  <a:pt x="0" y="3904878"/>
                  <a:pt x="0" y="2515568"/>
                </a:cubicBezTo>
                <a:cubicBezTo>
                  <a:pt x="0" y="1126258"/>
                  <a:pt x="1126258" y="0"/>
                  <a:pt x="2515568" y="0"/>
                </a:cubicBezTo>
                <a:close/>
              </a:path>
            </a:pathLst>
          </a:custGeom>
        </p:spPr>
      </p:pic>
    </p:spTree>
    <p:extLst>
      <p:ext uri="{BB962C8B-B14F-4D97-AF65-F5344CB8AC3E}">
        <p14:creationId xmlns:p14="http://schemas.microsoft.com/office/powerpoint/2010/main" val="4103649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CA5C46D-15AE-566D-2679-8F60C81AE4FB}"/>
              </a:ext>
            </a:extLst>
          </p:cNvPr>
          <p:cNvSpPr>
            <a:spLocks noGrp="1"/>
          </p:cNvSpPr>
          <p:nvPr>
            <p:ph type="ctrTitle"/>
          </p:nvPr>
        </p:nvSpPr>
        <p:spPr>
          <a:xfrm>
            <a:off x="1386865" y="818984"/>
            <a:ext cx="6596245" cy="3268520"/>
          </a:xfrm>
        </p:spPr>
        <p:txBody>
          <a:bodyPr>
            <a:normAutofit/>
          </a:bodyPr>
          <a:lstStyle/>
          <a:p>
            <a:pPr algn="r"/>
            <a:r>
              <a:rPr lang="de-DE" sz="4800">
                <a:solidFill>
                  <a:srgbClr val="FFFFFF"/>
                </a:solidFill>
              </a:rPr>
              <a:t>Zwischenergebnisse:</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Untertitel 2">
            <a:extLst>
              <a:ext uri="{FF2B5EF4-FFF2-40B4-BE49-F238E27FC236}">
                <a16:creationId xmlns:a16="http://schemas.microsoft.com/office/drawing/2014/main" id="{2856E705-A1C3-F1AB-6B3F-0964B5A73EAA}"/>
              </a:ext>
            </a:extLst>
          </p:cNvPr>
          <p:cNvSpPr>
            <a:spLocks noGrp="1"/>
          </p:cNvSpPr>
          <p:nvPr>
            <p:ph type="subTitle" idx="1"/>
          </p:nvPr>
        </p:nvSpPr>
        <p:spPr>
          <a:xfrm>
            <a:off x="1931874" y="4797188"/>
            <a:ext cx="6051236" cy="1241828"/>
          </a:xfrm>
        </p:spPr>
        <p:txBody>
          <a:bodyPr>
            <a:normAutofit/>
          </a:bodyPr>
          <a:lstStyle/>
          <a:p>
            <a:pPr algn="r"/>
            <a:endParaRPr lang="de-DE">
              <a:solidFill>
                <a:srgbClr val="FFFFFF"/>
              </a:solidFill>
            </a:endParaRP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03778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8BA485F-F1A4-331C-58C2-071F3A05DA58}"/>
              </a:ext>
            </a:extLst>
          </p:cNvPr>
          <p:cNvSpPr>
            <a:spLocks noGrp="1"/>
          </p:cNvSpPr>
          <p:nvPr>
            <p:ph type="title"/>
          </p:nvPr>
        </p:nvSpPr>
        <p:spPr>
          <a:xfrm>
            <a:off x="1371599" y="294538"/>
            <a:ext cx="9895951" cy="1033669"/>
          </a:xfrm>
        </p:spPr>
        <p:txBody>
          <a:bodyPr>
            <a:normAutofit/>
          </a:bodyPr>
          <a:lstStyle/>
          <a:p>
            <a:r>
              <a:rPr lang="de-DE" sz="4000" dirty="0">
                <a:solidFill>
                  <a:srgbClr val="FFFFFF"/>
                </a:solidFill>
              </a:rPr>
              <a:t>Business</a:t>
            </a:r>
          </a:p>
        </p:txBody>
      </p:sp>
      <p:sp>
        <p:nvSpPr>
          <p:cNvPr id="3" name="Inhaltsplatzhalter 2">
            <a:extLst>
              <a:ext uri="{FF2B5EF4-FFF2-40B4-BE49-F238E27FC236}">
                <a16:creationId xmlns:a16="http://schemas.microsoft.com/office/drawing/2014/main" id="{F101711A-9CF4-FEFF-2AB9-5E39567FABA2}"/>
              </a:ext>
            </a:extLst>
          </p:cNvPr>
          <p:cNvSpPr>
            <a:spLocks noGrp="1"/>
          </p:cNvSpPr>
          <p:nvPr>
            <p:ph idx="1"/>
          </p:nvPr>
        </p:nvSpPr>
        <p:spPr>
          <a:xfrm>
            <a:off x="1371599" y="2318197"/>
            <a:ext cx="9724031" cy="3683358"/>
          </a:xfrm>
        </p:spPr>
        <p:txBody>
          <a:bodyPr anchor="ctr">
            <a:normAutofit/>
          </a:bodyPr>
          <a:lstStyle/>
          <a:p>
            <a:r>
              <a:rPr lang="de-DE" sz="2000" dirty="0"/>
              <a:t>Ein Flughafen, für Personen und </a:t>
            </a:r>
            <a:r>
              <a:rPr lang="de-DE" sz="2000" dirty="0" err="1"/>
              <a:t>Frachtransport</a:t>
            </a:r>
            <a:endParaRPr lang="de-DE" sz="2000" dirty="0"/>
          </a:p>
          <a:p>
            <a:endParaRPr lang="de-DE" sz="2000" dirty="0"/>
          </a:p>
          <a:p>
            <a:r>
              <a:rPr lang="de-DE" sz="2000" dirty="0"/>
              <a:t>Flüge</a:t>
            </a:r>
          </a:p>
          <a:p>
            <a:r>
              <a:rPr lang="de-DE" sz="2000" dirty="0"/>
              <a:t>Nutzer/Passagiere</a:t>
            </a:r>
          </a:p>
          <a:p>
            <a:r>
              <a:rPr lang="de-DE" sz="2000" dirty="0"/>
              <a:t>Tickets</a:t>
            </a:r>
          </a:p>
          <a:p>
            <a:r>
              <a:rPr lang="de-DE" sz="2000" dirty="0"/>
              <a:t>Flächenverwaltung</a:t>
            </a:r>
          </a:p>
          <a:p>
            <a:r>
              <a:rPr lang="de-DE" sz="2000" dirty="0"/>
              <a:t>Rollflächen</a:t>
            </a:r>
          </a:p>
          <a:p>
            <a:endParaRPr lang="de-DE" sz="2000" dirty="0"/>
          </a:p>
          <a:p>
            <a:endParaRPr lang="de-DE" sz="2000" dirty="0"/>
          </a:p>
        </p:txBody>
      </p:sp>
    </p:spTree>
    <p:extLst>
      <p:ext uri="{BB962C8B-B14F-4D97-AF65-F5344CB8AC3E}">
        <p14:creationId xmlns:p14="http://schemas.microsoft.com/office/powerpoint/2010/main" val="3381677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fik 4" descr="Ein Bild, das Text, Diagramm, Schrift, Screenshot enthält.&#10;&#10;Automatisch generierte Beschreibung">
            <a:extLst>
              <a:ext uri="{FF2B5EF4-FFF2-40B4-BE49-F238E27FC236}">
                <a16:creationId xmlns:a16="http://schemas.microsoft.com/office/drawing/2014/main" id="{19AF1AFB-9584-6669-09B0-7370F5BDE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2259" y="0"/>
            <a:ext cx="7598288" cy="6956385"/>
          </a:xfrm>
          <a:prstGeom prst="rect">
            <a:avLst/>
          </a:prstGeom>
        </p:spPr>
      </p:pic>
    </p:spTree>
    <p:extLst>
      <p:ext uri="{BB962C8B-B14F-4D97-AF65-F5344CB8AC3E}">
        <p14:creationId xmlns:p14="http://schemas.microsoft.com/office/powerpoint/2010/main" val="2817861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1C82A4C-9CEB-20C6-C145-1C388F6F6439}"/>
              </a:ext>
            </a:extLst>
          </p:cNvPr>
          <p:cNvSpPr>
            <a:spLocks noGrp="1"/>
          </p:cNvSpPr>
          <p:nvPr>
            <p:ph type="title"/>
          </p:nvPr>
        </p:nvSpPr>
        <p:spPr>
          <a:xfrm>
            <a:off x="1371599" y="294538"/>
            <a:ext cx="9895951" cy="1033669"/>
          </a:xfrm>
        </p:spPr>
        <p:txBody>
          <a:bodyPr>
            <a:normAutofit/>
          </a:bodyPr>
          <a:lstStyle/>
          <a:p>
            <a:r>
              <a:rPr lang="de-DE" sz="4000">
                <a:solidFill>
                  <a:srgbClr val="FFFFFF"/>
                </a:solidFill>
              </a:rPr>
              <a:t>Ergebnisse der Beratungstermine</a:t>
            </a:r>
          </a:p>
        </p:txBody>
      </p:sp>
      <p:sp>
        <p:nvSpPr>
          <p:cNvPr id="3" name="Inhaltsplatzhalter 2">
            <a:extLst>
              <a:ext uri="{FF2B5EF4-FFF2-40B4-BE49-F238E27FC236}">
                <a16:creationId xmlns:a16="http://schemas.microsoft.com/office/drawing/2014/main" id="{B0820893-5B82-C9E0-E61D-A9F9BD5260A0}"/>
              </a:ext>
            </a:extLst>
          </p:cNvPr>
          <p:cNvSpPr>
            <a:spLocks noGrp="1"/>
          </p:cNvSpPr>
          <p:nvPr>
            <p:ph idx="1"/>
          </p:nvPr>
        </p:nvSpPr>
        <p:spPr>
          <a:xfrm>
            <a:off x="1371599" y="2318197"/>
            <a:ext cx="9724031" cy="3683358"/>
          </a:xfrm>
        </p:spPr>
        <p:txBody>
          <a:bodyPr anchor="ctr">
            <a:normAutofit/>
          </a:bodyPr>
          <a:lstStyle/>
          <a:p>
            <a:r>
              <a:rPr lang="de-DE" sz="2000" dirty="0"/>
              <a:t>Weniger Überkreuzungen</a:t>
            </a:r>
          </a:p>
          <a:p>
            <a:r>
              <a:rPr lang="de-DE" sz="2000" dirty="0"/>
              <a:t>Mehr Attribute pro Entität</a:t>
            </a:r>
          </a:p>
          <a:p>
            <a:r>
              <a:rPr lang="de-DE" sz="2000" dirty="0"/>
              <a:t>Mehr Details</a:t>
            </a:r>
          </a:p>
          <a:p>
            <a:endParaRPr lang="de-DE" sz="2000" dirty="0"/>
          </a:p>
          <a:p>
            <a:endParaRPr lang="de-DE" sz="2000" dirty="0"/>
          </a:p>
          <a:p>
            <a:endParaRPr lang="de-DE" sz="2000" dirty="0"/>
          </a:p>
          <a:p>
            <a:endParaRPr lang="de-DE" sz="2000" dirty="0"/>
          </a:p>
          <a:p>
            <a:endParaRPr lang="de-DE" sz="2000" dirty="0"/>
          </a:p>
          <a:p>
            <a:endParaRPr lang="de-DE" sz="2000" dirty="0"/>
          </a:p>
        </p:txBody>
      </p:sp>
    </p:spTree>
    <p:extLst>
      <p:ext uri="{BB962C8B-B14F-4D97-AF65-F5344CB8AC3E}">
        <p14:creationId xmlns:p14="http://schemas.microsoft.com/office/powerpoint/2010/main" val="3357314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9AE0226-3C6F-5183-389E-A52C85ADB9B2}"/>
              </a:ext>
            </a:extLst>
          </p:cNvPr>
          <p:cNvSpPr>
            <a:spLocks noGrp="1"/>
          </p:cNvSpPr>
          <p:nvPr>
            <p:ph type="title"/>
          </p:nvPr>
        </p:nvSpPr>
        <p:spPr/>
        <p:txBody>
          <a:bodyPr/>
          <a:lstStyle/>
          <a:p>
            <a:r>
              <a:rPr lang="de-DE" dirty="0"/>
              <a:t>Stand der Projektarbeit</a:t>
            </a:r>
          </a:p>
        </p:txBody>
      </p:sp>
      <p:sp>
        <p:nvSpPr>
          <p:cNvPr id="3" name="Inhaltsplatzhalter 2">
            <a:extLst>
              <a:ext uri="{FF2B5EF4-FFF2-40B4-BE49-F238E27FC236}">
                <a16:creationId xmlns:a16="http://schemas.microsoft.com/office/drawing/2014/main" id="{61320A5E-20C5-099F-0F31-13401D79D66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991055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D6217BF-3068-C19C-4FEE-21B2EECCD2D5}"/>
              </a:ext>
            </a:extLst>
          </p:cNvPr>
          <p:cNvSpPr>
            <a:spLocks noGrp="1"/>
          </p:cNvSpPr>
          <p:nvPr>
            <p:ph type="title"/>
          </p:nvPr>
        </p:nvSpPr>
        <p:spPr>
          <a:xfrm>
            <a:off x="1371599" y="294538"/>
            <a:ext cx="9895951" cy="1033669"/>
          </a:xfrm>
        </p:spPr>
        <p:txBody>
          <a:bodyPr>
            <a:normAutofit/>
          </a:bodyPr>
          <a:lstStyle/>
          <a:p>
            <a:r>
              <a:rPr lang="de-DE" sz="4000">
                <a:solidFill>
                  <a:srgbClr val="FFFFFF"/>
                </a:solidFill>
              </a:rPr>
              <a:t>Weitere Planung</a:t>
            </a:r>
          </a:p>
        </p:txBody>
      </p:sp>
      <p:sp>
        <p:nvSpPr>
          <p:cNvPr id="3" name="Inhaltsplatzhalter 2">
            <a:extLst>
              <a:ext uri="{FF2B5EF4-FFF2-40B4-BE49-F238E27FC236}">
                <a16:creationId xmlns:a16="http://schemas.microsoft.com/office/drawing/2014/main" id="{EE7D2F70-0112-D985-816B-ACD38CD95688}"/>
              </a:ext>
            </a:extLst>
          </p:cNvPr>
          <p:cNvSpPr>
            <a:spLocks noGrp="1"/>
          </p:cNvSpPr>
          <p:nvPr>
            <p:ph idx="1"/>
          </p:nvPr>
        </p:nvSpPr>
        <p:spPr>
          <a:xfrm>
            <a:off x="1371599" y="2318197"/>
            <a:ext cx="9724031" cy="3683358"/>
          </a:xfrm>
        </p:spPr>
        <p:txBody>
          <a:bodyPr anchor="ctr">
            <a:normAutofit/>
          </a:bodyPr>
          <a:lstStyle/>
          <a:p>
            <a:r>
              <a:rPr lang="de-DE" sz="2000"/>
              <a:t>Bezug auf Semesterplanung</a:t>
            </a:r>
          </a:p>
          <a:p>
            <a:r>
              <a:rPr lang="de-DE" sz="2000"/>
              <a:t>Projektwoche</a:t>
            </a:r>
          </a:p>
          <a:p>
            <a:r>
              <a:rPr lang="de-DE" sz="2000"/>
              <a:t>Arbeitsphase</a:t>
            </a:r>
          </a:p>
          <a:p>
            <a:pPr marL="0" indent="0">
              <a:buNone/>
            </a:pPr>
            <a:r>
              <a:rPr lang="de-DE" sz="2000"/>
              <a:t>  </a:t>
            </a:r>
          </a:p>
          <a:p>
            <a:endParaRPr lang="de-DE" sz="2000"/>
          </a:p>
        </p:txBody>
      </p:sp>
    </p:spTree>
    <p:extLst>
      <p:ext uri="{BB962C8B-B14F-4D97-AF65-F5344CB8AC3E}">
        <p14:creationId xmlns:p14="http://schemas.microsoft.com/office/powerpoint/2010/main" val="127568172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205</Words>
  <Application>Microsoft Office PowerPoint</Application>
  <PresentationFormat>Breitbild</PresentationFormat>
  <Paragraphs>32</Paragraphs>
  <Slides>7</Slides>
  <Notes>2</Notes>
  <HiddenSlides>0</HiddenSlides>
  <MMClips>0</MMClips>
  <ScaleCrop>false</ScaleCrop>
  <HeadingPairs>
    <vt:vector size="6" baseType="variant">
      <vt:variant>
        <vt:lpstr>Verwendete Schriftarten</vt:lpstr>
      </vt:variant>
      <vt:variant>
        <vt:i4>3</vt:i4>
      </vt:variant>
      <vt:variant>
        <vt:lpstr>Design</vt:lpstr>
      </vt:variant>
      <vt:variant>
        <vt:i4>2</vt:i4>
      </vt:variant>
      <vt:variant>
        <vt:lpstr>Folientitel</vt:lpstr>
      </vt:variant>
      <vt:variant>
        <vt:i4>7</vt:i4>
      </vt:variant>
    </vt:vector>
  </HeadingPairs>
  <TitlesOfParts>
    <vt:vector size="12" baseType="lpstr">
      <vt:lpstr>Aptos</vt:lpstr>
      <vt:lpstr>Aptos Display</vt:lpstr>
      <vt:lpstr>Arial</vt:lpstr>
      <vt:lpstr>Office</vt:lpstr>
      <vt:lpstr>1_Office</vt:lpstr>
      <vt:lpstr>Minden Airport</vt:lpstr>
      <vt:lpstr>Zwischenergebnisse:</vt:lpstr>
      <vt:lpstr>Business</vt:lpstr>
      <vt:lpstr>PowerPoint-Präsentation</vt:lpstr>
      <vt:lpstr>Ergebnisse der Beratungstermine</vt:lpstr>
      <vt:lpstr>Stand der Projektarbeit</vt:lpstr>
      <vt:lpstr>Weitere Planung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KOLLE</dc:creator>
  <cp:lastModifiedBy>Michael KOLLE</cp:lastModifiedBy>
  <cp:revision>2</cp:revision>
  <dcterms:created xsi:type="dcterms:W3CDTF">2024-12-03T08:58:44Z</dcterms:created>
  <dcterms:modified xsi:type="dcterms:W3CDTF">2024-12-03T13:10:04Z</dcterms:modified>
</cp:coreProperties>
</file>