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57" r:id="rId4"/>
    <p:sldId id="267" r:id="rId5"/>
    <p:sldId id="259" r:id="rId6"/>
    <p:sldId id="266" r:id="rId7"/>
    <p:sldId id="274" r:id="rId8"/>
    <p:sldId id="269" r:id="rId9"/>
    <p:sldId id="278" r:id="rId10"/>
    <p:sldId id="275" r:id="rId11"/>
    <p:sldId id="270" r:id="rId12"/>
    <p:sldId id="271" r:id="rId13"/>
    <p:sldId id="273" r:id="rId14"/>
    <p:sldId id="272" r:id="rId15"/>
    <p:sldId id="277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01F66-F1D6-4845-A1EF-3B74036EC7C0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BFE6-0C32-4B35-8BDF-B5A014C7FC68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79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Scopo progetto</a:t>
            </a:r>
          </a:p>
          <a:p>
            <a:r>
              <a:rPr lang="it-CH" dirty="0"/>
              <a:t>Situazione iniziale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626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553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LDAP = </a:t>
            </a:r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Directory Access Protocol</a:t>
            </a:r>
          </a:p>
          <a:p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= Java Database Connectivity</a:t>
            </a:r>
          </a:p>
          <a:p>
            <a:endParaRPr lang="it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8853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101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2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336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754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131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0E63-903B-4063-9500-2928D214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DE3A-9A03-4384-8D4E-0153C70D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6EF2-7C23-412D-9682-504D400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608C-CC71-4B6D-8CFB-77E70AA5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C22-D059-4DED-830D-ED7B7B1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5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ABD4-F49A-4904-A9D9-DEBF50A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3BBAF-707E-4092-ACB9-CD22C6EEA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C113-92BD-4FC8-90E6-03D1EAE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8676-8771-43F7-9FF3-6439CD9B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C4E7-F774-42D6-9A76-952A3662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795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CFB7C-9093-4184-8800-37CA8BE5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88BA-F6AA-43E8-9CD5-11FB0150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86A5-9CBA-4DDF-8134-C249FF6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CF88-1419-4F93-B7FC-F948EBCF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606E-8422-4CD7-A369-184275B0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79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21B9-EE53-4591-A66A-391BBCD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6526-8C90-42A8-9CAB-4077A92F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7B5C-C6F2-4575-AAC7-8221129E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AFA6-C506-4F7E-9966-1BAF4FB9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B396-0876-49D9-8766-9D938708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5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6E80-D09A-4EDE-BEBA-433D42E3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132C-1FFC-41DD-8473-C069F020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4B69-EDA9-4F7A-8D61-41AC90F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6574-76C1-4C10-8CE9-98A9B2A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ABCD-41AA-491A-ADF2-ECB9D7A1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54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100F-1DBC-42DD-96E7-2DB6827C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40FA-E6D9-43F1-A603-D13D9EDA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7D0E-CEB9-4A81-9A27-8B7E07B8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3460-F3EF-4E6A-8E36-AC5F9D60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24D9-E1EC-4CB7-A213-65382212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A2FE-7250-4624-9D9E-D8545AB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4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1A0F-39B2-427E-9691-817BD8D0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23D9-5462-4616-9859-4514D092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5087-D5A4-4E2B-A621-C4D09CA0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69C8F-5705-4AC1-A569-65D61854C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BEA5-4795-4E61-A252-3878DF600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16C6-D1D1-45E7-960D-77F98547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9FF9-3DB1-48A8-A988-7B6885C9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6E7E7-0B02-423B-B32C-1C76BD3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14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284E-4507-4139-B712-C179469A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90B2-B1B0-4E42-A832-E7B672D2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FE89-8AE9-4879-88B5-27B049E8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95A-D9AE-41A7-A65C-173B54A5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059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73E42-9EF8-4FC8-AD29-4931709B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2D57B-D9BF-4B1E-BECC-F94CB3BF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CA99-AC06-438A-BE4C-A4534042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205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684C-78A5-457A-8FA1-05B6E5FC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D6A3-8F97-43E2-9246-13F2AFFA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3911-E1F2-4EA8-9AB6-52F92124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D410-7E45-4D61-8E53-E9DD38EA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B224-ABAE-4F52-9364-EFF051F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25C5-597E-4B27-A4D6-2CEBCA00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180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8199-9676-4F56-B841-C0C25C53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47085-4549-4679-9F47-F08A3088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95DA7-E8F9-4087-9B62-C2F69626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2B9C-2543-4765-90E5-E2919FF1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7499-BDE1-431C-BAF0-408CFF81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21F5-865F-4CBD-9A92-2405E831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043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7B45-E0A8-4E56-A4E1-AF5230F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94B0-F97E-4FCA-A661-19DD609A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6BE9-AC79-44F8-AE0F-1A3F632F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6168-7273-4E89-8B1B-04F6D032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8402-5C0B-45F6-9510-E82011A6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2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iulio.bosco@samtrevano.ch" TargetMode="External"/><Relationship Id="rId2" Type="http://schemas.openxmlformats.org/officeDocument/2006/relationships/hyperlink" Target="mailto:mattia.ruberto@samtrevano.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aolo.guebli@samtrevano.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BA45-38EA-4F56-B2E2-259AF3DC8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Domotics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257D-33BB-4CEB-9C97-445C5819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Gestione domotica aula by Giulio, Mattia e Paolo</a:t>
            </a:r>
          </a:p>
        </p:txBody>
      </p:sp>
    </p:spTree>
    <p:extLst>
      <p:ext uri="{BB962C8B-B14F-4D97-AF65-F5344CB8AC3E}">
        <p14:creationId xmlns:p14="http://schemas.microsoft.com/office/powerpoint/2010/main" val="70228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0A06-FB01-4236-9026-CD453DAF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LDAP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AD82-E928-4821-8CF1-4E7D38CD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3"/>
            <a:ext cx="10515600" cy="4351338"/>
          </a:xfrm>
        </p:spPr>
        <p:txBody>
          <a:bodyPr/>
          <a:lstStyle/>
          <a:p>
            <a:r>
              <a:rPr lang="it-CH" dirty="0"/>
              <a:t>Accessi sicuri al AD-DS della scuola</a:t>
            </a:r>
          </a:p>
          <a:p>
            <a:r>
              <a:rPr lang="it-CH" dirty="0"/>
              <a:t>Dati di accesso criptati</a:t>
            </a:r>
          </a:p>
          <a:p>
            <a:r>
              <a:rPr lang="it-CH" dirty="0"/>
              <a:t>Semplice da usare</a:t>
            </a:r>
          </a:p>
        </p:txBody>
      </p:sp>
    </p:spTree>
    <p:extLst>
      <p:ext uri="{BB962C8B-B14F-4D97-AF65-F5344CB8AC3E}">
        <p14:creationId xmlns:p14="http://schemas.microsoft.com/office/powerpoint/2010/main" val="55121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Database e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Sviluppato con MySql</a:t>
            </a:r>
          </a:p>
          <a:p>
            <a:r>
              <a:rPr lang="it-CH" dirty="0"/>
              <a:t>Struttura Database generale</a:t>
            </a:r>
          </a:p>
          <a:p>
            <a:r>
              <a:rPr lang="it-CH" dirty="0"/>
              <a:t>Query con JDBC 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585D0-A3FB-4730-B659-3B11593C1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56" y="1959511"/>
            <a:ext cx="6251753" cy="42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ACC-Server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05"/>
            <a:ext cx="10515600" cy="1618080"/>
          </a:xfrm>
        </p:spPr>
        <p:txBody>
          <a:bodyPr/>
          <a:lstStyle/>
          <a:p>
            <a:r>
              <a:rPr lang="it-CH" dirty="0"/>
              <a:t>Comunicazione</a:t>
            </a:r>
          </a:p>
          <a:p>
            <a:r>
              <a:rPr lang="it-CH" dirty="0"/>
              <a:t>Key e ID</a:t>
            </a:r>
          </a:p>
          <a:p>
            <a:r>
              <a:rPr lang="it-CH" dirty="0"/>
              <a:t>Server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 txBox="1">
            <a:spLocks/>
          </p:cNvSpPr>
          <p:nvPr/>
        </p:nvSpPr>
        <p:spPr>
          <a:xfrm>
            <a:off x="728610" y="30706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ACC-Client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D996C7-B7F4-4C68-9EEB-F3D69A2454AA}"/>
              </a:ext>
            </a:extLst>
          </p:cNvPr>
          <p:cNvSpPr txBox="1">
            <a:spLocks/>
          </p:cNvSpPr>
          <p:nvPr/>
        </p:nvSpPr>
        <p:spPr>
          <a:xfrm>
            <a:off x="728610" y="4137410"/>
            <a:ext cx="4057436" cy="234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mtClean="0"/>
              <a:t>Client-ID</a:t>
            </a:r>
          </a:p>
          <a:p>
            <a:r>
              <a:rPr lang="it-CH" smtClean="0"/>
              <a:t>Autoconfiguration</a:t>
            </a:r>
          </a:p>
          <a:p>
            <a:r>
              <a:rPr lang="it-CH" smtClean="0"/>
              <a:t>Client-Key</a:t>
            </a:r>
          </a:p>
          <a:p>
            <a:r>
              <a:rPr lang="it-CH" smtClean="0"/>
              <a:t>Get, Set, Set Toggle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8451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40B7-F453-489C-B434-7603DFB2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9D332-BA11-4E84-A087-0E6508586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" y="257453"/>
            <a:ext cx="12055521" cy="6235422"/>
          </a:xfrm>
        </p:spPr>
      </p:pic>
    </p:spTree>
    <p:extLst>
      <p:ext uri="{BB962C8B-B14F-4D97-AF65-F5344CB8AC3E}">
        <p14:creationId xmlns:p14="http://schemas.microsoft.com/office/powerpoint/2010/main" val="421611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>
                <a:latin typeface="Helvetica" panose="020B0604020202020204" pitchFamily="34" charset="0"/>
                <a:cs typeface="Helvetica" panose="020B0604020202020204" pitchFamily="34" charset="0"/>
              </a:rPr>
              <a:t>Sviluppi Futuri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Poter gestire le assenze e l’apertura/chiusura della rete</a:t>
            </a:r>
          </a:p>
          <a:p>
            <a:r>
              <a:rPr lang="it-CH" dirty="0"/>
              <a:t>Gestione tende e gestione beamer</a:t>
            </a:r>
          </a:p>
          <a:p>
            <a:r>
              <a:rPr lang="it-CH" dirty="0"/>
              <a:t>ACC-Client con ricerca di un ACC-Server nella rete</a:t>
            </a:r>
          </a:p>
          <a:p>
            <a:r>
              <a:rPr lang="it-CH" dirty="0"/>
              <a:t>Gestione avanzata degli Arduino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336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5D5-D1C6-452E-A0CF-688206AB4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0658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Chi siamo?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Mattia Ruberto</a:t>
            </a:r>
          </a:p>
          <a:p>
            <a:pPr lvl="1"/>
            <a:r>
              <a:rPr lang="it-CH" dirty="0">
                <a:hlinkClick r:id="rId2"/>
              </a:rPr>
              <a:t>m</a:t>
            </a:r>
            <a:r>
              <a:rPr lang="it-CH" dirty="0" smtClean="0">
                <a:hlinkClick r:id="rId2"/>
              </a:rPr>
              <a:t>attia.ruberto@samtrevano.ch</a:t>
            </a:r>
            <a:endParaRPr lang="it-CH" dirty="0" smtClean="0"/>
          </a:p>
          <a:p>
            <a:r>
              <a:rPr lang="it-CH" dirty="0" smtClean="0"/>
              <a:t>Giulio Bosco</a:t>
            </a:r>
            <a:endParaRPr lang="it-CH" dirty="0"/>
          </a:p>
          <a:p>
            <a:pPr lvl="1"/>
            <a:r>
              <a:rPr lang="it-CH" dirty="0" smtClean="0">
                <a:hlinkClick r:id="rId3"/>
              </a:rPr>
              <a:t>giulio.bosco@samtrevano.ch</a:t>
            </a:r>
            <a:endParaRPr lang="it-CH" dirty="0" smtClean="0"/>
          </a:p>
          <a:p>
            <a:r>
              <a:rPr lang="it-CH" dirty="0" smtClean="0"/>
              <a:t>Paolo Gübeli</a:t>
            </a:r>
            <a:endParaRPr lang="it-CH" dirty="0"/>
          </a:p>
          <a:p>
            <a:pPr lvl="1"/>
            <a:r>
              <a:rPr lang="it-CH" dirty="0" smtClean="0">
                <a:hlinkClick r:id="rId4"/>
              </a:rPr>
              <a:t>Paolo.guebli@samtrevano.ch</a:t>
            </a:r>
            <a:endParaRPr lang="it-CH" dirty="0"/>
          </a:p>
          <a:p>
            <a:pPr marL="457200" lvl="1" indent="0">
              <a:buNone/>
            </a:pPr>
            <a:endParaRPr lang="it-CH" dirty="0" smtClean="0"/>
          </a:p>
          <a:p>
            <a:pPr lvl="1"/>
            <a:endParaRPr lang="it-CH" dirty="0"/>
          </a:p>
          <a:p>
            <a:pPr marL="457200" lvl="1" indent="0">
              <a:buNone/>
            </a:pPr>
            <a:endParaRPr lang="it-CH" dirty="0" smtClean="0"/>
          </a:p>
        </p:txBody>
      </p:sp>
    </p:spTree>
    <p:extLst>
      <p:ext uri="{BB962C8B-B14F-4D97-AF65-F5344CB8AC3E}">
        <p14:creationId xmlns:p14="http://schemas.microsoft.com/office/powerpoint/2010/main" val="41216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Introduzione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Interruttori luci scomodi</a:t>
            </a:r>
          </a:p>
          <a:p>
            <a:r>
              <a:rPr lang="it-CH" dirty="0"/>
              <a:t>Tende manuali</a:t>
            </a:r>
          </a:p>
          <a:p>
            <a:r>
              <a:rPr lang="it-CH" dirty="0"/>
              <a:t>Telecomando beamer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6225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Cos’è la domotica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Gestione aule da remoto</a:t>
            </a:r>
          </a:p>
          <a:p>
            <a:r>
              <a:rPr lang="it-CH" dirty="0"/>
              <a:t>Gestire luci, tende e beamer</a:t>
            </a:r>
          </a:p>
          <a:p>
            <a:r>
              <a:rPr lang="it-CH" dirty="0"/>
              <a:t>Accesso limitato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1733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Progettazione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Comunicazione LDAP </a:t>
            </a:r>
          </a:p>
          <a:p>
            <a:r>
              <a:rPr lang="it-CH" dirty="0"/>
              <a:t>Arduino Yún </a:t>
            </a:r>
          </a:p>
          <a:p>
            <a:r>
              <a:rPr lang="it-CH" dirty="0"/>
              <a:t>Comunicazione Arduino &lt;-&gt; Web Server</a:t>
            </a:r>
          </a:p>
          <a:p>
            <a:r>
              <a:rPr lang="it-CH" dirty="0"/>
              <a:t>Database e JDBC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051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Design semplice e comodo da usare</a:t>
            </a:r>
          </a:p>
          <a:p>
            <a:pPr marL="0" indent="0">
              <a:buNone/>
            </a:pPr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DECC5-6781-4F51-8D81-E58311830E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49" y="2538755"/>
            <a:ext cx="5584045" cy="3125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4D836-2E25-4B7C-AA77-FA09974688D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5" y="2538755"/>
            <a:ext cx="5584045" cy="31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Arduino Yùn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Perché </a:t>
            </a:r>
            <a:r>
              <a:rPr lang="it-CH" dirty="0" smtClean="0"/>
              <a:t>l’arduino</a:t>
            </a:r>
            <a:r>
              <a:rPr lang="it-CH" dirty="0" smtClean="0"/>
              <a:t> Yùn?</a:t>
            </a:r>
            <a:endParaRPr lang="it-CH" dirty="0"/>
          </a:p>
          <a:p>
            <a:r>
              <a:rPr lang="it-CH" dirty="0" smtClean="0"/>
              <a:t>Come funziona</a:t>
            </a:r>
            <a:endParaRPr lang="it-CH" dirty="0"/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67" y="1863849"/>
            <a:ext cx="7450155" cy="41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2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AngularJS</a:t>
            </a:r>
          </a:p>
          <a:p>
            <a:r>
              <a:rPr lang="it-CH" dirty="0"/>
              <a:t>Views</a:t>
            </a:r>
          </a:p>
          <a:p>
            <a:r>
              <a:rPr lang="it-CH" dirty="0"/>
              <a:t>Controller</a:t>
            </a:r>
          </a:p>
          <a:p>
            <a:r>
              <a:rPr lang="it-CH" dirty="0"/>
              <a:t>Service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673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Web Server</a:t>
            </a:r>
          </a:p>
          <a:p>
            <a:r>
              <a:rPr lang="it-CH" dirty="0" smtClean="0"/>
              <a:t>Già utilizzato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5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178</Words>
  <Application>Microsoft Office PowerPoint</Application>
  <PresentationFormat>Widescreen</PresentationFormat>
  <Paragraphs>95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Domotics</vt:lpstr>
      <vt:lpstr>Chi siamo?</vt:lpstr>
      <vt:lpstr>Introduzione</vt:lpstr>
      <vt:lpstr>Cos’è la domotica</vt:lpstr>
      <vt:lpstr>Progettazione</vt:lpstr>
      <vt:lpstr>Design</vt:lpstr>
      <vt:lpstr>Arduino Yùn</vt:lpstr>
      <vt:lpstr>Frontend</vt:lpstr>
      <vt:lpstr>Tomcat</vt:lpstr>
      <vt:lpstr>LDAP</vt:lpstr>
      <vt:lpstr>Database e JDBC</vt:lpstr>
      <vt:lpstr>ACC-Server</vt:lpstr>
      <vt:lpstr>PowerPoint Presentation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Domotics</dc:title>
  <dc:creator>Paolo Guebeli</dc:creator>
  <cp:lastModifiedBy>mattia ruberto</cp:lastModifiedBy>
  <cp:revision>43</cp:revision>
  <dcterms:created xsi:type="dcterms:W3CDTF">2019-05-17T13:30:40Z</dcterms:created>
  <dcterms:modified xsi:type="dcterms:W3CDTF">2019-05-24T09:32:34Z</dcterms:modified>
</cp:coreProperties>
</file>