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6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LDAP 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16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Pulsanti delle luci distanti e scomode da usare.</a:t>
            </a:r>
          </a:p>
          <a:p>
            <a:r>
              <a:rPr lang="it-CH" dirty="0"/>
              <a:t>Risolviamo il problema creando la domotica dell’aula.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Obiettivi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Web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Web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251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</Words>
  <Application>Microsoft Office PowerPoint</Application>
  <PresentationFormat>Widescreen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Domotics</vt:lpstr>
      <vt:lpstr>Introduzione</vt:lpstr>
      <vt:lpstr>Obiettivi</vt:lpstr>
      <vt:lpstr>Progettazione</vt:lpstr>
      <vt:lpstr>Design</vt:lpstr>
      <vt:lpstr>Web Frontend</vt:lpstr>
      <vt:lpstr>Web Backend</vt:lpstr>
      <vt:lpstr>Database e JDBC</vt:lpstr>
      <vt:lpstr>ACC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Paolo Guebeli</cp:lastModifiedBy>
  <cp:revision>5</cp:revision>
  <dcterms:created xsi:type="dcterms:W3CDTF">2019-05-17T13:30:40Z</dcterms:created>
  <dcterms:modified xsi:type="dcterms:W3CDTF">2019-05-17T14:03:37Z</dcterms:modified>
</cp:coreProperties>
</file>