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7" r:id="rId4"/>
    <p:sldId id="259" r:id="rId5"/>
    <p:sldId id="266" r:id="rId6"/>
    <p:sldId id="274" r:id="rId7"/>
    <p:sldId id="269" r:id="rId8"/>
    <p:sldId id="278" r:id="rId9"/>
    <p:sldId id="275" r:id="rId10"/>
    <p:sldId id="270" r:id="rId11"/>
    <p:sldId id="271" r:id="rId12"/>
    <p:sldId id="273" r:id="rId13"/>
    <p:sldId id="272" r:id="rId14"/>
    <p:sldId id="277" r:id="rId15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1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01F66-F1D6-4845-A1EF-3B74036EC7C0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5BFE6-0C32-4B35-8BDF-B5A014C7FC68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5795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Scopo progetto</a:t>
            </a:r>
          </a:p>
          <a:p>
            <a:r>
              <a:rPr lang="it-CH" dirty="0"/>
              <a:t>Situazione iniziale</a:t>
            </a:r>
          </a:p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36261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55399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LDAP = </a:t>
            </a:r>
            <a:r>
              <a:rPr lang="it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Lightweight Directory Access Protocol</a:t>
            </a:r>
          </a:p>
          <a:p>
            <a:r>
              <a:rPr lang="it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 = Java Database Connectivity</a:t>
            </a:r>
          </a:p>
          <a:p>
            <a:endParaRPr lang="it-CH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88539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41017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02161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03366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10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47540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11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51314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13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5524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0E63-903B-4063-9500-2928D214B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5DE3A-9A03-4384-8D4E-0153C70DE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86EF2-7C23-412D-9682-504D4000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E608C-CC71-4B6D-8CFB-77E70AA5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BEC22-D059-4DED-830D-ED7B7B16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1549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ABD4-F49A-4904-A9D9-DEBF50A3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3BBAF-707E-4092-ACB9-CD22C6EEA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0C113-92BD-4FC8-90E6-03D1EAE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18676-8771-43F7-9FF3-6439CD9B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6C4E7-F774-42D6-9A76-952A3662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4795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4CFB7C-9093-4184-8800-37CA8BE54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288BA-F6AA-43E8-9CD5-11FB01509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E86A5-9CBA-4DDF-8134-C249FF6F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8CF88-1419-4F93-B7FC-F948EBCF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6606E-8422-4CD7-A369-184275B0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9679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A21B9-EE53-4591-A66A-391BBCD8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E6526-8C90-42A8-9CAB-4077A92F8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77B5C-C6F2-4575-AAC7-8221129EE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BAFA6-C506-4F7E-9966-1BAF4FB9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FB396-0876-49D9-8766-9D938708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575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56E80-D09A-4EDE-BEBA-433D42E37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0132C-1FFC-41DD-8473-C069F0208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D4B69-EDA9-4F7A-8D61-41AC90F71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16574-76C1-4C10-8CE9-98A9B2AD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CABCD-41AA-491A-ADF2-ECB9D7A1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6548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B100F-1DBC-42DD-96E7-2DB6827C8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240FA-E6D9-43F1-A603-D13D9EDA6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07D0E-CEB9-4A81-9A27-8B7E07B85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13460-F3EF-4E6A-8E36-AC5F9D60B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F24D9-E1EC-4CB7-A213-65382212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1A2FE-7250-4624-9D9E-D8545AB94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3842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41A0F-39B2-427E-9691-817BD8D0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D23D9-5462-4616-9859-4514D092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15087-D5A4-4E2B-A621-C4D09CA0B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569C8F-5705-4AC1-A569-65D61854C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59BEA5-4795-4E61-A252-3878DF600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3D16C6-D1D1-45E7-960D-77F98547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59FF9-3DB1-48A8-A988-7B6885C9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B6E7E7-0B02-423B-B32C-1C76BD328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91482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284E-4507-4139-B712-C179469AC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590B2-B1B0-4E42-A832-E7B672D2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DFE89-8AE9-4879-88B5-27B049E80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4195A-D9AE-41A7-A65C-173B54A56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0591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73E42-9EF8-4FC8-AD29-4931709B7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22D57B-D9BF-4B1E-BECC-F94CB3BFE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BCA99-AC06-438A-BE4C-A4534042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2055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1684C-78A5-457A-8FA1-05B6E5FC3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AD6A3-8F97-43E2-9246-13F2AFFA3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C3911-E1F2-4EA8-9AB6-52F92124B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8D410-7E45-4D61-8E53-E9DD38EA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6B224-ABAE-4F52-9364-EFF051F07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725C5-597E-4B27-A4D6-2CEBCA00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9180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8199-9676-4F56-B841-C0C25C535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347085-4549-4679-9F47-F08A3088E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95DA7-E8F9-4087-9B62-C2F696261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82B9C-2543-4765-90E5-E2919FF1B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87499-BDE1-431C-BAF0-408CFF818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721F5-865F-4CBD-9A92-2405E831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54043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D7B45-E0A8-4E56-A4E1-AF5230F3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394B0-F97E-4FCA-A661-19DD609A5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96BE9-AC79-44F8-AE0F-1A3F632F1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1A621-C728-4886-904F-8520FED1FC0E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66168-7273-4E89-8B1B-04F6D032B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38402-5C0B-45F6-9510-E82011A60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024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9BA45-38EA-4F56-B2E2-259AF3DC8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Domotics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84257D-33BB-4CEB-9C97-445C5819C2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/>
              <a:t>Gestione domotica aula by Giulio, Mattia e Paolo</a:t>
            </a:r>
          </a:p>
        </p:txBody>
      </p:sp>
    </p:spTree>
    <p:extLst>
      <p:ext uri="{BB962C8B-B14F-4D97-AF65-F5344CB8AC3E}">
        <p14:creationId xmlns:p14="http://schemas.microsoft.com/office/powerpoint/2010/main" val="702287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Database e JDBC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Sviluppato con MySql</a:t>
            </a:r>
          </a:p>
          <a:p>
            <a:r>
              <a:rPr lang="it-CH" dirty="0"/>
              <a:t>Struttura Database generale</a:t>
            </a:r>
          </a:p>
          <a:p>
            <a:r>
              <a:rPr lang="it-CH" dirty="0"/>
              <a:t>Query con JDBC  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1585D0-A3FB-4730-B659-3B11593C1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256" y="1959511"/>
            <a:ext cx="6251753" cy="421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57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ACC-Server</a:t>
            </a:r>
            <a:endParaRPr lang="it-CH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005"/>
            <a:ext cx="10515600" cy="1618080"/>
          </a:xfrm>
        </p:spPr>
        <p:txBody>
          <a:bodyPr/>
          <a:lstStyle/>
          <a:p>
            <a:r>
              <a:rPr lang="it-CH" dirty="0"/>
              <a:t>Comunicazione</a:t>
            </a:r>
          </a:p>
          <a:p>
            <a:r>
              <a:rPr lang="it-CH" dirty="0"/>
              <a:t>Key e ID</a:t>
            </a:r>
          </a:p>
          <a:p>
            <a:r>
              <a:rPr lang="it-CH" dirty="0"/>
              <a:t>Server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 txBox="1">
            <a:spLocks/>
          </p:cNvSpPr>
          <p:nvPr/>
        </p:nvSpPr>
        <p:spPr>
          <a:xfrm>
            <a:off x="728610" y="30706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CH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ACC-Client</a:t>
            </a:r>
            <a:endParaRPr lang="it-CH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D996C7-B7F4-4C68-9EEB-F3D69A2454AA}"/>
              </a:ext>
            </a:extLst>
          </p:cNvPr>
          <p:cNvSpPr txBox="1">
            <a:spLocks/>
          </p:cNvSpPr>
          <p:nvPr/>
        </p:nvSpPr>
        <p:spPr>
          <a:xfrm>
            <a:off x="728610" y="4137410"/>
            <a:ext cx="4057436" cy="234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CH" smtClean="0"/>
              <a:t>Client-ID</a:t>
            </a:r>
          </a:p>
          <a:p>
            <a:r>
              <a:rPr lang="it-CH" smtClean="0"/>
              <a:t>Autoconfiguration</a:t>
            </a:r>
          </a:p>
          <a:p>
            <a:r>
              <a:rPr lang="it-CH" smtClean="0"/>
              <a:t>Client-Key</a:t>
            </a:r>
          </a:p>
          <a:p>
            <a:r>
              <a:rPr lang="it-CH" smtClean="0"/>
              <a:t>Get, Set, Set Toggle</a:t>
            </a: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284516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40B7-F453-489C-B434-7603DFB2E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CH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A9D332-BA11-4E84-A087-0E6508586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9" y="257453"/>
            <a:ext cx="12055521" cy="6235422"/>
          </a:xfrm>
        </p:spPr>
      </p:pic>
    </p:spTree>
    <p:extLst>
      <p:ext uri="{BB962C8B-B14F-4D97-AF65-F5344CB8AC3E}">
        <p14:creationId xmlns:p14="http://schemas.microsoft.com/office/powerpoint/2010/main" val="4216114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>
                <a:latin typeface="Helvetica" panose="020B0604020202020204" pitchFamily="34" charset="0"/>
                <a:cs typeface="Helvetica" panose="020B0604020202020204" pitchFamily="34" charset="0"/>
              </a:rPr>
              <a:t>Sviluppi Futuri</a:t>
            </a:r>
            <a:endParaRPr lang="it-CH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Poter gestire le assenze e l’apertura/chiusura della rete</a:t>
            </a:r>
          </a:p>
          <a:p>
            <a:r>
              <a:rPr lang="it-CH" dirty="0"/>
              <a:t>Gestione tende e gestione beamer</a:t>
            </a:r>
          </a:p>
          <a:p>
            <a:r>
              <a:rPr lang="it-CH" dirty="0"/>
              <a:t>ACC-Client con ricerca di un ACC-Server nella rete</a:t>
            </a:r>
          </a:p>
          <a:p>
            <a:r>
              <a:rPr lang="it-CH" dirty="0"/>
              <a:t>Gestione avanzata degli Arduino 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763366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65D5-D1C6-452E-A0CF-688206AB4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106585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Introduzione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Interruttori luci scomodi</a:t>
            </a:r>
          </a:p>
          <a:p>
            <a:r>
              <a:rPr lang="it-CH" dirty="0"/>
              <a:t>Tende manuali</a:t>
            </a:r>
          </a:p>
          <a:p>
            <a:r>
              <a:rPr lang="it-CH" dirty="0"/>
              <a:t>Telecomando beamer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4262255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Cos’è la domotica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Gestione aule da remoto</a:t>
            </a:r>
          </a:p>
          <a:p>
            <a:r>
              <a:rPr lang="it-CH" dirty="0"/>
              <a:t>Gestire luci, tende e beamer</a:t>
            </a:r>
          </a:p>
          <a:p>
            <a:r>
              <a:rPr lang="it-CH" dirty="0"/>
              <a:t>Accesso limitato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117330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Progettazione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Comunicazione LDAP </a:t>
            </a:r>
          </a:p>
          <a:p>
            <a:r>
              <a:rPr lang="it-CH" dirty="0"/>
              <a:t>Arduino Yún </a:t>
            </a:r>
          </a:p>
          <a:p>
            <a:r>
              <a:rPr lang="it-CH" dirty="0"/>
              <a:t>Comunicazione Arduino &lt;-&gt; Web Server</a:t>
            </a:r>
          </a:p>
          <a:p>
            <a:r>
              <a:rPr lang="it-CH" dirty="0"/>
              <a:t>Database e JDBC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4105106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Design semplice e comodo da usare</a:t>
            </a:r>
          </a:p>
          <a:p>
            <a:pPr marL="0" indent="0">
              <a:buNone/>
            </a:pPr>
            <a:r>
              <a:rPr lang="it-CH" dirty="0"/>
              <a:t> 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2DECC5-6781-4F51-8D81-E58311830E5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49" y="2538755"/>
            <a:ext cx="5584045" cy="3125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64D836-2E25-4B7C-AA77-FA09974688D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55" y="2538755"/>
            <a:ext cx="5584045" cy="312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41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Arduino Yùn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Perché abbiamo scelto Yùn</a:t>
            </a:r>
          </a:p>
          <a:p>
            <a:r>
              <a:rPr lang="it-CH" dirty="0"/>
              <a:t>Spiegare schema</a:t>
            </a:r>
          </a:p>
          <a:p>
            <a:r>
              <a:rPr lang="it-CH" dirty="0"/>
              <a:t>Le due parti dell’Arduino </a:t>
            </a:r>
          </a:p>
          <a:p>
            <a:r>
              <a:rPr lang="it-CH" dirty="0"/>
              <a:t>Spiegare sistema pulsanti/web</a:t>
            </a:r>
          </a:p>
          <a:p>
            <a:endParaRPr lang="it-CH" dirty="0"/>
          </a:p>
          <a:p>
            <a:pPr marL="0" indent="0">
              <a:buNone/>
            </a:pPr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8767A7-A36E-4F79-93CE-923B38F0F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24109"/>
            <a:ext cx="5516184" cy="364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20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AngularJS</a:t>
            </a:r>
          </a:p>
          <a:p>
            <a:r>
              <a:rPr lang="it-CH" dirty="0"/>
              <a:t>Views</a:t>
            </a:r>
          </a:p>
          <a:p>
            <a:r>
              <a:rPr lang="it-CH" dirty="0"/>
              <a:t>Controller</a:t>
            </a:r>
          </a:p>
          <a:p>
            <a:r>
              <a:rPr lang="it-CH" dirty="0"/>
              <a:t>Service 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766738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Tomcat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Web Server</a:t>
            </a:r>
          </a:p>
          <a:p>
            <a:r>
              <a:rPr lang="it-CH" dirty="0" smtClean="0"/>
              <a:t>Già utilizzato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056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0A06-FB01-4236-9026-CD453DAF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LDAP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2AD82-E928-4821-8CF1-4E7D38CD0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0933"/>
            <a:ext cx="10515600" cy="4351338"/>
          </a:xfrm>
        </p:spPr>
        <p:txBody>
          <a:bodyPr/>
          <a:lstStyle/>
          <a:p>
            <a:r>
              <a:rPr lang="it-CH" dirty="0"/>
              <a:t>Accessi sicuri al AD-DS della scuola</a:t>
            </a:r>
          </a:p>
          <a:p>
            <a:r>
              <a:rPr lang="it-CH" dirty="0"/>
              <a:t>Dati di accesso criptati</a:t>
            </a:r>
          </a:p>
          <a:p>
            <a:r>
              <a:rPr lang="it-CH" dirty="0"/>
              <a:t>Semplice da usare</a:t>
            </a:r>
          </a:p>
        </p:txBody>
      </p:sp>
    </p:spTree>
    <p:extLst>
      <p:ext uri="{BB962C8B-B14F-4D97-AF65-F5344CB8AC3E}">
        <p14:creationId xmlns:p14="http://schemas.microsoft.com/office/powerpoint/2010/main" val="551210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173</Words>
  <Application>Microsoft Office PowerPoint</Application>
  <PresentationFormat>Widescreen</PresentationFormat>
  <Paragraphs>89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Office Theme</vt:lpstr>
      <vt:lpstr>Domotics</vt:lpstr>
      <vt:lpstr>Introduzione</vt:lpstr>
      <vt:lpstr>Cos’è la domotica</vt:lpstr>
      <vt:lpstr>Progettazione</vt:lpstr>
      <vt:lpstr>Design</vt:lpstr>
      <vt:lpstr>Arduino Yùn</vt:lpstr>
      <vt:lpstr>Frontend</vt:lpstr>
      <vt:lpstr>Tomcat</vt:lpstr>
      <vt:lpstr>LDAP</vt:lpstr>
      <vt:lpstr>Database e JDBC</vt:lpstr>
      <vt:lpstr>ACC-Server</vt:lpstr>
      <vt:lpstr>PowerPoint Presentation</vt:lpstr>
      <vt:lpstr>Sviluppi Futuri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Domotics</dc:title>
  <dc:creator>Paolo Guebeli</dc:creator>
  <cp:lastModifiedBy>mattia ruberto</cp:lastModifiedBy>
  <cp:revision>40</cp:revision>
  <dcterms:created xsi:type="dcterms:W3CDTF">2019-05-17T13:30:40Z</dcterms:created>
  <dcterms:modified xsi:type="dcterms:W3CDTF">2019-05-24T08:44:15Z</dcterms:modified>
</cp:coreProperties>
</file>