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Il cretino</a:t>
            </a:r>
          </a:p>
        </p:txBody>
      </p:sp>
    </p:spTree>
    <p:extLst>
      <p:ext uri="{BB962C8B-B14F-4D97-AF65-F5344CB8AC3E}">
        <p14:creationId xmlns:p14="http://schemas.microsoft.com/office/powerpoint/2010/main" val="267095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Ciao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74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000" r="15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3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Filosofia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Lo famo strano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34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Flussi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Devi essere come acqua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80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Comandi base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 solita pizza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6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U+2665 CLI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Ovvero: come ho imparato a non preoccuparmi e ad amare la </a:t>
            </a:r>
            <a:r>
              <a:rPr lang="it-IT" dirty="0" smtClean="0"/>
              <a:t>line di comando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77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Porcelain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Quando sei arrivato sul fondo, scava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464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Git</vt:lpstr>
      <vt:lpstr>Introduzione</vt:lpstr>
      <vt:lpstr>PowerPoint Presentation</vt:lpstr>
      <vt:lpstr>Filosofia</vt:lpstr>
      <vt:lpstr>Flussi</vt:lpstr>
      <vt:lpstr>Comandi base</vt:lpstr>
      <vt:lpstr>I U+2665 CLI</vt:lpstr>
      <vt:lpstr>Porcelain?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bujutsu</dc:creator>
  <cp:lastModifiedBy>bujutsu</cp:lastModifiedBy>
  <cp:revision>1</cp:revision>
  <dcterms:created xsi:type="dcterms:W3CDTF">2016-01-25T18:54:38Z</dcterms:created>
  <dcterms:modified xsi:type="dcterms:W3CDTF">2016-01-25T19:07:13Z</dcterms:modified>
</cp:coreProperties>
</file>