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3" r:id="rId4"/>
    <p:sldId id="264" r:id="rId5"/>
    <p:sldId id="266" r:id="rId6"/>
    <p:sldId id="258" r:id="rId7"/>
    <p:sldId id="269" r:id="rId8"/>
    <p:sldId id="259" r:id="rId9"/>
    <p:sldId id="271" r:id="rId10"/>
    <p:sldId id="272" r:id="rId11"/>
    <p:sldId id="273" r:id="rId12"/>
    <p:sldId id="274" r:id="rId13"/>
    <p:sldId id="270" r:id="rId14"/>
    <p:sldId id="261" r:id="rId15"/>
    <p:sldId id="260" r:id="rId16"/>
    <p:sldId id="268" r:id="rId17"/>
    <p:sldId id="262" r:id="rId18"/>
    <p:sldId id="275" r:id="rId19"/>
    <p:sldId id="267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233" autoAdjust="0"/>
  </p:normalViewPr>
  <p:slideViewPr>
    <p:cSldViewPr snapToGrid="0">
      <p:cViewPr varScale="1">
        <p:scale>
          <a:sx n="92" d="100"/>
          <a:sy n="92" d="100"/>
        </p:scale>
        <p:origin x="54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2D160-E1DD-45E0-8E7A-4269D7F3D241}" type="datetimeFigureOut">
              <a:rPr lang="en-GB" smtClean="0"/>
              <a:t>25/01/2016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26960-2D9A-4E77-89F0-90A563B60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36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Slang britannico per dire persona stupida o comunque</a:t>
            </a:r>
            <a:r>
              <a:rPr lang="it-IT" baseline="0" dirty="0" smtClean="0"/>
              <a:t> non ben voluta</a:t>
            </a:r>
          </a:p>
          <a:p>
            <a:r>
              <a:rPr lang="it-IT" baseline="0" dirty="0" smtClean="0"/>
              <a:t>SCM Source Control Management</a:t>
            </a:r>
          </a:p>
          <a:p>
            <a:r>
              <a:rPr lang="en-GB" dirty="0" smtClean="0"/>
              <a:t>VCS Version Control System</a:t>
            </a:r>
          </a:p>
          <a:p>
            <a:r>
              <a:rPr lang="en-GB" dirty="0" smtClean="0"/>
              <a:t>SCCS Source Code Control System 1972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45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4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Acrostico</a:t>
            </a:r>
            <a:r>
              <a:rPr lang="en-GB" dirty="0" smtClean="0"/>
              <a:t> GPL 2 GNU General Public License</a:t>
            </a:r>
          </a:p>
          <a:p>
            <a:r>
              <a:rPr lang="en-GB" dirty="0" smtClean="0"/>
              <a:t>DVCS Distributed Version Control Systems </a:t>
            </a:r>
          </a:p>
          <a:p>
            <a:r>
              <a:rPr lang="en-GB" dirty="0" err="1" smtClean="0"/>
              <a:t>Anche</a:t>
            </a:r>
            <a:r>
              <a:rPr lang="en-GB" baseline="0" dirty="0" smtClean="0"/>
              <a:t> </a:t>
            </a:r>
            <a:r>
              <a:rPr lang="en-GB" dirty="0" smtClean="0"/>
              <a:t>Mercurial lo è,</a:t>
            </a:r>
            <a:r>
              <a:rPr lang="en-GB" baseline="0" dirty="0" smtClean="0"/>
              <a:t> </a:t>
            </a:r>
            <a:r>
              <a:rPr lang="en-GB" dirty="0" err="1" smtClean="0"/>
              <a:t>noi</a:t>
            </a:r>
            <a:r>
              <a:rPr lang="en-GB" dirty="0" smtClean="0"/>
              <a:t> lo </a:t>
            </a:r>
            <a:r>
              <a:rPr lang="en-GB" dirty="0" err="1" smtClean="0"/>
              <a:t>usiamo</a:t>
            </a:r>
            <a:r>
              <a:rPr lang="en-GB" dirty="0" smtClean="0"/>
              <a:t> </a:t>
            </a:r>
            <a:r>
              <a:rPr lang="en-GB" dirty="0" err="1" smtClean="0"/>
              <a:t>attraverso</a:t>
            </a:r>
            <a:r>
              <a:rPr lang="en-GB" baseline="0" dirty="0" smtClean="0"/>
              <a:t> la </a:t>
            </a:r>
            <a:r>
              <a:rPr lang="en-GB" baseline="0" dirty="0" err="1" smtClean="0"/>
              <a:t>versione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proposta</a:t>
            </a:r>
            <a:r>
              <a:rPr lang="en-GB" baseline="0" dirty="0" smtClean="0"/>
              <a:t> dal provider a </a:t>
            </a:r>
            <a:r>
              <a:rPr lang="en-GB" baseline="0" dirty="0" err="1" smtClean="0"/>
              <a:t>pagamento</a:t>
            </a:r>
            <a:r>
              <a:rPr lang="en-GB" baseline="0" dirty="0" smtClean="0"/>
              <a:t> kiln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7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Chiarire il contesto, un</a:t>
            </a:r>
            <a:r>
              <a:rPr lang="it-IT" baseline="0" dirty="0" smtClean="0"/>
              <a:t> solo cambiamento logico, descrivere il cambiamento, non il codice, mantieni il presente, rispondendo alla domanda «cosa applica questo </a:t>
            </a:r>
            <a:r>
              <a:rPr lang="it-IT" baseline="0" dirty="0" err="1" smtClean="0"/>
              <a:t>commit</a:t>
            </a:r>
            <a:r>
              <a:rPr lang="it-IT" baseline="0" dirty="0" smtClean="0"/>
              <a:t>?»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85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everyda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ho-t.blogspot.co.at/2009/12/on-commit-messages.html" TargetMode="External"/><Relationship Id="rId2" Type="http://schemas.openxmlformats.org/officeDocument/2006/relationships/hyperlink" Target="https://youtu.be/duqBHik7nR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uides.github.com/introduction/flow/" TargetMode="External"/><Relationship Id="rId4" Type="http://schemas.openxmlformats.org/officeDocument/2006/relationships/hyperlink" Target="https://www.atlassian.com/git/tutorials/comparing-workflow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Git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Il cretino</a:t>
            </a:r>
          </a:p>
        </p:txBody>
      </p:sp>
    </p:spTree>
    <p:extLst>
      <p:ext uri="{BB962C8B-B14F-4D97-AF65-F5344CB8AC3E}">
        <p14:creationId xmlns:p14="http://schemas.microsoft.com/office/powerpoint/2010/main" val="2670953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Feature</a:t>
            </a:r>
            <a:r>
              <a:rPr lang="it-IT" dirty="0" smtClean="0"/>
              <a:t> </a:t>
            </a:r>
            <a:r>
              <a:rPr lang="it-IT" dirty="0" err="1" smtClean="0"/>
              <a:t>Branch</a:t>
            </a:r>
            <a:r>
              <a:rPr lang="it-IT" dirty="0" smtClean="0"/>
              <a:t> </a:t>
            </a:r>
            <a:r>
              <a:rPr lang="it-IT" dirty="0" err="1" smtClean="0"/>
              <a:t>Workflow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821" y="3083626"/>
            <a:ext cx="7082134" cy="2133785"/>
          </a:xfrm>
        </p:spPr>
      </p:pic>
    </p:spTree>
    <p:extLst>
      <p:ext uri="{BB962C8B-B14F-4D97-AF65-F5344CB8AC3E}">
        <p14:creationId xmlns:p14="http://schemas.microsoft.com/office/powerpoint/2010/main" val="294229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Gitflow</a:t>
            </a:r>
            <a:r>
              <a:rPr lang="it-IT" dirty="0" smtClean="0"/>
              <a:t> </a:t>
            </a:r>
            <a:r>
              <a:rPr lang="it-IT" dirty="0" err="1" smtClean="0"/>
              <a:t>Workflow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397" y="2575582"/>
            <a:ext cx="7640982" cy="3149873"/>
          </a:xfrm>
        </p:spPr>
      </p:pic>
    </p:spTree>
    <p:extLst>
      <p:ext uri="{BB962C8B-B14F-4D97-AF65-F5344CB8AC3E}">
        <p14:creationId xmlns:p14="http://schemas.microsoft.com/office/powerpoint/2010/main" val="1232142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Forking</a:t>
            </a:r>
            <a:r>
              <a:rPr lang="it-IT" dirty="0" smtClean="0"/>
              <a:t> </a:t>
            </a:r>
            <a:r>
              <a:rPr lang="it-IT" dirty="0" err="1" smtClean="0"/>
              <a:t>Workflow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736" y="2052638"/>
            <a:ext cx="5418303" cy="4195762"/>
          </a:xfrm>
        </p:spPr>
      </p:pic>
    </p:spTree>
    <p:extLst>
      <p:ext uri="{BB962C8B-B14F-4D97-AF65-F5344CB8AC3E}">
        <p14:creationId xmlns:p14="http://schemas.microsoft.com/office/powerpoint/2010/main" val="1220355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GitHub</a:t>
            </a:r>
            <a:r>
              <a:rPr lang="it-IT" dirty="0" smtClean="0"/>
              <a:t> Flow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958" y="2818144"/>
            <a:ext cx="8009860" cy="2664749"/>
          </a:xfrm>
        </p:spPr>
      </p:pic>
    </p:spTree>
    <p:extLst>
      <p:ext uri="{BB962C8B-B14F-4D97-AF65-F5344CB8AC3E}">
        <p14:creationId xmlns:p14="http://schemas.microsoft.com/office/powerpoint/2010/main" val="18921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U+2665 CLI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Ovvero: come ho imparato a non preoccuparmi e ad amare la </a:t>
            </a:r>
            <a:r>
              <a:rPr lang="it-IT" dirty="0" smtClean="0"/>
              <a:t>line di comando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777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Comandi base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La solita pizza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678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 sappiamo tutti?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add</a:t>
            </a:r>
            <a:endParaRPr lang="it-IT" dirty="0" smtClean="0"/>
          </a:p>
          <a:p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diff</a:t>
            </a:r>
            <a:endParaRPr lang="it-IT" dirty="0" smtClean="0"/>
          </a:p>
          <a:p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push</a:t>
            </a:r>
            <a:endParaRPr lang="it-IT" dirty="0" smtClean="0"/>
          </a:p>
          <a:p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fetch</a:t>
            </a:r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commit</a:t>
            </a:r>
            <a:endParaRPr lang="it-IT" dirty="0" smtClean="0"/>
          </a:p>
          <a:p>
            <a:r>
              <a:rPr lang="it-IT" dirty="0" err="1" smtClean="0"/>
              <a:t>git</a:t>
            </a:r>
            <a:r>
              <a:rPr lang="it-IT" dirty="0" smtClean="0"/>
              <a:t> log</a:t>
            </a:r>
          </a:p>
          <a:p>
            <a:r>
              <a:rPr lang="it-IT" dirty="0" err="1" smtClean="0"/>
              <a:t>git</a:t>
            </a:r>
            <a:r>
              <a:rPr lang="it-IT" dirty="0" smtClean="0"/>
              <a:t> pull</a:t>
            </a:r>
          </a:p>
          <a:p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rebase</a:t>
            </a:r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dirty="0" err="1" smtClean="0"/>
              <a:t>git</a:t>
            </a:r>
            <a:r>
              <a:rPr lang="it-IT" dirty="0" smtClean="0"/>
              <a:t> show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07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Porcelain</a:t>
            </a:r>
            <a:r>
              <a:rPr lang="it-IT" dirty="0" smtClean="0"/>
              <a:t>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Quando sei arrivato sul fondo, scava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464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DETACHED HEAD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1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Link Utili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Riferimenti</a:t>
            </a:r>
            <a:r>
              <a:rPr lang="en-GB" dirty="0" smtClean="0"/>
              <a:t> ultra </a:t>
            </a:r>
            <a:r>
              <a:rPr lang="en-GB" dirty="0" err="1" smtClean="0"/>
              <a:t>veloci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git-scm.com/docs/everyday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276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Ciao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743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Dove ho rubato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Video </a:t>
            </a:r>
            <a:r>
              <a:rPr lang="en-GB" dirty="0" err="1" smtClean="0"/>
              <a:t>fantastico</a:t>
            </a:r>
            <a:r>
              <a:rPr lang="en-GB" dirty="0" smtClean="0"/>
              <a:t> di Lorna Mitchell </a:t>
            </a:r>
            <a:br>
              <a:rPr lang="en-GB" dirty="0" smtClean="0"/>
            </a:b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youtu.be/duqBHik7nRo</a:t>
            </a:r>
            <a:endParaRPr lang="en-GB" dirty="0" smtClean="0"/>
          </a:p>
          <a:p>
            <a:r>
              <a:rPr lang="it-IT" dirty="0" smtClean="0"/>
              <a:t>Articolo sui messaggi di </a:t>
            </a:r>
            <a:r>
              <a:rPr lang="it-IT" dirty="0" err="1" smtClean="0"/>
              <a:t>commit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hlinkClick r:id="rId3"/>
              </a:rPr>
              <a:t>http://</a:t>
            </a:r>
            <a:r>
              <a:rPr lang="it-IT" dirty="0" smtClean="0">
                <a:hlinkClick r:id="rId3"/>
              </a:rPr>
              <a:t>who-t.blogspot.co.at/2009/12/on-commit-messages.html</a:t>
            </a:r>
            <a:endParaRPr lang="it-IT" dirty="0" smtClean="0"/>
          </a:p>
          <a:p>
            <a:r>
              <a:rPr lang="it-IT" dirty="0" smtClean="0"/>
              <a:t>Guida sui flussi di lavoro </a:t>
            </a:r>
            <a:r>
              <a:rPr lang="it-IT" dirty="0" err="1" smtClean="0"/>
              <a:t>Atlassian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hlinkClick r:id="rId4"/>
              </a:rPr>
              <a:t>https://</a:t>
            </a:r>
            <a:r>
              <a:rPr lang="it-IT" dirty="0" smtClean="0">
                <a:hlinkClick r:id="rId4"/>
              </a:rPr>
              <a:t>www.atlassian.com/git/tutorials/comparing-workflows</a:t>
            </a:r>
            <a:endParaRPr lang="it-IT" dirty="0" smtClean="0"/>
          </a:p>
          <a:p>
            <a:r>
              <a:rPr lang="it-IT" dirty="0" smtClean="0"/>
              <a:t>Indispensabile </a:t>
            </a:r>
            <a:r>
              <a:rPr lang="it-IT" dirty="0" err="1" smtClean="0"/>
              <a:t>GitHub</a:t>
            </a:r>
            <a:r>
              <a:rPr lang="it-IT" dirty="0"/>
              <a:t> Flow</a:t>
            </a:r>
            <a:br>
              <a:rPr lang="it-IT" dirty="0"/>
            </a:br>
            <a:r>
              <a:rPr lang="it-IT" dirty="0">
                <a:hlinkClick r:id="rId5"/>
              </a:rPr>
              <a:t>https://guides.github.com/introduction/flow</a:t>
            </a:r>
            <a:r>
              <a:rPr lang="it-IT" dirty="0" smtClean="0">
                <a:hlinkClick r:id="rId5"/>
              </a:rPr>
              <a:t>/</a:t>
            </a:r>
            <a:endParaRPr lang="it-IT" dirty="0" smtClean="0"/>
          </a:p>
          <a:p>
            <a:endParaRPr lang="it-IT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85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Giulio </a:t>
            </a:r>
            <a:r>
              <a:rPr lang="it-IT" dirty="0" err="1" smtClean="0"/>
              <a:t>Caccin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000" r="1500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.NET Developer dal 2003</a:t>
            </a:r>
          </a:p>
          <a:p>
            <a:r>
              <a:rPr lang="it-IT" dirty="0" smtClean="0"/>
              <a:t>AXOT da novembre 2014</a:t>
            </a:r>
          </a:p>
          <a:p>
            <a:r>
              <a:rPr lang="it-IT" dirty="0" smtClean="0"/>
              <a:t>Appassionato di diritti umani</a:t>
            </a:r>
          </a:p>
          <a:p>
            <a:r>
              <a:rPr lang="it-IT" dirty="0" smtClean="0"/>
              <a:t>MAI tenuto presentazioni tecniche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3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Questa sessione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Introduce alcuni concetti avanzati</a:t>
            </a:r>
          </a:p>
          <a:p>
            <a:r>
              <a:rPr lang="it-IT" dirty="0" smtClean="0"/>
              <a:t>Punta a livellare conoscenze di strumenti aziendali</a:t>
            </a:r>
          </a:p>
          <a:p>
            <a:r>
              <a:rPr lang="it-IT" dirty="0" smtClean="0"/>
              <a:t>E’ soprattutto una prova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75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Perché </a:t>
            </a:r>
            <a:r>
              <a:rPr lang="it-IT" dirty="0" err="1" smtClean="0"/>
              <a:t>Git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E’ uno standard de facto nel settore</a:t>
            </a:r>
          </a:p>
          <a:p>
            <a:r>
              <a:rPr lang="it-IT" dirty="0" smtClean="0"/>
              <a:t>E’ distribuito, veloce e flessibile</a:t>
            </a:r>
          </a:p>
          <a:p>
            <a:r>
              <a:rPr lang="it-IT" dirty="0" smtClean="0"/>
              <a:t>E’ sicuro (in teoria)</a:t>
            </a:r>
          </a:p>
          <a:p>
            <a:r>
              <a:rPr lang="it-IT" dirty="0" smtClean="0"/>
              <a:t>Viene usato da tutti noi in YOOX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92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Filosofia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Lo famo strano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34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costo della confusione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Perché è necessario?</a:t>
            </a:r>
          </a:p>
          <a:p>
            <a:r>
              <a:rPr lang="it-IT" dirty="0" smtClean="0"/>
              <a:t>Come il </a:t>
            </a:r>
            <a:r>
              <a:rPr lang="it-IT" dirty="0" err="1" smtClean="0"/>
              <a:t>commit</a:t>
            </a:r>
            <a:r>
              <a:rPr lang="it-IT" dirty="0" smtClean="0"/>
              <a:t> risolve la questione?</a:t>
            </a:r>
          </a:p>
          <a:p>
            <a:r>
              <a:rPr lang="it-IT" dirty="0" smtClean="0"/>
              <a:t>Che effetti produce?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104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Flussi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Devi essere come acqua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80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Centralized</a:t>
            </a:r>
            <a:r>
              <a:rPr lang="it-IT" dirty="0" smtClean="0"/>
              <a:t> </a:t>
            </a:r>
            <a:r>
              <a:rPr lang="it-IT" dirty="0" err="1" smtClean="0"/>
              <a:t>Workflow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501" y="2158986"/>
            <a:ext cx="8006774" cy="3983065"/>
          </a:xfrm>
        </p:spPr>
      </p:pic>
    </p:spTree>
    <p:extLst>
      <p:ext uri="{BB962C8B-B14F-4D97-AF65-F5344CB8AC3E}">
        <p14:creationId xmlns:p14="http://schemas.microsoft.com/office/powerpoint/2010/main" val="1320060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</TotalTime>
  <Words>269</Words>
  <Application>Microsoft Office PowerPoint</Application>
  <PresentationFormat>Widescreen</PresentationFormat>
  <Paragraphs>78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</vt:lpstr>
      <vt:lpstr>Git</vt:lpstr>
      <vt:lpstr>Introduzione</vt:lpstr>
      <vt:lpstr>Giulio Caccin</vt:lpstr>
      <vt:lpstr>Questa sessione</vt:lpstr>
      <vt:lpstr>Perché Git</vt:lpstr>
      <vt:lpstr>Filosofia</vt:lpstr>
      <vt:lpstr>Il costo della confusione</vt:lpstr>
      <vt:lpstr>Flussi</vt:lpstr>
      <vt:lpstr>Centralized Workflow</vt:lpstr>
      <vt:lpstr>Feature Branch Workflow</vt:lpstr>
      <vt:lpstr>Gitflow Workflow</vt:lpstr>
      <vt:lpstr>Forking Workflow</vt:lpstr>
      <vt:lpstr>GitHub Flow</vt:lpstr>
      <vt:lpstr>I U+2665 CLI</vt:lpstr>
      <vt:lpstr>Comandi base</vt:lpstr>
      <vt:lpstr>Li sappiamo tutti?</vt:lpstr>
      <vt:lpstr>Porcelain?</vt:lpstr>
      <vt:lpstr>DETACHED HEAD</vt:lpstr>
      <vt:lpstr>Link Utili</vt:lpstr>
      <vt:lpstr>Dove ho rubato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bujutsu</dc:creator>
  <cp:lastModifiedBy>bujutsu</cp:lastModifiedBy>
  <cp:revision>27</cp:revision>
  <dcterms:created xsi:type="dcterms:W3CDTF">2016-01-25T18:54:38Z</dcterms:created>
  <dcterms:modified xsi:type="dcterms:W3CDTF">2016-01-25T22:06:31Z</dcterms:modified>
</cp:coreProperties>
</file>