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6" r:id="rId4"/>
    <p:sldId id="267" r:id="rId5"/>
    <p:sldId id="274" r:id="rId6"/>
    <p:sldId id="263" r:id="rId7"/>
    <p:sldId id="264" r:id="rId8"/>
    <p:sldId id="265" r:id="rId9"/>
    <p:sldId id="272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14E62-2739-44F1-AA7A-C7A34CB34C8F}" v="167" dt="2023-06-28T12:38:05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7C7123-1F03-4C11-8BF2-3537F9E51D38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84DD4CF-98EF-4F29-A238-3344765A350E}">
      <dgm:prSet/>
      <dgm:spPr/>
      <dgm:t>
        <a:bodyPr/>
        <a:lstStyle/>
        <a:p>
          <a:r>
            <a:rPr lang="en-US"/>
            <a:t>Execution times influenced by:</a:t>
          </a:r>
        </a:p>
      </dgm:t>
    </dgm:pt>
    <dgm:pt modelId="{433A0570-C1A2-4F37-8DB7-C7728E293121}" type="parTrans" cxnId="{73759501-5377-468B-B77B-6F359725CBC3}">
      <dgm:prSet/>
      <dgm:spPr/>
      <dgm:t>
        <a:bodyPr/>
        <a:lstStyle/>
        <a:p>
          <a:endParaRPr lang="en-US"/>
        </a:p>
      </dgm:t>
    </dgm:pt>
    <dgm:pt modelId="{C8110704-60FE-48BD-BAB0-FB72EBF267FC}" type="sibTrans" cxnId="{73759501-5377-468B-B77B-6F359725CBC3}">
      <dgm:prSet/>
      <dgm:spPr/>
      <dgm:t>
        <a:bodyPr/>
        <a:lstStyle/>
        <a:p>
          <a:endParaRPr lang="en-US"/>
        </a:p>
      </dgm:t>
    </dgm:pt>
    <dgm:pt modelId="{F2FEB8FA-694F-42FB-969E-520D6B6A5495}">
      <dgm:prSet/>
      <dgm:spPr/>
      <dgm:t>
        <a:bodyPr/>
        <a:lstStyle/>
        <a:p>
          <a:r>
            <a:rPr lang="en-US"/>
            <a:t>Size of the dataset </a:t>
          </a:r>
        </a:p>
      </dgm:t>
    </dgm:pt>
    <dgm:pt modelId="{8FEA0D83-FC14-4094-9752-240CB10A09B0}" type="parTrans" cxnId="{8FC2842F-F0D6-4833-BAA8-66371A94530B}">
      <dgm:prSet/>
      <dgm:spPr/>
      <dgm:t>
        <a:bodyPr/>
        <a:lstStyle/>
        <a:p>
          <a:endParaRPr lang="en-US"/>
        </a:p>
      </dgm:t>
    </dgm:pt>
    <dgm:pt modelId="{709E5AB1-FE1E-4467-9D95-E3769D5D9C44}" type="sibTrans" cxnId="{8FC2842F-F0D6-4833-BAA8-66371A94530B}">
      <dgm:prSet/>
      <dgm:spPr/>
      <dgm:t>
        <a:bodyPr/>
        <a:lstStyle/>
        <a:p>
          <a:endParaRPr lang="en-US"/>
        </a:p>
      </dgm:t>
    </dgm:pt>
    <dgm:pt modelId="{721D25B3-6432-42BF-9AF0-6BFD14901650}">
      <dgm:prSet/>
      <dgm:spPr/>
      <dgm:t>
        <a:bodyPr/>
        <a:lstStyle/>
        <a:p>
          <a:r>
            <a:rPr lang="en-US"/>
            <a:t>Number of points (</a:t>
          </a:r>
          <a:r>
            <a:rPr lang="en-US" i="1"/>
            <a:t>n</a:t>
          </a:r>
          <a:r>
            <a:rPr lang="en-US"/>
            <a:t>)</a:t>
          </a:r>
        </a:p>
      </dgm:t>
    </dgm:pt>
    <dgm:pt modelId="{CD518924-73A4-48C0-A94D-49EC9659B5E1}" type="parTrans" cxnId="{43956772-2EDE-4F7C-8A87-847BFEB4E292}">
      <dgm:prSet/>
      <dgm:spPr/>
      <dgm:t>
        <a:bodyPr/>
        <a:lstStyle/>
        <a:p>
          <a:endParaRPr lang="en-US"/>
        </a:p>
      </dgm:t>
    </dgm:pt>
    <dgm:pt modelId="{6333524A-A3A4-4DB3-9B69-CBD021DD6DAE}" type="sibTrans" cxnId="{43956772-2EDE-4F7C-8A87-847BFEB4E292}">
      <dgm:prSet/>
      <dgm:spPr/>
      <dgm:t>
        <a:bodyPr/>
        <a:lstStyle/>
        <a:p>
          <a:endParaRPr lang="en-US"/>
        </a:p>
      </dgm:t>
    </dgm:pt>
    <dgm:pt modelId="{F42BDE8F-A806-4242-88E0-95DEE8B89FFA}">
      <dgm:prSet/>
      <dgm:spPr/>
      <dgm:t>
        <a:bodyPr/>
        <a:lstStyle/>
        <a:p>
          <a:r>
            <a:rPr lang="en-US"/>
            <a:t>Points’ dimension (</a:t>
          </a:r>
          <a:r>
            <a:rPr lang="en-US" i="1"/>
            <a:t>d</a:t>
          </a:r>
          <a:r>
            <a:rPr lang="en-US"/>
            <a:t>)</a:t>
          </a:r>
        </a:p>
      </dgm:t>
    </dgm:pt>
    <dgm:pt modelId="{038893B1-4320-4C84-A241-EE85ACD46663}" type="parTrans" cxnId="{9B2A548E-4165-47E5-98A8-4AC440B756A0}">
      <dgm:prSet/>
      <dgm:spPr/>
      <dgm:t>
        <a:bodyPr/>
        <a:lstStyle/>
        <a:p>
          <a:endParaRPr lang="en-US"/>
        </a:p>
      </dgm:t>
    </dgm:pt>
    <dgm:pt modelId="{55FB2705-00B6-449F-81BD-F8AADEFC16DF}" type="sibTrans" cxnId="{9B2A548E-4165-47E5-98A8-4AC440B756A0}">
      <dgm:prSet/>
      <dgm:spPr/>
      <dgm:t>
        <a:bodyPr/>
        <a:lstStyle/>
        <a:p>
          <a:endParaRPr lang="en-US"/>
        </a:p>
      </dgm:t>
    </dgm:pt>
    <dgm:pt modelId="{C3D1CFFB-CEA4-4730-B940-13BAEE2F9A95}">
      <dgm:prSet/>
      <dgm:spPr/>
      <dgm:t>
        <a:bodyPr/>
        <a:lstStyle/>
        <a:p>
          <a:r>
            <a:rPr lang="en-US" dirty="0"/>
            <a:t>Stop criteria</a:t>
          </a:r>
        </a:p>
      </dgm:t>
    </dgm:pt>
    <dgm:pt modelId="{780E4128-EF5D-489D-A491-A68978D9D84A}" type="parTrans" cxnId="{9C6522B4-2BFD-4DB2-891D-2C9D2CC8A03F}">
      <dgm:prSet/>
      <dgm:spPr/>
      <dgm:t>
        <a:bodyPr/>
        <a:lstStyle/>
        <a:p>
          <a:endParaRPr lang="en-US"/>
        </a:p>
      </dgm:t>
    </dgm:pt>
    <dgm:pt modelId="{C04029EC-E08F-4509-91DB-B078BA401D4E}" type="sibTrans" cxnId="{9C6522B4-2BFD-4DB2-891D-2C9D2CC8A03F}">
      <dgm:prSet/>
      <dgm:spPr/>
      <dgm:t>
        <a:bodyPr/>
        <a:lstStyle/>
        <a:p>
          <a:endParaRPr lang="en-US"/>
        </a:p>
      </dgm:t>
    </dgm:pt>
    <dgm:pt modelId="{7BACED26-0DDA-435D-B184-67BFE3227B9F}">
      <dgm:prSet/>
      <dgm:spPr/>
      <dgm:t>
        <a:bodyPr/>
        <a:lstStyle/>
        <a:p>
          <a:r>
            <a:rPr lang="en-US" dirty="0"/>
            <a:t>Non-linear correlation between execution time and dataset size</a:t>
          </a:r>
        </a:p>
      </dgm:t>
    </dgm:pt>
    <dgm:pt modelId="{57153750-888A-4BA3-A831-F363A9203EA5}" type="parTrans" cxnId="{DECF24B8-B3D4-40B0-83A8-7189DDA890E9}">
      <dgm:prSet/>
      <dgm:spPr/>
      <dgm:t>
        <a:bodyPr/>
        <a:lstStyle/>
        <a:p>
          <a:endParaRPr lang="en-US"/>
        </a:p>
      </dgm:t>
    </dgm:pt>
    <dgm:pt modelId="{1E34BC93-D67B-4CCD-BEC5-A577E265BE33}" type="sibTrans" cxnId="{DECF24B8-B3D4-40B0-83A8-7189DDA890E9}">
      <dgm:prSet/>
      <dgm:spPr/>
      <dgm:t>
        <a:bodyPr/>
        <a:lstStyle/>
        <a:p>
          <a:endParaRPr lang="en-US"/>
        </a:p>
      </dgm:t>
    </dgm:pt>
    <dgm:pt modelId="{5214D3AA-7C49-4014-9EC7-A1D03F094A93}">
      <dgm:prSet/>
      <dgm:spPr/>
      <dgm:t>
        <a:bodyPr/>
        <a:lstStyle/>
        <a:p>
          <a:r>
            <a:rPr lang="en-US" dirty="0"/>
            <a:t>Suitability for Big Data!</a:t>
          </a:r>
        </a:p>
      </dgm:t>
    </dgm:pt>
    <dgm:pt modelId="{54CA5556-E82E-4A98-B356-44550DEB17E3}" type="parTrans" cxnId="{8D7CDD88-C8E7-4BB7-A0FF-A510CFDCDBFB}">
      <dgm:prSet/>
      <dgm:spPr/>
      <dgm:t>
        <a:bodyPr/>
        <a:lstStyle/>
        <a:p>
          <a:endParaRPr lang="en-US"/>
        </a:p>
      </dgm:t>
    </dgm:pt>
    <dgm:pt modelId="{ECCC51BC-C1C3-46AA-9B23-8E87D797AC35}" type="sibTrans" cxnId="{8D7CDD88-C8E7-4BB7-A0FF-A510CFDCDBFB}">
      <dgm:prSet/>
      <dgm:spPr/>
      <dgm:t>
        <a:bodyPr/>
        <a:lstStyle/>
        <a:p>
          <a:endParaRPr lang="en-US"/>
        </a:p>
      </dgm:t>
    </dgm:pt>
    <dgm:pt modelId="{8163FC1A-DB16-4CF6-B6EE-CCC0AB25F0F2}">
      <dgm:prSet/>
      <dgm:spPr/>
      <dgm:t>
        <a:bodyPr/>
        <a:lstStyle/>
        <a:p>
          <a:r>
            <a:rPr lang="en-US"/>
            <a:t>Possible improvements:</a:t>
          </a:r>
        </a:p>
      </dgm:t>
    </dgm:pt>
    <dgm:pt modelId="{ED934565-BF7F-49B9-A999-A4B1E8BB8C54}" type="parTrans" cxnId="{3A16330B-5BAB-4311-BAF3-989D630A7803}">
      <dgm:prSet/>
      <dgm:spPr/>
      <dgm:t>
        <a:bodyPr/>
        <a:lstStyle/>
        <a:p>
          <a:endParaRPr lang="en-US"/>
        </a:p>
      </dgm:t>
    </dgm:pt>
    <dgm:pt modelId="{5BB41CEC-DC8A-4BFD-B771-5479A2ABEBBE}" type="sibTrans" cxnId="{3A16330B-5BAB-4311-BAF3-989D630A7803}">
      <dgm:prSet/>
      <dgm:spPr/>
      <dgm:t>
        <a:bodyPr/>
        <a:lstStyle/>
        <a:p>
          <a:endParaRPr lang="en-US"/>
        </a:p>
      </dgm:t>
    </dgm:pt>
    <dgm:pt modelId="{FA859BB2-598B-4F21-9DC1-A1CD8DFB883D}">
      <dgm:prSet/>
      <dgm:spPr/>
      <dgm:t>
        <a:bodyPr/>
        <a:lstStyle/>
        <a:p>
          <a:r>
            <a:rPr lang="en-US" dirty="0"/>
            <a:t>Smart choice of initial position of centroids</a:t>
          </a:r>
        </a:p>
      </dgm:t>
    </dgm:pt>
    <dgm:pt modelId="{33703572-1E8A-432B-A984-9ADCECB8D2F3}" type="parTrans" cxnId="{D7125A4B-834C-4BF6-A410-2294CF8486A3}">
      <dgm:prSet/>
      <dgm:spPr/>
      <dgm:t>
        <a:bodyPr/>
        <a:lstStyle/>
        <a:p>
          <a:endParaRPr lang="en-US"/>
        </a:p>
      </dgm:t>
    </dgm:pt>
    <dgm:pt modelId="{1BE020BA-BBAA-4FC1-83E5-D4D7749163B8}" type="sibTrans" cxnId="{D7125A4B-834C-4BF6-A410-2294CF8486A3}">
      <dgm:prSet/>
      <dgm:spPr/>
      <dgm:t>
        <a:bodyPr/>
        <a:lstStyle/>
        <a:p>
          <a:endParaRPr lang="en-US"/>
        </a:p>
      </dgm:t>
    </dgm:pt>
    <dgm:pt modelId="{B717C57D-3F2A-4F3A-86FE-982337E15EC9}">
      <dgm:prSet/>
      <dgm:spPr/>
      <dgm:t>
        <a:bodyPr/>
        <a:lstStyle/>
        <a:p>
          <a:r>
            <a:rPr lang="en-US" dirty="0"/>
            <a:t>Clusterized dataset</a:t>
          </a:r>
        </a:p>
      </dgm:t>
    </dgm:pt>
    <dgm:pt modelId="{A488ECD5-A6B5-4748-B66F-DACA04E6A3B0}" type="parTrans" cxnId="{D1350CC2-F1F0-42AF-96CF-E2016026E7A5}">
      <dgm:prSet/>
      <dgm:spPr/>
      <dgm:t>
        <a:bodyPr/>
        <a:lstStyle/>
        <a:p>
          <a:endParaRPr lang="en-US"/>
        </a:p>
      </dgm:t>
    </dgm:pt>
    <dgm:pt modelId="{5A9ADBE4-4D8B-44C8-892A-78882698A272}" type="sibTrans" cxnId="{D1350CC2-F1F0-42AF-96CF-E2016026E7A5}">
      <dgm:prSet/>
      <dgm:spPr/>
      <dgm:t>
        <a:bodyPr/>
        <a:lstStyle/>
        <a:p>
          <a:endParaRPr lang="en-US"/>
        </a:p>
      </dgm:t>
    </dgm:pt>
    <dgm:pt modelId="{4B51CF24-C395-4987-83CB-2C9833BA8611}" type="pres">
      <dgm:prSet presAssocID="{857C7123-1F03-4C11-8BF2-3537F9E51D38}" presName="linear" presStyleCnt="0">
        <dgm:presLayoutVars>
          <dgm:dir/>
          <dgm:animLvl val="lvl"/>
          <dgm:resizeHandles val="exact"/>
        </dgm:presLayoutVars>
      </dgm:prSet>
      <dgm:spPr/>
    </dgm:pt>
    <dgm:pt modelId="{EADC82AF-DA09-4F19-8CD0-E1A965B004EB}" type="pres">
      <dgm:prSet presAssocID="{A84DD4CF-98EF-4F29-A238-3344765A350E}" presName="parentLin" presStyleCnt="0"/>
      <dgm:spPr/>
    </dgm:pt>
    <dgm:pt modelId="{18076221-ED60-485A-8022-BE876548E0BE}" type="pres">
      <dgm:prSet presAssocID="{A84DD4CF-98EF-4F29-A238-3344765A350E}" presName="parentLeftMargin" presStyleLbl="node1" presStyleIdx="0" presStyleCnt="3"/>
      <dgm:spPr/>
    </dgm:pt>
    <dgm:pt modelId="{DCEA67ED-4F38-4650-AEE6-2C234B2F4C4F}" type="pres">
      <dgm:prSet presAssocID="{A84DD4CF-98EF-4F29-A238-3344765A350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3BC8DA-2EB8-48CF-B771-BF2EE1B849F9}" type="pres">
      <dgm:prSet presAssocID="{A84DD4CF-98EF-4F29-A238-3344765A350E}" presName="negativeSpace" presStyleCnt="0"/>
      <dgm:spPr/>
    </dgm:pt>
    <dgm:pt modelId="{5878290F-7E91-46DB-9F8F-1F4AE67E02FA}" type="pres">
      <dgm:prSet presAssocID="{A84DD4CF-98EF-4F29-A238-3344765A350E}" presName="childText" presStyleLbl="conFgAcc1" presStyleIdx="0" presStyleCnt="3">
        <dgm:presLayoutVars>
          <dgm:bulletEnabled val="1"/>
        </dgm:presLayoutVars>
      </dgm:prSet>
      <dgm:spPr/>
    </dgm:pt>
    <dgm:pt modelId="{D4B801CC-3D14-4485-886C-87CDFC9188D4}" type="pres">
      <dgm:prSet presAssocID="{C8110704-60FE-48BD-BAB0-FB72EBF267FC}" presName="spaceBetweenRectangles" presStyleCnt="0"/>
      <dgm:spPr/>
    </dgm:pt>
    <dgm:pt modelId="{5B70C81F-59C4-4559-A5FB-EC2E8FA80960}" type="pres">
      <dgm:prSet presAssocID="{7BACED26-0DDA-435D-B184-67BFE3227B9F}" presName="parentLin" presStyleCnt="0"/>
      <dgm:spPr/>
    </dgm:pt>
    <dgm:pt modelId="{381552E4-D648-4179-B190-570F3AB1326F}" type="pres">
      <dgm:prSet presAssocID="{7BACED26-0DDA-435D-B184-67BFE3227B9F}" presName="parentLeftMargin" presStyleLbl="node1" presStyleIdx="0" presStyleCnt="3"/>
      <dgm:spPr/>
    </dgm:pt>
    <dgm:pt modelId="{870903CC-06EA-4B65-9978-2F4353CC7F75}" type="pres">
      <dgm:prSet presAssocID="{7BACED26-0DDA-435D-B184-67BFE3227B9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CD2919D-023A-4E1C-AA2A-9E1AC857CAF7}" type="pres">
      <dgm:prSet presAssocID="{7BACED26-0DDA-435D-B184-67BFE3227B9F}" presName="negativeSpace" presStyleCnt="0"/>
      <dgm:spPr/>
    </dgm:pt>
    <dgm:pt modelId="{7AC686C7-2AE1-4985-A2DE-A856E878DC67}" type="pres">
      <dgm:prSet presAssocID="{7BACED26-0DDA-435D-B184-67BFE3227B9F}" presName="childText" presStyleLbl="conFgAcc1" presStyleIdx="1" presStyleCnt="3">
        <dgm:presLayoutVars>
          <dgm:bulletEnabled val="1"/>
        </dgm:presLayoutVars>
      </dgm:prSet>
      <dgm:spPr/>
    </dgm:pt>
    <dgm:pt modelId="{E71F9147-D7A5-4DA0-8277-C04275E3DC49}" type="pres">
      <dgm:prSet presAssocID="{1E34BC93-D67B-4CCD-BEC5-A577E265BE33}" presName="spaceBetweenRectangles" presStyleCnt="0"/>
      <dgm:spPr/>
    </dgm:pt>
    <dgm:pt modelId="{8CA2BF7B-A469-43FA-B62B-BB6B94974FC0}" type="pres">
      <dgm:prSet presAssocID="{8163FC1A-DB16-4CF6-B6EE-CCC0AB25F0F2}" presName="parentLin" presStyleCnt="0"/>
      <dgm:spPr/>
    </dgm:pt>
    <dgm:pt modelId="{09E3082E-EBA0-4B44-BF82-42A53DF14B06}" type="pres">
      <dgm:prSet presAssocID="{8163FC1A-DB16-4CF6-B6EE-CCC0AB25F0F2}" presName="parentLeftMargin" presStyleLbl="node1" presStyleIdx="1" presStyleCnt="3"/>
      <dgm:spPr/>
    </dgm:pt>
    <dgm:pt modelId="{8AF9B612-BCF8-4E9B-AE8B-FB61A6E47DAC}" type="pres">
      <dgm:prSet presAssocID="{8163FC1A-DB16-4CF6-B6EE-CCC0AB25F0F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9EF3BD7-69AE-4EC7-BFEB-65DEDA52A848}" type="pres">
      <dgm:prSet presAssocID="{8163FC1A-DB16-4CF6-B6EE-CCC0AB25F0F2}" presName="negativeSpace" presStyleCnt="0"/>
      <dgm:spPr/>
    </dgm:pt>
    <dgm:pt modelId="{8C4145B7-7419-463E-A8BF-91289535C4ED}" type="pres">
      <dgm:prSet presAssocID="{8163FC1A-DB16-4CF6-B6EE-CCC0AB25F0F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3759501-5377-468B-B77B-6F359725CBC3}" srcId="{857C7123-1F03-4C11-8BF2-3537F9E51D38}" destId="{A84DD4CF-98EF-4F29-A238-3344765A350E}" srcOrd="0" destOrd="0" parTransId="{433A0570-C1A2-4F37-8DB7-C7728E293121}" sibTransId="{C8110704-60FE-48BD-BAB0-FB72EBF267FC}"/>
    <dgm:cxn modelId="{6DAD4F08-F25B-44B1-997E-248D6A647493}" type="presOf" srcId="{F42BDE8F-A806-4242-88E0-95DEE8B89FFA}" destId="{5878290F-7E91-46DB-9F8F-1F4AE67E02FA}" srcOrd="0" destOrd="2" presId="urn:microsoft.com/office/officeart/2005/8/layout/list1"/>
    <dgm:cxn modelId="{01F4B909-C74B-46BB-BAD6-C5B2BBA71B55}" type="presOf" srcId="{A84DD4CF-98EF-4F29-A238-3344765A350E}" destId="{DCEA67ED-4F38-4650-AEE6-2C234B2F4C4F}" srcOrd="1" destOrd="0" presId="urn:microsoft.com/office/officeart/2005/8/layout/list1"/>
    <dgm:cxn modelId="{3A16330B-5BAB-4311-BAF3-989D630A7803}" srcId="{857C7123-1F03-4C11-8BF2-3537F9E51D38}" destId="{8163FC1A-DB16-4CF6-B6EE-CCC0AB25F0F2}" srcOrd="2" destOrd="0" parTransId="{ED934565-BF7F-49B9-A999-A4B1E8BB8C54}" sibTransId="{5BB41CEC-DC8A-4BFD-B771-5479A2ABEBBE}"/>
    <dgm:cxn modelId="{8FC2842F-F0D6-4833-BAA8-66371A94530B}" srcId="{A84DD4CF-98EF-4F29-A238-3344765A350E}" destId="{F2FEB8FA-694F-42FB-969E-520D6B6A5495}" srcOrd="0" destOrd="0" parTransId="{8FEA0D83-FC14-4094-9752-240CB10A09B0}" sibTransId="{709E5AB1-FE1E-4467-9D95-E3769D5D9C44}"/>
    <dgm:cxn modelId="{9433DF31-8877-48B4-9664-82925AA2FB8E}" type="presOf" srcId="{7BACED26-0DDA-435D-B184-67BFE3227B9F}" destId="{870903CC-06EA-4B65-9978-2F4353CC7F75}" srcOrd="1" destOrd="0" presId="urn:microsoft.com/office/officeart/2005/8/layout/list1"/>
    <dgm:cxn modelId="{5300595F-498E-46D6-A7A3-2C0F73376188}" type="presOf" srcId="{721D25B3-6432-42BF-9AF0-6BFD14901650}" destId="{5878290F-7E91-46DB-9F8F-1F4AE67E02FA}" srcOrd="0" destOrd="1" presId="urn:microsoft.com/office/officeart/2005/8/layout/list1"/>
    <dgm:cxn modelId="{D789C863-0730-48F6-84BA-66EB532A5ACC}" type="presOf" srcId="{B717C57D-3F2A-4F3A-86FE-982337E15EC9}" destId="{8C4145B7-7419-463E-A8BF-91289535C4ED}" srcOrd="0" destOrd="1" presId="urn:microsoft.com/office/officeart/2005/8/layout/list1"/>
    <dgm:cxn modelId="{93E39A65-5E71-4583-A93F-6571B5200C49}" type="presOf" srcId="{A84DD4CF-98EF-4F29-A238-3344765A350E}" destId="{18076221-ED60-485A-8022-BE876548E0BE}" srcOrd="0" destOrd="0" presId="urn:microsoft.com/office/officeart/2005/8/layout/list1"/>
    <dgm:cxn modelId="{D7125A4B-834C-4BF6-A410-2294CF8486A3}" srcId="{8163FC1A-DB16-4CF6-B6EE-CCC0AB25F0F2}" destId="{FA859BB2-598B-4F21-9DC1-A1CD8DFB883D}" srcOrd="0" destOrd="0" parTransId="{33703572-1E8A-432B-A984-9ADCECB8D2F3}" sibTransId="{1BE020BA-BBAA-4FC1-83E5-D4D7749163B8}"/>
    <dgm:cxn modelId="{43956772-2EDE-4F7C-8A87-847BFEB4E292}" srcId="{F2FEB8FA-694F-42FB-969E-520D6B6A5495}" destId="{721D25B3-6432-42BF-9AF0-6BFD14901650}" srcOrd="0" destOrd="0" parTransId="{CD518924-73A4-48C0-A94D-49EC9659B5E1}" sibTransId="{6333524A-A3A4-4DB3-9B69-CBD021DD6DAE}"/>
    <dgm:cxn modelId="{8D7CDD88-C8E7-4BB7-A0FF-A510CFDCDBFB}" srcId="{7BACED26-0DDA-435D-B184-67BFE3227B9F}" destId="{5214D3AA-7C49-4014-9EC7-A1D03F094A93}" srcOrd="0" destOrd="0" parTransId="{54CA5556-E82E-4A98-B356-44550DEB17E3}" sibTransId="{ECCC51BC-C1C3-46AA-9B23-8E87D797AC35}"/>
    <dgm:cxn modelId="{9B2A548E-4165-47E5-98A8-4AC440B756A0}" srcId="{F2FEB8FA-694F-42FB-969E-520D6B6A5495}" destId="{F42BDE8F-A806-4242-88E0-95DEE8B89FFA}" srcOrd="1" destOrd="0" parTransId="{038893B1-4320-4C84-A241-EE85ACD46663}" sibTransId="{55FB2705-00B6-449F-81BD-F8AADEFC16DF}"/>
    <dgm:cxn modelId="{15E1069F-D6A8-4FA0-A2C3-8EE5EE5504C7}" type="presOf" srcId="{857C7123-1F03-4C11-8BF2-3537F9E51D38}" destId="{4B51CF24-C395-4987-83CB-2C9833BA8611}" srcOrd="0" destOrd="0" presId="urn:microsoft.com/office/officeart/2005/8/layout/list1"/>
    <dgm:cxn modelId="{9C6522B4-2BFD-4DB2-891D-2C9D2CC8A03F}" srcId="{A84DD4CF-98EF-4F29-A238-3344765A350E}" destId="{C3D1CFFB-CEA4-4730-B940-13BAEE2F9A95}" srcOrd="1" destOrd="0" parTransId="{780E4128-EF5D-489D-A491-A68978D9D84A}" sibTransId="{C04029EC-E08F-4509-91DB-B078BA401D4E}"/>
    <dgm:cxn modelId="{DECF24B8-B3D4-40B0-83A8-7189DDA890E9}" srcId="{857C7123-1F03-4C11-8BF2-3537F9E51D38}" destId="{7BACED26-0DDA-435D-B184-67BFE3227B9F}" srcOrd="1" destOrd="0" parTransId="{57153750-888A-4BA3-A831-F363A9203EA5}" sibTransId="{1E34BC93-D67B-4CCD-BEC5-A577E265BE33}"/>
    <dgm:cxn modelId="{352A1DB9-3026-4F00-9392-A61106CAC3D9}" type="presOf" srcId="{7BACED26-0DDA-435D-B184-67BFE3227B9F}" destId="{381552E4-D648-4179-B190-570F3AB1326F}" srcOrd="0" destOrd="0" presId="urn:microsoft.com/office/officeart/2005/8/layout/list1"/>
    <dgm:cxn modelId="{D1350CC2-F1F0-42AF-96CF-E2016026E7A5}" srcId="{8163FC1A-DB16-4CF6-B6EE-CCC0AB25F0F2}" destId="{B717C57D-3F2A-4F3A-86FE-982337E15EC9}" srcOrd="1" destOrd="0" parTransId="{A488ECD5-A6B5-4748-B66F-DACA04E6A3B0}" sibTransId="{5A9ADBE4-4D8B-44C8-892A-78882698A272}"/>
    <dgm:cxn modelId="{B03E57C8-32E1-4F26-BC60-8C48D6064055}" type="presOf" srcId="{FA859BB2-598B-4F21-9DC1-A1CD8DFB883D}" destId="{8C4145B7-7419-463E-A8BF-91289535C4ED}" srcOrd="0" destOrd="0" presId="urn:microsoft.com/office/officeart/2005/8/layout/list1"/>
    <dgm:cxn modelId="{811F1CCF-62A8-42C5-9211-2572A06B5C2F}" type="presOf" srcId="{C3D1CFFB-CEA4-4730-B940-13BAEE2F9A95}" destId="{5878290F-7E91-46DB-9F8F-1F4AE67E02FA}" srcOrd="0" destOrd="3" presId="urn:microsoft.com/office/officeart/2005/8/layout/list1"/>
    <dgm:cxn modelId="{DDE42AD3-3F9B-4214-90EE-9CD6FADB4716}" type="presOf" srcId="{F2FEB8FA-694F-42FB-969E-520D6B6A5495}" destId="{5878290F-7E91-46DB-9F8F-1F4AE67E02FA}" srcOrd="0" destOrd="0" presId="urn:microsoft.com/office/officeart/2005/8/layout/list1"/>
    <dgm:cxn modelId="{2E2CCBF1-A0E3-418C-A8D0-A227971435F4}" type="presOf" srcId="{8163FC1A-DB16-4CF6-B6EE-CCC0AB25F0F2}" destId="{09E3082E-EBA0-4B44-BF82-42A53DF14B06}" srcOrd="0" destOrd="0" presId="urn:microsoft.com/office/officeart/2005/8/layout/list1"/>
    <dgm:cxn modelId="{6DAC7FF9-8E55-4547-955E-8DC9BD824265}" type="presOf" srcId="{8163FC1A-DB16-4CF6-B6EE-CCC0AB25F0F2}" destId="{8AF9B612-BCF8-4E9B-AE8B-FB61A6E47DAC}" srcOrd="1" destOrd="0" presId="urn:microsoft.com/office/officeart/2005/8/layout/list1"/>
    <dgm:cxn modelId="{EB4FA1FB-C0E9-4289-A9EE-46B88D0B68D2}" type="presOf" srcId="{5214D3AA-7C49-4014-9EC7-A1D03F094A93}" destId="{7AC686C7-2AE1-4985-A2DE-A856E878DC67}" srcOrd="0" destOrd="0" presId="urn:microsoft.com/office/officeart/2005/8/layout/list1"/>
    <dgm:cxn modelId="{7ECAAA82-9506-4CB2-93D8-5DA135BD95D2}" type="presParOf" srcId="{4B51CF24-C395-4987-83CB-2C9833BA8611}" destId="{EADC82AF-DA09-4F19-8CD0-E1A965B004EB}" srcOrd="0" destOrd="0" presId="urn:microsoft.com/office/officeart/2005/8/layout/list1"/>
    <dgm:cxn modelId="{067E7D88-44D5-466B-B39A-E37B210AA8C6}" type="presParOf" srcId="{EADC82AF-DA09-4F19-8CD0-E1A965B004EB}" destId="{18076221-ED60-485A-8022-BE876548E0BE}" srcOrd="0" destOrd="0" presId="urn:microsoft.com/office/officeart/2005/8/layout/list1"/>
    <dgm:cxn modelId="{6E6BBACD-2C06-4B4B-B436-0FABB8C0716B}" type="presParOf" srcId="{EADC82AF-DA09-4F19-8CD0-E1A965B004EB}" destId="{DCEA67ED-4F38-4650-AEE6-2C234B2F4C4F}" srcOrd="1" destOrd="0" presId="urn:microsoft.com/office/officeart/2005/8/layout/list1"/>
    <dgm:cxn modelId="{A54A61D2-B90D-4BCA-A4EC-0FA451E2D025}" type="presParOf" srcId="{4B51CF24-C395-4987-83CB-2C9833BA8611}" destId="{4A3BC8DA-2EB8-48CF-B771-BF2EE1B849F9}" srcOrd="1" destOrd="0" presId="urn:microsoft.com/office/officeart/2005/8/layout/list1"/>
    <dgm:cxn modelId="{09BDD71E-3531-496C-B499-0E007AC81CA7}" type="presParOf" srcId="{4B51CF24-C395-4987-83CB-2C9833BA8611}" destId="{5878290F-7E91-46DB-9F8F-1F4AE67E02FA}" srcOrd="2" destOrd="0" presId="urn:microsoft.com/office/officeart/2005/8/layout/list1"/>
    <dgm:cxn modelId="{74D82F9A-FC83-4B55-8C01-2DC2FE66C544}" type="presParOf" srcId="{4B51CF24-C395-4987-83CB-2C9833BA8611}" destId="{D4B801CC-3D14-4485-886C-87CDFC9188D4}" srcOrd="3" destOrd="0" presId="urn:microsoft.com/office/officeart/2005/8/layout/list1"/>
    <dgm:cxn modelId="{B06C1B7B-BF93-4F9A-84D4-24A22A7BC8C0}" type="presParOf" srcId="{4B51CF24-C395-4987-83CB-2C9833BA8611}" destId="{5B70C81F-59C4-4559-A5FB-EC2E8FA80960}" srcOrd="4" destOrd="0" presId="urn:microsoft.com/office/officeart/2005/8/layout/list1"/>
    <dgm:cxn modelId="{03A33983-6D07-4F3A-B756-7A9395C6711F}" type="presParOf" srcId="{5B70C81F-59C4-4559-A5FB-EC2E8FA80960}" destId="{381552E4-D648-4179-B190-570F3AB1326F}" srcOrd="0" destOrd="0" presId="urn:microsoft.com/office/officeart/2005/8/layout/list1"/>
    <dgm:cxn modelId="{961EF34C-4960-410F-9C9D-C3256ACB626E}" type="presParOf" srcId="{5B70C81F-59C4-4559-A5FB-EC2E8FA80960}" destId="{870903CC-06EA-4B65-9978-2F4353CC7F75}" srcOrd="1" destOrd="0" presId="urn:microsoft.com/office/officeart/2005/8/layout/list1"/>
    <dgm:cxn modelId="{5EA67FED-99B4-4E73-A172-C1475A5C5311}" type="presParOf" srcId="{4B51CF24-C395-4987-83CB-2C9833BA8611}" destId="{5CD2919D-023A-4E1C-AA2A-9E1AC857CAF7}" srcOrd="5" destOrd="0" presId="urn:microsoft.com/office/officeart/2005/8/layout/list1"/>
    <dgm:cxn modelId="{09993E72-9B50-46F9-A179-00396B7E7D27}" type="presParOf" srcId="{4B51CF24-C395-4987-83CB-2C9833BA8611}" destId="{7AC686C7-2AE1-4985-A2DE-A856E878DC67}" srcOrd="6" destOrd="0" presId="urn:microsoft.com/office/officeart/2005/8/layout/list1"/>
    <dgm:cxn modelId="{55433D41-9AFE-429F-881C-4DD09A695E6B}" type="presParOf" srcId="{4B51CF24-C395-4987-83CB-2C9833BA8611}" destId="{E71F9147-D7A5-4DA0-8277-C04275E3DC49}" srcOrd="7" destOrd="0" presId="urn:microsoft.com/office/officeart/2005/8/layout/list1"/>
    <dgm:cxn modelId="{4F27D469-6E3F-4E34-812A-1967B1DB29C4}" type="presParOf" srcId="{4B51CF24-C395-4987-83CB-2C9833BA8611}" destId="{8CA2BF7B-A469-43FA-B62B-BB6B94974FC0}" srcOrd="8" destOrd="0" presId="urn:microsoft.com/office/officeart/2005/8/layout/list1"/>
    <dgm:cxn modelId="{AC016A5A-243B-468E-B346-083ED9CB951B}" type="presParOf" srcId="{8CA2BF7B-A469-43FA-B62B-BB6B94974FC0}" destId="{09E3082E-EBA0-4B44-BF82-42A53DF14B06}" srcOrd="0" destOrd="0" presId="urn:microsoft.com/office/officeart/2005/8/layout/list1"/>
    <dgm:cxn modelId="{17A363C4-EA31-4A4C-B321-D3FFADE26C4B}" type="presParOf" srcId="{8CA2BF7B-A469-43FA-B62B-BB6B94974FC0}" destId="{8AF9B612-BCF8-4E9B-AE8B-FB61A6E47DAC}" srcOrd="1" destOrd="0" presId="urn:microsoft.com/office/officeart/2005/8/layout/list1"/>
    <dgm:cxn modelId="{E4DF68B8-E426-4D2E-8F87-25922D3A8C0C}" type="presParOf" srcId="{4B51CF24-C395-4987-83CB-2C9833BA8611}" destId="{59EF3BD7-69AE-4EC7-BFEB-65DEDA52A848}" srcOrd="9" destOrd="0" presId="urn:microsoft.com/office/officeart/2005/8/layout/list1"/>
    <dgm:cxn modelId="{BE245226-65B6-4AA9-A699-37453626276A}" type="presParOf" srcId="{4B51CF24-C395-4987-83CB-2C9833BA8611}" destId="{8C4145B7-7419-463E-A8BF-91289535C4E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8290F-7E91-46DB-9F8F-1F4AE67E02FA}">
      <dsp:nvSpPr>
        <dsp:cNvPr id="0" name=""/>
        <dsp:cNvSpPr/>
      </dsp:nvSpPr>
      <dsp:spPr>
        <a:xfrm>
          <a:off x="0" y="267346"/>
          <a:ext cx="6692748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2" tIns="374904" rIns="5194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Size of the dataset 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Number of points (</a:t>
          </a:r>
          <a:r>
            <a:rPr lang="en-US" sz="1800" i="1" kern="1200"/>
            <a:t>n</a:t>
          </a:r>
          <a:r>
            <a:rPr lang="en-US" sz="1800" kern="1200"/>
            <a:t>)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Points’ dimension (</a:t>
          </a:r>
          <a:r>
            <a:rPr lang="en-US" sz="1800" i="1" kern="1200"/>
            <a:t>d</a:t>
          </a:r>
          <a:r>
            <a:rPr lang="en-US" sz="1800" kern="1200"/>
            <a:t>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Stop criteria</a:t>
          </a:r>
        </a:p>
      </dsp:txBody>
      <dsp:txXfrm>
        <a:off x="0" y="267346"/>
        <a:ext cx="6692748" cy="1530900"/>
      </dsp:txXfrm>
    </dsp:sp>
    <dsp:sp modelId="{DCEA67ED-4F38-4650-AEE6-2C234B2F4C4F}">
      <dsp:nvSpPr>
        <dsp:cNvPr id="0" name=""/>
        <dsp:cNvSpPr/>
      </dsp:nvSpPr>
      <dsp:spPr>
        <a:xfrm>
          <a:off x="334637" y="1666"/>
          <a:ext cx="4684923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79" tIns="0" rIns="17707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Execution times influenced by:</a:t>
          </a:r>
        </a:p>
      </dsp:txBody>
      <dsp:txXfrm>
        <a:off x="360576" y="27605"/>
        <a:ext cx="4633045" cy="479482"/>
      </dsp:txXfrm>
    </dsp:sp>
    <dsp:sp modelId="{7AC686C7-2AE1-4985-A2DE-A856E878DC67}">
      <dsp:nvSpPr>
        <dsp:cNvPr id="0" name=""/>
        <dsp:cNvSpPr/>
      </dsp:nvSpPr>
      <dsp:spPr>
        <a:xfrm>
          <a:off x="0" y="2161127"/>
          <a:ext cx="6692748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2" tIns="374904" rIns="5194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Suitability for Big Data!</a:t>
          </a:r>
        </a:p>
      </dsp:txBody>
      <dsp:txXfrm>
        <a:off x="0" y="2161127"/>
        <a:ext cx="6692748" cy="737100"/>
      </dsp:txXfrm>
    </dsp:sp>
    <dsp:sp modelId="{870903CC-06EA-4B65-9978-2F4353CC7F75}">
      <dsp:nvSpPr>
        <dsp:cNvPr id="0" name=""/>
        <dsp:cNvSpPr/>
      </dsp:nvSpPr>
      <dsp:spPr>
        <a:xfrm>
          <a:off x="334637" y="1895447"/>
          <a:ext cx="4684923" cy="531360"/>
        </a:xfrm>
        <a:prstGeom prst="roundRect">
          <a:avLst/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shade val="51000"/>
                <a:satMod val="130000"/>
              </a:schemeClr>
            </a:gs>
            <a:gs pos="80000">
              <a:schemeClr val="accent5">
                <a:hueOff val="-1654278"/>
                <a:satOff val="-8885"/>
                <a:lumOff val="3039"/>
                <a:alphaOff val="0"/>
                <a:shade val="93000"/>
                <a:satMod val="130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79" tIns="0" rIns="17707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Non-linear correlation between execution time and dataset size</a:t>
          </a:r>
        </a:p>
      </dsp:txBody>
      <dsp:txXfrm>
        <a:off x="360576" y="1921386"/>
        <a:ext cx="4633045" cy="479482"/>
      </dsp:txXfrm>
    </dsp:sp>
    <dsp:sp modelId="{8C4145B7-7419-463E-A8BF-91289535C4ED}">
      <dsp:nvSpPr>
        <dsp:cNvPr id="0" name=""/>
        <dsp:cNvSpPr/>
      </dsp:nvSpPr>
      <dsp:spPr>
        <a:xfrm>
          <a:off x="0" y="3261107"/>
          <a:ext cx="6692748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2" tIns="374904" rIns="5194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Smart choice of initial position of centroids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Clusterized dataset</a:t>
          </a:r>
        </a:p>
      </dsp:txBody>
      <dsp:txXfrm>
        <a:off x="0" y="3261107"/>
        <a:ext cx="6692748" cy="992250"/>
      </dsp:txXfrm>
    </dsp:sp>
    <dsp:sp modelId="{8AF9B612-BCF8-4E9B-AE8B-FB61A6E47DAC}">
      <dsp:nvSpPr>
        <dsp:cNvPr id="0" name=""/>
        <dsp:cNvSpPr/>
      </dsp:nvSpPr>
      <dsp:spPr>
        <a:xfrm>
          <a:off x="334637" y="2995427"/>
          <a:ext cx="4684923" cy="531360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shade val="51000"/>
                <a:satMod val="130000"/>
              </a:schemeClr>
            </a:gs>
            <a:gs pos="80000">
              <a:schemeClr val="accent5">
                <a:hueOff val="-3308557"/>
                <a:satOff val="-17770"/>
                <a:lumOff val="6078"/>
                <a:alphaOff val="0"/>
                <a:shade val="93000"/>
                <a:satMod val="130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79" tIns="0" rIns="17707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Possible improvements:</a:t>
          </a:r>
        </a:p>
      </dsp:txBody>
      <dsp:txXfrm>
        <a:off x="360576" y="3021366"/>
        <a:ext cx="4633045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1108D25-1CC2-46C4-92B7-B441EAB49BF9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7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69FB-EE8C-46E9-BEF8-17C2C908E14E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7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8FAF-3615-4E11-88F6-CA41CDCED391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35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BAC1-3EAD-4949-8C4E-21727EDC65FC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1275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72C3-A28C-4743-86EB-75C07DA59904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71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72A8-D7A0-446B-9A81-35E459F94151}" type="datetime1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70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A1C9-260D-4B5E-8FE0-F456E8EA280C}" type="datetime1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5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36BD-2916-4504-97AD-3AD93C2A1F60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80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A54F-0EFB-4CB6-B353-E2F47BAABE31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23D0-355F-4374-B295-9681C87E5891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1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3EFA-9B84-45DD-BC8E-5E5E1EC5F3CC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6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C432-B63F-44C1-AFC1-C9CAE43C3CFA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4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36B5-8DDB-4F1E-96EF-075BD2D4AC61}" type="datetime1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9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A8BB-4F97-4C65-93EB-7A52FA37576E}" type="datetime1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8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2E4A-4431-48BA-9D2F-73D1D630A4C5}" type="datetime1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2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C42C-4860-48B1-BFF4-EEEDD6E3D837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5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2414-2257-4A0B-A1EA-DFB776FF348F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3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CB54-E057-47C8-B34A-709554C1592C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60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ondo tecnologia di rete">
            <a:extLst>
              <a:ext uri="{FF2B5EF4-FFF2-40B4-BE49-F238E27FC236}">
                <a16:creationId xmlns:a16="http://schemas.microsoft.com/office/drawing/2014/main" id="{3BD7513E-750B-D97E-207B-8AF8A2BB8E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9FE4F4F-B86F-86B5-149C-45F13DBEC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253021"/>
            <a:ext cx="9008851" cy="1387375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FFFF"/>
                </a:solidFill>
              </a:rPr>
              <a:t>K-Means Algorithm for the 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Hadoop MapReduce Framework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7B3A6B9-1656-F487-27DA-BADF2596E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3920" y="2937459"/>
            <a:ext cx="6869502" cy="873769"/>
          </a:xfrm>
        </p:spPr>
        <p:txBody>
          <a:bodyPr>
            <a:normAutofit/>
          </a:bodyPr>
          <a:lstStyle/>
          <a:p>
            <a:r>
              <a:rPr lang="it-IT" i="1" dirty="0">
                <a:solidFill>
                  <a:srgbClr val="FFFFFF"/>
                </a:solidFill>
              </a:rPr>
              <a:t>CLOUD COMPUTING </a:t>
            </a:r>
            <a:r>
              <a:rPr lang="en-US" i="1" dirty="0">
                <a:solidFill>
                  <a:srgbClr val="FFFFFF"/>
                </a:solidFill>
              </a:rPr>
              <a:t>project</a:t>
            </a:r>
            <a:r>
              <a:rPr lang="it-IT" i="1" dirty="0">
                <a:solidFill>
                  <a:srgbClr val="FFFFFF"/>
                </a:solidFill>
              </a:rPr>
              <a:t> </a:t>
            </a:r>
          </a:p>
          <a:p>
            <a:r>
              <a:rPr lang="en-US" sz="1600" i="1" dirty="0">
                <a:solidFill>
                  <a:srgbClr val="FFFFFF"/>
                </a:solidFill>
              </a:rPr>
              <a:t>Academic</a:t>
            </a:r>
            <a:r>
              <a:rPr lang="it-IT" sz="1600" i="1" dirty="0">
                <a:solidFill>
                  <a:srgbClr val="FFFFFF"/>
                </a:solidFill>
              </a:rPr>
              <a:t> </a:t>
            </a:r>
            <a:r>
              <a:rPr lang="en-US" sz="1600" i="1" dirty="0">
                <a:solidFill>
                  <a:srgbClr val="FFFFFF"/>
                </a:solidFill>
              </a:rPr>
              <a:t>year</a:t>
            </a:r>
            <a:r>
              <a:rPr lang="it-IT" sz="1600" i="1" dirty="0">
                <a:solidFill>
                  <a:srgbClr val="FFFFFF"/>
                </a:solidFill>
              </a:rPr>
              <a:t> 2022/2023</a:t>
            </a:r>
            <a:endParaRPr lang="it-IT" i="1" dirty="0">
              <a:solidFill>
                <a:srgbClr val="FFFFFF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BBD029-D15C-4AA7-00BD-FA157224D083}"/>
              </a:ext>
            </a:extLst>
          </p:cNvPr>
          <p:cNvSpPr txBox="1"/>
          <p:nvPr/>
        </p:nvSpPr>
        <p:spPr>
          <a:xfrm>
            <a:off x="1066800" y="4020887"/>
            <a:ext cx="2957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Giulio Capecchi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Federico Frati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Stefano Micheloni</a:t>
            </a:r>
          </a:p>
        </p:txBody>
      </p:sp>
      <p:pic>
        <p:nvPicPr>
          <p:cNvPr id="10" name="Picture 9" descr="A picture containing font, circle, graphics, art&#10;&#10;Description automatically generated">
            <a:extLst>
              <a:ext uri="{FF2B5EF4-FFF2-40B4-BE49-F238E27FC236}">
                <a16:creationId xmlns:a16="http://schemas.microsoft.com/office/drawing/2014/main" id="{65FA452E-B62A-EB5B-9B79-F24EC3B647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68" r="10725"/>
          <a:stretch/>
        </p:blipFill>
        <p:spPr>
          <a:xfrm>
            <a:off x="205666" y="5153876"/>
            <a:ext cx="1722269" cy="1508815"/>
          </a:xfrm>
          <a:prstGeom prst="rect">
            <a:avLst/>
          </a:prstGeom>
          <a:noFill/>
        </p:spPr>
      </p:pic>
      <p:pic>
        <p:nvPicPr>
          <p:cNvPr id="9" name="Immagine 8" descr="Immagine che contiene Elementi grafici, clipart, cartone animato, design&#10;&#10;Descrizione generata automaticamente">
            <a:extLst>
              <a:ext uri="{FF2B5EF4-FFF2-40B4-BE49-F238E27FC236}">
                <a16:creationId xmlns:a16="http://schemas.microsoft.com/office/drawing/2014/main" id="{41A2F939-8AF9-1EC8-A91F-9E41B586BE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713" y="5153876"/>
            <a:ext cx="2291267" cy="179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BFA6FE6-DDD6-43CE-9943-0043D7B1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8B8E0D-A359-1956-0170-5C4715687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62" y="2173624"/>
            <a:ext cx="3188364" cy="3957302"/>
          </a:xfrm>
        </p:spPr>
        <p:txBody>
          <a:bodyPr>
            <a:normAutofit/>
          </a:bodyPr>
          <a:lstStyle/>
          <a:p>
            <a:r>
              <a:rPr lang="en-US" sz="1400" kern="100" dirty="0">
                <a:solidFill>
                  <a:srgbClr val="FFFFFF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K-means algorithm is a widely used clustering technique </a:t>
            </a:r>
          </a:p>
          <a:p>
            <a:pPr marL="0" indent="0">
              <a:buNone/>
            </a:pPr>
            <a:endParaRPr lang="en-US" sz="1400" kern="100" dirty="0">
              <a:solidFill>
                <a:srgbClr val="FFFFFF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solidFill>
                  <a:srgbClr val="FFFFFF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Aim of this project is to implement the K-means algorithm using the Hadoop framework</a:t>
            </a:r>
          </a:p>
          <a:p>
            <a:pPr lvl="1"/>
            <a:endParaRPr lang="en-US" sz="1400" kern="100" dirty="0">
              <a:solidFill>
                <a:srgbClr val="FFFFFF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400" kern="100" dirty="0">
                <a:solidFill>
                  <a:srgbClr val="FFFFFF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Specifically,</a:t>
            </a:r>
            <a:r>
              <a:rPr lang="en-US" sz="1400" kern="100" dirty="0">
                <a:solidFill>
                  <a:srgbClr val="FFFFFF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creating a MapReduce model, for: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kern="100" dirty="0">
                <a:solidFill>
                  <a:srgbClr val="FFFFFF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kern="100" dirty="0">
                <a:solidFill>
                  <a:srgbClr val="FFFFFF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Efficiency</a:t>
            </a:r>
          </a:p>
          <a:p>
            <a:pPr marL="914400" lvl="2" indent="0">
              <a:buNone/>
            </a:pPr>
            <a:endParaRPr lang="en-US" sz="1400" kern="100" dirty="0">
              <a:solidFill>
                <a:srgbClr val="FFFFFF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6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Immagine 5" descr="Immagine che contiene testo, schermata, Policromia, diagramma">
            <a:extLst>
              <a:ext uri="{FF2B5EF4-FFF2-40B4-BE49-F238E27FC236}">
                <a16:creationId xmlns:a16="http://schemas.microsoft.com/office/drawing/2014/main" id="{F9BB802B-6FE8-1030-E334-D16CCBCB8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78" y="860231"/>
            <a:ext cx="6844045" cy="5133033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1D0C8A-99EE-8C0C-AA6D-1E7034BC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4734" y="635346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A33CB2A-1702-4C1D-9CC4-8D472D39F19E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88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6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7EDB903-F134-C2B0-3FE4-C8611E77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Pseudocode (1)</a:t>
            </a:r>
          </a:p>
        </p:txBody>
      </p:sp>
      <p:sp>
        <p:nvSpPr>
          <p:cNvPr id="115" name="Round Diagonal Corner Rectangle 6">
            <a:extLst>
              <a:ext uri="{FF2B5EF4-FFF2-40B4-BE49-F238E27FC236}">
                <a16:creationId xmlns:a16="http://schemas.microsoft.com/office/drawing/2014/main" id="{C1C3FA74-6158-4157-A8F0-8CAE5091F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622DF5CA-DE38-C72E-C9F4-56B317E745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" b="685"/>
          <a:stretch/>
        </p:blipFill>
        <p:spPr>
          <a:xfrm>
            <a:off x="973634" y="830617"/>
            <a:ext cx="10266669" cy="3374671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66C94D-5F38-7E56-ADF0-94348176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6309360"/>
            <a:ext cx="7710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A33CB2A-1702-4C1D-9CC4-8D472D39F19E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7EDB903-F134-C2B0-3FE4-C8611E77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Pseudocode (2)</a:t>
            </a:r>
          </a:p>
        </p:txBody>
      </p:sp>
      <p:sp>
        <p:nvSpPr>
          <p:cNvPr id="72" name="Round Diagonal Corner Rectangle 6">
            <a:extLst>
              <a:ext uri="{FF2B5EF4-FFF2-40B4-BE49-F238E27FC236}">
                <a16:creationId xmlns:a16="http://schemas.microsoft.com/office/drawing/2014/main" id="{9CE97880-B96A-4BF9-BFFB-34DAA44F8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0BF22D7-6D6E-5F47-6C1B-F657DB414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7577" y="1081495"/>
            <a:ext cx="5051471" cy="257093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3B90D04-77C0-CA95-27C6-6D1EADABD3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956" y="1043004"/>
            <a:ext cx="5051472" cy="2638974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66C94D-5F38-7E56-ADF0-94348176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6309360"/>
            <a:ext cx="7710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A33CB2A-1702-4C1D-9CC4-8D472D39F19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86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99D138-3935-5F5C-E4D1-9F0A7550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175679C-CC23-A930-6780-954C57B3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5</a:t>
            </a:fld>
            <a:endParaRPr lang="en-US"/>
          </a:p>
        </p:txBody>
      </p:sp>
      <p:pic>
        <p:nvPicPr>
          <p:cNvPr id="5" name="Segnaposto contenuto 4" descr="A picture containing text, diagram, line, plan&#10;&#10;Description automatically generated">
            <a:extLst>
              <a:ext uri="{FF2B5EF4-FFF2-40B4-BE49-F238E27FC236}">
                <a16:creationId xmlns:a16="http://schemas.microsoft.com/office/drawing/2014/main" id="{1CBEC55B-3592-847E-E56E-C04A2EE56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92" r="1" b="-3964"/>
          <a:stretch/>
        </p:blipFill>
        <p:spPr>
          <a:xfrm>
            <a:off x="490116" y="1219137"/>
            <a:ext cx="11208589" cy="4712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247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1548A2-A1E1-9AE5-24FC-3F04D321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IMPLEMENTATION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6AEEA6-CF62-1623-2C50-8A792997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2" y="6216296"/>
            <a:ext cx="771089" cy="365125"/>
          </a:xfrm>
        </p:spPr>
        <p:txBody>
          <a:bodyPr/>
          <a:lstStyle/>
          <a:p>
            <a:fld id="{5A33CB2A-1702-4C1D-9CC4-8D472D39F19E}" type="slidenum">
              <a:rPr lang="en-US" smtClean="0"/>
              <a:t>6</a:t>
            </a:fld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02A4F63-BCAB-64C0-A4EB-4C1906646DC0}"/>
              </a:ext>
            </a:extLst>
          </p:cNvPr>
          <p:cNvSpPr/>
          <p:nvPr/>
        </p:nvSpPr>
        <p:spPr>
          <a:xfrm>
            <a:off x="4970731" y="2412957"/>
            <a:ext cx="2247363" cy="9465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Mapper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B599C21-AE0E-3ED6-0DD2-7E51E4AC804C}"/>
              </a:ext>
            </a:extLst>
          </p:cNvPr>
          <p:cNvSpPr/>
          <p:nvPr/>
        </p:nvSpPr>
        <p:spPr>
          <a:xfrm>
            <a:off x="8191264" y="4708619"/>
            <a:ext cx="2247363" cy="9465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7DE6450-42DA-F1B7-82F5-F1F61309126A}"/>
              </a:ext>
            </a:extLst>
          </p:cNvPr>
          <p:cNvSpPr/>
          <p:nvPr/>
        </p:nvSpPr>
        <p:spPr>
          <a:xfrm>
            <a:off x="4970731" y="4708619"/>
            <a:ext cx="2247363" cy="9465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BFE7205-1C61-FFE2-8D00-35CEA85B09A2}"/>
              </a:ext>
            </a:extLst>
          </p:cNvPr>
          <p:cNvSpPr/>
          <p:nvPr/>
        </p:nvSpPr>
        <p:spPr>
          <a:xfrm>
            <a:off x="1693574" y="2430110"/>
            <a:ext cx="2247363" cy="92944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2689BE-3015-AD0B-1703-0DCFC6CB7F1C}"/>
              </a:ext>
            </a:extLst>
          </p:cNvPr>
          <p:cNvSpPr/>
          <p:nvPr/>
        </p:nvSpPr>
        <p:spPr>
          <a:xfrm>
            <a:off x="8251065" y="2412956"/>
            <a:ext cx="2247363" cy="9465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 and Sort</a:t>
            </a:r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F833863B-C382-2FED-609E-9EB4DBE57825}"/>
              </a:ext>
            </a:extLst>
          </p:cNvPr>
          <p:cNvSpPr/>
          <p:nvPr/>
        </p:nvSpPr>
        <p:spPr>
          <a:xfrm>
            <a:off x="715434" y="2844402"/>
            <a:ext cx="953911" cy="9659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44327085-D041-B971-0AFE-42E11319B6F7}"/>
              </a:ext>
            </a:extLst>
          </p:cNvPr>
          <p:cNvSpPr/>
          <p:nvPr/>
        </p:nvSpPr>
        <p:spPr>
          <a:xfrm>
            <a:off x="3937760" y="2841714"/>
            <a:ext cx="1019474" cy="8907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A4FD0F84-09CC-2362-C715-7E4F3EFDB900}"/>
              </a:ext>
            </a:extLst>
          </p:cNvPr>
          <p:cNvSpPr/>
          <p:nvPr/>
        </p:nvSpPr>
        <p:spPr>
          <a:xfrm>
            <a:off x="7218094" y="2837942"/>
            <a:ext cx="1029794" cy="8907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D0E68AFB-A706-EDC0-2813-07ADA3A5385E}"/>
              </a:ext>
            </a:extLst>
          </p:cNvPr>
          <p:cNvSpPr/>
          <p:nvPr/>
        </p:nvSpPr>
        <p:spPr>
          <a:xfrm rot="5400000">
            <a:off x="8727611" y="3979224"/>
            <a:ext cx="1320962" cy="115773"/>
          </a:xfrm>
          <a:prstGeom prst="rightArrow">
            <a:avLst>
              <a:gd name="adj1" fmla="val 50000"/>
              <a:gd name="adj2" fmla="val 205169"/>
            </a:avLst>
          </a:prstGeom>
          <a:pattFill prst="pct70">
            <a:fgClr>
              <a:srgbClr val="00B0F0"/>
            </a:fgClr>
            <a:bgClr>
              <a:schemeClr val="bg1"/>
            </a:bgClr>
          </a:patt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9D0B7D86-0F8A-66F6-84AF-911908CBE145}"/>
              </a:ext>
            </a:extLst>
          </p:cNvPr>
          <p:cNvSpPr/>
          <p:nvPr/>
        </p:nvSpPr>
        <p:spPr>
          <a:xfrm rot="10800000">
            <a:off x="7232650" y="5194794"/>
            <a:ext cx="958613" cy="8907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ccia a destra 24">
            <a:extLst>
              <a:ext uri="{FF2B5EF4-FFF2-40B4-BE49-F238E27FC236}">
                <a16:creationId xmlns:a16="http://schemas.microsoft.com/office/drawing/2014/main" id="{F1FC2B02-E3E7-5978-5922-2ABA80CF5FFA}"/>
              </a:ext>
            </a:extLst>
          </p:cNvPr>
          <p:cNvSpPr/>
          <p:nvPr/>
        </p:nvSpPr>
        <p:spPr>
          <a:xfrm rot="10800000">
            <a:off x="4012117" y="5150254"/>
            <a:ext cx="958613" cy="8907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A2305BD9-E8C9-2097-03DF-47B767405175}"/>
              </a:ext>
            </a:extLst>
          </p:cNvPr>
          <p:cNvSpPr/>
          <p:nvPr/>
        </p:nvSpPr>
        <p:spPr>
          <a:xfrm rot="5400000">
            <a:off x="8170193" y="3538362"/>
            <a:ext cx="464819" cy="129258"/>
          </a:xfrm>
          <a:prstGeom prst="rightArrow">
            <a:avLst>
              <a:gd name="adj1" fmla="val 50000"/>
              <a:gd name="adj2" fmla="val 0"/>
            </a:avLst>
          </a:prstGeom>
          <a:pattFill prst="pct70">
            <a:fgClr>
              <a:srgbClr val="00B0F0"/>
            </a:fgClr>
            <a:bgClr>
              <a:schemeClr val="bg1"/>
            </a:bgClr>
          </a:patt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A5DF363A-802D-20ED-FA34-9B17875681F8}"/>
              </a:ext>
            </a:extLst>
          </p:cNvPr>
          <p:cNvSpPr/>
          <p:nvPr/>
        </p:nvSpPr>
        <p:spPr>
          <a:xfrm rot="10800000">
            <a:off x="6591300" y="3812939"/>
            <a:ext cx="1855611" cy="129258"/>
          </a:xfrm>
          <a:prstGeom prst="rightArrow">
            <a:avLst>
              <a:gd name="adj1" fmla="val 50000"/>
              <a:gd name="adj2" fmla="val 0"/>
            </a:avLst>
          </a:prstGeom>
          <a:pattFill prst="pct70">
            <a:fgClr>
              <a:srgbClr val="00B0F0"/>
            </a:fgClr>
            <a:bgClr>
              <a:schemeClr val="bg1"/>
            </a:bgClr>
          </a:patt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5E6C280E-397D-BC86-5AB8-5DB0F0541094}"/>
              </a:ext>
            </a:extLst>
          </p:cNvPr>
          <p:cNvSpPr/>
          <p:nvPr/>
        </p:nvSpPr>
        <p:spPr>
          <a:xfrm rot="5400000">
            <a:off x="6116647" y="4201869"/>
            <a:ext cx="862188" cy="129258"/>
          </a:xfrm>
          <a:prstGeom prst="rightArrow">
            <a:avLst>
              <a:gd name="adj1" fmla="val 50000"/>
              <a:gd name="adj2" fmla="val 126095"/>
            </a:avLst>
          </a:prstGeom>
          <a:pattFill prst="pct70">
            <a:fgClr>
              <a:srgbClr val="00B0F0"/>
            </a:fgClr>
            <a:bgClr>
              <a:schemeClr val="bg1"/>
            </a:bgClr>
          </a:patt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C90B909-E698-52E5-E836-4824F87A1BBE}"/>
              </a:ext>
            </a:extLst>
          </p:cNvPr>
          <p:cNvSpPr txBox="1"/>
          <p:nvPr/>
        </p:nvSpPr>
        <p:spPr>
          <a:xfrm>
            <a:off x="390383" y="2565375"/>
            <a:ext cx="163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Coordinates.txt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32EE2B3-48E9-2AAE-E680-A059AC42B4DC}"/>
              </a:ext>
            </a:extLst>
          </p:cNvPr>
          <p:cNvSpPr txBox="1"/>
          <p:nvPr/>
        </p:nvSpPr>
        <p:spPr>
          <a:xfrm>
            <a:off x="3954434" y="2518303"/>
            <a:ext cx="1134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&lt;Key, Row&gt;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9F66DF5-A92C-27FE-1998-E02D939F4E3C}"/>
              </a:ext>
            </a:extLst>
          </p:cNvPr>
          <p:cNvSpPr txBox="1"/>
          <p:nvPr/>
        </p:nvSpPr>
        <p:spPr>
          <a:xfrm>
            <a:off x="7141351" y="2591721"/>
            <a:ext cx="2393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&lt;ID_cluster, Point&gt;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85EDA802-6FE8-19F2-9C09-A07CA2958BAE}"/>
              </a:ext>
            </a:extLst>
          </p:cNvPr>
          <p:cNvSpPr txBox="1"/>
          <p:nvPr/>
        </p:nvSpPr>
        <p:spPr>
          <a:xfrm>
            <a:off x="6745340" y="3591804"/>
            <a:ext cx="3005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ID_cluster</a:t>
            </a:r>
            <a:r>
              <a:rPr lang="en-US" sz="1100" dirty="0"/>
              <a:t>, list of Points&gt; 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B78BB66-D665-A962-EE50-C4E1D9E05227}"/>
              </a:ext>
            </a:extLst>
          </p:cNvPr>
          <p:cNvSpPr txBox="1"/>
          <p:nvPr/>
        </p:nvSpPr>
        <p:spPr>
          <a:xfrm>
            <a:off x="9544863" y="3479451"/>
            <a:ext cx="3005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&lt;ID_cluster, list of Points&gt; 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8ED3E87A-9626-13A0-5742-A79F1C563412}"/>
              </a:ext>
            </a:extLst>
          </p:cNvPr>
          <p:cNvSpPr txBox="1"/>
          <p:nvPr/>
        </p:nvSpPr>
        <p:spPr>
          <a:xfrm>
            <a:off x="7271227" y="4904918"/>
            <a:ext cx="3005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&lt;ID_cluster,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FC04F78-8E8B-AA00-74C3-2AC67BECA426}"/>
              </a:ext>
            </a:extLst>
          </p:cNvPr>
          <p:cNvSpPr txBox="1"/>
          <p:nvPr/>
        </p:nvSpPr>
        <p:spPr>
          <a:xfrm>
            <a:off x="1141413" y="4965588"/>
            <a:ext cx="300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ID_Cluster</a:t>
            </a:r>
            <a:r>
              <a:rPr lang="en-US" dirty="0"/>
              <a:t>, </a:t>
            </a:r>
            <a:r>
              <a:rPr lang="en-US" dirty="0" err="1"/>
              <a:t>New_Centroid</a:t>
            </a:r>
            <a:r>
              <a:rPr lang="en-US" dirty="0"/>
              <a:t>&gt;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1208506-D3FF-051D-FE86-AFB496E6A523}"/>
              </a:ext>
            </a:extLst>
          </p:cNvPr>
          <p:cNvSpPr txBox="1"/>
          <p:nvPr/>
        </p:nvSpPr>
        <p:spPr>
          <a:xfrm>
            <a:off x="7271227" y="5291262"/>
            <a:ext cx="162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Partial_sum</a:t>
            </a:r>
            <a:r>
              <a:rPr lang="en-US" sz="1200" dirty="0"/>
              <a:t>&gt;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5182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>
            <a:extLst>
              <a:ext uri="{FF2B5EF4-FFF2-40B4-BE49-F238E27FC236}">
                <a16:creationId xmlns:a16="http://schemas.microsoft.com/office/drawing/2014/main" id="{5BD33659-8797-414B-BBDC-24F942329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91">
            <a:extLst>
              <a:ext uri="{FF2B5EF4-FFF2-40B4-BE49-F238E27FC236}">
                <a16:creationId xmlns:a16="http://schemas.microsoft.com/office/drawing/2014/main" id="{F810FE48-5F0C-4E97-BD7F-FDE128D85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3" name="Rectangle 5">
              <a:extLst>
                <a:ext uri="{FF2B5EF4-FFF2-40B4-BE49-F238E27FC236}">
                  <a16:creationId xmlns:a16="http://schemas.microsoft.com/office/drawing/2014/main" id="{9E9C04BA-ABF7-4D41-9977-2AC221BD4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56AF6CAB-66FF-4AA8-8332-92421FA16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2A7D0399-D212-4CE1-A9C0-9B98A2F0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8">
              <a:extLst>
                <a:ext uri="{FF2B5EF4-FFF2-40B4-BE49-F238E27FC236}">
                  <a16:creationId xmlns:a16="http://schemas.microsoft.com/office/drawing/2014/main" id="{18DF3D3C-1A48-496B-B941-76DF67EA7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913F4BC7-7179-4E16-9FD6-A32BC13A0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509355FA-2026-4EBE-8C72-9B94B1F1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CDD190A1-6E3E-4C34-A19B-A52C6D317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D5BA1962-F2E3-4CA2-BE44-53381D18F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C2FA9E59-0DE1-449C-8D17-1475D5CC7E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F1582807-3DE3-42F1-9941-728273E08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6C574FB1-69C5-49C2-A1C4-2A6590BF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D4175D29-82CB-41CD-9E0F-17524FB02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9893387B-BD94-47D2-80DC-B9ADB6BD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BC2223CF-E8B9-48C3-8E70-7B38DBE2A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CB660EF5-7021-48D0-B131-DA22FAF8D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7A02052F-7B58-4423-9CBA-27D8D838A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42231171-7F2B-4B11-B34A-D98DB4143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AED192E7-1105-4649-8D4D-C86FFEDF6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8BA48BFE-2223-4E9C-A0EE-DE11843C3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4">
              <a:extLst>
                <a:ext uri="{FF2B5EF4-FFF2-40B4-BE49-F238E27FC236}">
                  <a16:creationId xmlns:a16="http://schemas.microsoft.com/office/drawing/2014/main" id="{B3FB57C9-C83B-4ADC-8E93-312492D4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5">
              <a:extLst>
                <a:ext uri="{FF2B5EF4-FFF2-40B4-BE49-F238E27FC236}">
                  <a16:creationId xmlns:a16="http://schemas.microsoft.com/office/drawing/2014/main" id="{AF6405A6-6E98-40DD-945A-E6D969231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6">
              <a:extLst>
                <a:ext uri="{FF2B5EF4-FFF2-40B4-BE49-F238E27FC236}">
                  <a16:creationId xmlns:a16="http://schemas.microsoft.com/office/drawing/2014/main" id="{2D181A4A-23A5-4683-9F05-61228AD26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7">
              <a:extLst>
                <a:ext uri="{FF2B5EF4-FFF2-40B4-BE49-F238E27FC236}">
                  <a16:creationId xmlns:a16="http://schemas.microsoft.com/office/drawing/2014/main" id="{201ABEF6-F58B-46EC-85FB-228E60962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8">
              <a:extLst>
                <a:ext uri="{FF2B5EF4-FFF2-40B4-BE49-F238E27FC236}">
                  <a16:creationId xmlns:a16="http://schemas.microsoft.com/office/drawing/2014/main" id="{D6EBECB6-1B5C-43E5-84BF-8D5385C03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6D5B4EBF-EF44-4914-AE66-247EF3D3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43593E76-10EF-45B3-86EB-CA59047CC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FC3720B0-AA35-49D1-B5A6-9215D0138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EEE267FA-B493-44EE-B372-8CB3A0450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Rectangle 33">
              <a:extLst>
                <a:ext uri="{FF2B5EF4-FFF2-40B4-BE49-F238E27FC236}">
                  <a16:creationId xmlns:a16="http://schemas.microsoft.com/office/drawing/2014/main" id="{3DA75F6F-8EDF-4DF8-89BF-9C1137D17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2" name="Freeform 34">
              <a:extLst>
                <a:ext uri="{FF2B5EF4-FFF2-40B4-BE49-F238E27FC236}">
                  <a16:creationId xmlns:a16="http://schemas.microsoft.com/office/drawing/2014/main" id="{5BEEC465-A6AB-47E5-8FB5-DCA91F165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35">
              <a:extLst>
                <a:ext uri="{FF2B5EF4-FFF2-40B4-BE49-F238E27FC236}">
                  <a16:creationId xmlns:a16="http://schemas.microsoft.com/office/drawing/2014/main" id="{89B9E785-F9F2-4951-8158-002B55126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E1F4058F-C686-4BF1-9DE9-C917CAB90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7">
              <a:extLst>
                <a:ext uri="{FF2B5EF4-FFF2-40B4-BE49-F238E27FC236}">
                  <a16:creationId xmlns:a16="http://schemas.microsoft.com/office/drawing/2014/main" id="{F1337D0C-63AE-4024-A976-139287761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8">
              <a:extLst>
                <a:ext uri="{FF2B5EF4-FFF2-40B4-BE49-F238E27FC236}">
                  <a16:creationId xmlns:a16="http://schemas.microsoft.com/office/drawing/2014/main" id="{7F12E32F-60F1-4DA3-A0B8-05E6AF31D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39">
              <a:extLst>
                <a:ext uri="{FF2B5EF4-FFF2-40B4-BE49-F238E27FC236}">
                  <a16:creationId xmlns:a16="http://schemas.microsoft.com/office/drawing/2014/main" id="{7CC92CAE-5F95-49A9-B9F9-94A1DEE98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40">
              <a:extLst>
                <a:ext uri="{FF2B5EF4-FFF2-40B4-BE49-F238E27FC236}">
                  <a16:creationId xmlns:a16="http://schemas.microsoft.com/office/drawing/2014/main" id="{610BE2B0-1D02-4099-9DD8-339F22FEE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41">
              <a:extLst>
                <a:ext uri="{FF2B5EF4-FFF2-40B4-BE49-F238E27FC236}">
                  <a16:creationId xmlns:a16="http://schemas.microsoft.com/office/drawing/2014/main" id="{E10409A3-2BB1-41E7-90AE-3D296FC1F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42">
              <a:extLst>
                <a:ext uri="{FF2B5EF4-FFF2-40B4-BE49-F238E27FC236}">
                  <a16:creationId xmlns:a16="http://schemas.microsoft.com/office/drawing/2014/main" id="{F8F8E99E-F806-4235-ADFB-25B49D4A8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43">
              <a:extLst>
                <a:ext uri="{FF2B5EF4-FFF2-40B4-BE49-F238E27FC236}">
                  <a16:creationId xmlns:a16="http://schemas.microsoft.com/office/drawing/2014/main" id="{3C4715E6-9985-446B-ADB4-B82272988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44">
              <a:extLst>
                <a:ext uri="{FF2B5EF4-FFF2-40B4-BE49-F238E27FC236}">
                  <a16:creationId xmlns:a16="http://schemas.microsoft.com/office/drawing/2014/main" id="{071C6B3A-09E9-4DEC-ADEE-FA919B78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Rectangle 45">
              <a:extLst>
                <a:ext uri="{FF2B5EF4-FFF2-40B4-BE49-F238E27FC236}">
                  <a16:creationId xmlns:a16="http://schemas.microsoft.com/office/drawing/2014/main" id="{DE1E82C9-0A74-451A-A063-6818E33B0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4" name="Freeform 46">
              <a:extLst>
                <a:ext uri="{FF2B5EF4-FFF2-40B4-BE49-F238E27FC236}">
                  <a16:creationId xmlns:a16="http://schemas.microsoft.com/office/drawing/2014/main" id="{F3662B80-5B88-475B-89A9-8E6AFBDCA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7">
              <a:extLst>
                <a:ext uri="{FF2B5EF4-FFF2-40B4-BE49-F238E27FC236}">
                  <a16:creationId xmlns:a16="http://schemas.microsoft.com/office/drawing/2014/main" id="{ECA55A40-ECA9-4F56-9D04-8C68C1910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8">
              <a:extLst>
                <a:ext uri="{FF2B5EF4-FFF2-40B4-BE49-F238E27FC236}">
                  <a16:creationId xmlns:a16="http://schemas.microsoft.com/office/drawing/2014/main" id="{D1CED64C-F0D9-4EA6-B88B-E4795F81D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9">
              <a:extLst>
                <a:ext uri="{FF2B5EF4-FFF2-40B4-BE49-F238E27FC236}">
                  <a16:creationId xmlns:a16="http://schemas.microsoft.com/office/drawing/2014/main" id="{4641FE6D-04B5-4BBE-B700-E3A0C057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50">
              <a:extLst>
                <a:ext uri="{FF2B5EF4-FFF2-40B4-BE49-F238E27FC236}">
                  <a16:creationId xmlns:a16="http://schemas.microsoft.com/office/drawing/2014/main" id="{1426A56A-D27A-4C9A-A74C-5A73E5AD6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51">
              <a:extLst>
                <a:ext uri="{FF2B5EF4-FFF2-40B4-BE49-F238E27FC236}">
                  <a16:creationId xmlns:a16="http://schemas.microsoft.com/office/drawing/2014/main" id="{0D2887A6-6597-4932-AEA0-A1B3C719B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52">
              <a:extLst>
                <a:ext uri="{FF2B5EF4-FFF2-40B4-BE49-F238E27FC236}">
                  <a16:creationId xmlns:a16="http://schemas.microsoft.com/office/drawing/2014/main" id="{32CCC3DB-409A-48A3-A79A-2E37A9603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53">
              <a:extLst>
                <a:ext uri="{FF2B5EF4-FFF2-40B4-BE49-F238E27FC236}">
                  <a16:creationId xmlns:a16="http://schemas.microsoft.com/office/drawing/2014/main" id="{1C2C9C8A-AD45-4AA6-817C-3010FCF2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54">
              <a:extLst>
                <a:ext uri="{FF2B5EF4-FFF2-40B4-BE49-F238E27FC236}">
                  <a16:creationId xmlns:a16="http://schemas.microsoft.com/office/drawing/2014/main" id="{BD8D346A-C641-4BD2-B5AE-C48CC6A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55">
              <a:extLst>
                <a:ext uri="{FF2B5EF4-FFF2-40B4-BE49-F238E27FC236}">
                  <a16:creationId xmlns:a16="http://schemas.microsoft.com/office/drawing/2014/main" id="{6BD8EEEB-07A6-4582-9E40-4AA094FED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56">
              <a:extLst>
                <a:ext uri="{FF2B5EF4-FFF2-40B4-BE49-F238E27FC236}">
                  <a16:creationId xmlns:a16="http://schemas.microsoft.com/office/drawing/2014/main" id="{9E6A63A8-37FA-425D-86BE-BF9A568AF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57">
              <a:extLst>
                <a:ext uri="{FF2B5EF4-FFF2-40B4-BE49-F238E27FC236}">
                  <a16:creationId xmlns:a16="http://schemas.microsoft.com/office/drawing/2014/main" id="{3F5FAEF2-49E0-4F5C-A6D4-26C2FE15F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8">
              <a:extLst>
                <a:ext uri="{FF2B5EF4-FFF2-40B4-BE49-F238E27FC236}">
                  <a16:creationId xmlns:a16="http://schemas.microsoft.com/office/drawing/2014/main" id="{BF106702-ED0E-4145-BF3A-08F15BC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1AA129D-2A8C-0C19-B21B-453A4FC4F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274" y="5113338"/>
            <a:ext cx="8791575" cy="13016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RESULTS OBTAINED</a:t>
            </a:r>
            <a:br>
              <a:rPr lang="en-US" sz="4800" dirty="0"/>
            </a:br>
            <a:r>
              <a:rPr lang="en-GB" sz="2000" kern="100" cap="none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</a:t>
            </a:r>
            <a:r>
              <a:rPr lang="en-GB" sz="2000" i="1" kern="100" cap="none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max_iter</a:t>
            </a:r>
            <a:r>
              <a:rPr lang="en-GB" sz="2000" kern="100" cap="none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=100, </a:t>
            </a:r>
            <a:r>
              <a:rPr lang="en-GB" sz="2000" i="1" kern="100" cap="none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threshold</a:t>
            </a:r>
            <a:r>
              <a:rPr lang="en-GB" sz="2000" kern="100" cap="none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=0.1 </a:t>
            </a:r>
            <a:endParaRPr lang="en-US" sz="4800" dirty="0"/>
          </a:p>
        </p:txBody>
      </p:sp>
      <p:pic>
        <p:nvPicPr>
          <p:cNvPr id="6" name="Immagine 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CD4E710F-B90D-400F-02E4-EE7A5DC93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" y="3303243"/>
            <a:ext cx="5146812" cy="3402357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Immagine 6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48491980-2C99-94A9-91C0-22A288AD9B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3537" y="895728"/>
            <a:ext cx="6378435" cy="373138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Segnaposto contenuto 4" descr="K-means execution time for K=3">
            <a:extLst>
              <a:ext uri="{FF2B5EF4-FFF2-40B4-BE49-F238E27FC236}">
                <a16:creationId xmlns:a16="http://schemas.microsoft.com/office/drawing/2014/main" id="{335660E7-95EC-BB42-FB55-EF3517808E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072" y="122799"/>
            <a:ext cx="5194440" cy="3038747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1B748D1-CA5F-90C0-8CD5-654479B7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6309360"/>
            <a:ext cx="7710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5A33CB2A-1702-4C1D-9CC4-8D472D39F19E}" type="slidenum">
              <a:rPr lang="en-US" smtClean="0"/>
              <a:pPr defTabSz="457200">
                <a:spcAft>
                  <a:spcPts val="600"/>
                </a:spcAft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3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5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17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ctangle 46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48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0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8ABBA67-E755-2FC4-C17A-1BC5FFC3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64" y="1296938"/>
            <a:ext cx="2933515" cy="30341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E71AB7-816D-7D9E-182D-AC9DE899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7217" y="5883274"/>
            <a:ext cx="6901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5A33CB2A-1702-4C1D-9CC4-8D472D39F19E}" type="slidenum">
              <a:rPr lang="en-US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8</a:t>
            </a:fld>
            <a:endParaRPr lang="en-US" kern="12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1" name="CasellaDiTesto 7">
            <a:extLst>
              <a:ext uri="{FF2B5EF4-FFF2-40B4-BE49-F238E27FC236}">
                <a16:creationId xmlns:a16="http://schemas.microsoft.com/office/drawing/2014/main" id="{80271BF2-2510-3CBD-E7C8-C41F99CCF1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4107816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Segnaposto contenuto 4">
            <a:extLst>
              <a:ext uri="{FF2B5EF4-FFF2-40B4-BE49-F238E27FC236}">
                <a16:creationId xmlns:a16="http://schemas.microsoft.com/office/drawing/2014/main" id="{BF2B45FC-01A9-E43D-CE5C-6C149411059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" t="-1725" r="-2260" b="-1483"/>
          <a:stretch/>
        </p:blipFill>
        <p:spPr bwMode="auto">
          <a:xfrm>
            <a:off x="730162" y="3537478"/>
            <a:ext cx="2881803" cy="2254156"/>
          </a:xfrm>
          <a:prstGeom prst="round2DiagRect">
            <a:avLst>
              <a:gd name="adj1" fmla="val 5608"/>
              <a:gd name="adj2" fmla="val 30664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4502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58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4" name="Rectangle 59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15" descr="Immagine che contiene web, Ragnatela, ragno&#10;&#10;Descrizione generata automaticamente">
            <a:extLst>
              <a:ext uri="{FF2B5EF4-FFF2-40B4-BE49-F238E27FC236}">
                <a16:creationId xmlns:a16="http://schemas.microsoft.com/office/drawing/2014/main" id="{72BA20B0-792F-6BA5-0A93-C91C0D1FC3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7197" b="2415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  <a:noFill/>
        </p:spPr>
      </p:pic>
      <p:grpSp>
        <p:nvGrpSpPr>
          <p:cNvPr id="105" name="Group 62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06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7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8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9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0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1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3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4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5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9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0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1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540C376-2B75-6A76-ACB7-3F9BAC587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Thanks for your attention!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F44CBA-6187-7260-37EE-B4BEA4B80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/>
              <a:t>We hope you found interesting this presentation.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03E44BC-5FE7-D2C2-79EB-C503476F3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557" y="4926857"/>
            <a:ext cx="2008203" cy="1759839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8E326AE-7829-4EBD-F6C5-236567B4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33CB2A-1702-4C1D-9CC4-8D472D39F19E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116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207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Cambria</vt:lpstr>
      <vt:lpstr>Courier New</vt:lpstr>
      <vt:lpstr>Tw Cen MT</vt:lpstr>
      <vt:lpstr>Circuito</vt:lpstr>
      <vt:lpstr>K-Means Algorithm for the  Hadoop MapReduce Framework</vt:lpstr>
      <vt:lpstr>Introduction</vt:lpstr>
      <vt:lpstr>Pseudocode (1)</vt:lpstr>
      <vt:lpstr>Pseudocode (2)</vt:lpstr>
      <vt:lpstr>FLOWCHART</vt:lpstr>
      <vt:lpstr>MAPREDUCE IMPLEMENTATION</vt:lpstr>
      <vt:lpstr>RESULTS OBTAINED with max_iter=100, threshold=0.1 </vt:lpstr>
      <vt:lpstr>CONCLUSIONS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guide generation and evaluation</dc:title>
  <dc:creator>Giulio Capecchi</dc:creator>
  <cp:lastModifiedBy>Giulio Capecchi</cp:lastModifiedBy>
  <cp:revision>2</cp:revision>
  <dcterms:created xsi:type="dcterms:W3CDTF">2023-06-28T08:17:07Z</dcterms:created>
  <dcterms:modified xsi:type="dcterms:W3CDTF">2023-06-28T12:55:13Z</dcterms:modified>
</cp:coreProperties>
</file>