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293" r:id="rId5"/>
    <p:sldId id="298" r:id="rId6"/>
    <p:sldId id="296" r:id="rId7"/>
    <p:sldId id="299" r:id="rId8"/>
    <p:sldId id="297" r:id="rId9"/>
    <p:sldId id="3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4F55A-CBFD-4902-83A5-BC0D1167FAC0}" v="53" dt="2021-03-27T10:37:57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D'Aiera" userId="213dfd26b19aa2fd" providerId="LiveId" clId="{8944F55A-CBFD-4902-83A5-BC0D1167FAC0}"/>
    <pc:docChg chg="undo custSel addSld delSld modSld">
      <pc:chgData name="Giulio D'Aiera" userId="213dfd26b19aa2fd" providerId="LiveId" clId="{8944F55A-CBFD-4902-83A5-BC0D1167FAC0}" dt="2021-03-27T10:38:19.061" v="1207" actId="14100"/>
      <pc:docMkLst>
        <pc:docMk/>
      </pc:docMkLst>
      <pc:sldChg chg="modSp mod">
        <pc:chgData name="Giulio D'Aiera" userId="213dfd26b19aa2fd" providerId="LiveId" clId="{8944F55A-CBFD-4902-83A5-BC0D1167FAC0}" dt="2021-03-27T10:38:19.061" v="1207" actId="14100"/>
        <pc:sldMkLst>
          <pc:docMk/>
          <pc:sldMk cId="4093759330" sldId="291"/>
        </pc:sldMkLst>
        <pc:spChg chg="mod">
          <ac:chgData name="Giulio D'Aiera" userId="213dfd26b19aa2fd" providerId="LiveId" clId="{8944F55A-CBFD-4902-83A5-BC0D1167FAC0}" dt="2021-03-27T10:38:19.061" v="1207" actId="14100"/>
          <ac:spMkLst>
            <pc:docMk/>
            <pc:sldMk cId="4093759330" sldId="291"/>
            <ac:spMk id="3" creationId="{59FB0A74-AD1E-4D56-93B6-49F0552D71D5}"/>
          </ac:spMkLst>
        </pc:spChg>
      </pc:sldChg>
      <pc:sldChg chg="addSp delSp modSp mod">
        <pc:chgData name="Giulio D'Aiera" userId="213dfd26b19aa2fd" providerId="LiveId" clId="{8944F55A-CBFD-4902-83A5-BC0D1167FAC0}" dt="2021-03-27T09:54:53.114" v="810" actId="17032"/>
        <pc:sldMkLst>
          <pc:docMk/>
          <pc:sldMk cId="224461521" sldId="292"/>
        </pc:sldMkLst>
        <pc:spChg chg="mod">
          <ac:chgData name="Giulio D'Aiera" userId="213dfd26b19aa2fd" providerId="LiveId" clId="{8944F55A-CBFD-4902-83A5-BC0D1167FAC0}" dt="2021-03-26T13:35:10.435" v="485" actId="20577"/>
          <ac:spMkLst>
            <pc:docMk/>
            <pc:sldMk cId="224461521" sldId="292"/>
            <ac:spMk id="2" creationId="{90EFDD81-8484-418E-88EF-E9D577D46C43}"/>
          </ac:spMkLst>
        </pc:spChg>
        <pc:spChg chg="add mod">
          <ac:chgData name="Giulio D'Aiera" userId="213dfd26b19aa2fd" providerId="LiveId" clId="{8944F55A-CBFD-4902-83A5-BC0D1167FAC0}" dt="2021-03-27T09:13:55.102" v="581" actId="207"/>
          <ac:spMkLst>
            <pc:docMk/>
            <pc:sldMk cId="224461521" sldId="292"/>
            <ac:spMk id="3" creationId="{A77D3F8E-F43B-4F23-96F8-76C4D04C9233}"/>
          </ac:spMkLst>
        </pc:spChg>
        <pc:spChg chg="add del">
          <ac:chgData name="Giulio D'Aiera" userId="213dfd26b19aa2fd" providerId="LiveId" clId="{8944F55A-CBFD-4902-83A5-BC0D1167FAC0}" dt="2021-03-27T09:03:04.305" v="496" actId="478"/>
          <ac:spMkLst>
            <pc:docMk/>
            <pc:sldMk cId="224461521" sldId="292"/>
            <ac:spMk id="4" creationId="{D1AC65F5-44D8-4F90-B0B5-DE1BE320E471}"/>
          </ac:spMkLst>
        </pc:spChg>
        <pc:spChg chg="add mod">
          <ac:chgData name="Giulio D'Aiera" userId="213dfd26b19aa2fd" providerId="LiveId" clId="{8944F55A-CBFD-4902-83A5-BC0D1167FAC0}" dt="2021-03-27T09:14:00.524" v="582" actId="208"/>
          <ac:spMkLst>
            <pc:docMk/>
            <pc:sldMk cId="224461521" sldId="292"/>
            <ac:spMk id="6" creationId="{34863FCD-8687-410A-B69C-9CCE2F47F403}"/>
          </ac:spMkLst>
        </pc:spChg>
        <pc:spChg chg="add mod">
          <ac:chgData name="Giulio D'Aiera" userId="213dfd26b19aa2fd" providerId="LiveId" clId="{8944F55A-CBFD-4902-83A5-BC0D1167FAC0}" dt="2021-03-27T09:39:02.399" v="790" actId="1076"/>
          <ac:spMkLst>
            <pc:docMk/>
            <pc:sldMk cId="224461521" sldId="292"/>
            <ac:spMk id="7" creationId="{AC140D27-F817-4421-B1C6-F0145255DD88}"/>
          </ac:spMkLst>
        </pc:spChg>
        <pc:spChg chg="add del mod">
          <ac:chgData name="Giulio D'Aiera" userId="213dfd26b19aa2fd" providerId="LiveId" clId="{8944F55A-CBFD-4902-83A5-BC0D1167FAC0}" dt="2021-03-27T09:08:57.886" v="524" actId="21"/>
          <ac:spMkLst>
            <pc:docMk/>
            <pc:sldMk cId="224461521" sldId="292"/>
            <ac:spMk id="11" creationId="{1B652E1E-B9AC-49C8-900E-08DF2698B039}"/>
          </ac:spMkLst>
        </pc:spChg>
        <pc:spChg chg="add mod">
          <ac:chgData name="Giulio D'Aiera" userId="213dfd26b19aa2fd" providerId="LiveId" clId="{8944F55A-CBFD-4902-83A5-BC0D1167FAC0}" dt="2021-03-27T09:11:12.911" v="539" actId="208"/>
          <ac:spMkLst>
            <pc:docMk/>
            <pc:sldMk cId="224461521" sldId="292"/>
            <ac:spMk id="13" creationId="{860B9768-D1B7-4232-B2E6-236D1EFC77B5}"/>
          </ac:spMkLst>
        </pc:spChg>
        <pc:spChg chg="add del mod">
          <ac:chgData name="Giulio D'Aiera" userId="213dfd26b19aa2fd" providerId="LiveId" clId="{8944F55A-CBFD-4902-83A5-BC0D1167FAC0}" dt="2021-03-27T09:39:04.948" v="791" actId="1076"/>
          <ac:spMkLst>
            <pc:docMk/>
            <pc:sldMk cId="224461521" sldId="292"/>
            <ac:spMk id="15" creationId="{C9FC5CC2-B205-43DD-86DB-39107738762A}"/>
          </ac:spMkLst>
        </pc:spChg>
        <pc:spChg chg="add mod">
          <ac:chgData name="Giulio D'Aiera" userId="213dfd26b19aa2fd" providerId="LiveId" clId="{8944F55A-CBFD-4902-83A5-BC0D1167FAC0}" dt="2021-03-27T09:12:11.374" v="579" actId="1076"/>
          <ac:spMkLst>
            <pc:docMk/>
            <pc:sldMk cId="224461521" sldId="292"/>
            <ac:spMk id="21" creationId="{DAD813D8-CD9D-4210-83D7-574B5039A0C3}"/>
          </ac:spMkLst>
        </pc:spChg>
        <pc:spChg chg="add mod">
          <ac:chgData name="Giulio D'Aiera" userId="213dfd26b19aa2fd" providerId="LiveId" clId="{8944F55A-CBFD-4902-83A5-BC0D1167FAC0}" dt="2021-03-27T09:16:30.812" v="592" actId="1076"/>
          <ac:spMkLst>
            <pc:docMk/>
            <pc:sldMk cId="224461521" sldId="292"/>
            <ac:spMk id="22" creationId="{A987E3FB-D95E-487B-8B8B-47B8FAA0F962}"/>
          </ac:spMkLst>
        </pc:spChg>
        <pc:spChg chg="add mod">
          <ac:chgData name="Giulio D'Aiera" userId="213dfd26b19aa2fd" providerId="LiveId" clId="{8944F55A-CBFD-4902-83A5-BC0D1167FAC0}" dt="2021-03-27T09:16:58.222" v="608" actId="20577"/>
          <ac:spMkLst>
            <pc:docMk/>
            <pc:sldMk cId="224461521" sldId="292"/>
            <ac:spMk id="23" creationId="{0CF89591-1024-4453-BF19-5F34631086FD}"/>
          </ac:spMkLst>
        </pc:spChg>
        <pc:spChg chg="add mod">
          <ac:chgData name="Giulio D'Aiera" userId="213dfd26b19aa2fd" providerId="LiveId" clId="{8944F55A-CBFD-4902-83A5-BC0D1167FAC0}" dt="2021-03-27T09:18:32.448" v="612" actId="14100"/>
          <ac:spMkLst>
            <pc:docMk/>
            <pc:sldMk cId="224461521" sldId="292"/>
            <ac:spMk id="24" creationId="{AAA6A323-1755-442D-8455-AA1BC3B09718}"/>
          </ac:spMkLst>
        </pc:spChg>
        <pc:spChg chg="add mod">
          <ac:chgData name="Giulio D'Aiera" userId="213dfd26b19aa2fd" providerId="LiveId" clId="{8944F55A-CBFD-4902-83A5-BC0D1167FAC0}" dt="2021-03-27T09:18:50.159" v="620" actId="20577"/>
          <ac:spMkLst>
            <pc:docMk/>
            <pc:sldMk cId="224461521" sldId="292"/>
            <ac:spMk id="25" creationId="{71746725-A722-4F3A-BD41-FA4E892E1D5C}"/>
          </ac:spMkLst>
        </pc:spChg>
        <pc:spChg chg="add mod">
          <ac:chgData name="Giulio D'Aiera" userId="213dfd26b19aa2fd" providerId="LiveId" clId="{8944F55A-CBFD-4902-83A5-BC0D1167FAC0}" dt="2021-03-27T09:32:00.549" v="745" actId="14100"/>
          <ac:spMkLst>
            <pc:docMk/>
            <pc:sldMk cId="224461521" sldId="292"/>
            <ac:spMk id="26" creationId="{D421E059-6AD9-457B-B67C-86251C5C35BC}"/>
          </ac:spMkLst>
        </pc:spChg>
        <pc:spChg chg="add mod">
          <ac:chgData name="Giulio D'Aiera" userId="213dfd26b19aa2fd" providerId="LiveId" clId="{8944F55A-CBFD-4902-83A5-BC0D1167FAC0}" dt="2021-03-27T09:21:18.178" v="636"/>
          <ac:spMkLst>
            <pc:docMk/>
            <pc:sldMk cId="224461521" sldId="292"/>
            <ac:spMk id="27" creationId="{19C66A0E-26D5-44DE-B31B-6E6FECB256C4}"/>
          </ac:spMkLst>
        </pc:spChg>
        <pc:spChg chg="add mod">
          <ac:chgData name="Giulio D'Aiera" userId="213dfd26b19aa2fd" providerId="LiveId" clId="{8944F55A-CBFD-4902-83A5-BC0D1167FAC0}" dt="2021-03-27T09:20:19.148" v="630" actId="14100"/>
          <ac:spMkLst>
            <pc:docMk/>
            <pc:sldMk cId="224461521" sldId="292"/>
            <ac:spMk id="28" creationId="{BB2ED6C7-50E1-40AD-A625-8E44FADE90F9}"/>
          </ac:spMkLst>
        </pc:spChg>
        <pc:spChg chg="add del mod">
          <ac:chgData name="Giulio D'Aiera" userId="213dfd26b19aa2fd" providerId="LiveId" clId="{8944F55A-CBFD-4902-83A5-BC0D1167FAC0}" dt="2021-03-27T09:21:11.768" v="633" actId="478"/>
          <ac:spMkLst>
            <pc:docMk/>
            <pc:sldMk cId="224461521" sldId="292"/>
            <ac:spMk id="29" creationId="{26161171-5D9D-448C-B471-B96BDE0BD739}"/>
          </ac:spMkLst>
        </pc:spChg>
        <pc:spChg chg="add del">
          <ac:chgData name="Giulio D'Aiera" userId="213dfd26b19aa2fd" providerId="LiveId" clId="{8944F55A-CBFD-4902-83A5-BC0D1167FAC0}" dt="2021-03-27T09:21:23.364" v="638" actId="22"/>
          <ac:spMkLst>
            <pc:docMk/>
            <pc:sldMk cId="224461521" sldId="292"/>
            <ac:spMk id="31" creationId="{C96CAE35-FC5A-44EA-8655-579F8A73377C}"/>
          </ac:spMkLst>
        </pc:spChg>
        <pc:spChg chg="add mod">
          <ac:chgData name="Giulio D'Aiera" userId="213dfd26b19aa2fd" providerId="LiveId" clId="{8944F55A-CBFD-4902-83A5-BC0D1167FAC0}" dt="2021-03-27T09:21:38.127" v="646" actId="20577"/>
          <ac:spMkLst>
            <pc:docMk/>
            <pc:sldMk cId="224461521" sldId="292"/>
            <ac:spMk id="32" creationId="{3DB5D815-745A-4962-B765-39BEB02CACCB}"/>
          </ac:spMkLst>
        </pc:spChg>
        <pc:spChg chg="add mod">
          <ac:chgData name="Giulio D'Aiera" userId="213dfd26b19aa2fd" providerId="LiveId" clId="{8944F55A-CBFD-4902-83A5-BC0D1167FAC0}" dt="2021-03-27T09:23:07.437" v="651" actId="1076"/>
          <ac:spMkLst>
            <pc:docMk/>
            <pc:sldMk cId="224461521" sldId="292"/>
            <ac:spMk id="33" creationId="{674E58E1-C8CD-4F5E-BADB-BC91FFB4CEFE}"/>
          </ac:spMkLst>
        </pc:spChg>
        <pc:spChg chg="add mod">
          <ac:chgData name="Giulio D'Aiera" userId="213dfd26b19aa2fd" providerId="LiveId" clId="{8944F55A-CBFD-4902-83A5-BC0D1167FAC0}" dt="2021-03-27T09:23:21.576" v="663" actId="20577"/>
          <ac:spMkLst>
            <pc:docMk/>
            <pc:sldMk cId="224461521" sldId="292"/>
            <ac:spMk id="34" creationId="{1D384FF9-980A-426A-AA19-D40FB8494DDE}"/>
          </ac:spMkLst>
        </pc:spChg>
        <pc:spChg chg="add mod">
          <ac:chgData name="Giulio D'Aiera" userId="213dfd26b19aa2fd" providerId="LiveId" clId="{8944F55A-CBFD-4902-83A5-BC0D1167FAC0}" dt="2021-03-27T09:24:49.301" v="676" actId="207"/>
          <ac:spMkLst>
            <pc:docMk/>
            <pc:sldMk cId="224461521" sldId="292"/>
            <ac:spMk id="39" creationId="{4435F810-2BB3-4749-94DF-87867D22E9A8}"/>
          </ac:spMkLst>
        </pc:spChg>
        <pc:spChg chg="add mod">
          <ac:chgData name="Giulio D'Aiera" userId="213dfd26b19aa2fd" providerId="LiveId" clId="{8944F55A-CBFD-4902-83A5-BC0D1167FAC0}" dt="2021-03-27T09:25:16.401" v="689" actId="1076"/>
          <ac:spMkLst>
            <pc:docMk/>
            <pc:sldMk cId="224461521" sldId="292"/>
            <ac:spMk id="40" creationId="{5A90CEC2-4089-4C03-B2E9-AADC8D8803D1}"/>
          </ac:spMkLst>
        </pc:spChg>
        <pc:spChg chg="add mod">
          <ac:chgData name="Giulio D'Aiera" userId="213dfd26b19aa2fd" providerId="LiveId" clId="{8944F55A-CBFD-4902-83A5-BC0D1167FAC0}" dt="2021-03-27T09:26:44.055" v="704" actId="208"/>
          <ac:spMkLst>
            <pc:docMk/>
            <pc:sldMk cId="224461521" sldId="292"/>
            <ac:spMk id="44" creationId="{28A060DA-F581-46C4-958B-9296CE77D5F8}"/>
          </ac:spMkLst>
        </pc:spChg>
        <pc:spChg chg="add mod">
          <ac:chgData name="Giulio D'Aiera" userId="213dfd26b19aa2fd" providerId="LiveId" clId="{8944F55A-CBFD-4902-83A5-BC0D1167FAC0}" dt="2021-03-27T09:26:46.682" v="705" actId="207"/>
          <ac:spMkLst>
            <pc:docMk/>
            <pc:sldMk cId="224461521" sldId="292"/>
            <ac:spMk id="45" creationId="{29B0D135-FF0B-4EAA-884E-4008AE310F7F}"/>
          </ac:spMkLst>
        </pc:spChg>
        <pc:spChg chg="add mod">
          <ac:chgData name="Giulio D'Aiera" userId="213dfd26b19aa2fd" providerId="LiveId" clId="{8944F55A-CBFD-4902-83A5-BC0D1167FAC0}" dt="2021-03-27T09:29:45.843" v="728" actId="1076"/>
          <ac:spMkLst>
            <pc:docMk/>
            <pc:sldMk cId="224461521" sldId="292"/>
            <ac:spMk id="48" creationId="{05874B75-EFDB-4499-8125-F099759E870A}"/>
          </ac:spMkLst>
        </pc:spChg>
        <pc:spChg chg="add mod">
          <ac:chgData name="Giulio D'Aiera" userId="213dfd26b19aa2fd" providerId="LiveId" clId="{8944F55A-CBFD-4902-83A5-BC0D1167FAC0}" dt="2021-03-27T09:54:53.114" v="810" actId="17032"/>
          <ac:spMkLst>
            <pc:docMk/>
            <pc:sldMk cId="224461521" sldId="292"/>
            <ac:spMk id="49" creationId="{BA074E26-6AE1-4E5F-B287-4EE244C73C7A}"/>
          </ac:spMkLst>
        </pc:spChg>
        <pc:spChg chg="add mod">
          <ac:chgData name="Giulio D'Aiera" userId="213dfd26b19aa2fd" providerId="LiveId" clId="{8944F55A-CBFD-4902-83A5-BC0D1167FAC0}" dt="2021-03-27T09:54:46.362" v="809" actId="17032"/>
          <ac:spMkLst>
            <pc:docMk/>
            <pc:sldMk cId="224461521" sldId="292"/>
            <ac:spMk id="50" creationId="{040915D7-E953-4BE5-A702-35AF3EB2253E}"/>
          </ac:spMkLst>
        </pc:spChg>
        <pc:spChg chg="add mod">
          <ac:chgData name="Giulio D'Aiera" userId="213dfd26b19aa2fd" providerId="LiveId" clId="{8944F55A-CBFD-4902-83A5-BC0D1167FAC0}" dt="2021-03-27T09:32:58.955" v="753" actId="20577"/>
          <ac:spMkLst>
            <pc:docMk/>
            <pc:sldMk cId="224461521" sldId="292"/>
            <ac:spMk id="51" creationId="{D3BB2FD9-97AC-49FF-85B1-9EC6AEEAB026}"/>
          </ac:spMkLst>
        </pc:spChg>
        <pc:spChg chg="add mod">
          <ac:chgData name="Giulio D'Aiera" userId="213dfd26b19aa2fd" providerId="LiveId" clId="{8944F55A-CBFD-4902-83A5-BC0D1167FAC0}" dt="2021-03-27T09:54:41.606" v="808" actId="17032"/>
          <ac:spMkLst>
            <pc:docMk/>
            <pc:sldMk cId="224461521" sldId="292"/>
            <ac:spMk id="52" creationId="{E4403954-8174-4535-9FF4-D8FFBF211C5F}"/>
          </ac:spMkLst>
        </pc:spChg>
        <pc:spChg chg="add mod">
          <ac:chgData name="Giulio D'Aiera" userId="213dfd26b19aa2fd" providerId="LiveId" clId="{8944F55A-CBFD-4902-83A5-BC0D1167FAC0}" dt="2021-03-27T09:32:56.403" v="749" actId="20577"/>
          <ac:spMkLst>
            <pc:docMk/>
            <pc:sldMk cId="224461521" sldId="292"/>
            <ac:spMk id="53" creationId="{B497D4F7-5175-4EA4-B63F-F010AD8129DA}"/>
          </ac:spMkLst>
        </pc:spChg>
        <pc:spChg chg="add mod">
          <ac:chgData name="Giulio D'Aiera" userId="213dfd26b19aa2fd" providerId="LiveId" clId="{8944F55A-CBFD-4902-83A5-BC0D1167FAC0}" dt="2021-03-27T09:36:58.284" v="767" actId="208"/>
          <ac:spMkLst>
            <pc:docMk/>
            <pc:sldMk cId="224461521" sldId="292"/>
            <ac:spMk id="54" creationId="{1495BDDA-B993-440A-BC01-7E1094E5613B}"/>
          </ac:spMkLst>
        </pc:spChg>
        <pc:spChg chg="add mod">
          <ac:chgData name="Giulio D'Aiera" userId="213dfd26b19aa2fd" providerId="LiveId" clId="{8944F55A-CBFD-4902-83A5-BC0D1167FAC0}" dt="2021-03-27T09:37:33.492" v="773" actId="1076"/>
          <ac:spMkLst>
            <pc:docMk/>
            <pc:sldMk cId="224461521" sldId="292"/>
            <ac:spMk id="55" creationId="{25F06AB9-6EB2-49F2-8835-3AD2C57B8A73}"/>
          </ac:spMkLst>
        </pc:spChg>
        <pc:spChg chg="add mod">
          <ac:chgData name="Giulio D'Aiera" userId="213dfd26b19aa2fd" providerId="LiveId" clId="{8944F55A-CBFD-4902-83A5-BC0D1167FAC0}" dt="2021-03-27T09:38:01.380" v="783" actId="1076"/>
          <ac:spMkLst>
            <pc:docMk/>
            <pc:sldMk cId="224461521" sldId="292"/>
            <ac:spMk id="56" creationId="{073DA1DA-4A12-41DD-A0EE-BE0854758170}"/>
          </ac:spMkLst>
        </pc:spChg>
        <pc:spChg chg="add mod">
          <ac:chgData name="Giulio D'Aiera" userId="213dfd26b19aa2fd" providerId="LiveId" clId="{8944F55A-CBFD-4902-83A5-BC0D1167FAC0}" dt="2021-03-27T09:38:53.233" v="788" actId="208"/>
          <ac:spMkLst>
            <pc:docMk/>
            <pc:sldMk cId="224461521" sldId="292"/>
            <ac:spMk id="57" creationId="{532BA8D5-5B7C-4A5B-B364-D21990B2C683}"/>
          </ac:spMkLst>
        </pc:spChg>
        <pc:spChg chg="add mod">
          <ac:chgData name="Giulio D'Aiera" userId="213dfd26b19aa2fd" providerId="LiveId" clId="{8944F55A-CBFD-4902-83A5-BC0D1167FAC0}" dt="2021-03-27T09:40:08.504" v="796" actId="14100"/>
          <ac:spMkLst>
            <pc:docMk/>
            <pc:sldMk cId="224461521" sldId="292"/>
            <ac:spMk id="58" creationId="{EB41BE13-F018-426D-8204-CBEC0947E2CC}"/>
          </ac:spMkLst>
        </pc:spChg>
        <pc:spChg chg="add mod">
          <ac:chgData name="Giulio D'Aiera" userId="213dfd26b19aa2fd" providerId="LiveId" clId="{8944F55A-CBFD-4902-83A5-BC0D1167FAC0}" dt="2021-03-27T09:40:23.646" v="801" actId="14100"/>
          <ac:spMkLst>
            <pc:docMk/>
            <pc:sldMk cId="224461521" sldId="292"/>
            <ac:spMk id="59" creationId="{F0865BE9-8345-4742-AC51-0CC5B5864C2A}"/>
          </ac:spMkLst>
        </pc:spChg>
        <pc:spChg chg="add mod">
          <ac:chgData name="Giulio D'Aiera" userId="213dfd26b19aa2fd" providerId="LiveId" clId="{8944F55A-CBFD-4902-83A5-BC0D1167FAC0}" dt="2021-03-27T09:40:31.406" v="807" actId="20577"/>
          <ac:spMkLst>
            <pc:docMk/>
            <pc:sldMk cId="224461521" sldId="292"/>
            <ac:spMk id="60" creationId="{9E863DDB-D2E6-4104-979F-5AAC1891A197}"/>
          </ac:spMkLst>
        </pc:spChg>
        <pc:picChg chg="add del mod">
          <ac:chgData name="Giulio D'Aiera" userId="213dfd26b19aa2fd" providerId="LiveId" clId="{8944F55A-CBFD-4902-83A5-BC0D1167FAC0}" dt="2021-03-27T09:40:17.878" v="799" actId="1076"/>
          <ac:picMkLst>
            <pc:docMk/>
            <pc:sldMk cId="224461521" sldId="292"/>
            <ac:picMk id="5" creationId="{B4416ED9-6725-4B2A-9E24-94F17997D8E1}"/>
          </ac:picMkLst>
        </pc:picChg>
        <pc:picChg chg="add del mod">
          <ac:chgData name="Giulio D'Aiera" userId="213dfd26b19aa2fd" providerId="LiveId" clId="{8944F55A-CBFD-4902-83A5-BC0D1167FAC0}" dt="2021-03-27T09:11:19.276" v="541"/>
          <ac:picMkLst>
            <pc:docMk/>
            <pc:sldMk cId="224461521" sldId="292"/>
            <ac:picMk id="19" creationId="{9BFAF4D3-5128-4EB2-8C92-1F6172785D5A}"/>
          </ac:picMkLst>
        </pc:picChg>
        <pc:cxnChg chg="add mod">
          <ac:chgData name="Giulio D'Aiera" userId="213dfd26b19aa2fd" providerId="LiveId" clId="{8944F55A-CBFD-4902-83A5-BC0D1167FAC0}" dt="2021-03-27T09:24:12.009" v="668" actId="208"/>
          <ac:cxnSpMkLst>
            <pc:docMk/>
            <pc:sldMk cId="224461521" sldId="292"/>
            <ac:cxnSpMk id="36" creationId="{68877CA3-5DF9-49DB-A477-715111E3AAEA}"/>
          </ac:cxnSpMkLst>
        </pc:cxnChg>
        <pc:cxnChg chg="add mod">
          <ac:chgData name="Giulio D'Aiera" userId="213dfd26b19aa2fd" providerId="LiveId" clId="{8944F55A-CBFD-4902-83A5-BC0D1167FAC0}" dt="2021-03-27T09:25:05.692" v="682" actId="14100"/>
          <ac:cxnSpMkLst>
            <pc:docMk/>
            <pc:sldMk cId="224461521" sldId="292"/>
            <ac:cxnSpMk id="41" creationId="{0695936D-9166-4538-99D3-1CD4D51DE76A}"/>
          </ac:cxnSpMkLst>
        </pc:cxnChg>
        <pc:cxnChg chg="add del mod">
          <ac:chgData name="Giulio D'Aiera" userId="213dfd26b19aa2fd" providerId="LiveId" clId="{8944F55A-CBFD-4902-83A5-BC0D1167FAC0}" dt="2021-03-27T09:29:48.802" v="729" actId="478"/>
          <ac:cxnSpMkLst>
            <pc:docMk/>
            <pc:sldMk cId="224461521" sldId="292"/>
            <ac:cxnSpMk id="46" creationId="{29BEAD5E-4686-486A-87E5-84DE9E058D2A}"/>
          </ac:cxnSpMkLst>
        </pc:cxnChg>
      </pc:sldChg>
      <pc:sldChg chg="addSp modSp mod">
        <pc:chgData name="Giulio D'Aiera" userId="213dfd26b19aa2fd" providerId="LiveId" clId="{8944F55A-CBFD-4902-83A5-BC0D1167FAC0}" dt="2021-03-26T13:34:49.521" v="469" actId="5793"/>
        <pc:sldMkLst>
          <pc:docMk/>
          <pc:sldMk cId="3708582443" sldId="293"/>
        </pc:sldMkLst>
        <pc:spChg chg="mod">
          <ac:chgData name="Giulio D'Aiera" userId="213dfd26b19aa2fd" providerId="LiveId" clId="{8944F55A-CBFD-4902-83A5-BC0D1167FAC0}" dt="2021-03-26T13:34:49.521" v="469" actId="5793"/>
          <ac:spMkLst>
            <pc:docMk/>
            <pc:sldMk cId="3708582443" sldId="293"/>
            <ac:spMk id="2" creationId="{269A7252-194E-4141-AAA5-44B0BE5F327B}"/>
          </ac:spMkLst>
        </pc:spChg>
        <pc:spChg chg="mod">
          <ac:chgData name="Giulio D'Aiera" userId="213dfd26b19aa2fd" providerId="LiveId" clId="{8944F55A-CBFD-4902-83A5-BC0D1167FAC0}" dt="2021-03-26T13:00:07.752" v="180" actId="1076"/>
          <ac:spMkLst>
            <pc:docMk/>
            <pc:sldMk cId="3708582443" sldId="293"/>
            <ac:spMk id="23" creationId="{4EB3FD0C-8566-436A-B6BB-7C2F249FCD3D}"/>
          </ac:spMkLst>
        </pc:spChg>
        <pc:spChg chg="mod">
          <ac:chgData name="Giulio D'Aiera" userId="213dfd26b19aa2fd" providerId="LiveId" clId="{8944F55A-CBFD-4902-83A5-BC0D1167FAC0}" dt="2021-03-26T13:01:35.548" v="198" actId="1076"/>
          <ac:spMkLst>
            <pc:docMk/>
            <pc:sldMk cId="3708582443" sldId="293"/>
            <ac:spMk id="25" creationId="{36A6F446-AC7A-49E8-BC3F-001429D9888A}"/>
          </ac:spMkLst>
        </pc:spChg>
        <pc:spChg chg="mod">
          <ac:chgData name="Giulio D'Aiera" userId="213dfd26b19aa2fd" providerId="LiveId" clId="{8944F55A-CBFD-4902-83A5-BC0D1167FAC0}" dt="2021-03-26T13:00:44.898" v="184" actId="14100"/>
          <ac:spMkLst>
            <pc:docMk/>
            <pc:sldMk cId="3708582443" sldId="293"/>
            <ac:spMk id="43" creationId="{E0851252-92D8-44F9-B4A7-FA28A2A65F7A}"/>
          </ac:spMkLst>
        </pc:spChg>
        <pc:spChg chg="mod">
          <ac:chgData name="Giulio D'Aiera" userId="213dfd26b19aa2fd" providerId="LiveId" clId="{8944F55A-CBFD-4902-83A5-BC0D1167FAC0}" dt="2021-03-26T13:01:29.785" v="197" actId="1076"/>
          <ac:spMkLst>
            <pc:docMk/>
            <pc:sldMk cId="3708582443" sldId="293"/>
            <ac:spMk id="45" creationId="{77A4A01F-B888-43CC-AEBF-36B2003FC7F2}"/>
          </ac:spMkLst>
        </pc:spChg>
        <pc:picChg chg="mod">
          <ac:chgData name="Giulio D'Aiera" userId="213dfd26b19aa2fd" providerId="LiveId" clId="{8944F55A-CBFD-4902-83A5-BC0D1167FAC0}" dt="2021-03-26T13:00:53.298" v="186" actId="14100"/>
          <ac:picMkLst>
            <pc:docMk/>
            <pc:sldMk cId="3708582443" sldId="293"/>
            <ac:picMk id="6" creationId="{C29FF029-E2F0-470E-BFCD-01EABEC63D5F}"/>
          </ac:picMkLst>
        </pc:picChg>
        <pc:picChg chg="mod">
          <ac:chgData name="Giulio D'Aiera" userId="213dfd26b19aa2fd" providerId="LiveId" clId="{8944F55A-CBFD-4902-83A5-BC0D1167FAC0}" dt="2021-03-26T13:00:07.752" v="180" actId="1076"/>
          <ac:picMkLst>
            <pc:docMk/>
            <pc:sldMk cId="3708582443" sldId="293"/>
            <ac:picMk id="8" creationId="{3F6AA4F3-DF86-4A2D-ADAB-BB784E716C24}"/>
          </ac:picMkLst>
        </pc:picChg>
        <pc:picChg chg="add mod">
          <ac:chgData name="Giulio D'Aiera" userId="213dfd26b19aa2fd" providerId="LiveId" clId="{8944F55A-CBFD-4902-83A5-BC0D1167FAC0}" dt="2021-03-26T13:02:10.777" v="201" actId="14100"/>
          <ac:picMkLst>
            <pc:docMk/>
            <pc:sldMk cId="3708582443" sldId="293"/>
            <ac:picMk id="18" creationId="{4CB71D5E-5775-4255-8DCC-D38809ADBDD7}"/>
          </ac:picMkLst>
        </pc:picChg>
        <pc:picChg chg="mod">
          <ac:chgData name="Giulio D'Aiera" userId="213dfd26b19aa2fd" providerId="LiveId" clId="{8944F55A-CBFD-4902-83A5-BC0D1167FAC0}" dt="2021-03-26T13:01:23.381" v="196" actId="14100"/>
          <ac:picMkLst>
            <pc:docMk/>
            <pc:sldMk cId="3708582443" sldId="293"/>
            <ac:picMk id="20" creationId="{0C61B47E-0FDB-4B89-98A0-B4F529DB0E94}"/>
          </ac:picMkLst>
        </pc:picChg>
        <pc:picChg chg="mod">
          <ac:chgData name="Giulio D'Aiera" userId="213dfd26b19aa2fd" providerId="LiveId" clId="{8944F55A-CBFD-4902-83A5-BC0D1167FAC0}" dt="2021-03-26T13:01:18.813" v="195" actId="14100"/>
          <ac:picMkLst>
            <pc:docMk/>
            <pc:sldMk cId="3708582443" sldId="293"/>
            <ac:picMk id="46" creationId="{5CA8C4A0-9FE2-45FD-8D1B-86986FCEDE07}"/>
          </ac:picMkLst>
        </pc:picChg>
      </pc:sldChg>
      <pc:sldChg chg="delSp modSp del mod">
        <pc:chgData name="Giulio D'Aiera" userId="213dfd26b19aa2fd" providerId="LiveId" clId="{8944F55A-CBFD-4902-83A5-BC0D1167FAC0}" dt="2021-03-26T13:02:21.741" v="202" actId="47"/>
        <pc:sldMkLst>
          <pc:docMk/>
          <pc:sldMk cId="1400721036" sldId="295"/>
        </pc:sldMkLst>
        <pc:picChg chg="del mod">
          <ac:chgData name="Giulio D'Aiera" userId="213dfd26b19aa2fd" providerId="LiveId" clId="{8944F55A-CBFD-4902-83A5-BC0D1167FAC0}" dt="2021-03-26T12:55:53.558" v="6" actId="21"/>
          <ac:picMkLst>
            <pc:docMk/>
            <pc:sldMk cId="1400721036" sldId="295"/>
            <ac:picMk id="13" creationId="{DA129DC0-0602-4F6D-86C7-052E1F407935}"/>
          </ac:picMkLst>
        </pc:picChg>
        <pc:picChg chg="del">
          <ac:chgData name="Giulio D'Aiera" userId="213dfd26b19aa2fd" providerId="LiveId" clId="{8944F55A-CBFD-4902-83A5-BC0D1167FAC0}" dt="2021-03-26T12:55:11.337" v="0" actId="21"/>
          <ac:picMkLst>
            <pc:docMk/>
            <pc:sldMk cId="1400721036" sldId="295"/>
            <ac:picMk id="17" creationId="{03098F68-825A-4C92-961C-D8BF7CFC5F15}"/>
          </ac:picMkLst>
        </pc:picChg>
      </pc:sldChg>
      <pc:sldChg chg="addSp delSp modSp mod">
        <pc:chgData name="Giulio D'Aiera" userId="213dfd26b19aa2fd" providerId="LiveId" clId="{8944F55A-CBFD-4902-83A5-BC0D1167FAC0}" dt="2021-03-26T13:15:57.326" v="311" actId="20577"/>
        <pc:sldMkLst>
          <pc:docMk/>
          <pc:sldMk cId="1699070911" sldId="296"/>
        </pc:sldMkLst>
        <pc:spChg chg="mod">
          <ac:chgData name="Giulio D'Aiera" userId="213dfd26b19aa2fd" providerId="LiveId" clId="{8944F55A-CBFD-4902-83A5-BC0D1167FAC0}" dt="2021-03-26T13:15:57.326" v="311" actId="20577"/>
          <ac:spMkLst>
            <pc:docMk/>
            <pc:sldMk cId="1699070911" sldId="296"/>
            <ac:spMk id="2" creationId="{D8E25C15-8ECE-449B-8FE6-6542CF2D5371}"/>
          </ac:spMkLst>
        </pc:spChg>
        <pc:spChg chg="del">
          <ac:chgData name="Giulio D'Aiera" userId="213dfd26b19aa2fd" providerId="LiveId" clId="{8944F55A-CBFD-4902-83A5-BC0D1167FAC0}" dt="2021-03-26T13:10:56.683" v="261" actId="478"/>
          <ac:spMkLst>
            <pc:docMk/>
            <pc:sldMk cId="1699070911" sldId="296"/>
            <ac:spMk id="3" creationId="{187DD820-6CE7-457F-B63D-D0FE0B585670}"/>
          </ac:spMkLst>
        </pc:spChg>
        <pc:spChg chg="add mod">
          <ac:chgData name="Giulio D'Aiera" userId="213dfd26b19aa2fd" providerId="LiveId" clId="{8944F55A-CBFD-4902-83A5-BC0D1167FAC0}" dt="2021-03-26T13:15:26.871" v="298" actId="14100"/>
          <ac:spMkLst>
            <pc:docMk/>
            <pc:sldMk cId="1699070911" sldId="296"/>
            <ac:spMk id="15" creationId="{19CB092D-7ADE-4FD0-A09D-3902E18A2A1E}"/>
          </ac:spMkLst>
        </pc:spChg>
        <pc:picChg chg="add mod">
          <ac:chgData name="Giulio D'Aiera" userId="213dfd26b19aa2fd" providerId="LiveId" clId="{8944F55A-CBFD-4902-83A5-BC0D1167FAC0}" dt="2021-03-26T13:15:48.586" v="304" actId="14100"/>
          <ac:picMkLst>
            <pc:docMk/>
            <pc:sldMk cId="1699070911" sldId="296"/>
            <ac:picMk id="5" creationId="{0F2A92AE-6A96-47AE-9BDC-FDBD568A8A37}"/>
          </ac:picMkLst>
        </pc:picChg>
        <pc:picChg chg="add mod">
          <ac:chgData name="Giulio D'Aiera" userId="213dfd26b19aa2fd" providerId="LiveId" clId="{8944F55A-CBFD-4902-83A5-BC0D1167FAC0}" dt="2021-03-26T13:15:44.412" v="303" actId="14100"/>
          <ac:picMkLst>
            <pc:docMk/>
            <pc:sldMk cId="1699070911" sldId="296"/>
            <ac:picMk id="7" creationId="{62AAC218-92B3-47FC-A7FC-839F0882F28D}"/>
          </ac:picMkLst>
        </pc:picChg>
      </pc:sldChg>
      <pc:sldChg chg="addSp delSp modSp mod">
        <pc:chgData name="Giulio D'Aiera" userId="213dfd26b19aa2fd" providerId="LiveId" clId="{8944F55A-CBFD-4902-83A5-BC0D1167FAC0}" dt="2021-03-26T13:29:11.506" v="423" actId="20577"/>
        <pc:sldMkLst>
          <pc:docMk/>
          <pc:sldMk cId="603080143" sldId="297"/>
        </pc:sldMkLst>
        <pc:spChg chg="mod">
          <ac:chgData name="Giulio D'Aiera" userId="213dfd26b19aa2fd" providerId="LiveId" clId="{8944F55A-CBFD-4902-83A5-BC0D1167FAC0}" dt="2021-03-26T13:29:11.506" v="423" actId="20577"/>
          <ac:spMkLst>
            <pc:docMk/>
            <pc:sldMk cId="603080143" sldId="297"/>
            <ac:spMk id="2" creationId="{314B6774-E94C-4227-90EA-7C372F959528}"/>
          </ac:spMkLst>
        </pc:spChg>
        <pc:spChg chg="del">
          <ac:chgData name="Giulio D'Aiera" userId="213dfd26b19aa2fd" providerId="LiveId" clId="{8944F55A-CBFD-4902-83A5-BC0D1167FAC0}" dt="2021-03-26T13:26:02.105" v="388" actId="478"/>
          <ac:spMkLst>
            <pc:docMk/>
            <pc:sldMk cId="603080143" sldId="297"/>
            <ac:spMk id="3" creationId="{ADC48685-B0BF-4F4D-A0E0-53F9C81D837B}"/>
          </ac:spMkLst>
        </pc:spChg>
        <pc:spChg chg="add mod">
          <ac:chgData name="Giulio D'Aiera" userId="213dfd26b19aa2fd" providerId="LiveId" clId="{8944F55A-CBFD-4902-83A5-BC0D1167FAC0}" dt="2021-03-26T13:28:32.818" v="412"/>
          <ac:spMkLst>
            <pc:docMk/>
            <pc:sldMk cId="603080143" sldId="297"/>
            <ac:spMk id="17" creationId="{05C40076-59A6-4909-A2F1-DFA0A7D3941E}"/>
          </ac:spMkLst>
        </pc:spChg>
        <pc:picChg chg="add mod">
          <ac:chgData name="Giulio D'Aiera" userId="213dfd26b19aa2fd" providerId="LiveId" clId="{8944F55A-CBFD-4902-83A5-BC0D1167FAC0}" dt="2021-03-26T13:28:47.720" v="415" actId="1076"/>
          <ac:picMkLst>
            <pc:docMk/>
            <pc:sldMk cId="603080143" sldId="297"/>
            <ac:picMk id="5" creationId="{18D221C2-99A8-4961-A1A9-DBEEB24593C6}"/>
          </ac:picMkLst>
        </pc:picChg>
        <pc:picChg chg="add mod">
          <ac:chgData name="Giulio D'Aiera" userId="213dfd26b19aa2fd" providerId="LiveId" clId="{8944F55A-CBFD-4902-83A5-BC0D1167FAC0}" dt="2021-03-26T13:28:39.787" v="414" actId="1076"/>
          <ac:picMkLst>
            <pc:docMk/>
            <pc:sldMk cId="603080143" sldId="297"/>
            <ac:picMk id="7" creationId="{45D5D195-A34B-4E6C-A43F-12EA889DBB32}"/>
          </ac:picMkLst>
        </pc:picChg>
        <pc:picChg chg="add mod">
          <ac:chgData name="Giulio D'Aiera" userId="213dfd26b19aa2fd" providerId="LiveId" clId="{8944F55A-CBFD-4902-83A5-BC0D1167FAC0}" dt="2021-03-26T13:28:57.352" v="416" actId="1076"/>
          <ac:picMkLst>
            <pc:docMk/>
            <pc:sldMk cId="603080143" sldId="297"/>
            <ac:picMk id="11" creationId="{85C0429F-685C-4025-84BE-E6E8395771BA}"/>
          </ac:picMkLst>
        </pc:picChg>
      </pc:sldChg>
      <pc:sldChg chg="addSp modSp mod">
        <pc:chgData name="Giulio D'Aiera" userId="213dfd26b19aa2fd" providerId="LiveId" clId="{8944F55A-CBFD-4902-83A5-BC0D1167FAC0}" dt="2021-03-26T13:35:02.142" v="483" actId="5793"/>
        <pc:sldMkLst>
          <pc:docMk/>
          <pc:sldMk cId="3478086598" sldId="298"/>
        </pc:sldMkLst>
        <pc:spChg chg="mod">
          <ac:chgData name="Giulio D'Aiera" userId="213dfd26b19aa2fd" providerId="LiveId" clId="{8944F55A-CBFD-4902-83A5-BC0D1167FAC0}" dt="2021-03-26T13:35:02.142" v="483" actId="5793"/>
          <ac:spMkLst>
            <pc:docMk/>
            <pc:sldMk cId="3478086598" sldId="298"/>
            <ac:spMk id="2" creationId="{B523162E-E744-4E59-9095-E9EC1A5BF48B}"/>
          </ac:spMkLst>
        </pc:spChg>
        <pc:spChg chg="add mod">
          <ac:chgData name="Giulio D'Aiera" userId="213dfd26b19aa2fd" providerId="LiveId" clId="{8944F55A-CBFD-4902-83A5-BC0D1167FAC0}" dt="2021-03-26T13:08:37.058" v="258" actId="1076"/>
          <ac:spMkLst>
            <pc:docMk/>
            <pc:sldMk cId="3478086598" sldId="298"/>
            <ac:spMk id="17" creationId="{4D3150BA-758A-4DC4-B0AA-778FCAF67786}"/>
          </ac:spMkLst>
        </pc:spChg>
        <pc:spChg chg="add mod">
          <ac:chgData name="Giulio D'Aiera" userId="213dfd26b19aa2fd" providerId="LiveId" clId="{8944F55A-CBFD-4902-83A5-BC0D1167FAC0}" dt="2021-03-26T13:08:37.058" v="258" actId="1076"/>
          <ac:spMkLst>
            <pc:docMk/>
            <pc:sldMk cId="3478086598" sldId="298"/>
            <ac:spMk id="19" creationId="{02EA3434-2C46-4BC6-ABCF-38C2DEE9A2C0}"/>
          </ac:spMkLst>
        </pc:spChg>
        <pc:spChg chg="add mod">
          <ac:chgData name="Giulio D'Aiera" userId="213dfd26b19aa2fd" providerId="LiveId" clId="{8944F55A-CBFD-4902-83A5-BC0D1167FAC0}" dt="2021-03-26T13:08:37.058" v="258" actId="1076"/>
          <ac:spMkLst>
            <pc:docMk/>
            <pc:sldMk cId="3478086598" sldId="298"/>
            <ac:spMk id="21" creationId="{1C80D6EE-5328-4E85-89B8-79E2E954D922}"/>
          </ac:spMkLst>
        </pc:spChg>
        <pc:spChg chg="add mod">
          <ac:chgData name="Giulio D'Aiera" userId="213dfd26b19aa2fd" providerId="LiveId" clId="{8944F55A-CBFD-4902-83A5-BC0D1167FAC0}" dt="2021-03-26T13:08:51.912" v="260" actId="1076"/>
          <ac:spMkLst>
            <pc:docMk/>
            <pc:sldMk cId="3478086598" sldId="298"/>
            <ac:spMk id="22" creationId="{50D0975C-F85F-4358-8E40-C011B0C0E142}"/>
          </ac:spMkLst>
        </pc:spChg>
        <pc:picChg chg="add mod">
          <ac:chgData name="Giulio D'Aiera" userId="213dfd26b19aa2fd" providerId="LiveId" clId="{8944F55A-CBFD-4902-83A5-BC0D1167FAC0}" dt="2021-03-26T13:08:45.540" v="259" actId="1076"/>
          <ac:picMkLst>
            <pc:docMk/>
            <pc:sldMk cId="3478086598" sldId="298"/>
            <ac:picMk id="4" creationId="{B7C433B6-E066-430B-8387-5BDDA231A20A}"/>
          </ac:picMkLst>
        </pc:picChg>
        <pc:picChg chg="add mod">
          <ac:chgData name="Giulio D'Aiera" userId="213dfd26b19aa2fd" providerId="LiveId" clId="{8944F55A-CBFD-4902-83A5-BC0D1167FAC0}" dt="2021-03-26T13:08:37.058" v="258" actId="1076"/>
          <ac:picMkLst>
            <pc:docMk/>
            <pc:sldMk cId="3478086598" sldId="298"/>
            <ac:picMk id="6" creationId="{F5D384AF-C43C-4218-9AF2-E0888E6501A1}"/>
          </ac:picMkLst>
        </pc:picChg>
        <pc:picChg chg="mod">
          <ac:chgData name="Giulio D'Aiera" userId="213dfd26b19aa2fd" providerId="LiveId" clId="{8944F55A-CBFD-4902-83A5-BC0D1167FAC0}" dt="2021-03-26T13:08:37.058" v="258" actId="1076"/>
          <ac:picMkLst>
            <pc:docMk/>
            <pc:sldMk cId="3478086598" sldId="298"/>
            <ac:picMk id="11" creationId="{70F5BD32-6800-4834-8FC3-6C338C49EF36}"/>
          </ac:picMkLst>
        </pc:picChg>
        <pc:picChg chg="mod">
          <ac:chgData name="Giulio D'Aiera" userId="213dfd26b19aa2fd" providerId="LiveId" clId="{8944F55A-CBFD-4902-83A5-BC0D1167FAC0}" dt="2021-03-26T13:08:37.058" v="258" actId="1076"/>
          <ac:picMkLst>
            <pc:docMk/>
            <pc:sldMk cId="3478086598" sldId="298"/>
            <ac:picMk id="13" creationId="{031C79DC-DEA7-49F0-B6F5-E4B376D41308}"/>
          </ac:picMkLst>
        </pc:picChg>
        <pc:picChg chg="add mod">
          <ac:chgData name="Giulio D'Aiera" userId="213dfd26b19aa2fd" providerId="LiveId" clId="{8944F55A-CBFD-4902-83A5-BC0D1167FAC0}" dt="2021-03-26T13:08:37.058" v="258" actId="1076"/>
          <ac:picMkLst>
            <pc:docMk/>
            <pc:sldMk cId="3478086598" sldId="298"/>
            <ac:picMk id="15" creationId="{118A2510-FCAF-4AE5-98A2-672F99432E4C}"/>
          </ac:picMkLst>
        </pc:picChg>
      </pc:sldChg>
      <pc:sldChg chg="addSp delSp modSp new del mod setBg">
        <pc:chgData name="Giulio D'Aiera" userId="213dfd26b19aa2fd" providerId="LiveId" clId="{8944F55A-CBFD-4902-83A5-BC0D1167FAC0}" dt="2021-03-26T12:59:44.496" v="178" actId="47"/>
        <pc:sldMkLst>
          <pc:docMk/>
          <pc:sldMk cId="1712128379" sldId="299"/>
        </pc:sldMkLst>
        <pc:spChg chg="mod">
          <ac:chgData name="Giulio D'Aiera" userId="213dfd26b19aa2fd" providerId="LiveId" clId="{8944F55A-CBFD-4902-83A5-BC0D1167FAC0}" dt="2021-03-26T12:58:44.050" v="166" actId="26606"/>
          <ac:spMkLst>
            <pc:docMk/>
            <pc:sldMk cId="1712128379" sldId="299"/>
            <ac:spMk id="2" creationId="{2D9B2B99-B4AA-4096-9D2C-8A78D25F60E3}"/>
          </ac:spMkLst>
        </pc:spChg>
        <pc:spChg chg="del mod">
          <ac:chgData name="Giulio D'Aiera" userId="213dfd26b19aa2fd" providerId="LiveId" clId="{8944F55A-CBFD-4902-83A5-BC0D1167FAC0}" dt="2021-03-26T12:59:00.111" v="168" actId="478"/>
          <ac:spMkLst>
            <pc:docMk/>
            <pc:sldMk cId="1712128379" sldId="299"/>
            <ac:spMk id="3" creationId="{F6CB19D0-B3E0-4DFB-9D9D-803FAFF232C9}"/>
          </ac:spMkLst>
        </pc:spChg>
        <pc:spChg chg="add">
          <ac:chgData name="Giulio D'Aiera" userId="213dfd26b19aa2fd" providerId="LiveId" clId="{8944F55A-CBFD-4902-83A5-BC0D1167FAC0}" dt="2021-03-26T12:58:44.050" v="166" actId="26606"/>
          <ac:spMkLst>
            <pc:docMk/>
            <pc:sldMk cId="1712128379" sldId="299"/>
            <ac:spMk id="8" creationId="{1B15ED52-F352-441B-82BF-E0EA34836D08}"/>
          </ac:spMkLst>
        </pc:spChg>
        <pc:spChg chg="add">
          <ac:chgData name="Giulio D'Aiera" userId="213dfd26b19aa2fd" providerId="LiveId" clId="{8944F55A-CBFD-4902-83A5-BC0D1167FAC0}" dt="2021-03-26T12:58:44.050" v="166" actId="26606"/>
          <ac:spMkLst>
            <pc:docMk/>
            <pc:sldMk cId="1712128379" sldId="299"/>
            <ac:spMk id="10" creationId="{3B2E3793-BFE6-45A2-9B7B-E18844431C99}"/>
          </ac:spMkLst>
        </pc:spChg>
        <pc:spChg chg="add">
          <ac:chgData name="Giulio D'Aiera" userId="213dfd26b19aa2fd" providerId="LiveId" clId="{8944F55A-CBFD-4902-83A5-BC0D1167FAC0}" dt="2021-03-26T12:58:44.050" v="166" actId="26606"/>
          <ac:spMkLst>
            <pc:docMk/>
            <pc:sldMk cId="1712128379" sldId="299"/>
            <ac:spMk id="12" creationId="{BC4C4868-CB8F-4AF9-9CDB-8108F2C19B67}"/>
          </ac:spMkLst>
        </pc:spChg>
        <pc:spChg chg="add">
          <ac:chgData name="Giulio D'Aiera" userId="213dfd26b19aa2fd" providerId="LiveId" clId="{8944F55A-CBFD-4902-83A5-BC0D1167FAC0}" dt="2021-03-26T12:58:44.050" v="166" actId="26606"/>
          <ac:spMkLst>
            <pc:docMk/>
            <pc:sldMk cId="1712128379" sldId="299"/>
            <ac:spMk id="14" creationId="{375E0459-6403-40CD-989D-56A4407CA12E}"/>
          </ac:spMkLst>
        </pc:spChg>
        <pc:spChg chg="add mod">
          <ac:chgData name="Giulio D'Aiera" userId="213dfd26b19aa2fd" providerId="LiveId" clId="{8944F55A-CBFD-4902-83A5-BC0D1167FAC0}" dt="2021-03-26T12:59:05.470" v="170" actId="1076"/>
          <ac:spMkLst>
            <pc:docMk/>
            <pc:sldMk cId="1712128379" sldId="299"/>
            <ac:spMk id="15" creationId="{0CEF9985-0CCC-4EAF-96B7-5B1C3E8FA8E7}"/>
          </ac:spMkLst>
        </pc:spChg>
        <pc:spChg chg="add">
          <ac:chgData name="Giulio D'Aiera" userId="213dfd26b19aa2fd" providerId="LiveId" clId="{8944F55A-CBFD-4902-83A5-BC0D1167FAC0}" dt="2021-03-26T12:58:44.050" v="166" actId="26606"/>
          <ac:spMkLst>
            <pc:docMk/>
            <pc:sldMk cId="1712128379" sldId="299"/>
            <ac:spMk id="16" creationId="{53E5B1A8-3AC9-4BD1-9BBC-78CA94F2D1BA}"/>
          </ac:spMkLst>
        </pc:spChg>
        <pc:spChg chg="add mod">
          <ac:chgData name="Giulio D'Aiera" userId="213dfd26b19aa2fd" providerId="LiveId" clId="{8944F55A-CBFD-4902-83A5-BC0D1167FAC0}" dt="2021-03-26T12:59:05.470" v="170" actId="1076"/>
          <ac:spMkLst>
            <pc:docMk/>
            <pc:sldMk cId="1712128379" sldId="299"/>
            <ac:spMk id="17" creationId="{DFACAEA4-FFBA-460C-86F1-73EDFE4B3DD9}"/>
          </ac:spMkLst>
        </pc:spChg>
        <pc:spChg chg="add mod">
          <ac:chgData name="Giulio D'Aiera" userId="213dfd26b19aa2fd" providerId="LiveId" clId="{8944F55A-CBFD-4902-83A5-BC0D1167FAC0}" dt="2021-03-26T12:59:05.470" v="170" actId="1076"/>
          <ac:spMkLst>
            <pc:docMk/>
            <pc:sldMk cId="1712128379" sldId="299"/>
            <ac:spMk id="18" creationId="{E42EFA32-978F-44BD-9CE0-BEE4941F1211}"/>
          </ac:spMkLst>
        </pc:spChg>
        <pc:spChg chg="add mod">
          <ac:chgData name="Giulio D'Aiera" userId="213dfd26b19aa2fd" providerId="LiveId" clId="{8944F55A-CBFD-4902-83A5-BC0D1167FAC0}" dt="2021-03-26T12:59:05.470" v="170" actId="1076"/>
          <ac:spMkLst>
            <pc:docMk/>
            <pc:sldMk cId="1712128379" sldId="299"/>
            <ac:spMk id="19" creationId="{D87CD884-1BFE-4CB5-BA8A-A47825B31BFA}"/>
          </ac:spMkLst>
        </pc:spChg>
        <pc:picChg chg="add mod">
          <ac:chgData name="Giulio D'Aiera" userId="213dfd26b19aa2fd" providerId="LiveId" clId="{8944F55A-CBFD-4902-83A5-BC0D1167FAC0}" dt="2021-03-26T12:59:26.865" v="177" actId="14100"/>
          <ac:picMkLst>
            <pc:docMk/>
            <pc:sldMk cId="1712128379" sldId="299"/>
            <ac:picMk id="9" creationId="{FAC09AD5-4092-4CFB-A1A8-98BD8BD8D663}"/>
          </ac:picMkLst>
        </pc:picChg>
        <pc:picChg chg="add mod">
          <ac:chgData name="Giulio D'Aiera" userId="213dfd26b19aa2fd" providerId="LiveId" clId="{8944F55A-CBFD-4902-83A5-BC0D1167FAC0}" dt="2021-03-26T12:59:05.470" v="170" actId="1076"/>
          <ac:picMkLst>
            <pc:docMk/>
            <pc:sldMk cId="1712128379" sldId="299"/>
            <ac:picMk id="11" creationId="{C7ADB744-240F-43AE-B32C-738D743AD7FD}"/>
          </ac:picMkLst>
        </pc:picChg>
        <pc:picChg chg="add mod">
          <ac:chgData name="Giulio D'Aiera" userId="213dfd26b19aa2fd" providerId="LiveId" clId="{8944F55A-CBFD-4902-83A5-BC0D1167FAC0}" dt="2021-03-26T12:59:05.470" v="170" actId="1076"/>
          <ac:picMkLst>
            <pc:docMk/>
            <pc:sldMk cId="1712128379" sldId="299"/>
            <ac:picMk id="13" creationId="{B63F26AB-51FD-4F79-989C-AB35BE89FE73}"/>
          </ac:picMkLst>
        </pc:picChg>
        <pc:picChg chg="add mod">
          <ac:chgData name="Giulio D'Aiera" userId="213dfd26b19aa2fd" providerId="LiveId" clId="{8944F55A-CBFD-4902-83A5-BC0D1167FAC0}" dt="2021-03-26T12:59:05.470" v="170" actId="1076"/>
          <ac:picMkLst>
            <pc:docMk/>
            <pc:sldMk cId="1712128379" sldId="299"/>
            <ac:picMk id="20" creationId="{1B040CF9-E6BB-403F-BB68-DDFD306214AE}"/>
          </ac:picMkLst>
        </pc:picChg>
        <pc:picChg chg="add mod">
          <ac:chgData name="Giulio D'Aiera" userId="213dfd26b19aa2fd" providerId="LiveId" clId="{8944F55A-CBFD-4902-83A5-BC0D1167FAC0}" dt="2021-03-26T12:59:05.470" v="170" actId="1076"/>
          <ac:picMkLst>
            <pc:docMk/>
            <pc:sldMk cId="1712128379" sldId="299"/>
            <ac:picMk id="21" creationId="{6953E278-DA7E-4E9B-9F73-6311FD65BFBD}"/>
          </ac:picMkLst>
        </pc:picChg>
      </pc:sldChg>
      <pc:sldChg chg="addSp delSp modSp new mod setBg">
        <pc:chgData name="Giulio D'Aiera" userId="213dfd26b19aa2fd" providerId="LiveId" clId="{8944F55A-CBFD-4902-83A5-BC0D1167FAC0}" dt="2021-03-26T13:22:16.239" v="387" actId="1076"/>
        <pc:sldMkLst>
          <pc:docMk/>
          <pc:sldMk cId="2709105849" sldId="299"/>
        </pc:sldMkLst>
        <pc:spChg chg="mod">
          <ac:chgData name="Giulio D'Aiera" userId="213dfd26b19aa2fd" providerId="LiveId" clId="{8944F55A-CBFD-4902-83A5-BC0D1167FAC0}" dt="2021-03-26T13:16:33.173" v="340" actId="20577"/>
          <ac:spMkLst>
            <pc:docMk/>
            <pc:sldMk cId="2709105849" sldId="299"/>
            <ac:spMk id="2" creationId="{B5894A0F-3DE9-4C47-A1C8-1D9E2B85F0C1}"/>
          </ac:spMkLst>
        </pc:spChg>
        <pc:spChg chg="del mod">
          <ac:chgData name="Giulio D'Aiera" userId="213dfd26b19aa2fd" providerId="LiveId" clId="{8944F55A-CBFD-4902-83A5-BC0D1167FAC0}" dt="2021-03-26T13:16:37.349" v="341" actId="478"/>
          <ac:spMkLst>
            <pc:docMk/>
            <pc:sldMk cId="2709105849" sldId="299"/>
            <ac:spMk id="3" creationId="{B974A5A9-2B0B-4379-B7B9-5BDFD67483B2}"/>
          </ac:spMkLst>
        </pc:spChg>
        <pc:spChg chg="add">
          <ac:chgData name="Giulio D'Aiera" userId="213dfd26b19aa2fd" providerId="LiveId" clId="{8944F55A-CBFD-4902-83A5-BC0D1167FAC0}" dt="2021-03-26T13:16:22.681" v="313" actId="26606"/>
          <ac:spMkLst>
            <pc:docMk/>
            <pc:sldMk cId="2709105849" sldId="299"/>
            <ac:spMk id="8" creationId="{09588DA8-065E-4F6F-8EFD-43104AB2E0CF}"/>
          </ac:spMkLst>
        </pc:spChg>
        <pc:spChg chg="add">
          <ac:chgData name="Giulio D'Aiera" userId="213dfd26b19aa2fd" providerId="LiveId" clId="{8944F55A-CBFD-4902-83A5-BC0D1167FAC0}" dt="2021-03-26T13:16:22.681" v="313" actId="26606"/>
          <ac:spMkLst>
            <pc:docMk/>
            <pc:sldMk cId="2709105849" sldId="299"/>
            <ac:spMk id="10" creationId="{C4285719-470E-454C-AF62-8323075F1F5B}"/>
          </ac:spMkLst>
        </pc:spChg>
        <pc:spChg chg="add mod">
          <ac:chgData name="Giulio D'Aiera" userId="213dfd26b19aa2fd" providerId="LiveId" clId="{8944F55A-CBFD-4902-83A5-BC0D1167FAC0}" dt="2021-03-26T13:19:50.329" v="342"/>
          <ac:spMkLst>
            <pc:docMk/>
            <pc:sldMk cId="2709105849" sldId="299"/>
            <ac:spMk id="11" creationId="{C6A1AD49-BD2B-46CB-AD51-04D000B87093}"/>
          </ac:spMkLst>
        </pc:spChg>
        <pc:spChg chg="add">
          <ac:chgData name="Giulio D'Aiera" userId="213dfd26b19aa2fd" providerId="LiveId" clId="{8944F55A-CBFD-4902-83A5-BC0D1167FAC0}" dt="2021-03-26T13:16:22.681" v="313" actId="26606"/>
          <ac:spMkLst>
            <pc:docMk/>
            <pc:sldMk cId="2709105849" sldId="299"/>
            <ac:spMk id="12" creationId="{CD9FE4EF-C4D8-49A0-B2FF-81D8DB7D8A24}"/>
          </ac:spMkLst>
        </pc:spChg>
        <pc:spChg chg="add">
          <ac:chgData name="Giulio D'Aiera" userId="213dfd26b19aa2fd" providerId="LiveId" clId="{8944F55A-CBFD-4902-83A5-BC0D1167FAC0}" dt="2021-03-26T13:16:22.681" v="313" actId="26606"/>
          <ac:spMkLst>
            <pc:docMk/>
            <pc:sldMk cId="2709105849" sldId="299"/>
            <ac:spMk id="14" creationId="{4300840D-0A0B-4512-BACA-B439D5B9C57C}"/>
          </ac:spMkLst>
        </pc:spChg>
        <pc:spChg chg="add">
          <ac:chgData name="Giulio D'Aiera" userId="213dfd26b19aa2fd" providerId="LiveId" clId="{8944F55A-CBFD-4902-83A5-BC0D1167FAC0}" dt="2021-03-26T13:16:22.681" v="313" actId="26606"/>
          <ac:spMkLst>
            <pc:docMk/>
            <pc:sldMk cId="2709105849" sldId="299"/>
            <ac:spMk id="16" creationId="{D2B78728-A580-49A7-84F9-6EF6F583ADE0}"/>
          </ac:spMkLst>
        </pc:spChg>
        <pc:spChg chg="add">
          <ac:chgData name="Giulio D'Aiera" userId="213dfd26b19aa2fd" providerId="LiveId" clId="{8944F55A-CBFD-4902-83A5-BC0D1167FAC0}" dt="2021-03-26T13:16:22.681" v="313" actId="26606"/>
          <ac:spMkLst>
            <pc:docMk/>
            <pc:sldMk cId="2709105849" sldId="299"/>
            <ac:spMk id="18" creationId="{38FAA1A1-D861-433F-88FA-1E9D6FD31D11}"/>
          </ac:spMkLst>
        </pc:spChg>
        <pc:spChg chg="add">
          <ac:chgData name="Giulio D'Aiera" userId="213dfd26b19aa2fd" providerId="LiveId" clId="{8944F55A-CBFD-4902-83A5-BC0D1167FAC0}" dt="2021-03-26T13:16:22.681" v="313" actId="26606"/>
          <ac:spMkLst>
            <pc:docMk/>
            <pc:sldMk cId="2709105849" sldId="299"/>
            <ac:spMk id="20" creationId="{8D71EDA1-87BF-4D5D-AB79-F346FD19278A}"/>
          </ac:spMkLst>
        </pc:spChg>
        <pc:picChg chg="add mod">
          <ac:chgData name="Giulio D'Aiera" userId="213dfd26b19aa2fd" providerId="LiveId" clId="{8944F55A-CBFD-4902-83A5-BC0D1167FAC0}" dt="2021-03-26T13:21:47.977" v="380" actId="1076"/>
          <ac:picMkLst>
            <pc:docMk/>
            <pc:sldMk cId="2709105849" sldId="299"/>
            <ac:picMk id="5" creationId="{4FAD72AF-AD57-4D86-BA68-494A612E32B4}"/>
          </ac:picMkLst>
        </pc:picChg>
        <pc:picChg chg="add mod">
          <ac:chgData name="Giulio D'Aiera" userId="213dfd26b19aa2fd" providerId="LiveId" clId="{8944F55A-CBFD-4902-83A5-BC0D1167FAC0}" dt="2021-03-26T13:22:11.893" v="386" actId="1076"/>
          <ac:picMkLst>
            <pc:docMk/>
            <pc:sldMk cId="2709105849" sldId="299"/>
            <ac:picMk id="7" creationId="{01DA40C4-10E5-47D3-A5D6-D591DCAEEFC0}"/>
          </ac:picMkLst>
        </pc:picChg>
        <pc:picChg chg="add mod">
          <ac:chgData name="Giulio D'Aiera" userId="213dfd26b19aa2fd" providerId="LiveId" clId="{8944F55A-CBFD-4902-83A5-BC0D1167FAC0}" dt="2021-03-26T13:21:51.804" v="381" actId="1076"/>
          <ac:picMkLst>
            <pc:docMk/>
            <pc:sldMk cId="2709105849" sldId="299"/>
            <ac:picMk id="13" creationId="{81480DA7-6D4D-42B3-B066-30EC8DE97279}"/>
          </ac:picMkLst>
        </pc:picChg>
        <pc:picChg chg="add mod">
          <ac:chgData name="Giulio D'Aiera" userId="213dfd26b19aa2fd" providerId="LiveId" clId="{8944F55A-CBFD-4902-83A5-BC0D1167FAC0}" dt="2021-03-26T13:22:16.239" v="387" actId="1076"/>
          <ac:picMkLst>
            <pc:docMk/>
            <pc:sldMk cId="2709105849" sldId="299"/>
            <ac:picMk id="17" creationId="{972E11AA-720C-42F8-A050-B51CFFD997FA}"/>
          </ac:picMkLst>
        </pc:picChg>
      </pc:sldChg>
      <pc:sldChg chg="delSp modSp new del mod">
        <pc:chgData name="Giulio D'Aiera" userId="213dfd26b19aa2fd" providerId="LiveId" clId="{8944F55A-CBFD-4902-83A5-BC0D1167FAC0}" dt="2021-03-26T12:58:25.482" v="42" actId="47"/>
        <pc:sldMkLst>
          <pc:docMk/>
          <pc:sldMk cId="3070754116" sldId="299"/>
        </pc:sldMkLst>
        <pc:spChg chg="mod">
          <ac:chgData name="Giulio D'Aiera" userId="213dfd26b19aa2fd" providerId="LiveId" clId="{8944F55A-CBFD-4902-83A5-BC0D1167FAC0}" dt="2021-03-26T12:57:33.623" v="40" actId="20577"/>
          <ac:spMkLst>
            <pc:docMk/>
            <pc:sldMk cId="3070754116" sldId="299"/>
            <ac:spMk id="2" creationId="{220BB521-0E81-412B-A7E0-1DB9D5E8E0E3}"/>
          </ac:spMkLst>
        </pc:spChg>
        <pc:spChg chg="del">
          <ac:chgData name="Giulio D'Aiera" userId="213dfd26b19aa2fd" providerId="LiveId" clId="{8944F55A-CBFD-4902-83A5-BC0D1167FAC0}" dt="2021-03-26T12:57:37.887" v="41" actId="478"/>
          <ac:spMkLst>
            <pc:docMk/>
            <pc:sldMk cId="3070754116" sldId="299"/>
            <ac:spMk id="3" creationId="{F9348F43-084C-4587-A7D9-02993F50AB2E}"/>
          </ac:spMkLst>
        </pc:spChg>
      </pc:sldChg>
      <pc:sldChg chg="addSp delSp modSp new mod setBg">
        <pc:chgData name="Giulio D'Aiera" userId="213dfd26b19aa2fd" providerId="LiveId" clId="{8944F55A-CBFD-4902-83A5-BC0D1167FAC0}" dt="2021-03-26T13:30:56.602" v="455" actId="1076"/>
        <pc:sldMkLst>
          <pc:docMk/>
          <pc:sldMk cId="1113887597" sldId="300"/>
        </pc:sldMkLst>
        <pc:spChg chg="mod">
          <ac:chgData name="Giulio D'Aiera" userId="213dfd26b19aa2fd" providerId="LiveId" clId="{8944F55A-CBFD-4902-83A5-BC0D1167FAC0}" dt="2021-03-26T13:29:29.882" v="437" actId="26606"/>
          <ac:spMkLst>
            <pc:docMk/>
            <pc:sldMk cId="1113887597" sldId="300"/>
            <ac:spMk id="2" creationId="{3C7F537B-F92D-4B31-896A-6688C1034101}"/>
          </ac:spMkLst>
        </pc:spChg>
        <pc:spChg chg="del mod">
          <ac:chgData name="Giulio D'Aiera" userId="213dfd26b19aa2fd" providerId="LiveId" clId="{8944F55A-CBFD-4902-83A5-BC0D1167FAC0}" dt="2021-03-26T13:29:34.514" v="438" actId="478"/>
          <ac:spMkLst>
            <pc:docMk/>
            <pc:sldMk cId="1113887597" sldId="300"/>
            <ac:spMk id="3" creationId="{04CDC57E-21FC-43EF-A52F-8F779C7ECC86}"/>
          </ac:spMkLst>
        </pc:spChg>
        <pc:spChg chg="add">
          <ac:chgData name="Giulio D'Aiera" userId="213dfd26b19aa2fd" providerId="LiveId" clId="{8944F55A-CBFD-4902-83A5-BC0D1167FAC0}" dt="2021-03-26T13:29:29.882" v="437" actId="26606"/>
          <ac:spMkLst>
            <pc:docMk/>
            <pc:sldMk cId="1113887597" sldId="300"/>
            <ac:spMk id="8" creationId="{09588DA8-065E-4F6F-8EFD-43104AB2E0CF}"/>
          </ac:spMkLst>
        </pc:spChg>
        <pc:spChg chg="add">
          <ac:chgData name="Giulio D'Aiera" userId="213dfd26b19aa2fd" providerId="LiveId" clId="{8944F55A-CBFD-4902-83A5-BC0D1167FAC0}" dt="2021-03-26T13:29:29.882" v="437" actId="26606"/>
          <ac:spMkLst>
            <pc:docMk/>
            <pc:sldMk cId="1113887597" sldId="300"/>
            <ac:spMk id="10" creationId="{C4285719-470E-454C-AF62-8323075F1F5B}"/>
          </ac:spMkLst>
        </pc:spChg>
        <pc:spChg chg="add mod">
          <ac:chgData name="Giulio D'Aiera" userId="213dfd26b19aa2fd" providerId="LiveId" clId="{8944F55A-CBFD-4902-83A5-BC0D1167FAC0}" dt="2021-03-26T13:29:34.974" v="439"/>
          <ac:spMkLst>
            <pc:docMk/>
            <pc:sldMk cId="1113887597" sldId="300"/>
            <ac:spMk id="11" creationId="{48527881-E10A-4F46-BECA-6E9CF49DECAE}"/>
          </ac:spMkLst>
        </pc:spChg>
        <pc:spChg chg="add">
          <ac:chgData name="Giulio D'Aiera" userId="213dfd26b19aa2fd" providerId="LiveId" clId="{8944F55A-CBFD-4902-83A5-BC0D1167FAC0}" dt="2021-03-26T13:29:29.882" v="437" actId="26606"/>
          <ac:spMkLst>
            <pc:docMk/>
            <pc:sldMk cId="1113887597" sldId="300"/>
            <ac:spMk id="12" creationId="{CD9FE4EF-C4D8-49A0-B2FF-81D8DB7D8A24}"/>
          </ac:spMkLst>
        </pc:spChg>
        <pc:spChg chg="add">
          <ac:chgData name="Giulio D'Aiera" userId="213dfd26b19aa2fd" providerId="LiveId" clId="{8944F55A-CBFD-4902-83A5-BC0D1167FAC0}" dt="2021-03-26T13:29:29.882" v="437" actId="26606"/>
          <ac:spMkLst>
            <pc:docMk/>
            <pc:sldMk cId="1113887597" sldId="300"/>
            <ac:spMk id="14" creationId="{4300840D-0A0B-4512-BACA-B439D5B9C57C}"/>
          </ac:spMkLst>
        </pc:spChg>
        <pc:spChg chg="add">
          <ac:chgData name="Giulio D'Aiera" userId="213dfd26b19aa2fd" providerId="LiveId" clId="{8944F55A-CBFD-4902-83A5-BC0D1167FAC0}" dt="2021-03-26T13:29:29.882" v="437" actId="26606"/>
          <ac:spMkLst>
            <pc:docMk/>
            <pc:sldMk cId="1113887597" sldId="300"/>
            <ac:spMk id="16" creationId="{D2B78728-A580-49A7-84F9-6EF6F583ADE0}"/>
          </ac:spMkLst>
        </pc:spChg>
        <pc:spChg chg="add">
          <ac:chgData name="Giulio D'Aiera" userId="213dfd26b19aa2fd" providerId="LiveId" clId="{8944F55A-CBFD-4902-83A5-BC0D1167FAC0}" dt="2021-03-26T13:29:29.882" v="437" actId="26606"/>
          <ac:spMkLst>
            <pc:docMk/>
            <pc:sldMk cId="1113887597" sldId="300"/>
            <ac:spMk id="18" creationId="{38FAA1A1-D861-433F-88FA-1E9D6FD31D11}"/>
          </ac:spMkLst>
        </pc:spChg>
        <pc:spChg chg="add">
          <ac:chgData name="Giulio D'Aiera" userId="213dfd26b19aa2fd" providerId="LiveId" clId="{8944F55A-CBFD-4902-83A5-BC0D1167FAC0}" dt="2021-03-26T13:29:29.882" v="437" actId="26606"/>
          <ac:spMkLst>
            <pc:docMk/>
            <pc:sldMk cId="1113887597" sldId="300"/>
            <ac:spMk id="20" creationId="{8D71EDA1-87BF-4D5D-AB79-F346FD19278A}"/>
          </ac:spMkLst>
        </pc:spChg>
        <pc:picChg chg="add mod">
          <ac:chgData name="Giulio D'Aiera" userId="213dfd26b19aa2fd" providerId="LiveId" clId="{8944F55A-CBFD-4902-83A5-BC0D1167FAC0}" dt="2021-03-26T13:30:56.602" v="455" actId="1076"/>
          <ac:picMkLst>
            <pc:docMk/>
            <pc:sldMk cId="1113887597" sldId="300"/>
            <ac:picMk id="5" creationId="{BE114DBC-A550-4A45-9B4C-5852C5FF3ED5}"/>
          </ac:picMkLst>
        </pc:picChg>
        <pc:picChg chg="add mod">
          <ac:chgData name="Giulio D'Aiera" userId="213dfd26b19aa2fd" providerId="LiveId" clId="{8944F55A-CBFD-4902-83A5-BC0D1167FAC0}" dt="2021-03-26T13:30:53.294" v="454" actId="1076"/>
          <ac:picMkLst>
            <pc:docMk/>
            <pc:sldMk cId="1113887597" sldId="300"/>
            <ac:picMk id="7" creationId="{78A8D25F-C537-4397-B495-F077E42DC2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B7A826-12C2-46E1-B7E7-D5038E9A6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5D5D06-8440-46D7-A3E8-F1ABF1385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EEB5BF-7D61-463B-90CA-35275F86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C214-9893-446E-A5D0-66F4E89048B7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384274-B4E0-4FAB-B837-9C8827DF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77E9FE-884E-42BD-844D-8CB94A71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AA4B-3528-424A-8A4F-34817FB78B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7DEAC4-9E08-45F0-88D1-9FAEBC1F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CAD7238-0120-48F1-A400-7DD85D97F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7F1771-25DD-4CB3-BDC0-275033E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C214-9893-446E-A5D0-66F4E89048B7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9E97BA-25A8-4B1E-8197-508D5BF8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3FE016-D7EF-471C-9140-A0D753EB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AA4B-3528-424A-8A4F-34817FB78B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84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C681CB1-1172-4253-8A39-7C7D6CBD0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55309F-D13F-4F92-9AD6-189A12F4B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1B2C2-6BDA-405A-8A68-55074600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C214-9893-446E-A5D0-66F4E89048B7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1F6DC2-35AF-4C67-8F56-3CF01DF9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49294B-E28E-4D91-9C9F-5D0C3F02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AA4B-3528-424A-8A4F-34817FB78B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80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8464F-EECF-45D3-88B4-EF5EBD88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4A0504-6B2C-49F6-8B82-0BFAAA21C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9149D2-EC78-45B1-A532-DE3624D9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C214-9893-446E-A5D0-66F4E89048B7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B4D946-6E6A-4F4C-BBF2-D9BCB9DE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BF4263-1F85-46D0-A7D9-DEE6FA40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AA4B-3528-424A-8A4F-34817FB78B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25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EE9297-55F6-4644-99C7-7A658B3E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8A01CE-41D0-4089-A300-24F05CCA5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307808-77B2-4C9D-A058-8A8F4EA9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C214-9893-446E-A5D0-66F4E89048B7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8BAC86-D69C-4FCD-BC41-A6761BA8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F72065-AC06-496B-88E5-F4F1BCCF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AA4B-3528-424A-8A4F-34817FB78B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04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922CD-77BB-429B-8D0D-7E5095E7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BCFEEF-9F6C-4789-A8CC-FA3512F41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047994-4AA1-473B-8EF2-5FE8E756D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0441F8-51A3-41E6-95E3-7983ECF5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C214-9893-446E-A5D0-66F4E89048B7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4B3B73-2F23-4943-B414-1B01E959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B983BC-6D5D-4398-BF35-42B4819A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AA4B-3528-424A-8A4F-34817FB78B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5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A66E8-9617-46CB-B81E-B444E218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4622B5-123D-4593-AB02-A81F6E60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765E21-269F-4E0B-9AF1-9774E0E0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A29880-967E-4838-AFD4-5980586C7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F5E9387-AFD7-4962-9FC9-EE7321C96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5FBF832-5CD4-4489-B984-05E47972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C214-9893-446E-A5D0-66F4E89048B7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7B801E-ED0F-4315-B796-B9CA885D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8441F8-7977-4E6A-B2D9-AA41243E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AA4B-3528-424A-8A4F-34817FB78B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1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A8FD88-91F7-48DD-AC21-247C330A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5F7C07-3E14-4537-A2A5-F14A8D6C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C214-9893-446E-A5D0-66F4E89048B7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A6F466-7F33-458B-9565-4C0412EC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0E55A1F-50CD-4B08-AAE5-DF5C47F3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AA4B-3528-424A-8A4F-34817FB78B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12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EC6BF1A-3AB7-41E4-A8EA-66343273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C214-9893-446E-A5D0-66F4E89048B7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4A28C37-36F1-4F3A-BAE0-B9C67AC4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24A448-B98E-47E4-BD85-9246E124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AA4B-3528-424A-8A4F-34817FB78B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30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A8EB3-444A-4589-A749-9240AF0B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CCA76A-B001-4731-945E-E78131E6C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794B16-B2C9-4CE9-853F-58FBCB4B4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9F5BB2-26E6-46F2-8CC6-B2F1E36F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C214-9893-446E-A5D0-66F4E89048B7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A8FA42-254A-43D1-99AA-6ED2A120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785E82-6201-43E9-B035-2D61C558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AA4B-3528-424A-8A4F-34817FB78B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24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9FD37B-F80A-4BDD-A81F-B3D7049C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1808D4-9EDB-45FD-A3D6-266449C17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F83EE2-9710-41F7-AAD3-33E0DE8F0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DDEA35-9CEB-455D-8B43-EDE0EA2D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C214-9893-446E-A5D0-66F4E89048B7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3F5018-BDE0-4413-AB1F-84007894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543E3B-85C7-43A4-B3DC-EDD35903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AA4B-3528-424A-8A4F-34817FB78B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70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162DAC9-D0E3-4E9A-9CE8-5D3D7428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152DD4-9B5C-464D-8D9A-D703753FD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2D4B95-3DAD-4EDD-9224-7AC400CDF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DC214-9893-446E-A5D0-66F4E89048B7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F3A6D9-C688-4E85-BE59-9E24B2131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D01B3-22BB-4ACD-8BD0-2D1A29DD8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5AA4B-3528-424A-8A4F-34817FB78B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8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2" y="-1"/>
            <a:ext cx="1222595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60" y="-3"/>
            <a:ext cx="11772268" cy="686807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3" y="-2"/>
            <a:ext cx="12233580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3"/>
            <a:ext cx="6861931" cy="8597860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4" y="1089051"/>
            <a:ext cx="4967532" cy="4988389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48E806-7A39-1F44-8007-9BEEE3009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1858" y="818985"/>
            <a:ext cx="6815410" cy="3178690"/>
          </a:xfrm>
        </p:spPr>
        <p:txBody>
          <a:bodyPr vert="horz" lIns="91440" tIns="45721" rIns="91440" bIns="45721" rtlCol="0"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09"/>
            <a:ext cx="12217710" cy="237796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61F794-5DEA-024B-903E-F6C09F712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1859" y="4960962"/>
            <a:ext cx="7279433" cy="1078053"/>
          </a:xfrm>
        </p:spPr>
        <p:txBody>
          <a:bodyPr vert="horz" lIns="91440" tIns="45721" rIns="91440" bIns="45721" rtlCol="0">
            <a:normAutofit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Giulio Martino D’Aiera </a:t>
            </a:r>
          </a:p>
          <a:p>
            <a:pPr algn="l"/>
            <a:r>
              <a:rPr lang="en-US" sz="1700" dirty="0">
                <a:solidFill>
                  <a:srgbClr val="FFFFFF"/>
                </a:solidFill>
              </a:rPr>
              <a:t>O46002049</a:t>
            </a:r>
          </a:p>
          <a:p>
            <a:pPr algn="l"/>
            <a:r>
              <a:rPr lang="en-US" sz="1700" dirty="0">
                <a:solidFill>
                  <a:srgbClr val="FFFFFF"/>
                </a:solidFill>
              </a:rPr>
              <a:t>27/03/2021</a:t>
            </a:r>
          </a:p>
        </p:txBody>
      </p:sp>
    </p:spTree>
    <p:extLst>
      <p:ext uri="{BB962C8B-B14F-4D97-AF65-F5344CB8AC3E}">
        <p14:creationId xmlns:p14="http://schemas.microsoft.com/office/powerpoint/2010/main" val="407319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4" y="3588084"/>
            <a:ext cx="2501979" cy="403784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94F35E-C0E4-492B-89E5-B431900B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7"/>
            <a:ext cx="3201365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FB0A74-AD1E-4D56-93B6-49F0552D7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286247"/>
            <a:ext cx="7447943" cy="6305384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Il sito web «TuttoSulCalcio» fornisce informazioni sportive in tempo reale sui vari campionati di calcio, </a:t>
            </a:r>
            <a:r>
              <a:rPr lang="it-IT" sz="2000" b="0" i="0" dirty="0">
                <a:effectLst/>
              </a:rPr>
              <a:t>risultati sportivi in tempo reale, calendari, risultati finali, formazioni e varie statistiche sportive. Inoltre, il sito web, fornisce delle informazioni riguardanti le ultime news mediante articoli dettagliati.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937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4" y="3588084"/>
            <a:ext cx="2501979" cy="403784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EFDD81-8484-418E-88EF-E9D577D4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7"/>
            <a:ext cx="320136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Layout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complessivo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HTML + CSS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4416ED9-6725-4B2A-9E24-94F17997D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7" y="161309"/>
            <a:ext cx="6177078" cy="6515101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7D3F8E-F43B-4F23-96F8-76C4D04C9233}"/>
              </a:ext>
            </a:extLst>
          </p:cNvPr>
          <p:cNvSpPr txBox="1"/>
          <p:nvPr/>
        </p:nvSpPr>
        <p:spPr>
          <a:xfrm>
            <a:off x="4230781" y="547810"/>
            <a:ext cx="565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500px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34863FCD-8687-410A-B69C-9CCE2F47F403}"/>
              </a:ext>
            </a:extLst>
          </p:cNvPr>
          <p:cNvSpPr/>
          <p:nvPr/>
        </p:nvSpPr>
        <p:spPr>
          <a:xfrm>
            <a:off x="4757766" y="161309"/>
            <a:ext cx="245886" cy="1015092"/>
          </a:xfrm>
          <a:prstGeom prst="leftBrace">
            <a:avLst>
              <a:gd name="adj1" fmla="val 8333"/>
              <a:gd name="adj2" fmla="val 5391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AC140D27-F817-4421-B1C6-F0145255DD88}"/>
              </a:ext>
            </a:extLst>
          </p:cNvPr>
          <p:cNvSpPr/>
          <p:nvPr/>
        </p:nvSpPr>
        <p:spPr>
          <a:xfrm>
            <a:off x="11244738" y="168524"/>
            <a:ext cx="83344" cy="19049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9FC5CC2-B205-43DD-86DB-39107738762A}"/>
              </a:ext>
            </a:extLst>
          </p:cNvPr>
          <p:cNvSpPr txBox="1"/>
          <p:nvPr/>
        </p:nvSpPr>
        <p:spPr>
          <a:xfrm>
            <a:off x="11265103" y="125273"/>
            <a:ext cx="67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120px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3" name="Parentesi quadra aperta 12">
            <a:extLst>
              <a:ext uri="{FF2B5EF4-FFF2-40B4-BE49-F238E27FC236}">
                <a16:creationId xmlns:a16="http://schemas.microsoft.com/office/drawing/2014/main" id="{860B9768-D1B7-4232-B2E6-236D1EFC77B5}"/>
              </a:ext>
            </a:extLst>
          </p:cNvPr>
          <p:cNvSpPr/>
          <p:nvPr/>
        </p:nvSpPr>
        <p:spPr>
          <a:xfrm rot="16200000">
            <a:off x="8084844" y="-1399590"/>
            <a:ext cx="245581" cy="4226317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AD813D8-CD9D-4210-83D7-574B5039A0C3}"/>
              </a:ext>
            </a:extLst>
          </p:cNvPr>
          <p:cNvSpPr txBox="1"/>
          <p:nvPr/>
        </p:nvSpPr>
        <p:spPr>
          <a:xfrm>
            <a:off x="7295559" y="757877"/>
            <a:ext cx="1669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FFFF00"/>
                </a:solidFill>
              </a:rPr>
              <a:t>Larghezza: 780px</a:t>
            </a:r>
            <a:endParaRPr lang="en-GB" sz="1600" dirty="0">
              <a:solidFill>
                <a:srgbClr val="FFFF00"/>
              </a:solidFill>
            </a:endParaRPr>
          </a:p>
        </p:txBody>
      </p:sp>
      <p:sp>
        <p:nvSpPr>
          <p:cNvPr id="22" name="Parentesi graffa aperta 21">
            <a:extLst>
              <a:ext uri="{FF2B5EF4-FFF2-40B4-BE49-F238E27FC236}">
                <a16:creationId xmlns:a16="http://schemas.microsoft.com/office/drawing/2014/main" id="{A987E3FB-D95E-487B-8B8B-47B8FAA0F962}"/>
              </a:ext>
            </a:extLst>
          </p:cNvPr>
          <p:cNvSpPr/>
          <p:nvPr/>
        </p:nvSpPr>
        <p:spPr>
          <a:xfrm>
            <a:off x="4757766" y="1229896"/>
            <a:ext cx="245886" cy="244602"/>
          </a:xfrm>
          <a:prstGeom prst="leftBrace">
            <a:avLst>
              <a:gd name="adj1" fmla="val 8333"/>
              <a:gd name="adj2" fmla="val 5391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CF89591-1024-4453-BF19-5F34631086FD}"/>
              </a:ext>
            </a:extLst>
          </p:cNvPr>
          <p:cNvSpPr txBox="1"/>
          <p:nvPr/>
        </p:nvSpPr>
        <p:spPr>
          <a:xfrm>
            <a:off x="4023121" y="1213697"/>
            <a:ext cx="81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175,81px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24" name="Parentesi graffa aperta 23">
            <a:extLst>
              <a:ext uri="{FF2B5EF4-FFF2-40B4-BE49-F238E27FC236}">
                <a16:creationId xmlns:a16="http://schemas.microsoft.com/office/drawing/2014/main" id="{AAA6A323-1755-442D-8455-AA1BC3B09718}"/>
              </a:ext>
            </a:extLst>
          </p:cNvPr>
          <p:cNvSpPr/>
          <p:nvPr/>
        </p:nvSpPr>
        <p:spPr>
          <a:xfrm>
            <a:off x="4747547" y="1474497"/>
            <a:ext cx="245886" cy="712112"/>
          </a:xfrm>
          <a:prstGeom prst="leftBrace">
            <a:avLst>
              <a:gd name="adj1" fmla="val 8333"/>
              <a:gd name="adj2" fmla="val 5391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1746725-A722-4F3A-BD41-FA4E892E1D5C}"/>
              </a:ext>
            </a:extLst>
          </p:cNvPr>
          <p:cNvSpPr txBox="1"/>
          <p:nvPr/>
        </p:nvSpPr>
        <p:spPr>
          <a:xfrm>
            <a:off x="4040226" y="1692054"/>
            <a:ext cx="81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284,81px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26" name="Parentesi graffa aperta 25">
            <a:extLst>
              <a:ext uri="{FF2B5EF4-FFF2-40B4-BE49-F238E27FC236}">
                <a16:creationId xmlns:a16="http://schemas.microsoft.com/office/drawing/2014/main" id="{D421E059-6AD9-457B-B67C-86251C5C35BC}"/>
              </a:ext>
            </a:extLst>
          </p:cNvPr>
          <p:cNvSpPr/>
          <p:nvPr/>
        </p:nvSpPr>
        <p:spPr>
          <a:xfrm>
            <a:off x="4757766" y="2196751"/>
            <a:ext cx="245886" cy="223094"/>
          </a:xfrm>
          <a:prstGeom prst="leftBrace">
            <a:avLst>
              <a:gd name="adj1" fmla="val 8333"/>
              <a:gd name="adj2" fmla="val 5391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9C66A0E-26D5-44DE-B31B-6E6FECB256C4}"/>
              </a:ext>
            </a:extLst>
          </p:cNvPr>
          <p:cNvSpPr txBox="1"/>
          <p:nvPr/>
        </p:nvSpPr>
        <p:spPr>
          <a:xfrm>
            <a:off x="4030470" y="2164728"/>
            <a:ext cx="81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175,81px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28" name="Parentesi graffa aperta 27">
            <a:extLst>
              <a:ext uri="{FF2B5EF4-FFF2-40B4-BE49-F238E27FC236}">
                <a16:creationId xmlns:a16="http://schemas.microsoft.com/office/drawing/2014/main" id="{BB2ED6C7-50E1-40AD-A625-8E44FADE90F9}"/>
              </a:ext>
            </a:extLst>
          </p:cNvPr>
          <p:cNvSpPr/>
          <p:nvPr/>
        </p:nvSpPr>
        <p:spPr>
          <a:xfrm>
            <a:off x="4742145" y="2419844"/>
            <a:ext cx="245886" cy="1009155"/>
          </a:xfrm>
          <a:prstGeom prst="leftBrace">
            <a:avLst>
              <a:gd name="adj1" fmla="val 8333"/>
              <a:gd name="adj2" fmla="val 5391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DB5D815-745A-4962-B765-39BEB02CACCB}"/>
              </a:ext>
            </a:extLst>
          </p:cNvPr>
          <p:cNvSpPr txBox="1"/>
          <p:nvPr/>
        </p:nvSpPr>
        <p:spPr>
          <a:xfrm>
            <a:off x="4023121" y="2807804"/>
            <a:ext cx="81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473,81px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33" name="Parentesi graffa aperta 32">
            <a:extLst>
              <a:ext uri="{FF2B5EF4-FFF2-40B4-BE49-F238E27FC236}">
                <a16:creationId xmlns:a16="http://schemas.microsoft.com/office/drawing/2014/main" id="{674E58E1-C8CD-4F5E-BADB-BC91FFB4CEFE}"/>
              </a:ext>
            </a:extLst>
          </p:cNvPr>
          <p:cNvSpPr/>
          <p:nvPr/>
        </p:nvSpPr>
        <p:spPr>
          <a:xfrm>
            <a:off x="4715668" y="5383503"/>
            <a:ext cx="245886" cy="1292907"/>
          </a:xfrm>
          <a:prstGeom prst="leftBrace">
            <a:avLst>
              <a:gd name="adj1" fmla="val 8333"/>
              <a:gd name="adj2" fmla="val 5391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1D384FF9-980A-426A-AA19-D40FB8494DDE}"/>
              </a:ext>
            </a:extLst>
          </p:cNvPr>
          <p:cNvSpPr txBox="1"/>
          <p:nvPr/>
        </p:nvSpPr>
        <p:spPr>
          <a:xfrm>
            <a:off x="3980349" y="5950122"/>
            <a:ext cx="81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644,44px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8877CA3-5DF9-49DB-A477-715111E3AAEA}"/>
              </a:ext>
            </a:extLst>
          </p:cNvPr>
          <p:cNvCxnSpPr>
            <a:cxnSpLocks/>
          </p:cNvCxnSpPr>
          <p:nvPr/>
        </p:nvCxnSpPr>
        <p:spPr>
          <a:xfrm>
            <a:off x="8207634" y="5355431"/>
            <a:ext cx="0" cy="197644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435F810-2BB3-4749-94DF-87867D22E9A8}"/>
              </a:ext>
            </a:extLst>
          </p:cNvPr>
          <p:cNvSpPr txBox="1"/>
          <p:nvPr/>
        </p:nvSpPr>
        <p:spPr>
          <a:xfrm>
            <a:off x="8207634" y="5299050"/>
            <a:ext cx="49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FF00"/>
                </a:solidFill>
              </a:rPr>
              <a:t>75px</a:t>
            </a:r>
            <a:endParaRPr lang="en-GB" sz="1200" dirty="0">
              <a:solidFill>
                <a:srgbClr val="FFFF00"/>
              </a:solidFill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A90CEC2-4089-4C03-B2E9-AADC8D8803D1}"/>
              </a:ext>
            </a:extLst>
          </p:cNvPr>
          <p:cNvSpPr txBox="1"/>
          <p:nvPr/>
        </p:nvSpPr>
        <p:spPr>
          <a:xfrm>
            <a:off x="8207634" y="5646713"/>
            <a:ext cx="576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FF00"/>
                </a:solidFill>
              </a:rPr>
              <a:t>100px</a:t>
            </a:r>
            <a:endParaRPr lang="en-GB" sz="1200" dirty="0">
              <a:solidFill>
                <a:srgbClr val="FFFF00"/>
              </a:solidFill>
            </a:endParaRP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0695936D-9166-4538-99D3-1CD4D51DE76A}"/>
              </a:ext>
            </a:extLst>
          </p:cNvPr>
          <p:cNvCxnSpPr>
            <a:cxnSpLocks/>
          </p:cNvCxnSpPr>
          <p:nvPr/>
        </p:nvCxnSpPr>
        <p:spPr>
          <a:xfrm>
            <a:off x="8199955" y="5674519"/>
            <a:ext cx="0" cy="249193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arentesi graffa aperta 43">
            <a:extLst>
              <a:ext uri="{FF2B5EF4-FFF2-40B4-BE49-F238E27FC236}">
                <a16:creationId xmlns:a16="http://schemas.microsoft.com/office/drawing/2014/main" id="{28A060DA-F581-46C4-958B-9296CE77D5F8}"/>
              </a:ext>
            </a:extLst>
          </p:cNvPr>
          <p:cNvSpPr/>
          <p:nvPr/>
        </p:nvSpPr>
        <p:spPr>
          <a:xfrm>
            <a:off x="5719740" y="5810441"/>
            <a:ext cx="245886" cy="582635"/>
          </a:xfrm>
          <a:prstGeom prst="leftBrace">
            <a:avLst>
              <a:gd name="adj1" fmla="val 8333"/>
              <a:gd name="adj2" fmla="val 53917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9B0D135-FF0B-4EAA-884E-4008AE310F7F}"/>
              </a:ext>
            </a:extLst>
          </p:cNvPr>
          <p:cNvSpPr txBox="1"/>
          <p:nvPr/>
        </p:nvSpPr>
        <p:spPr>
          <a:xfrm>
            <a:off x="5162883" y="5971528"/>
            <a:ext cx="621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FF00"/>
                </a:solidFill>
              </a:rPr>
              <a:t>294px</a:t>
            </a:r>
            <a:endParaRPr lang="en-GB" sz="1200" dirty="0">
              <a:solidFill>
                <a:srgbClr val="FFFF00"/>
              </a:solidFill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5874B75-EFDB-4499-8125-F099759E870A}"/>
              </a:ext>
            </a:extLst>
          </p:cNvPr>
          <p:cNvSpPr txBox="1"/>
          <p:nvPr/>
        </p:nvSpPr>
        <p:spPr>
          <a:xfrm>
            <a:off x="11167637" y="3337134"/>
            <a:ext cx="49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20px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A074E26-6AE1-4E5F-B287-4EE244C73C7A}"/>
              </a:ext>
            </a:extLst>
          </p:cNvPr>
          <p:cNvSpPr/>
          <p:nvPr/>
        </p:nvSpPr>
        <p:spPr>
          <a:xfrm>
            <a:off x="5038860" y="3439138"/>
            <a:ext cx="6180124" cy="7299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040915D7-E953-4BE5-A702-35AF3EB2253E}"/>
              </a:ext>
            </a:extLst>
          </p:cNvPr>
          <p:cNvSpPr/>
          <p:nvPr/>
        </p:nvSpPr>
        <p:spPr>
          <a:xfrm>
            <a:off x="5036505" y="2378340"/>
            <a:ext cx="6180124" cy="14913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3BB2FD9-97AC-49FF-85B1-9EC6AEEAB026}"/>
              </a:ext>
            </a:extLst>
          </p:cNvPr>
          <p:cNvSpPr txBox="1"/>
          <p:nvPr/>
        </p:nvSpPr>
        <p:spPr>
          <a:xfrm>
            <a:off x="11167636" y="2314405"/>
            <a:ext cx="49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50px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E4403954-8174-4535-9FF4-D8FFBF211C5F}"/>
              </a:ext>
            </a:extLst>
          </p:cNvPr>
          <p:cNvSpPr/>
          <p:nvPr/>
        </p:nvSpPr>
        <p:spPr>
          <a:xfrm>
            <a:off x="5036505" y="1432959"/>
            <a:ext cx="6180124" cy="14913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497D4F7-5175-4EA4-B63F-F010AD8129DA}"/>
              </a:ext>
            </a:extLst>
          </p:cNvPr>
          <p:cNvSpPr txBox="1"/>
          <p:nvPr/>
        </p:nvSpPr>
        <p:spPr>
          <a:xfrm>
            <a:off x="11167636" y="1369024"/>
            <a:ext cx="49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50px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1495BDDA-B993-440A-BC01-7E1094E5613B}"/>
              </a:ext>
            </a:extLst>
          </p:cNvPr>
          <p:cNvSpPr/>
          <p:nvPr/>
        </p:nvSpPr>
        <p:spPr>
          <a:xfrm>
            <a:off x="8808244" y="265432"/>
            <a:ext cx="180902" cy="457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Parentesi graffa aperta 54">
            <a:extLst>
              <a:ext uri="{FF2B5EF4-FFF2-40B4-BE49-F238E27FC236}">
                <a16:creationId xmlns:a16="http://schemas.microsoft.com/office/drawing/2014/main" id="{25F06AB9-6EB2-49F2-8835-3AD2C57B8A73}"/>
              </a:ext>
            </a:extLst>
          </p:cNvPr>
          <p:cNvSpPr/>
          <p:nvPr/>
        </p:nvSpPr>
        <p:spPr>
          <a:xfrm rot="5400000">
            <a:off x="8874881" y="125500"/>
            <a:ext cx="45719" cy="180901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073DA1DA-4A12-41DD-A0EE-BE0854758170}"/>
              </a:ext>
            </a:extLst>
          </p:cNvPr>
          <p:cNvSpPr txBox="1"/>
          <p:nvPr/>
        </p:nvSpPr>
        <p:spPr>
          <a:xfrm>
            <a:off x="8654660" y="-74780"/>
            <a:ext cx="48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25px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532BA8D5-5B7C-4A5B-B364-D21990B2C683}"/>
              </a:ext>
            </a:extLst>
          </p:cNvPr>
          <p:cNvSpPr/>
          <p:nvPr/>
        </p:nvSpPr>
        <p:spPr>
          <a:xfrm>
            <a:off x="5036505" y="164244"/>
            <a:ext cx="6180124" cy="19906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B41BE13-F018-426D-8204-CBEC0947E2CC}"/>
              </a:ext>
            </a:extLst>
          </p:cNvPr>
          <p:cNvSpPr/>
          <p:nvPr/>
        </p:nvSpPr>
        <p:spPr>
          <a:xfrm>
            <a:off x="10341314" y="260116"/>
            <a:ext cx="222533" cy="457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Parentesi graffa aperta 58">
            <a:extLst>
              <a:ext uri="{FF2B5EF4-FFF2-40B4-BE49-F238E27FC236}">
                <a16:creationId xmlns:a16="http://schemas.microsoft.com/office/drawing/2014/main" id="{F0865BE9-8345-4742-AC51-0CC5B5864C2A}"/>
              </a:ext>
            </a:extLst>
          </p:cNvPr>
          <p:cNvSpPr/>
          <p:nvPr/>
        </p:nvSpPr>
        <p:spPr>
          <a:xfrm rot="5400000">
            <a:off x="10425459" y="111593"/>
            <a:ext cx="55427" cy="221347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9E863DDB-D2E6-4104-979F-5AAC1891A197}"/>
              </a:ext>
            </a:extLst>
          </p:cNvPr>
          <p:cNvSpPr txBox="1"/>
          <p:nvPr/>
        </p:nvSpPr>
        <p:spPr>
          <a:xfrm>
            <a:off x="10209500" y="-65519"/>
            <a:ext cx="48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32px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6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 useBgFill="1">
        <p:nvSpPr>
          <p:cNvPr id="38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4" y="3588084"/>
            <a:ext cx="2501979" cy="403784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2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9A7252-194E-4141-AAA5-44B0BE5F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7"/>
            <a:ext cx="320136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Header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(HTML – CSS)</a:t>
            </a:r>
          </a:p>
        </p:txBody>
      </p:sp>
      <p:pic>
        <p:nvPicPr>
          <p:cNvPr id="6" name="Segnaposto contenuto 5" descr="Immagine che contiene erba, esterni, casco&#10;&#10;Descrizione generata automaticamente">
            <a:extLst>
              <a:ext uri="{FF2B5EF4-FFF2-40B4-BE49-F238E27FC236}">
                <a16:creationId xmlns:a16="http://schemas.microsoft.com/office/drawing/2014/main" id="{C29FF029-E2F0-470E-BFCD-01EABEC63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09" y="172574"/>
            <a:ext cx="7988060" cy="1579028"/>
          </a:xfr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F6AA4F3-DF86-4A2D-ADAB-BB784E716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31" y="2396587"/>
            <a:ext cx="2366436" cy="3210419"/>
          </a:xfrm>
          <a:prstGeom prst="rect">
            <a:avLst/>
          </a:prstGeom>
        </p:spPr>
      </p:pic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0C61B47E-0FDB-4B89-98A0-B4F529DB0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486" y="2409219"/>
            <a:ext cx="1590594" cy="3222030"/>
          </a:xfrm>
          <a:prstGeom prst="rect">
            <a:avLst/>
          </a:prstGeom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4EB3FD0C-8566-436A-B6BB-7C2F249FCD3D}"/>
              </a:ext>
            </a:extLst>
          </p:cNvPr>
          <p:cNvSpPr/>
          <p:nvPr/>
        </p:nvSpPr>
        <p:spPr>
          <a:xfrm>
            <a:off x="4078295" y="2191531"/>
            <a:ext cx="2675109" cy="36465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6A6F446-AC7A-49E8-BC3F-001429D9888A}"/>
              </a:ext>
            </a:extLst>
          </p:cNvPr>
          <p:cNvSpPr txBox="1"/>
          <p:nvPr/>
        </p:nvSpPr>
        <p:spPr>
          <a:xfrm>
            <a:off x="5041907" y="189222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</a:t>
            </a:r>
            <a:endParaRPr lang="en-GB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E0851252-92D8-44F9-B4A7-FA28A2A65F7A}"/>
              </a:ext>
            </a:extLst>
          </p:cNvPr>
          <p:cNvSpPr/>
          <p:nvPr/>
        </p:nvSpPr>
        <p:spPr>
          <a:xfrm>
            <a:off x="6793864" y="2191149"/>
            <a:ext cx="5329005" cy="36465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7A4A01F-B888-43CC-AEBF-36B2003FC7F2}"/>
              </a:ext>
            </a:extLst>
          </p:cNvPr>
          <p:cNvSpPr txBox="1"/>
          <p:nvPr/>
        </p:nvSpPr>
        <p:spPr>
          <a:xfrm>
            <a:off x="9215282" y="188019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CSS</a:t>
            </a:r>
            <a:endParaRPr lang="en-GB" dirty="0"/>
          </a:p>
        </p:txBody>
      </p:sp>
      <p:pic>
        <p:nvPicPr>
          <p:cNvPr id="46" name="Immagine 4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CA8C4A0-9FE2-45FD-8D1B-86986FCEDE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418" y="2409218"/>
            <a:ext cx="1549422" cy="3222034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B71D5E-5775-4255-8DCC-D38809ADBD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76" y="2409218"/>
            <a:ext cx="1623556" cy="319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8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23162E-E744-4E59-9095-E9EC1A5B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di Navigazione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(HTML – CSS)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1" name="Segnaposto contenuto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70F5BD32-6800-4834-8FC3-6C338C49E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243" y="2240558"/>
            <a:ext cx="1847094" cy="3467583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31C79DC-DEA7-49F0-B6F5-E4B376D41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691" y="2240558"/>
            <a:ext cx="1674820" cy="3467584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18A2510-FCAF-4AE5-98A2-672F99432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069" y="2240558"/>
            <a:ext cx="1674820" cy="346758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7C433B6-E066-430B-8387-5BDDA231A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981" y="210441"/>
            <a:ext cx="7979669" cy="1095528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D384AF-C43C-4218-9AF2-E0888E650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991" y="2240559"/>
            <a:ext cx="1919668" cy="3467584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4D3150BA-758A-4DC4-B0AA-778FCAF67786}"/>
              </a:ext>
            </a:extLst>
          </p:cNvPr>
          <p:cNvSpPr/>
          <p:nvPr/>
        </p:nvSpPr>
        <p:spPr>
          <a:xfrm>
            <a:off x="4087981" y="2151070"/>
            <a:ext cx="2171418" cy="36465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2EA3434-2C46-4BC6-ABCF-38C2DEE9A2C0}"/>
              </a:ext>
            </a:extLst>
          </p:cNvPr>
          <p:cNvSpPr/>
          <p:nvPr/>
        </p:nvSpPr>
        <p:spPr>
          <a:xfrm>
            <a:off x="6378792" y="2151070"/>
            <a:ext cx="5735687" cy="36465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C80D6EE-5328-4E85-89B8-79E2E954D922}"/>
              </a:ext>
            </a:extLst>
          </p:cNvPr>
          <p:cNvSpPr txBox="1"/>
          <p:nvPr/>
        </p:nvSpPr>
        <p:spPr>
          <a:xfrm>
            <a:off x="4800775" y="182648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</a:t>
            </a:r>
            <a:endParaRPr lang="en-GB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0D0975C-F85F-4358-8E40-C011B0C0E142}"/>
              </a:ext>
            </a:extLst>
          </p:cNvPr>
          <p:cNvSpPr txBox="1"/>
          <p:nvPr/>
        </p:nvSpPr>
        <p:spPr>
          <a:xfrm>
            <a:off x="8971943" y="182937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808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4" y="3588084"/>
            <a:ext cx="2501979" cy="403784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8E25C15-8ECE-449B-8FE6-6542CF2D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7"/>
            <a:ext cx="320136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 err="1">
                <a:solidFill>
                  <a:srgbClr val="FFFFFF"/>
                </a:solidFill>
              </a:rPr>
              <a:t>Sezione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 err="1">
                <a:solidFill>
                  <a:srgbClr val="FFFFFF"/>
                </a:solidFill>
              </a:rPr>
              <a:t>contenuti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(HTML)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F2A92AE-6A96-47AE-9BDC-FDBD568A8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511388"/>
            <a:ext cx="3530297" cy="591866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2AAC218-92B3-47FC-A7FC-839F0882F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81" y="511157"/>
            <a:ext cx="3530297" cy="5918663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19CB092D-7ADE-4FD0-A09D-3902E18A2A1E}"/>
              </a:ext>
            </a:extLst>
          </p:cNvPr>
          <p:cNvSpPr/>
          <p:nvPr/>
        </p:nvSpPr>
        <p:spPr>
          <a:xfrm>
            <a:off x="4181701" y="228600"/>
            <a:ext cx="7854968" cy="64095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07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894A0F-3DE9-4C47-A1C8-1D9E2B85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(CSS)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6A1AD49-BD2B-46CB-AD51-04D000B87093}"/>
              </a:ext>
            </a:extLst>
          </p:cNvPr>
          <p:cNvSpPr/>
          <p:nvPr/>
        </p:nvSpPr>
        <p:spPr>
          <a:xfrm>
            <a:off x="4181701" y="228600"/>
            <a:ext cx="7854968" cy="64095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AD72AF-AD57-4D86-BA68-494A612E3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716" y="386167"/>
            <a:ext cx="3200846" cy="3065430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DA40C4-10E5-47D3-A5D6-D591DCAEE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77" y="408764"/>
            <a:ext cx="3200847" cy="3042833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1480DA7-6D4D-42B3-B066-30EC8DE97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715" y="3609164"/>
            <a:ext cx="3200847" cy="2800741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2E11AA-720C-42F8-A050-B51CFFD997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77" y="3609163"/>
            <a:ext cx="3200847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0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4" y="3588084"/>
            <a:ext cx="2501979" cy="403784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4B6774-E94C-4227-90EA-7C372F95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7"/>
            <a:ext cx="320136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Footer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(HTML)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D221C2-99A8-4961-A1A9-DBEEB245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599" y="511388"/>
            <a:ext cx="2629304" cy="582729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5D5D195-A34B-4E6C-A43F-12EA889DB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800" y="1707655"/>
            <a:ext cx="2396418" cy="346296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5C0429F-685C-4025-84BE-E6E839577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341" y="499040"/>
            <a:ext cx="2345131" cy="5839640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05C40076-59A6-4909-A2F1-DFA0A7D3941E}"/>
              </a:ext>
            </a:extLst>
          </p:cNvPr>
          <p:cNvSpPr/>
          <p:nvPr/>
        </p:nvSpPr>
        <p:spPr>
          <a:xfrm>
            <a:off x="4181701" y="228600"/>
            <a:ext cx="7854968" cy="64095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08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7F537B-F92D-4B31-896A-6688C103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(CSS)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8527881-E10A-4F46-BECA-6E9CF49DECAE}"/>
              </a:ext>
            </a:extLst>
          </p:cNvPr>
          <p:cNvSpPr/>
          <p:nvPr/>
        </p:nvSpPr>
        <p:spPr>
          <a:xfrm>
            <a:off x="4181701" y="228600"/>
            <a:ext cx="7854968" cy="64095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E114DBC-A550-4A45-9B4C-5852C5FF3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964" y="923825"/>
            <a:ext cx="3477224" cy="515646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8A8D25F-C537-4397-B495-F077E42DC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451" y="923826"/>
            <a:ext cx="3477224" cy="51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87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MHW1</vt:lpstr>
      <vt:lpstr>Descrizione del progetto</vt:lpstr>
      <vt:lpstr>Layout complessivo HTML + CSS</vt:lpstr>
      <vt:lpstr>Header (HTML – CSS)</vt:lpstr>
      <vt:lpstr>Menù di Navigazione (HTML – CSS)</vt:lpstr>
      <vt:lpstr>Sezione contenuti (HTML)</vt:lpstr>
      <vt:lpstr>Sezione Contenuti (CSS)</vt:lpstr>
      <vt:lpstr>Footer (HTML)</vt:lpstr>
      <vt:lpstr>Footer (CSS)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Giulio D'Aiera</dc:creator>
  <cp:lastModifiedBy>Giulio D'Aiera</cp:lastModifiedBy>
  <cp:revision>6</cp:revision>
  <dcterms:created xsi:type="dcterms:W3CDTF">2021-03-26T10:58:30Z</dcterms:created>
  <dcterms:modified xsi:type="dcterms:W3CDTF">2021-03-27T10:38:24Z</dcterms:modified>
</cp:coreProperties>
</file>