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1" r:id="rId5"/>
    <p:sldId id="260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3B608F-E749-45ED-85F6-675E11785958}" v="16" dt="2021-04-26T09:21:37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o D'Aiera" userId="213dfd26b19aa2fd" providerId="LiveId" clId="{C73B608F-E749-45ED-85F6-675E11785958}"/>
    <pc:docChg chg="undo custSel addSld modSld sldOrd">
      <pc:chgData name="Giulio D'Aiera" userId="213dfd26b19aa2fd" providerId="LiveId" clId="{C73B608F-E749-45ED-85F6-675E11785958}" dt="2021-04-26T10:23:57.878" v="1928" actId="14100"/>
      <pc:docMkLst>
        <pc:docMk/>
      </pc:docMkLst>
      <pc:sldChg chg="addSp modSp mod setBg">
        <pc:chgData name="Giulio D'Aiera" userId="213dfd26b19aa2fd" providerId="LiveId" clId="{C73B608F-E749-45ED-85F6-675E11785958}" dt="2021-04-26T09:32:26.776" v="1652" actId="20577"/>
        <pc:sldMkLst>
          <pc:docMk/>
          <pc:sldMk cId="3016045283" sldId="256"/>
        </pc:sldMkLst>
        <pc:spChg chg="mod">
          <ac:chgData name="Giulio D'Aiera" userId="213dfd26b19aa2fd" providerId="LiveId" clId="{C73B608F-E749-45ED-85F6-675E11785958}" dt="2021-04-26T09:32:26.776" v="1652" actId="20577"/>
          <ac:spMkLst>
            <pc:docMk/>
            <pc:sldMk cId="3016045283" sldId="256"/>
            <ac:spMk id="2" creationId="{2433EA46-027F-47C3-BACB-9F0F791A6DD0}"/>
          </ac:spMkLst>
        </pc:spChg>
        <pc:spChg chg="add">
          <ac:chgData name="Giulio D'Aiera" userId="213dfd26b19aa2fd" providerId="LiveId" clId="{C73B608F-E749-45ED-85F6-675E11785958}" dt="2021-04-26T09:32:22.805" v="1648" actId="26606"/>
          <ac:spMkLst>
            <pc:docMk/>
            <pc:sldMk cId="3016045283" sldId="256"/>
            <ac:spMk id="7" creationId="{577D6B2E-37A3-429E-A37C-F30ED6487282}"/>
          </ac:spMkLst>
        </pc:spChg>
        <pc:spChg chg="add">
          <ac:chgData name="Giulio D'Aiera" userId="213dfd26b19aa2fd" providerId="LiveId" clId="{C73B608F-E749-45ED-85F6-675E11785958}" dt="2021-04-26T09:32:22.805" v="1648" actId="26606"/>
          <ac:spMkLst>
            <pc:docMk/>
            <pc:sldMk cId="3016045283" sldId="256"/>
            <ac:spMk id="9" creationId="{5CEAD642-85CF-4750-8432-7C80C901F001}"/>
          </ac:spMkLst>
        </pc:spChg>
        <pc:spChg chg="add">
          <ac:chgData name="Giulio D'Aiera" userId="213dfd26b19aa2fd" providerId="LiveId" clId="{C73B608F-E749-45ED-85F6-675E11785958}" dt="2021-04-26T09:32:22.805" v="1648" actId="26606"/>
          <ac:spMkLst>
            <pc:docMk/>
            <pc:sldMk cId="3016045283" sldId="256"/>
            <ac:spMk id="11" creationId="{FA33EEAE-15D5-4119-8C1E-89D943F911EF}"/>
          </ac:spMkLst>
        </pc:spChg>
        <pc:spChg chg="add">
          <ac:chgData name="Giulio D'Aiera" userId="213dfd26b19aa2fd" providerId="LiveId" clId="{C73B608F-E749-45ED-85F6-675E11785958}" dt="2021-04-26T09:32:22.805" v="1648" actId="26606"/>
          <ac:spMkLst>
            <pc:docMk/>
            <pc:sldMk cId="3016045283" sldId="256"/>
            <ac:spMk id="13" creationId="{730D8B3B-9B80-4025-B934-26DC7D7CD231}"/>
          </ac:spMkLst>
        </pc:spChg>
        <pc:spChg chg="add">
          <ac:chgData name="Giulio D'Aiera" userId="213dfd26b19aa2fd" providerId="LiveId" clId="{C73B608F-E749-45ED-85F6-675E11785958}" dt="2021-04-26T09:32:22.805" v="1648" actId="26606"/>
          <ac:spMkLst>
            <pc:docMk/>
            <pc:sldMk cId="3016045283" sldId="256"/>
            <ac:spMk id="15" creationId="{1064D5D5-227B-4F66-9AEA-46F570E793BD}"/>
          </ac:spMkLst>
        </pc:spChg>
        <pc:spChg chg="add">
          <ac:chgData name="Giulio D'Aiera" userId="213dfd26b19aa2fd" providerId="LiveId" clId="{C73B608F-E749-45ED-85F6-675E11785958}" dt="2021-04-26T09:32:22.805" v="1648" actId="26606"/>
          <ac:spMkLst>
            <pc:docMk/>
            <pc:sldMk cId="3016045283" sldId="256"/>
            <ac:spMk id="17" creationId="{646B67A4-D328-4747-A82B-65E84FA46368}"/>
          </ac:spMkLst>
        </pc:spChg>
        <pc:spChg chg="add">
          <ac:chgData name="Giulio D'Aiera" userId="213dfd26b19aa2fd" providerId="LiveId" clId="{C73B608F-E749-45ED-85F6-675E11785958}" dt="2021-04-26T09:32:22.805" v="1648" actId="26606"/>
          <ac:spMkLst>
            <pc:docMk/>
            <pc:sldMk cId="3016045283" sldId="256"/>
            <ac:spMk id="19" creationId="{B5A1B09C-1565-46F8-B70F-621C5EB48A09}"/>
          </ac:spMkLst>
        </pc:spChg>
        <pc:spChg chg="add">
          <ac:chgData name="Giulio D'Aiera" userId="213dfd26b19aa2fd" providerId="LiveId" clId="{C73B608F-E749-45ED-85F6-675E11785958}" dt="2021-04-26T09:32:22.805" v="1648" actId="26606"/>
          <ac:spMkLst>
            <pc:docMk/>
            <pc:sldMk cId="3016045283" sldId="256"/>
            <ac:spMk id="21" creationId="{8C516CC8-80AC-446C-A56E-9F54B7210402}"/>
          </ac:spMkLst>
        </pc:spChg>
      </pc:sldChg>
      <pc:sldChg chg="addSp modSp mod">
        <pc:chgData name="Giulio D'Aiera" userId="213dfd26b19aa2fd" providerId="LiveId" clId="{C73B608F-E749-45ED-85F6-675E11785958}" dt="2021-04-26T09:28:04.020" v="1253" actId="208"/>
        <pc:sldMkLst>
          <pc:docMk/>
          <pc:sldMk cId="3662014090" sldId="259"/>
        </pc:sldMkLst>
        <pc:spChg chg="mod">
          <ac:chgData name="Giulio D'Aiera" userId="213dfd26b19aa2fd" providerId="LiveId" clId="{C73B608F-E749-45ED-85F6-675E11785958}" dt="2021-04-26T08:34:09.134" v="40" actId="14100"/>
          <ac:spMkLst>
            <pc:docMk/>
            <pc:sldMk cId="3662014090" sldId="259"/>
            <ac:spMk id="9" creationId="{DC5A3D78-EE1C-446B-857B-D7169CBC3547}"/>
          </ac:spMkLst>
        </pc:spChg>
        <pc:spChg chg="add mod">
          <ac:chgData name="Giulio D'Aiera" userId="213dfd26b19aa2fd" providerId="LiveId" clId="{C73B608F-E749-45ED-85F6-675E11785958}" dt="2021-04-26T09:00:23.749" v="305" actId="1076"/>
          <ac:spMkLst>
            <pc:docMk/>
            <pc:sldMk cId="3662014090" sldId="259"/>
            <ac:spMk id="19" creationId="{E3F42340-0ACE-4FE8-AE79-5E7A7C3D656D}"/>
          </ac:spMkLst>
        </pc:spChg>
        <pc:spChg chg="add mod">
          <ac:chgData name="Giulio D'Aiera" userId="213dfd26b19aa2fd" providerId="LiveId" clId="{C73B608F-E749-45ED-85F6-675E11785958}" dt="2021-04-26T09:28:04.020" v="1253" actId="208"/>
          <ac:spMkLst>
            <pc:docMk/>
            <pc:sldMk cId="3662014090" sldId="259"/>
            <ac:spMk id="21" creationId="{7C4D6582-B99B-489F-93B3-E538E57CE7DD}"/>
          </ac:spMkLst>
        </pc:spChg>
        <pc:picChg chg="mod">
          <ac:chgData name="Giulio D'Aiera" userId="213dfd26b19aa2fd" providerId="LiveId" clId="{C73B608F-E749-45ED-85F6-675E11785958}" dt="2021-04-26T08:33:59.809" v="37" actId="14100"/>
          <ac:picMkLst>
            <pc:docMk/>
            <pc:sldMk cId="3662014090" sldId="259"/>
            <ac:picMk id="7" creationId="{2174C900-5AFC-4737-8E01-7818BD625B95}"/>
          </ac:picMkLst>
        </pc:picChg>
      </pc:sldChg>
      <pc:sldChg chg="addSp modSp mod">
        <pc:chgData name="Giulio D'Aiera" userId="213dfd26b19aa2fd" providerId="LiveId" clId="{C73B608F-E749-45ED-85F6-675E11785958}" dt="2021-04-26T09:27:52.310" v="1252" actId="208"/>
        <pc:sldMkLst>
          <pc:docMk/>
          <pc:sldMk cId="941379378" sldId="260"/>
        </pc:sldMkLst>
        <pc:spChg chg="add mod">
          <ac:chgData name="Giulio D'Aiera" userId="213dfd26b19aa2fd" providerId="LiveId" clId="{C73B608F-E749-45ED-85F6-675E11785958}" dt="2021-04-26T08:40:29.697" v="43" actId="1076"/>
          <ac:spMkLst>
            <pc:docMk/>
            <pc:sldMk cId="941379378" sldId="260"/>
            <ac:spMk id="13" creationId="{7E3A0DC1-2B89-4421-A151-9D974EBEE181}"/>
          </ac:spMkLst>
        </pc:spChg>
        <pc:spChg chg="add mod">
          <ac:chgData name="Giulio D'Aiera" userId="213dfd26b19aa2fd" providerId="LiveId" clId="{C73B608F-E749-45ED-85F6-675E11785958}" dt="2021-04-26T09:02:31.045" v="397" actId="1076"/>
          <ac:spMkLst>
            <pc:docMk/>
            <pc:sldMk cId="941379378" sldId="260"/>
            <ac:spMk id="15" creationId="{83AB5CBF-10A4-4624-966F-08926C234654}"/>
          </ac:spMkLst>
        </pc:spChg>
        <pc:spChg chg="add mod">
          <ac:chgData name="Giulio D'Aiera" userId="213dfd26b19aa2fd" providerId="LiveId" clId="{C73B608F-E749-45ED-85F6-675E11785958}" dt="2021-04-26T09:27:52.310" v="1252" actId="208"/>
          <ac:spMkLst>
            <pc:docMk/>
            <pc:sldMk cId="941379378" sldId="260"/>
            <ac:spMk id="17" creationId="{36FBFA65-BFAA-4AB5-83EB-31C895130790}"/>
          </ac:spMkLst>
        </pc:spChg>
        <pc:picChg chg="add mod">
          <ac:chgData name="Giulio D'Aiera" userId="213dfd26b19aa2fd" providerId="LiveId" clId="{C73B608F-E749-45ED-85F6-675E11785958}" dt="2021-04-26T08:40:15.803" v="41"/>
          <ac:picMkLst>
            <pc:docMk/>
            <pc:sldMk cId="941379378" sldId="260"/>
            <ac:picMk id="11" creationId="{F2252538-6CEE-4421-8EC2-94EB7C95FE0E}"/>
          </ac:picMkLst>
        </pc:picChg>
      </pc:sldChg>
      <pc:sldChg chg="addSp delSp modSp mod">
        <pc:chgData name="Giulio D'Aiera" userId="213dfd26b19aa2fd" providerId="LiveId" clId="{C73B608F-E749-45ED-85F6-675E11785958}" dt="2021-04-26T10:11:55.268" v="1916" actId="14100"/>
        <pc:sldMkLst>
          <pc:docMk/>
          <pc:sldMk cId="3599160655" sldId="261"/>
        </pc:sldMkLst>
        <pc:spChg chg="add mod">
          <ac:chgData name="Giulio D'Aiera" userId="213dfd26b19aa2fd" providerId="LiveId" clId="{C73B608F-E749-45ED-85F6-675E11785958}" dt="2021-04-26T09:50:49.491" v="1672" actId="20577"/>
          <ac:spMkLst>
            <pc:docMk/>
            <pc:sldMk cId="3599160655" sldId="261"/>
            <ac:spMk id="11" creationId="{F7AE54C5-0C49-4691-92F4-5ED0A11B5F02}"/>
          </ac:spMkLst>
        </pc:spChg>
        <pc:spChg chg="add del mod">
          <ac:chgData name="Giulio D'Aiera" userId="213dfd26b19aa2fd" providerId="LiveId" clId="{C73B608F-E749-45ED-85F6-675E11785958}" dt="2021-04-26T09:10:51.015" v="708"/>
          <ac:spMkLst>
            <pc:docMk/>
            <pc:sldMk cId="3599160655" sldId="261"/>
            <ac:spMk id="13" creationId="{B6EC8034-87BA-4877-A0EF-926AB9B78409}"/>
          </ac:spMkLst>
        </pc:spChg>
        <pc:spChg chg="add mod">
          <ac:chgData name="Giulio D'Aiera" userId="213dfd26b19aa2fd" providerId="LiveId" clId="{C73B608F-E749-45ED-85F6-675E11785958}" dt="2021-04-26T09:53:51.171" v="1829" actId="20577"/>
          <ac:spMkLst>
            <pc:docMk/>
            <pc:sldMk cId="3599160655" sldId="261"/>
            <ac:spMk id="15" creationId="{84B94105-2C1F-4480-B6E2-47930D936A18}"/>
          </ac:spMkLst>
        </pc:spChg>
        <pc:spChg chg="add mod">
          <ac:chgData name="Giulio D'Aiera" userId="213dfd26b19aa2fd" providerId="LiveId" clId="{C73B608F-E749-45ED-85F6-675E11785958}" dt="2021-04-26T09:53:56.566" v="1830" actId="1076"/>
          <ac:spMkLst>
            <pc:docMk/>
            <pc:sldMk cId="3599160655" sldId="261"/>
            <ac:spMk id="19" creationId="{3E09EA20-B443-43E9-B941-7881BF3CC3FC}"/>
          </ac:spMkLst>
        </pc:spChg>
        <pc:picChg chg="del mod">
          <ac:chgData name="Giulio D'Aiera" userId="213dfd26b19aa2fd" providerId="LiveId" clId="{C73B608F-E749-45ED-85F6-675E11785958}" dt="2021-04-26T10:11:26.331" v="1912" actId="478"/>
          <ac:picMkLst>
            <pc:docMk/>
            <pc:sldMk cId="3599160655" sldId="261"/>
            <ac:picMk id="4" creationId="{0390CCAA-1F90-4443-8D26-87B61BAE368D}"/>
          </ac:picMkLst>
        </pc:picChg>
        <pc:picChg chg="add mod">
          <ac:chgData name="Giulio D'Aiera" userId="213dfd26b19aa2fd" providerId="LiveId" clId="{C73B608F-E749-45ED-85F6-675E11785958}" dt="2021-04-26T10:10:21.851" v="1905" actId="14100"/>
          <ac:picMkLst>
            <pc:docMk/>
            <pc:sldMk cId="3599160655" sldId="261"/>
            <ac:picMk id="5" creationId="{0BEDB14F-8133-48C5-91AE-ECD5BE04A1A5}"/>
          </ac:picMkLst>
        </pc:picChg>
        <pc:picChg chg="del mod">
          <ac:chgData name="Giulio D'Aiera" userId="213dfd26b19aa2fd" providerId="LiveId" clId="{C73B608F-E749-45ED-85F6-675E11785958}" dt="2021-04-26T10:10:13.861" v="1903" actId="478"/>
          <ac:picMkLst>
            <pc:docMk/>
            <pc:sldMk cId="3599160655" sldId="261"/>
            <ac:picMk id="6" creationId="{EA71E646-CE4F-48E9-9793-C21839CBD880}"/>
          </ac:picMkLst>
        </pc:picChg>
        <pc:picChg chg="add mod">
          <ac:chgData name="Giulio D'Aiera" userId="213dfd26b19aa2fd" providerId="LiveId" clId="{C73B608F-E749-45ED-85F6-675E11785958}" dt="2021-04-26T10:11:55.268" v="1916" actId="14100"/>
          <ac:picMkLst>
            <pc:docMk/>
            <pc:sldMk cId="3599160655" sldId="261"/>
            <ac:picMk id="9" creationId="{0AF78215-D783-4D19-BFDA-601488B77793}"/>
          </ac:picMkLst>
        </pc:picChg>
      </pc:sldChg>
      <pc:sldChg chg="addSp delSp modSp add mod ord">
        <pc:chgData name="Giulio D'Aiera" userId="213dfd26b19aa2fd" providerId="LiveId" clId="{C73B608F-E749-45ED-85F6-675E11785958}" dt="2021-04-26T08:50:04.341" v="125"/>
        <pc:sldMkLst>
          <pc:docMk/>
          <pc:sldMk cId="3522005985" sldId="262"/>
        </pc:sldMkLst>
        <pc:spChg chg="mod">
          <ac:chgData name="Giulio D'Aiera" userId="213dfd26b19aa2fd" providerId="LiveId" clId="{C73B608F-E749-45ED-85F6-675E11785958}" dt="2021-04-26T08:31:29.083" v="10" actId="20577"/>
          <ac:spMkLst>
            <pc:docMk/>
            <pc:sldMk cId="3522005985" sldId="262"/>
            <ac:spMk id="2" creationId="{5E543711-BF81-4791-B706-A548D673B46A}"/>
          </ac:spMkLst>
        </pc:spChg>
        <pc:picChg chg="del">
          <ac:chgData name="Giulio D'Aiera" userId="213dfd26b19aa2fd" providerId="LiveId" clId="{C73B608F-E749-45ED-85F6-675E11785958}" dt="2021-04-26T08:31:32.939" v="11" actId="478"/>
          <ac:picMkLst>
            <pc:docMk/>
            <pc:sldMk cId="3522005985" sldId="262"/>
            <ac:picMk id="4" creationId="{0390CCAA-1F90-4443-8D26-87B61BAE368D}"/>
          </ac:picMkLst>
        </pc:picChg>
        <pc:picChg chg="add mod">
          <ac:chgData name="Giulio D'Aiera" userId="213dfd26b19aa2fd" providerId="LiveId" clId="{C73B608F-E749-45ED-85F6-675E11785958}" dt="2021-04-26T08:33:21.012" v="34" actId="1076"/>
          <ac:picMkLst>
            <pc:docMk/>
            <pc:sldMk cId="3522005985" sldId="262"/>
            <ac:picMk id="5" creationId="{1705342A-C708-4228-A042-C8C5A302C9FE}"/>
          </ac:picMkLst>
        </pc:picChg>
        <pc:picChg chg="del">
          <ac:chgData name="Giulio D'Aiera" userId="213dfd26b19aa2fd" providerId="LiveId" clId="{C73B608F-E749-45ED-85F6-675E11785958}" dt="2021-04-26T08:31:33.308" v="12" actId="478"/>
          <ac:picMkLst>
            <pc:docMk/>
            <pc:sldMk cId="3522005985" sldId="262"/>
            <ac:picMk id="6" creationId="{EA71E646-CE4F-48E9-9793-C21839CBD880}"/>
          </ac:picMkLst>
        </pc:picChg>
        <pc:picChg chg="add mod">
          <ac:chgData name="Giulio D'Aiera" userId="213dfd26b19aa2fd" providerId="LiveId" clId="{C73B608F-E749-45ED-85F6-675E11785958}" dt="2021-04-26T08:33:24.840" v="35" actId="1076"/>
          <ac:picMkLst>
            <pc:docMk/>
            <pc:sldMk cId="3522005985" sldId="262"/>
            <ac:picMk id="9" creationId="{0E762998-485C-4E8B-A65C-7418B85E107C}"/>
          </ac:picMkLst>
        </pc:picChg>
      </pc:sldChg>
      <pc:sldChg chg="addSp delSp modSp add mod ord">
        <pc:chgData name="Giulio D'Aiera" userId="213dfd26b19aa2fd" providerId="LiveId" clId="{C73B608F-E749-45ED-85F6-675E11785958}" dt="2021-04-26T10:23:57.878" v="1928" actId="14100"/>
        <pc:sldMkLst>
          <pc:docMk/>
          <pc:sldMk cId="712429660" sldId="263"/>
        </pc:sldMkLst>
        <pc:spChg chg="mod">
          <ac:chgData name="Giulio D'Aiera" userId="213dfd26b19aa2fd" providerId="LiveId" clId="{C73B608F-E749-45ED-85F6-675E11785958}" dt="2021-04-26T08:40:58.901" v="57" actId="20577"/>
          <ac:spMkLst>
            <pc:docMk/>
            <pc:sldMk cId="712429660" sldId="263"/>
            <ac:spMk id="2" creationId="{5E543711-BF81-4791-B706-A548D673B46A}"/>
          </ac:spMkLst>
        </pc:spChg>
        <pc:spChg chg="add mod">
          <ac:chgData name="Giulio D'Aiera" userId="213dfd26b19aa2fd" providerId="LiveId" clId="{C73B608F-E749-45ED-85F6-675E11785958}" dt="2021-04-26T09:54:42.893" v="1848" actId="20577"/>
          <ac:spMkLst>
            <pc:docMk/>
            <pc:sldMk cId="712429660" sldId="263"/>
            <ac:spMk id="21" creationId="{274FD4C4-AE85-4F9C-B415-1DA8B1B26667}"/>
          </ac:spMkLst>
        </pc:spChg>
        <pc:spChg chg="add mod">
          <ac:chgData name="Giulio D'Aiera" userId="213dfd26b19aa2fd" providerId="LiveId" clId="{C73B608F-E749-45ED-85F6-675E11785958}" dt="2021-04-26T09:55:36.985" v="1896" actId="20577"/>
          <ac:spMkLst>
            <pc:docMk/>
            <pc:sldMk cId="712429660" sldId="263"/>
            <ac:spMk id="22" creationId="{5EA754F5-E225-4D32-A20C-623D691645A1}"/>
          </ac:spMkLst>
        </pc:spChg>
        <pc:picChg chg="del">
          <ac:chgData name="Giulio D'Aiera" userId="213dfd26b19aa2fd" providerId="LiveId" clId="{C73B608F-E749-45ED-85F6-675E11785958}" dt="2021-04-26T08:41:35.550" v="68" actId="478"/>
          <ac:picMkLst>
            <pc:docMk/>
            <pc:sldMk cId="712429660" sldId="263"/>
            <ac:picMk id="4" creationId="{0390CCAA-1F90-4443-8D26-87B61BAE368D}"/>
          </ac:picMkLst>
        </pc:picChg>
        <pc:picChg chg="add mod">
          <ac:chgData name="Giulio D'Aiera" userId="213dfd26b19aa2fd" providerId="LiveId" clId="{C73B608F-E749-45ED-85F6-675E11785958}" dt="2021-04-26T10:23:57.878" v="1928" actId="14100"/>
          <ac:picMkLst>
            <pc:docMk/>
            <pc:sldMk cId="712429660" sldId="263"/>
            <ac:picMk id="4" creationId="{27C464E5-324D-42B3-92C7-EB00A106D8F6}"/>
          </ac:picMkLst>
        </pc:picChg>
        <pc:picChg chg="add del mod">
          <ac:chgData name="Giulio D'Aiera" userId="213dfd26b19aa2fd" providerId="LiveId" clId="{C73B608F-E749-45ED-85F6-675E11785958}" dt="2021-04-26T08:46:34.062" v="84" actId="478"/>
          <ac:picMkLst>
            <pc:docMk/>
            <pc:sldMk cId="712429660" sldId="263"/>
            <ac:picMk id="5" creationId="{DF6CB8D1-DFAF-49B2-81A2-18D95A7AE4BF}"/>
          </ac:picMkLst>
        </pc:picChg>
        <pc:picChg chg="del">
          <ac:chgData name="Giulio D'Aiera" userId="213dfd26b19aa2fd" providerId="LiveId" clId="{C73B608F-E749-45ED-85F6-675E11785958}" dt="2021-04-26T08:41:36.206" v="69" actId="478"/>
          <ac:picMkLst>
            <pc:docMk/>
            <pc:sldMk cId="712429660" sldId="263"/>
            <ac:picMk id="6" creationId="{EA71E646-CE4F-48E9-9793-C21839CBD880}"/>
          </ac:picMkLst>
        </pc:picChg>
        <pc:picChg chg="add del mod">
          <ac:chgData name="Giulio D'Aiera" userId="213dfd26b19aa2fd" providerId="LiveId" clId="{C73B608F-E749-45ED-85F6-675E11785958}" dt="2021-04-26T08:46:32.734" v="83" actId="478"/>
          <ac:picMkLst>
            <pc:docMk/>
            <pc:sldMk cId="712429660" sldId="263"/>
            <ac:picMk id="9" creationId="{13EC316E-41A4-4C5D-8517-6381FA5B1356}"/>
          </ac:picMkLst>
        </pc:picChg>
        <pc:picChg chg="add mod">
          <ac:chgData name="Giulio D'Aiera" userId="213dfd26b19aa2fd" providerId="LiveId" clId="{C73B608F-E749-45ED-85F6-675E11785958}" dt="2021-04-26T09:20:14.910" v="1112" actId="14100"/>
          <ac:picMkLst>
            <pc:docMk/>
            <pc:sldMk cId="712429660" sldId="263"/>
            <ac:picMk id="13" creationId="{46CD6BCA-ED9C-4E28-A9BF-EF1B1B23C501}"/>
          </ac:picMkLst>
        </pc:picChg>
        <pc:picChg chg="add del mod">
          <ac:chgData name="Giulio D'Aiera" userId="213dfd26b19aa2fd" providerId="LiveId" clId="{C73B608F-E749-45ED-85F6-675E11785958}" dt="2021-04-26T10:23:36.637" v="1921" actId="478"/>
          <ac:picMkLst>
            <pc:docMk/>
            <pc:sldMk cId="712429660" sldId="263"/>
            <ac:picMk id="17" creationId="{B7144D26-01B6-4D63-9847-CA0EC56CC370}"/>
          </ac:picMkLst>
        </pc:picChg>
      </pc:sldChg>
      <pc:sldChg chg="addSp delSp modSp add mod ord">
        <pc:chgData name="Giulio D'Aiera" userId="213dfd26b19aa2fd" providerId="LiveId" clId="{C73B608F-E749-45ED-85F6-675E11785958}" dt="2021-04-26T08:50:02.974" v="123"/>
        <pc:sldMkLst>
          <pc:docMk/>
          <pc:sldMk cId="210673039" sldId="264"/>
        </pc:sldMkLst>
        <pc:spChg chg="mod">
          <ac:chgData name="Giulio D'Aiera" userId="213dfd26b19aa2fd" providerId="LiveId" clId="{C73B608F-E749-45ED-85F6-675E11785958}" dt="2021-04-26T08:41:05.869" v="67" actId="20577"/>
          <ac:spMkLst>
            <pc:docMk/>
            <pc:sldMk cId="210673039" sldId="264"/>
            <ac:spMk id="2" creationId="{5E543711-BF81-4791-B706-A548D673B46A}"/>
          </ac:spMkLst>
        </pc:spChg>
        <pc:picChg chg="add mod">
          <ac:chgData name="Giulio D'Aiera" userId="213dfd26b19aa2fd" providerId="LiveId" clId="{C73B608F-E749-45ED-85F6-675E11785958}" dt="2021-04-26T08:49:52.859" v="119" actId="1076"/>
          <ac:picMkLst>
            <pc:docMk/>
            <pc:sldMk cId="210673039" sldId="264"/>
            <ac:picMk id="4" creationId="{E53680BD-E627-4626-86BA-32E51DDDFBB6}"/>
          </ac:picMkLst>
        </pc:picChg>
        <pc:picChg chg="del">
          <ac:chgData name="Giulio D'Aiera" userId="213dfd26b19aa2fd" providerId="LiveId" clId="{C73B608F-E749-45ED-85F6-675E11785958}" dt="2021-04-26T08:48:51.224" v="106" actId="478"/>
          <ac:picMkLst>
            <pc:docMk/>
            <pc:sldMk cId="210673039" sldId="264"/>
            <ac:picMk id="5" creationId="{1705342A-C708-4228-A042-C8C5A302C9FE}"/>
          </ac:picMkLst>
        </pc:picChg>
        <pc:picChg chg="add mod">
          <ac:chgData name="Giulio D'Aiera" userId="213dfd26b19aa2fd" providerId="LiveId" clId="{C73B608F-E749-45ED-85F6-675E11785958}" dt="2021-04-26T08:49:55.947" v="121" actId="14100"/>
          <ac:picMkLst>
            <pc:docMk/>
            <pc:sldMk cId="210673039" sldId="264"/>
            <ac:picMk id="7" creationId="{7F35BF47-3A20-4ED7-8859-541E50890718}"/>
          </ac:picMkLst>
        </pc:picChg>
        <pc:picChg chg="del">
          <ac:chgData name="Giulio D'Aiera" userId="213dfd26b19aa2fd" providerId="LiveId" clId="{C73B608F-E749-45ED-85F6-675E11785958}" dt="2021-04-26T08:48:51.574" v="107" actId="478"/>
          <ac:picMkLst>
            <pc:docMk/>
            <pc:sldMk cId="210673039" sldId="264"/>
            <ac:picMk id="9" creationId="{0E762998-485C-4E8B-A65C-7418B85E10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0B511F-55B0-4FC1-B31E-0F3AC6BAF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A0E305-162F-409D-A8C9-1F7FB2E7F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EDCDC8-E7F0-4225-800F-20A3B2C8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A5CF46-94E3-49A1-B5EF-28C6C31D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2C55D1-A5B1-4F1D-8109-1D2C9AF5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72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78A587-981B-4389-9D2F-F72357B5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35CD71-565C-45DF-9F51-9E79ED3B5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702735-3AFC-4C4D-A70F-FB995C55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CD7537-35BA-4B8F-9C4A-6131D7A8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566B2A-6D03-45A5-A82F-432C902F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21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3220718-EBC2-4C0A-AE36-E726167CD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36FE500-32A0-4C2F-8A45-D914A41C0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3EDAC9-880E-4DEE-BE81-614E32B7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DCF3B4-82A5-42CB-BA98-BBB592DF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3FAB76-0DD6-48B2-9EDC-FE625A8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26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1E5C22-7EA1-4CD0-AD46-971904D3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AA8537-3E23-42FB-BA56-3AD5FA62C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8BDED5-A613-4859-8445-B3C65C2C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224903-2AF2-4FD7-8F5E-3B667ACB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B03EA2-5947-4936-A711-BFB602C6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4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191D3D-EAA6-456B-AA27-163C9F7F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B9E12CD-9F1C-4131-B189-B9B096098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A3F81B-2E94-4EE1-965B-AE618C89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40D60D-B27C-45BA-976E-BE37E63B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0643DC-E7C9-4B3F-AD66-B2D8CDE1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42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81C114-E940-4D61-AD1D-5DE8D9A2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20249E-D906-424C-A996-E39F387A5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8AEDD8A-BA3A-41B2-A640-A9B2B7D5F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0367FC-B4CD-436A-A3EB-A53F4103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CF5CC4-F823-4D66-B87D-D4419448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728E74-39CF-4D92-A638-8EBD16D2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64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3A1936-F621-4874-BFDE-5F6EB475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26441B-C327-430B-ADF3-98B5B0DE1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C64B47-E9DE-468F-BE67-FD8AF139E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B3A54C1-C793-4C13-93B2-17F661AC1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DA6E007-810A-4EC4-B9BA-15C1C9743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3329083-AA92-4CEC-B934-0E381D15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9B9A40D-8279-44B3-A9E3-91EBB9D4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55CBC5E-FA14-4FA3-AEB3-E2648A87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38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AFCE66-8B0E-4FEC-AE7C-AA83B7A9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2E71A5-071A-4FD3-AE7E-5FA366CA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510CF03-17F4-4067-B135-52340B45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368ADC-392F-407D-B224-B6C4E7A1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88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CE9ED44-3E91-4694-805E-05281B2B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3156076-1D33-4BBD-819E-D46EC771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E179176-A7F6-4B33-B91A-3351D4D5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48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BCD527-29AB-4E29-A5A8-6B2888E1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3645D0-0A2C-4F27-AB49-0056FB6BF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5677387-96A4-41A6-B486-D90ECC3DB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7D11205-574D-4D9D-9517-A56FFD92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A4660B-5201-44ED-8A00-7F6E45BC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8B7CE1-37C0-4370-A4C4-3238753D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95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F4480A-F27E-49FC-AE28-059D9C8D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5C5B386-66A8-482A-B16E-622C47D83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C81D75A-98AD-4DBF-B18C-FBBBC9E0D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9D2FF3-3BF6-4215-B897-F69C4919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1D69BFE-9AAD-4129-B257-18D1834E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36266F-B225-421D-A103-CDCF5301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63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0B3C7C-5A42-4AE3-AC32-054BD5E5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4B6F6A-7959-4D30-BFF2-3D1D96DE2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4F76E4-ECD8-4436-A645-B54B25FF2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8F158-1B64-4F36-B0C9-47F847E9F13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86DB94-97CB-4741-8626-2E29F7C29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817D5F-5B7D-41F5-9140-40BA6E590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AAB1-8838-4964-BB2A-D4CD9F4FB8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7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33EA46-027F-47C3-BACB-9F0F791A6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4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543711-BF81-4791-B706-A548D673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chemeClr val="bg1"/>
                </a:solidFill>
              </a:rPr>
              <a:t>API senza autenticazione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174C900-5AFC-4737-8E01-7818BD625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00" y="250265"/>
            <a:ext cx="4190338" cy="633719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DC5A3D78-EE1C-446B-857B-D7169CBC3547}"/>
              </a:ext>
            </a:extLst>
          </p:cNvPr>
          <p:cNvSpPr/>
          <p:nvPr/>
        </p:nvSpPr>
        <p:spPr>
          <a:xfrm>
            <a:off x="4367695" y="2034113"/>
            <a:ext cx="4020932" cy="302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3F42340-0ACE-4FE8-AE79-5E7A7C3D656D}"/>
              </a:ext>
            </a:extLst>
          </p:cNvPr>
          <p:cNvSpPr txBox="1"/>
          <p:nvPr/>
        </p:nvSpPr>
        <p:spPr>
          <a:xfrm>
            <a:off x="8735025" y="2443038"/>
            <a:ext cx="31711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Seleziona Nazione:</a:t>
            </a:r>
            <a:r>
              <a:rPr lang="it-IT" dirty="0"/>
              <a:t> permette di visualizzare tutti i campionati relativi alla nazione selezionata.</a:t>
            </a:r>
          </a:p>
          <a:p>
            <a:endParaRPr lang="it-IT" dirty="0"/>
          </a:p>
          <a:p>
            <a:r>
              <a:rPr lang="it-IT" dirty="0"/>
              <a:t>API: https://www.thesportsdb.com/api.php</a:t>
            </a:r>
            <a:endParaRPr lang="en-GB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7C4D6582-B99B-489F-93B3-E538E57CE7DD}"/>
              </a:ext>
            </a:extLst>
          </p:cNvPr>
          <p:cNvSpPr/>
          <p:nvPr/>
        </p:nvSpPr>
        <p:spPr>
          <a:xfrm>
            <a:off x="8735025" y="2443038"/>
            <a:ext cx="3115480" cy="1971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01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543711-BF81-4791-B706-A548D673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chemeClr val="bg1"/>
                </a:solidFill>
              </a:rPr>
              <a:t>API senza autenticazione</a:t>
            </a:r>
            <a:br>
              <a:rPr lang="it-IT" sz="4000" dirty="0">
                <a:solidFill>
                  <a:schemeClr val="bg1"/>
                </a:solidFill>
              </a:rPr>
            </a:br>
            <a:r>
              <a:rPr lang="it-IT" sz="4000" dirty="0">
                <a:solidFill>
                  <a:schemeClr val="bg1"/>
                </a:solidFill>
              </a:rPr>
              <a:t>(HTML &amp; CSS)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705342A-C708-4228-A042-C8C5A302C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512" y="1761662"/>
            <a:ext cx="4059769" cy="331439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E762998-485C-4E8B-A65C-7418B85E1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959" y="929062"/>
            <a:ext cx="2791215" cy="502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0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543711-BF81-4791-B706-A548D673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chemeClr val="bg1"/>
                </a:solidFill>
              </a:rPr>
              <a:t>API senza autenticazione</a:t>
            </a:r>
            <a:br>
              <a:rPr lang="it-IT" sz="4000" dirty="0">
                <a:solidFill>
                  <a:schemeClr val="bg1"/>
                </a:solidFill>
              </a:rPr>
            </a:br>
            <a:r>
              <a:rPr lang="it-IT" sz="4000" dirty="0">
                <a:solidFill>
                  <a:schemeClr val="bg1"/>
                </a:solidFill>
              </a:rPr>
              <a:t>(script)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AE54C5-0C49-4691-92F4-5ED0A11B5F02}"/>
              </a:ext>
            </a:extLst>
          </p:cNvPr>
          <p:cNvSpPr txBox="1"/>
          <p:nvPr/>
        </p:nvSpPr>
        <p:spPr>
          <a:xfrm>
            <a:off x="4366992" y="511388"/>
            <a:ext cx="740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onCampionatoSelected(): </a:t>
            </a:r>
            <a:r>
              <a:rPr lang="it-IT" sz="1200" dirty="0"/>
              <a:t>data la risposta API contenente un array di campionati, costruisce un nodo HTML che permette di reindirizzare il contenuto per ogni elemento della risposta.</a:t>
            </a:r>
            <a:endParaRPr lang="en-GB" sz="12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4B94105-2C1F-4480-B6E2-47930D936A18}"/>
              </a:ext>
            </a:extLst>
          </p:cNvPr>
          <p:cNvSpPr txBox="1"/>
          <p:nvPr/>
        </p:nvSpPr>
        <p:spPr>
          <a:xfrm>
            <a:off x="8400548" y="1430509"/>
            <a:ext cx="33247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/>
              <a:t>onChangeSelectCampionato(): </a:t>
            </a:r>
            <a:r>
              <a:rPr lang="it-IT" sz="1050" dirty="0"/>
              <a:t>a seconda della nazione selezionato l’indirizzo dell’API da chiamare.</a:t>
            </a:r>
            <a:endParaRPr lang="en-GB" sz="105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E09EA20-B443-43E9-B941-7881BF3CC3FC}"/>
              </a:ext>
            </a:extLst>
          </p:cNvPr>
          <p:cNvSpPr txBox="1"/>
          <p:nvPr/>
        </p:nvSpPr>
        <p:spPr>
          <a:xfrm>
            <a:off x="8400549" y="1856149"/>
            <a:ext cx="337273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/>
              <a:t>selectCampionato(event): </a:t>
            </a:r>
            <a:r>
              <a:rPr lang="it-IT" sz="1050" dirty="0"/>
              <a:t>viene chiamata l’API all’indirizzo selezionato dalla funzione onChangeSelectCampionato().</a:t>
            </a:r>
            <a:endParaRPr lang="en-GB" sz="105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BEDB14F-8133-48C5-91AE-ECD5BE04A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499" y="2549123"/>
            <a:ext cx="3372738" cy="396907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AF78215-D783-4D19-BFDA-601488B77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991" y="1076960"/>
            <a:ext cx="3746393" cy="544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6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543711-BF81-4791-B706-A548D673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chemeClr val="bg1"/>
                </a:solidFill>
              </a:rPr>
              <a:t>API con key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2252538-6CEE-4421-8EC2-94EB7C95F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00" y="250265"/>
            <a:ext cx="4190338" cy="6337190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7E3A0DC1-2B89-4421-A151-9D974EBEE181}"/>
              </a:ext>
            </a:extLst>
          </p:cNvPr>
          <p:cNvSpPr/>
          <p:nvPr/>
        </p:nvSpPr>
        <p:spPr>
          <a:xfrm>
            <a:off x="4367695" y="2344214"/>
            <a:ext cx="4020932" cy="302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3AB5CBF-10A4-4624-966F-08926C234654}"/>
              </a:ext>
            </a:extLst>
          </p:cNvPr>
          <p:cNvSpPr txBox="1"/>
          <p:nvPr/>
        </p:nvSpPr>
        <p:spPr>
          <a:xfrm>
            <a:off x="8735025" y="2646364"/>
            <a:ext cx="3171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Ricerca giocatore:</a:t>
            </a:r>
            <a:r>
              <a:rPr lang="it-IT" dirty="0"/>
              <a:t> permette di visualizzare tutti i giocatori attraverso una barra di ricerca.</a:t>
            </a:r>
          </a:p>
          <a:p>
            <a:endParaRPr lang="it-IT" dirty="0"/>
          </a:p>
          <a:p>
            <a:r>
              <a:rPr lang="it-IT" dirty="0"/>
              <a:t>API: https://apifootball.com/</a:t>
            </a:r>
            <a:endParaRPr lang="en-GB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FBFA65-BFAA-4AB5-83EB-31C895130790}"/>
              </a:ext>
            </a:extLst>
          </p:cNvPr>
          <p:cNvSpPr/>
          <p:nvPr/>
        </p:nvSpPr>
        <p:spPr>
          <a:xfrm>
            <a:off x="8735025" y="2646364"/>
            <a:ext cx="3115480" cy="153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37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543711-BF81-4791-B706-A548D673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chemeClr val="bg1"/>
                </a:solidFill>
              </a:rPr>
              <a:t>API con key</a:t>
            </a:r>
            <a:br>
              <a:rPr lang="it-IT" sz="4000" dirty="0">
                <a:solidFill>
                  <a:schemeClr val="bg1"/>
                </a:solidFill>
              </a:rPr>
            </a:br>
            <a:r>
              <a:rPr lang="it-IT" sz="4000" dirty="0">
                <a:solidFill>
                  <a:schemeClr val="bg1"/>
                </a:solidFill>
              </a:rPr>
              <a:t>(HTML &amp; CSS)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53680BD-E627-4626-86BA-32E51DDDF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79" y="2087033"/>
            <a:ext cx="3645089" cy="270420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F35BF47-3A20-4ED7-8859-541E50890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413" y="511388"/>
            <a:ext cx="3099865" cy="594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543711-BF81-4791-B706-A548D673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chemeClr val="bg1"/>
                </a:solidFill>
              </a:rPr>
              <a:t>API con key</a:t>
            </a:r>
            <a:br>
              <a:rPr lang="it-IT" sz="4000" dirty="0">
                <a:solidFill>
                  <a:schemeClr val="bg1"/>
                </a:solidFill>
              </a:rPr>
            </a:br>
            <a:r>
              <a:rPr lang="it-IT" sz="4000" dirty="0">
                <a:solidFill>
                  <a:schemeClr val="bg1"/>
                </a:solidFill>
              </a:rPr>
              <a:t>(script)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46CD6BCA-ED9C-4E28-A9BF-EF1B1B23C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930" y="3864334"/>
            <a:ext cx="4037839" cy="2699114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74FD4C4-AE85-4F9C-B415-1DA8B1B26667}"/>
              </a:ext>
            </a:extLst>
          </p:cNvPr>
          <p:cNvSpPr txBox="1"/>
          <p:nvPr/>
        </p:nvSpPr>
        <p:spPr>
          <a:xfrm>
            <a:off x="4252391" y="550875"/>
            <a:ext cx="7721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onGiocatoreResponse(): </a:t>
            </a:r>
            <a:r>
              <a:rPr lang="it-IT" sz="1200" dirty="0"/>
              <a:t>data la risposta API contenente un array di giocatori, costruisce un nodo HTML che permette di reindirizzare il contenuto per ogni elemento della risposta.</a:t>
            </a:r>
            <a:endParaRPr lang="en-GB" sz="12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EA754F5-E225-4D32-A20C-623D691645A1}"/>
              </a:ext>
            </a:extLst>
          </p:cNvPr>
          <p:cNvSpPr txBox="1"/>
          <p:nvPr/>
        </p:nvSpPr>
        <p:spPr>
          <a:xfrm>
            <a:off x="4252395" y="3059197"/>
            <a:ext cx="4037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searchGiocatore(): </a:t>
            </a:r>
            <a:r>
              <a:rPr lang="it-IT" sz="1200" dirty="0"/>
              <a:t>viene chiamata l’API dove l’indirizzo è dato </a:t>
            </a:r>
            <a:r>
              <a:rPr lang="it-IT" sz="1200"/>
              <a:t>dall’input inserito con </a:t>
            </a:r>
            <a:r>
              <a:rPr lang="it-IT" sz="1200" dirty="0"/>
              <a:t>l’aggiunta di un’apposita chiave di autenticazione.</a:t>
            </a:r>
            <a:endParaRPr lang="en-GB" sz="1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7C464E5-324D-42B3-92C7-EB00A106D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314" y="1144693"/>
            <a:ext cx="3469589" cy="54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29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MHW3</vt:lpstr>
      <vt:lpstr>API senza autenticazione</vt:lpstr>
      <vt:lpstr>API senza autenticazione (HTML &amp; CSS)</vt:lpstr>
      <vt:lpstr>API senza autenticazione (script)</vt:lpstr>
      <vt:lpstr>API con key</vt:lpstr>
      <vt:lpstr>API con key (HTML &amp; CSS)</vt:lpstr>
      <vt:lpstr>API con key (script)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MHW3</dc:title>
  <dc:creator>Giulio D'Aiera</dc:creator>
  <cp:lastModifiedBy>Giulio D'Aiera</cp:lastModifiedBy>
  <cp:revision>2</cp:revision>
  <dcterms:created xsi:type="dcterms:W3CDTF">2021-04-26T08:17:02Z</dcterms:created>
  <dcterms:modified xsi:type="dcterms:W3CDTF">2021-04-26T10:24:02Z</dcterms:modified>
</cp:coreProperties>
</file>