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7.xml" ContentType="application/vnd.openxmlformats-officedocument.presentationml.notesSlid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8.xml" ContentType="application/vnd.openxmlformats-officedocument.presentationml.notesSlid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9.xml" ContentType="application/vnd.openxmlformats-officedocument.presentationml.notesSlide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0.xml" ContentType="application/vnd.openxmlformats-officedocument.presentationml.notesSlide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7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8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3" r:id="rId3"/>
    <p:sldId id="258" r:id="rId4"/>
    <p:sldId id="272" r:id="rId5"/>
    <p:sldId id="261" r:id="rId6"/>
    <p:sldId id="259" r:id="rId7"/>
    <p:sldId id="260" r:id="rId8"/>
    <p:sldId id="262" r:id="rId9"/>
    <p:sldId id="263" r:id="rId10"/>
    <p:sldId id="270" r:id="rId11"/>
    <p:sldId id="268" r:id="rId12"/>
    <p:sldId id="267" r:id="rId13"/>
    <p:sldId id="266" r:id="rId14"/>
    <p:sldId id="271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9EDD"/>
    <a:srgbClr val="30353F"/>
    <a:srgbClr val="85E0E7"/>
    <a:srgbClr val="FFFFFF"/>
    <a:srgbClr val="43CDD9"/>
    <a:srgbClr val="667181"/>
    <a:srgbClr val="BABABA"/>
    <a:srgbClr val="DBDBDB"/>
    <a:srgbClr val="515A6B"/>
    <a:srgbClr val="AFB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441" autoAdjust="0"/>
  </p:normalViewPr>
  <p:slideViewPr>
    <p:cSldViewPr snapToGrid="0" showGuides="1">
      <p:cViewPr varScale="1">
        <p:scale>
          <a:sx n="103" d="100"/>
          <a:sy n="103" d="100"/>
        </p:scale>
        <p:origin x="88" y="100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6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giuli\Documents\GitHub\Progetto_BI2021\data_explor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Lingua</a:t>
            </a:r>
          </a:p>
        </c:rich>
      </c:tx>
      <c:layout>
        <c:manualLayout>
          <c:xMode val="edge"/>
          <c:yMode val="edge"/>
          <c:x val="0.4274509335862437"/>
          <c:y val="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24625707064076233"/>
          <c:y val="0.14956362955417882"/>
          <c:w val="0.50037468313521927"/>
          <c:h val="0.8243703115021557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Colonna1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564-AEF1-6C9CF57FC564}"/>
              </c:ext>
            </c:extLst>
          </c:dPt>
          <c:dPt>
            <c:idx val="1"/>
            <c:bubble3D val="0"/>
            <c:spPr>
              <a:solidFill>
                <a:srgbClr val="64777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564-AEF1-6C9CF57FC564}"/>
              </c:ext>
            </c:extLst>
          </c:dPt>
          <c:dPt>
            <c:idx val="2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564-AEF1-6C9CF57FC564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88F-48EB-86CF-1C43C00A0336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88F-48EB-86CF-1C43C00A03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Inglese</c:v>
                </c:pt>
                <c:pt idx="1">
                  <c:v>Spagnolo</c:v>
                </c:pt>
                <c:pt idx="2">
                  <c:v>Francese</c:v>
                </c:pt>
                <c:pt idx="3">
                  <c:v>Altro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3047</c:v>
                </c:pt>
                <c:pt idx="1">
                  <c:v>858</c:v>
                </c:pt>
                <c:pt idx="2">
                  <c:v>229</c:v>
                </c:pt>
                <c:pt idx="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E0-4564-AEF1-6C9CF57FC56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535213879710277"/>
          <c:y val="0.36661742644142614"/>
          <c:w val="0.26037402209170696"/>
          <c:h val="0.372650891845050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rgbClr val="BABABA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0-4EFB-878B-A162AA776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29648"/>
        <c:axId val="-1781342160"/>
      </c:barChart>
      <c:catAx>
        <c:axId val="-1781329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42160"/>
        <c:crosses val="autoZero"/>
        <c:auto val="1"/>
        <c:lblAlgn val="ctr"/>
        <c:lblOffset val="100"/>
        <c:noMultiLvlLbl val="0"/>
      </c:catAx>
      <c:valAx>
        <c:axId val="-178134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8132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Vendite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8A3A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9B-4A14-9400-6B387354EC86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9B-4A14-9400-6B387354E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9B-4A14-9400-6B387354E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9B-4A14-9400-6B387354EC86}"/>
              </c:ext>
            </c:extLst>
          </c:dPt>
          <c:cat>
            <c:strRef>
              <c:f>Sheet1!$A$2:$A$5</c:f>
              <c:strCache>
                <c:ptCount val="2"/>
                <c:pt idx="0">
                  <c:v>1° trim</c:v>
                </c:pt>
                <c:pt idx="1">
                  <c:v>2°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9B-4A14-9400-6B387354E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Vendite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5D-43C7-BD04-42EB7B4BC708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B5D-43C7-BD04-42EB7B4BC7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B5D-43C7-BD04-42EB7B4BC7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B5D-43C7-BD04-42EB7B4BC708}"/>
              </c:ext>
            </c:extLst>
          </c:dPt>
          <c:cat>
            <c:strRef>
              <c:f>Sheet1!$A$2:$A$5</c:f>
              <c:strCache>
                <c:ptCount val="2"/>
                <c:pt idx="0">
                  <c:v>1° trim</c:v>
                </c:pt>
                <c:pt idx="1">
                  <c:v>2°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5D-43C7-BD04-42EB7B4BC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Vendite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ABAB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A3-4B8D-89E2-DE51B1803F47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A3-4B8D-89E2-DE51B1803F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A3-4B8D-89E2-DE51B1803F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A3-4B8D-89E2-DE51B1803F47}"/>
              </c:ext>
            </c:extLst>
          </c:dPt>
          <c:cat>
            <c:strRef>
              <c:f>Sheet1!$A$2:$A$5</c:f>
              <c:strCache>
                <c:ptCount val="2"/>
                <c:pt idx="0">
                  <c:v>1° trim</c:v>
                </c:pt>
                <c:pt idx="1">
                  <c:v>2°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A3-4B8D-89E2-DE51B1803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42-4C4D-A9F4-F685EBE21E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rgbClr val="BABABA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42-4C4D-A9F4-F685EBE21E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42-4C4D-A9F4-F685EBE21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17279984"/>
        <c:crosses val="autoZero"/>
        <c:auto val="1"/>
        <c:lblAlgn val="ctr"/>
        <c:lblOffset val="100"/>
        <c:noMultiLvlLbl val="0"/>
      </c:catAx>
      <c:valAx>
        <c:axId val="-161727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1728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A3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E-481D-80B4-5A96AB882B40}"/>
              </c:ext>
            </c:extLst>
          </c:dPt>
          <c:dPt>
            <c:idx val="1"/>
            <c:invertIfNegative val="0"/>
            <c:bubble3D val="0"/>
            <c:spPr>
              <a:solidFill>
                <a:srgbClr val="6671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E-481D-80B4-5A96AB882B40}"/>
              </c:ext>
            </c:extLst>
          </c:dPt>
          <c:dPt>
            <c:idx val="2"/>
            <c:invertIfNegative val="0"/>
            <c:bubble3D val="0"/>
            <c:spPr>
              <a:solidFill>
                <a:srgbClr val="3035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E-481D-80B4-5A96AB882B40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DE-481D-80B4-5A96AB882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Colonna2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7-51DE-481D-80B4-5A96AB882B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Colonna1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8-51DE-481D-80B4-5A96AB882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-1735754960"/>
        <c:axId val="-1735756048"/>
      </c:barChart>
      <c:catAx>
        <c:axId val="-173575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56048"/>
        <c:crosses val="autoZero"/>
        <c:auto val="1"/>
        <c:lblAlgn val="ctr"/>
        <c:lblOffset val="100"/>
        <c:noMultiLvlLbl val="0"/>
      </c:catAx>
      <c:valAx>
        <c:axId val="-1735756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5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cat>
            <c:numRef>
              <c:f>Sheet1!$A$2:$A$7</c:f>
              <c:numCache>
                <c:formatCode>m/d/yyyy</c:formatCode>
                <c:ptCount val="6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  <c:pt idx="1">
                  <c:v>20</c:v>
                </c:pt>
                <c:pt idx="2">
                  <c:v>5</c:v>
                </c:pt>
                <c:pt idx="3">
                  <c:v>23</c:v>
                </c:pt>
                <c:pt idx="4">
                  <c:v>12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F6-40A9-95EB-828E34F5A8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rgbClr val="98A3AD"/>
            </a:solidFill>
            <a:ln>
              <a:noFill/>
            </a:ln>
            <a:effectLst/>
          </c:spPr>
          <c:cat>
            <c:numRef>
              <c:f>Sheet1!$A$2:$A$7</c:f>
              <c:numCache>
                <c:formatCode>m/d/yyyy</c:formatCode>
                <c:ptCount val="6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12</c:v>
                </c:pt>
                <c:pt idx="2">
                  <c:v>4</c:v>
                </c:pt>
                <c:pt idx="3">
                  <c:v>21</c:v>
                </c:pt>
                <c:pt idx="4">
                  <c:v>12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F6-40A9-95EB-828E34F5A8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rgbClr val="43CDD9"/>
            </a:solidFill>
            <a:ln w="25400">
              <a:noFill/>
            </a:ln>
            <a:effectLst/>
          </c:spPr>
          <c:cat>
            <c:numRef>
              <c:f>Sheet1!$A$2:$A$7</c:f>
              <c:numCache>
                <c:formatCode>m/d/yyyy</c:formatCode>
                <c:ptCount val="6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8</c:v>
                </c:pt>
                <c:pt idx="3">
                  <c:v>9</c:v>
                </c:pt>
                <c:pt idx="4">
                  <c:v>2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F6-40A9-95EB-828E34F5A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73234496"/>
        <c:axId val="-1673237760"/>
      </c:areaChart>
      <c:dateAx>
        <c:axId val="-16732344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73237760"/>
        <c:crosses val="autoZero"/>
        <c:auto val="1"/>
        <c:lblOffset val="100"/>
        <c:baseTimeUnit val="days"/>
      </c:dateAx>
      <c:valAx>
        <c:axId val="-167323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73234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A3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E-481D-80B4-5A96AB882B40}"/>
              </c:ext>
            </c:extLst>
          </c:dPt>
          <c:dPt>
            <c:idx val="1"/>
            <c:invertIfNegative val="0"/>
            <c:bubble3D val="0"/>
            <c:spPr>
              <a:solidFill>
                <a:srgbClr val="6671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E-481D-80B4-5A96AB882B40}"/>
              </c:ext>
            </c:extLst>
          </c:dPt>
          <c:dPt>
            <c:idx val="2"/>
            <c:invertIfNegative val="0"/>
            <c:bubble3D val="0"/>
            <c:spPr>
              <a:solidFill>
                <a:srgbClr val="3035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E-481D-80B4-5A96AB882B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DE-481D-80B4-5A96AB882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Colonna2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7-51DE-481D-80B4-5A96AB882B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Colonna1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8-51DE-481D-80B4-5A96AB882B4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8"/>
        <c:overlap val="100"/>
        <c:axId val="-1673241568"/>
        <c:axId val="-1673240480"/>
      </c:barChart>
      <c:catAx>
        <c:axId val="-1673241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73240480"/>
        <c:crosses val="autoZero"/>
        <c:auto val="1"/>
        <c:lblAlgn val="ctr"/>
        <c:lblOffset val="100"/>
        <c:noMultiLvlLbl val="0"/>
      </c:catAx>
      <c:valAx>
        <c:axId val="-1673240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67324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3CDD9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52-49DB-8A4D-E053A3651D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rgbClr val="66718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6718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52-49DB-8A4D-E053A3651D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0353F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52-49DB-8A4D-E053A3651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70004176"/>
        <c:axId val="-1669996560"/>
      </c:lineChart>
      <c:catAx>
        <c:axId val="-167000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69996560"/>
        <c:crosses val="autoZero"/>
        <c:auto val="1"/>
        <c:lblAlgn val="ctr"/>
        <c:lblOffset val="100"/>
        <c:noMultiLvlLbl val="0"/>
      </c:catAx>
      <c:valAx>
        <c:axId val="-166999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7000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Sorgenti</a:t>
            </a:r>
          </a:p>
        </c:rich>
      </c:tx>
      <c:layout>
        <c:manualLayout>
          <c:xMode val="edge"/>
          <c:yMode val="edge"/>
          <c:x val="0.36202093553069137"/>
          <c:y val="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5080954086975695"/>
          <c:y val="0.1246843548156483"/>
          <c:w val="0.63044218155762555"/>
          <c:h val="0.853266795556412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Colonna1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64777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CFC-41F1-91E5-A1BA6281954C}"/>
              </c:ext>
            </c:extLst>
          </c:dPt>
          <c:dPt>
            <c:idx val="1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CFC-41F1-91E5-A1BA6281954C}"/>
              </c:ext>
            </c:extLst>
          </c:dPt>
          <c:dPt>
            <c:idx val="2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CFC-41F1-91E5-A1BA6281954C}"/>
              </c:ext>
            </c:extLst>
          </c:dPt>
          <c:dPt>
            <c:idx val="3"/>
            <c:bubble3D val="0"/>
            <c:spPr>
              <a:solidFill>
                <a:schemeClr val="accent1">
                  <a:shade val="92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CFC-41F1-91E5-A1BA6281954C}"/>
              </c:ext>
            </c:extLst>
          </c:dPt>
          <c:dPt>
            <c:idx val="4"/>
            <c:bubble3D val="0"/>
            <c:spPr>
              <a:solidFill>
                <a:schemeClr val="accent1">
                  <a:tint val="93000"/>
                </a:schemeClr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tint val="62000"/>
                </a:scheme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1">
                  <a:tint val="46000"/>
                </a:schemeClr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Sheet1!$A$3:$A$10</c:f>
              <c:strCache>
                <c:ptCount val="8"/>
                <c:pt idx="0">
                  <c:v>Twitter for iPhone</c:v>
                </c:pt>
                <c:pt idx="1">
                  <c:v>Twitter for Android</c:v>
                </c:pt>
                <c:pt idx="2">
                  <c:v>TweetDeck</c:v>
                </c:pt>
                <c:pt idx="3">
                  <c:v>WordPress.com</c:v>
                </c:pt>
                <c:pt idx="4">
                  <c:v>Hootsuite Inc.</c:v>
                </c:pt>
                <c:pt idx="5">
                  <c:v>dlvr.it</c:v>
                </c:pt>
                <c:pt idx="6">
                  <c:v>Twitter for iPad</c:v>
                </c:pt>
                <c:pt idx="7">
                  <c:v>Altro</c:v>
                </c:pt>
              </c:strCache>
            </c:strRef>
          </c:cat>
          <c:val>
            <c:numRef>
              <c:f>Sheet1!$B$3:$B$10</c:f>
              <c:numCache>
                <c:formatCode>General</c:formatCode>
                <c:ptCount val="8"/>
                <c:pt idx="0">
                  <c:v>930</c:v>
                </c:pt>
                <c:pt idx="1">
                  <c:v>801</c:v>
                </c:pt>
                <c:pt idx="2">
                  <c:v>179</c:v>
                </c:pt>
                <c:pt idx="3">
                  <c:v>131</c:v>
                </c:pt>
                <c:pt idx="4">
                  <c:v>104</c:v>
                </c:pt>
                <c:pt idx="5">
                  <c:v>101</c:v>
                </c:pt>
                <c:pt idx="6">
                  <c:v>97</c:v>
                </c:pt>
                <c:pt idx="7">
                  <c:v>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CFC-41F1-91E5-A1BA628195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1171870693931547"/>
          <c:y val="0.29080665916536635"/>
          <c:w val="0.33543548953501789"/>
          <c:h val="0.500115316950659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3C3-4E4A-86BE-94B53C7076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19050" cap="rnd">
              <a:solidFill>
                <a:srgbClr val="64777B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4777B"/>
              </a:solidFill>
              <a:ln w="9525">
                <a:noFill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3C3-4E4A-86BE-94B53C7076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3C3-4E4A-86BE-94B53C7076D4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f</c:v>
                </c:pt>
              </c:strCache>
            </c:strRef>
          </c:tx>
          <c:spPr>
            <a:ln w="19050" cap="rnd">
              <a:solidFill>
                <a:srgbClr val="43CD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3CDD9"/>
              </a:solidFill>
              <a:ln w="9525">
                <a:noFill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Sheet1!$F$2:$F$4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3C3-4E4A-86BE-94B53C7076D4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19050" cap="rnd">
              <a:solidFill>
                <a:srgbClr val="34435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44357"/>
              </a:solidFill>
              <a:ln w="9525">
                <a:noFill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Sheet1!$G$2:$G$4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3C3-4E4A-86BE-94B53C7076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35757680"/>
        <c:axId val="-1735755504"/>
      </c:scatterChart>
      <c:valAx>
        <c:axId val="-1735757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55504"/>
        <c:crosses val="autoZero"/>
        <c:crossBetween val="midCat"/>
      </c:valAx>
      <c:valAx>
        <c:axId val="-173575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57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20519482007284"/>
          <c:y val="6.0621653577321966E-2"/>
          <c:w val="0.57775555158128811"/>
          <c:h val="0.866632362129891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Colonna1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564-AEF1-6C9CF57FC564}"/>
              </c:ext>
            </c:extLst>
          </c:dPt>
          <c:dPt>
            <c:idx val="1"/>
            <c:bubble3D val="0"/>
            <c:spPr>
              <a:solidFill>
                <a:srgbClr val="64777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564-AEF1-6C9CF57FC564}"/>
              </c:ext>
            </c:extLst>
          </c:dPt>
          <c:dPt>
            <c:idx val="2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564-AEF1-6C9CF57FC564}"/>
              </c:ext>
            </c:extLst>
          </c:dPt>
          <c:cat>
            <c:strRef>
              <c:f>Sheet1!$A$2:$A$4</c:f>
              <c:strCache>
                <c:ptCount val="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3.2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E0-4564-AEF1-6C9CF57F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055417803742736"/>
          <c:y val="0.36147200239471672"/>
          <c:w val="0.1278835095553198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Colonna1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564-AEF1-6C9CF57FC564}"/>
              </c:ext>
            </c:extLst>
          </c:dPt>
          <c:dPt>
            <c:idx val="1"/>
            <c:bubble3D val="0"/>
            <c:spPr>
              <a:solidFill>
                <a:srgbClr val="66718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564-AEF1-6C9CF57FC564}"/>
              </c:ext>
            </c:extLst>
          </c:dPt>
          <c:dPt>
            <c:idx val="2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564-AEF1-6C9CF57FC564}"/>
              </c:ext>
            </c:extLst>
          </c:dPt>
          <c:cat>
            <c:strRef>
              <c:f>Sheet1!$A$2:$A$4</c:f>
              <c:strCache>
                <c:ptCount val="3"/>
                <c:pt idx="0">
                  <c:v>B1</c:v>
                </c:pt>
                <c:pt idx="1">
                  <c:v>B2</c:v>
                </c:pt>
                <c:pt idx="2">
                  <c:v>B3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E0-4564-AEF1-6C9CF57F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110845585484005"/>
          <c:y val="0.36147200239471672"/>
          <c:w val="0.13121786332777288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Colonna1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564-AEF1-6C9CF57FC564}"/>
              </c:ext>
            </c:extLst>
          </c:dPt>
          <c:dPt>
            <c:idx val="1"/>
            <c:bubble3D val="0"/>
            <c:spPr>
              <a:solidFill>
                <a:srgbClr val="66718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564-AEF1-6C9CF57FC564}"/>
              </c:ext>
            </c:extLst>
          </c:dPt>
          <c:dPt>
            <c:idx val="2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564-AEF1-6C9CF57FC564}"/>
              </c:ext>
            </c:extLst>
          </c:dPt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1.4</c:v>
                </c:pt>
                <c:pt idx="1">
                  <c:v>1.2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E0-4564-AEF1-6C9CF57F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623475237102193"/>
          <c:y val="0.36147200239471672"/>
          <c:w val="0.12998506255334233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Finanziamenti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2A-41DC-8DEB-8C2C5B5BE4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Marketing </c:v>
                </c:pt>
              </c:strCache>
            </c:strRef>
          </c:tx>
          <c:spPr>
            <a:ln w="28575" cap="rnd">
              <a:solidFill>
                <a:srgbClr val="A4A3A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2A-41DC-8DEB-8C2C5B5BE4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Lavoro di squadra</c:v>
                </c:pt>
              </c:strCache>
            </c:strRef>
          </c:tx>
          <c:spPr>
            <a:ln w="28575" cap="rnd">
              <a:solidFill>
                <a:srgbClr val="CFCFCF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23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2A-41DC-8DEB-8C2C5B5BE4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Pianificazione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15</c:v>
                </c:pt>
                <c:pt idx="1">
                  <c:v>13</c:v>
                </c:pt>
                <c:pt idx="2">
                  <c:v>2</c:v>
                </c:pt>
                <c:pt idx="3">
                  <c:v>13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2A-41DC-8DEB-8C2C5B5BE4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35765296"/>
        <c:axId val="-1735764752"/>
      </c:radarChart>
      <c:catAx>
        <c:axId val="-1735765296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-1735764752"/>
        <c:crosses val="autoZero"/>
        <c:auto val="1"/>
        <c:lblAlgn val="ctr"/>
        <c:lblOffset val="100"/>
        <c:noMultiLvlLbl val="0"/>
      </c:catAx>
      <c:valAx>
        <c:axId val="-173576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6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Finanze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3E-489F-A73B-5BDEAE13F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Occupazione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E-455B-9491-93702A834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Sheet1!$M$2:$M$4169</cx:f>
        <cx:lvl ptCount="4168" formatCode="aaaa\-mm\-gg">
          <cx:pt idx="0">44258</cx:pt>
          <cx:pt idx="1">44258</cx:pt>
          <cx:pt idx="2">44258</cx:pt>
          <cx:pt idx="3">44256</cx:pt>
          <cx:pt idx="4">44259</cx:pt>
          <cx:pt idx="5">44256</cx:pt>
          <cx:pt idx="6">44259</cx:pt>
          <cx:pt idx="7">44257</cx:pt>
          <cx:pt idx="8">44260</cx:pt>
          <cx:pt idx="9">44262</cx:pt>
          <cx:pt idx="10">44257</cx:pt>
          <cx:pt idx="11">44259</cx:pt>
          <cx:pt idx="12">44260</cx:pt>
          <cx:pt idx="13">44258</cx:pt>
          <cx:pt idx="14">44256</cx:pt>
          <cx:pt idx="15">44258</cx:pt>
          <cx:pt idx="16">44257</cx:pt>
          <cx:pt idx="17">44257</cx:pt>
          <cx:pt idx="18">44259</cx:pt>
          <cx:pt idx="19">44261</cx:pt>
          <cx:pt idx="20">44262</cx:pt>
          <cx:pt idx="21">44260</cx:pt>
          <cx:pt idx="22">44262</cx:pt>
          <cx:pt idx="23">44258</cx:pt>
          <cx:pt idx="24">44260</cx:pt>
          <cx:pt idx="25">44259</cx:pt>
          <cx:pt idx="26">44256</cx:pt>
          <cx:pt idx="27">44256</cx:pt>
          <cx:pt idx="28">44260</cx:pt>
          <cx:pt idx="29">44259</cx:pt>
          <cx:pt idx="30">44256</cx:pt>
          <cx:pt idx="31">44260</cx:pt>
          <cx:pt idx="32">44262</cx:pt>
          <cx:pt idx="33">44263</cx:pt>
          <cx:pt idx="34">44260</cx:pt>
          <cx:pt idx="35">44260</cx:pt>
          <cx:pt idx="36">44261</cx:pt>
          <cx:pt idx="37">44261</cx:pt>
          <cx:pt idx="38">44257</cx:pt>
          <cx:pt idx="39">44259</cx:pt>
          <cx:pt idx="40">44257</cx:pt>
          <cx:pt idx="41">44256</cx:pt>
          <cx:pt idx="42">44258</cx:pt>
          <cx:pt idx="43">44257</cx:pt>
          <cx:pt idx="44">44262</cx:pt>
          <cx:pt idx="45">44258</cx:pt>
          <cx:pt idx="46">44258</cx:pt>
          <cx:pt idx="47">44263</cx:pt>
          <cx:pt idx="48">44263</cx:pt>
          <cx:pt idx="49">44258</cx:pt>
          <cx:pt idx="50">44258</cx:pt>
          <cx:pt idx="51">44258</cx:pt>
          <cx:pt idx="52">44257</cx:pt>
          <cx:pt idx="53">44261</cx:pt>
          <cx:pt idx="54">44261</cx:pt>
          <cx:pt idx="55">44259</cx:pt>
          <cx:pt idx="56">44258</cx:pt>
          <cx:pt idx="57">44259</cx:pt>
          <cx:pt idx="58">44256</cx:pt>
          <cx:pt idx="59">44262</cx:pt>
          <cx:pt idx="60">44256</cx:pt>
          <cx:pt idx="61">44258</cx:pt>
          <cx:pt idx="62">44259</cx:pt>
          <cx:pt idx="63">44258</cx:pt>
          <cx:pt idx="64">44258</cx:pt>
          <cx:pt idx="65">44263</cx:pt>
          <cx:pt idx="66">44261</cx:pt>
          <cx:pt idx="67">44262</cx:pt>
          <cx:pt idx="68">44257</cx:pt>
          <cx:pt idx="69">44258</cx:pt>
          <cx:pt idx="70">44256</cx:pt>
          <cx:pt idx="71">44261</cx:pt>
          <cx:pt idx="72">44260</cx:pt>
          <cx:pt idx="73">44260</cx:pt>
          <cx:pt idx="74">44261</cx:pt>
          <cx:pt idx="75">44260</cx:pt>
          <cx:pt idx="76">44256</cx:pt>
          <cx:pt idx="77">44257</cx:pt>
          <cx:pt idx="78">44259</cx:pt>
          <cx:pt idx="79">44262</cx:pt>
          <cx:pt idx="80">44256</cx:pt>
          <cx:pt idx="81">44261</cx:pt>
          <cx:pt idx="82">44261</cx:pt>
          <cx:pt idx="83">44256</cx:pt>
          <cx:pt idx="84">44262</cx:pt>
          <cx:pt idx="85">44262</cx:pt>
          <cx:pt idx="86">44260</cx:pt>
          <cx:pt idx="87">44256</cx:pt>
          <cx:pt idx="88">44259</cx:pt>
          <cx:pt idx="89">44261</cx:pt>
          <cx:pt idx="90">44258</cx:pt>
          <cx:pt idx="91">44261</cx:pt>
          <cx:pt idx="92">44257</cx:pt>
          <cx:pt idx="93">44258</cx:pt>
          <cx:pt idx="94">44256</cx:pt>
          <cx:pt idx="95">44258</cx:pt>
          <cx:pt idx="96">44260</cx:pt>
          <cx:pt idx="97">44262</cx:pt>
          <cx:pt idx="98">44259</cx:pt>
          <cx:pt idx="99">44257</cx:pt>
          <cx:pt idx="100">44259</cx:pt>
          <cx:pt idx="101">44258</cx:pt>
          <cx:pt idx="102">44260</cx:pt>
          <cx:pt idx="103">44260</cx:pt>
          <cx:pt idx="104">44256</cx:pt>
          <cx:pt idx="105">44260</cx:pt>
          <cx:pt idx="106">44257</cx:pt>
          <cx:pt idx="107">44261</cx:pt>
          <cx:pt idx="108">44259</cx:pt>
          <cx:pt idx="109">44260</cx:pt>
          <cx:pt idx="110">44257</cx:pt>
          <cx:pt idx="111">44262</cx:pt>
          <cx:pt idx="112">44262</cx:pt>
          <cx:pt idx="113">44260</cx:pt>
          <cx:pt idx="114">44260</cx:pt>
          <cx:pt idx="115">44257</cx:pt>
          <cx:pt idx="116">44256</cx:pt>
          <cx:pt idx="117">44257</cx:pt>
          <cx:pt idx="118">44258</cx:pt>
          <cx:pt idx="119">44258</cx:pt>
          <cx:pt idx="120">44259</cx:pt>
          <cx:pt idx="121">44256</cx:pt>
          <cx:pt idx="122">44259</cx:pt>
          <cx:pt idx="123">44257</cx:pt>
          <cx:pt idx="124">44262</cx:pt>
          <cx:pt idx="125">44262</cx:pt>
          <cx:pt idx="126">44259</cx:pt>
          <cx:pt idx="127">44258</cx:pt>
          <cx:pt idx="128">44258</cx:pt>
          <cx:pt idx="129">44258</cx:pt>
          <cx:pt idx="130">44258</cx:pt>
          <cx:pt idx="131">44257</cx:pt>
          <cx:pt idx="132">44256</cx:pt>
          <cx:pt idx="133">44261</cx:pt>
          <cx:pt idx="134">44260</cx:pt>
          <cx:pt idx="135">44257</cx:pt>
          <cx:pt idx="136">44258</cx:pt>
          <cx:pt idx="137">44258</cx:pt>
          <cx:pt idx="138">44257</cx:pt>
          <cx:pt idx="139">44256</cx:pt>
          <cx:pt idx="140">44256</cx:pt>
          <cx:pt idx="141">44256</cx:pt>
          <cx:pt idx="142">44261</cx:pt>
          <cx:pt idx="143">44258</cx:pt>
          <cx:pt idx="144">44262</cx:pt>
          <cx:pt idx="145">44257</cx:pt>
          <cx:pt idx="146">44262</cx:pt>
          <cx:pt idx="147">44259</cx:pt>
          <cx:pt idx="148">44261</cx:pt>
          <cx:pt idx="149">44261</cx:pt>
          <cx:pt idx="150">44260</cx:pt>
          <cx:pt idx="151">44258</cx:pt>
          <cx:pt idx="152">44259</cx:pt>
          <cx:pt idx="153">44259</cx:pt>
          <cx:pt idx="154">44260</cx:pt>
          <cx:pt idx="155">44261</cx:pt>
          <cx:pt idx="156">44256</cx:pt>
          <cx:pt idx="157">44257</cx:pt>
          <cx:pt idx="158">44259</cx:pt>
          <cx:pt idx="159">44260</cx:pt>
          <cx:pt idx="160">44262</cx:pt>
          <cx:pt idx="161">44256</cx:pt>
          <cx:pt idx="162">44256</cx:pt>
          <cx:pt idx="163">44257</cx:pt>
          <cx:pt idx="164">44257</cx:pt>
          <cx:pt idx="165">44260</cx:pt>
          <cx:pt idx="166">44259</cx:pt>
          <cx:pt idx="167">44262</cx:pt>
          <cx:pt idx="168">44258</cx:pt>
          <cx:pt idx="169">44257</cx:pt>
          <cx:pt idx="170">44257</cx:pt>
          <cx:pt idx="171">44256</cx:pt>
          <cx:pt idx="172">44258</cx:pt>
          <cx:pt idx="173">44261</cx:pt>
          <cx:pt idx="174">44258</cx:pt>
          <cx:pt idx="175">44260</cx:pt>
          <cx:pt idx="176">44262</cx:pt>
          <cx:pt idx="177">44259</cx:pt>
          <cx:pt idx="178">44258</cx:pt>
          <cx:pt idx="179">44260</cx:pt>
          <cx:pt idx="180">44258</cx:pt>
          <cx:pt idx="181">44263</cx:pt>
          <cx:pt idx="182">44258</cx:pt>
          <cx:pt idx="183">44257</cx:pt>
          <cx:pt idx="184">44259</cx:pt>
          <cx:pt idx="185">44257</cx:pt>
          <cx:pt idx="186">44258</cx:pt>
          <cx:pt idx="187">44257</cx:pt>
          <cx:pt idx="188">44258</cx:pt>
          <cx:pt idx="189">44260</cx:pt>
          <cx:pt idx="190">44256</cx:pt>
          <cx:pt idx="191">44260</cx:pt>
          <cx:pt idx="192">44257</cx:pt>
          <cx:pt idx="193">44257</cx:pt>
          <cx:pt idx="194">44258</cx:pt>
          <cx:pt idx="195">44258</cx:pt>
          <cx:pt idx="196">44257</cx:pt>
          <cx:pt idx="197">44262</cx:pt>
          <cx:pt idx="198">44258</cx:pt>
          <cx:pt idx="199">44259</cx:pt>
          <cx:pt idx="200">44259</cx:pt>
          <cx:pt idx="201">44260</cx:pt>
          <cx:pt idx="202">44262</cx:pt>
          <cx:pt idx="203">44257</cx:pt>
          <cx:pt idx="204">44258</cx:pt>
          <cx:pt idx="205">44256</cx:pt>
          <cx:pt idx="206">44261</cx:pt>
          <cx:pt idx="207">44259</cx:pt>
          <cx:pt idx="208">44262</cx:pt>
          <cx:pt idx="209">44262</cx:pt>
          <cx:pt idx="210">44257</cx:pt>
          <cx:pt idx="211">44260</cx:pt>
          <cx:pt idx="212">44259</cx:pt>
          <cx:pt idx="213">44261</cx:pt>
          <cx:pt idx="214">44257</cx:pt>
          <cx:pt idx="215">44260</cx:pt>
          <cx:pt idx="216">44260</cx:pt>
          <cx:pt idx="217">44259</cx:pt>
          <cx:pt idx="218">44259</cx:pt>
          <cx:pt idx="219">44257</cx:pt>
          <cx:pt idx="220">44262</cx:pt>
          <cx:pt idx="221">44256</cx:pt>
          <cx:pt idx="222">44256</cx:pt>
          <cx:pt idx="223">44257</cx:pt>
          <cx:pt idx="224">44259</cx:pt>
          <cx:pt idx="225">44256</cx:pt>
          <cx:pt idx="226">44256</cx:pt>
          <cx:pt idx="227">44256</cx:pt>
          <cx:pt idx="228">44257</cx:pt>
          <cx:pt idx="229">44260</cx:pt>
          <cx:pt idx="230">44258</cx:pt>
          <cx:pt idx="231">44256</cx:pt>
          <cx:pt idx="232">44258</cx:pt>
          <cx:pt idx="233">44256</cx:pt>
          <cx:pt idx="234">44259</cx:pt>
          <cx:pt idx="235">44258</cx:pt>
          <cx:pt idx="236">44258</cx:pt>
          <cx:pt idx="237">44258</cx:pt>
          <cx:pt idx="238">44259</cx:pt>
          <cx:pt idx="239">44259</cx:pt>
          <cx:pt idx="240">44257</cx:pt>
          <cx:pt idx="241">44259</cx:pt>
          <cx:pt idx="242">44257</cx:pt>
          <cx:pt idx="243">44257</cx:pt>
          <cx:pt idx="244">44258</cx:pt>
          <cx:pt idx="245">44256</cx:pt>
          <cx:pt idx="246">44261</cx:pt>
          <cx:pt idx="247">44261</cx:pt>
          <cx:pt idx="248">44257</cx:pt>
          <cx:pt idx="249">44257</cx:pt>
          <cx:pt idx="250">44262</cx:pt>
          <cx:pt idx="251">44257</cx:pt>
          <cx:pt idx="252">44258</cx:pt>
          <cx:pt idx="253">44258</cx:pt>
          <cx:pt idx="254">44257</cx:pt>
          <cx:pt idx="255">44261</cx:pt>
          <cx:pt idx="256">44258</cx:pt>
          <cx:pt idx="257">44260</cx:pt>
          <cx:pt idx="258">44258</cx:pt>
          <cx:pt idx="259">44256</cx:pt>
          <cx:pt idx="260">44260</cx:pt>
          <cx:pt idx="261">44256</cx:pt>
          <cx:pt idx="262">44258</cx:pt>
          <cx:pt idx="263">44257</cx:pt>
          <cx:pt idx="264">44260</cx:pt>
          <cx:pt idx="265">44256</cx:pt>
          <cx:pt idx="266">44257</cx:pt>
          <cx:pt idx="267">44257</cx:pt>
          <cx:pt idx="268">44260</cx:pt>
          <cx:pt idx="269">44263</cx:pt>
          <cx:pt idx="270">44256</cx:pt>
          <cx:pt idx="271">44259</cx:pt>
          <cx:pt idx="272">44258</cx:pt>
          <cx:pt idx="273">44261</cx:pt>
          <cx:pt idx="274">44259</cx:pt>
          <cx:pt idx="275">44257</cx:pt>
          <cx:pt idx="276">44258</cx:pt>
          <cx:pt idx="277">44256</cx:pt>
          <cx:pt idx="278">44259</cx:pt>
          <cx:pt idx="279">44257</cx:pt>
          <cx:pt idx="280">44260</cx:pt>
          <cx:pt idx="281">44261</cx:pt>
          <cx:pt idx="282">44257</cx:pt>
          <cx:pt idx="283">44256</cx:pt>
          <cx:pt idx="284">44261</cx:pt>
          <cx:pt idx="285">44258</cx:pt>
          <cx:pt idx="286">44257</cx:pt>
          <cx:pt idx="287">44256</cx:pt>
          <cx:pt idx="288">44258</cx:pt>
          <cx:pt idx="289">44263</cx:pt>
          <cx:pt idx="290">44262</cx:pt>
          <cx:pt idx="291">44257</cx:pt>
          <cx:pt idx="292">44256</cx:pt>
          <cx:pt idx="293">44260</cx:pt>
          <cx:pt idx="294">44262</cx:pt>
          <cx:pt idx="295">44258</cx:pt>
          <cx:pt idx="296">44260</cx:pt>
          <cx:pt idx="297">44260</cx:pt>
          <cx:pt idx="298">44257</cx:pt>
          <cx:pt idx="299">44260</cx:pt>
          <cx:pt idx="300">44261</cx:pt>
          <cx:pt idx="301">44261</cx:pt>
          <cx:pt idx="302">44257</cx:pt>
          <cx:pt idx="303">44257</cx:pt>
          <cx:pt idx="304">44258</cx:pt>
          <cx:pt idx="305">44261</cx:pt>
          <cx:pt idx="306">44257</cx:pt>
          <cx:pt idx="307">44259</cx:pt>
          <cx:pt idx="308">44259</cx:pt>
          <cx:pt idx="309">44257</cx:pt>
          <cx:pt idx="310">44260</cx:pt>
          <cx:pt idx="311">44260</cx:pt>
          <cx:pt idx="312">44261</cx:pt>
          <cx:pt idx="313">44256</cx:pt>
          <cx:pt idx="314">44256</cx:pt>
          <cx:pt idx="315">44259</cx:pt>
          <cx:pt idx="316">44256</cx:pt>
          <cx:pt idx="317">44259</cx:pt>
          <cx:pt idx="318">44259</cx:pt>
          <cx:pt idx="319">44261</cx:pt>
          <cx:pt idx="320">44263</cx:pt>
          <cx:pt idx="321">44258</cx:pt>
          <cx:pt idx="322">44262</cx:pt>
          <cx:pt idx="323">44256</cx:pt>
          <cx:pt idx="324">44261</cx:pt>
          <cx:pt idx="325">44257</cx:pt>
          <cx:pt idx="326">44261</cx:pt>
          <cx:pt idx="327">44259</cx:pt>
          <cx:pt idx="328">44258</cx:pt>
          <cx:pt idx="329">44256</cx:pt>
          <cx:pt idx="330">44261</cx:pt>
          <cx:pt idx="331">44262</cx:pt>
          <cx:pt idx="332">44259</cx:pt>
          <cx:pt idx="333">44259</cx:pt>
          <cx:pt idx="334">44260</cx:pt>
          <cx:pt idx="335">44259</cx:pt>
          <cx:pt idx="336">44256</cx:pt>
          <cx:pt idx="337">44260</cx:pt>
          <cx:pt idx="338">44262</cx:pt>
          <cx:pt idx="339">44260</cx:pt>
          <cx:pt idx="340">44262</cx:pt>
          <cx:pt idx="341">44260</cx:pt>
          <cx:pt idx="342">44262</cx:pt>
          <cx:pt idx="343">44262</cx:pt>
          <cx:pt idx="344">44256</cx:pt>
          <cx:pt idx="345">44263</cx:pt>
          <cx:pt idx="346">44257</cx:pt>
          <cx:pt idx="347">44260</cx:pt>
          <cx:pt idx="348">44263</cx:pt>
          <cx:pt idx="349">44259</cx:pt>
          <cx:pt idx="350">44261</cx:pt>
          <cx:pt idx="351">44260</cx:pt>
          <cx:pt idx="352">44260</cx:pt>
          <cx:pt idx="353">44257</cx:pt>
          <cx:pt idx="354">44257</cx:pt>
          <cx:pt idx="355">44258</cx:pt>
          <cx:pt idx="356">44258</cx:pt>
          <cx:pt idx="357">44257</cx:pt>
          <cx:pt idx="358">44257</cx:pt>
          <cx:pt idx="359">44257</cx:pt>
          <cx:pt idx="360">44258</cx:pt>
          <cx:pt idx="361">44256</cx:pt>
          <cx:pt idx="362">44262</cx:pt>
          <cx:pt idx="363">44257</cx:pt>
          <cx:pt idx="364">44259</cx:pt>
          <cx:pt idx="365">44256</cx:pt>
          <cx:pt idx="366">44257</cx:pt>
          <cx:pt idx="367">44261</cx:pt>
          <cx:pt idx="368">44259</cx:pt>
          <cx:pt idx="369">44261</cx:pt>
          <cx:pt idx="370">44256</cx:pt>
          <cx:pt idx="371">44257</cx:pt>
          <cx:pt idx="372">44260</cx:pt>
          <cx:pt idx="373">44259</cx:pt>
          <cx:pt idx="374">44257</cx:pt>
          <cx:pt idx="375">44260</cx:pt>
          <cx:pt idx="376">44262</cx:pt>
          <cx:pt idx="377">44256</cx:pt>
          <cx:pt idx="378">44262</cx:pt>
          <cx:pt idx="379">44258</cx:pt>
          <cx:pt idx="380">44263</cx:pt>
          <cx:pt idx="381">44259</cx:pt>
          <cx:pt idx="382">44260</cx:pt>
          <cx:pt idx="383">44260</cx:pt>
          <cx:pt idx="384">44257</cx:pt>
          <cx:pt idx="385">44257</cx:pt>
          <cx:pt idx="386">44260</cx:pt>
          <cx:pt idx="387">44258</cx:pt>
          <cx:pt idx="388">44261</cx:pt>
          <cx:pt idx="389">44257</cx:pt>
          <cx:pt idx="390">44261</cx:pt>
          <cx:pt idx="391">44256</cx:pt>
          <cx:pt idx="392">44259</cx:pt>
          <cx:pt idx="393">44260</cx:pt>
          <cx:pt idx="394">44260</cx:pt>
          <cx:pt idx="395">44262</cx:pt>
          <cx:pt idx="396">44262</cx:pt>
          <cx:pt idx="397">44257</cx:pt>
          <cx:pt idx="398">44257</cx:pt>
          <cx:pt idx="399">44259</cx:pt>
          <cx:pt idx="400">44257</cx:pt>
          <cx:pt idx="401">44259</cx:pt>
          <cx:pt idx="402">44260</cx:pt>
          <cx:pt idx="403">44261</cx:pt>
          <cx:pt idx="404">44262</cx:pt>
          <cx:pt idx="405">44256</cx:pt>
          <cx:pt idx="406">44256</cx:pt>
          <cx:pt idx="407">44262</cx:pt>
          <cx:pt idx="408">44259</cx:pt>
          <cx:pt idx="409">44262</cx:pt>
          <cx:pt idx="410">44258</cx:pt>
          <cx:pt idx="411">44262</cx:pt>
          <cx:pt idx="412">44261</cx:pt>
          <cx:pt idx="413">44260</cx:pt>
          <cx:pt idx="414">44256</cx:pt>
          <cx:pt idx="415">44260</cx:pt>
          <cx:pt idx="416">44262</cx:pt>
          <cx:pt idx="417">44260</cx:pt>
          <cx:pt idx="418">44261</cx:pt>
          <cx:pt idx="419">44258</cx:pt>
          <cx:pt idx="420">44260</cx:pt>
          <cx:pt idx="421">44260</cx:pt>
          <cx:pt idx="422">44259</cx:pt>
          <cx:pt idx="423">44260</cx:pt>
          <cx:pt idx="424">44259</cx:pt>
          <cx:pt idx="425">44257</cx:pt>
          <cx:pt idx="426">44262</cx:pt>
          <cx:pt idx="427">44258</cx:pt>
          <cx:pt idx="428">44261</cx:pt>
          <cx:pt idx="429">44256</cx:pt>
          <cx:pt idx="430">44257</cx:pt>
          <cx:pt idx="431">44258</cx:pt>
          <cx:pt idx="432">44262</cx:pt>
          <cx:pt idx="433">44257</cx:pt>
          <cx:pt idx="434">44262</cx:pt>
          <cx:pt idx="435">44260</cx:pt>
          <cx:pt idx="436">44260</cx:pt>
          <cx:pt idx="437">44256</cx:pt>
          <cx:pt idx="438">44262</cx:pt>
          <cx:pt idx="439">44256</cx:pt>
          <cx:pt idx="440">44260</cx:pt>
          <cx:pt idx="441">44259</cx:pt>
          <cx:pt idx="442">44257</cx:pt>
          <cx:pt idx="443">44261</cx:pt>
          <cx:pt idx="444">44259</cx:pt>
          <cx:pt idx="445">44262</cx:pt>
          <cx:pt idx="446">44260</cx:pt>
          <cx:pt idx="447">44257</cx:pt>
          <cx:pt idx="448">44256</cx:pt>
          <cx:pt idx="449">44257</cx:pt>
          <cx:pt idx="450">44260</cx:pt>
          <cx:pt idx="451">44261</cx:pt>
          <cx:pt idx="452">44257</cx:pt>
          <cx:pt idx="453">44257</cx:pt>
          <cx:pt idx="454">44258</cx:pt>
          <cx:pt idx="455">44258</cx:pt>
          <cx:pt idx="456">44260</cx:pt>
          <cx:pt idx="457">44256</cx:pt>
          <cx:pt idx="458">44256</cx:pt>
          <cx:pt idx="459">44257</cx:pt>
          <cx:pt idx="460">44256</cx:pt>
          <cx:pt idx="461">44258</cx:pt>
          <cx:pt idx="462">44258</cx:pt>
          <cx:pt idx="463">44258</cx:pt>
          <cx:pt idx="464">44256</cx:pt>
          <cx:pt idx="465">44261</cx:pt>
          <cx:pt idx="466">44256</cx:pt>
          <cx:pt idx="467">44260</cx:pt>
          <cx:pt idx="468">44258</cx:pt>
          <cx:pt idx="469">44256</cx:pt>
          <cx:pt idx="470">44256</cx:pt>
          <cx:pt idx="471">44259</cx:pt>
          <cx:pt idx="472">44256</cx:pt>
          <cx:pt idx="473">44260</cx:pt>
          <cx:pt idx="474">44261</cx:pt>
          <cx:pt idx="475">44261</cx:pt>
          <cx:pt idx="476">44259</cx:pt>
          <cx:pt idx="477">44262</cx:pt>
          <cx:pt idx="478">44263</cx:pt>
          <cx:pt idx="479">44258</cx:pt>
          <cx:pt idx="480">44258</cx:pt>
          <cx:pt idx="481">44258</cx:pt>
          <cx:pt idx="482">44257</cx:pt>
          <cx:pt idx="483">44262</cx:pt>
          <cx:pt idx="484">44261</cx:pt>
          <cx:pt idx="485">44256</cx:pt>
          <cx:pt idx="486">44262</cx:pt>
          <cx:pt idx="487">44256</cx:pt>
          <cx:pt idx="488">44258</cx:pt>
          <cx:pt idx="489">44257</cx:pt>
          <cx:pt idx="490">44261</cx:pt>
          <cx:pt idx="491">44256</cx:pt>
          <cx:pt idx="492">44259</cx:pt>
          <cx:pt idx="493">44258</cx:pt>
          <cx:pt idx="494">44261</cx:pt>
          <cx:pt idx="495">44259</cx:pt>
          <cx:pt idx="496">44258</cx:pt>
          <cx:pt idx="497">44262</cx:pt>
          <cx:pt idx="498">44259</cx:pt>
          <cx:pt idx="499">44261</cx:pt>
          <cx:pt idx="500">44258</cx:pt>
          <cx:pt idx="501">44260</cx:pt>
          <cx:pt idx="502">44262</cx:pt>
          <cx:pt idx="503">44259</cx:pt>
          <cx:pt idx="504">44259</cx:pt>
          <cx:pt idx="505">44257</cx:pt>
          <cx:pt idx="506">44260</cx:pt>
          <cx:pt idx="507">44262</cx:pt>
          <cx:pt idx="508">44262</cx:pt>
          <cx:pt idx="509">44262</cx:pt>
          <cx:pt idx="510">44258</cx:pt>
          <cx:pt idx="511">44257</cx:pt>
          <cx:pt idx="512">44258</cx:pt>
          <cx:pt idx="513">44258</cx:pt>
          <cx:pt idx="514">44261</cx:pt>
          <cx:pt idx="515">44257</cx:pt>
          <cx:pt idx="516">44260</cx:pt>
          <cx:pt idx="517">44261</cx:pt>
          <cx:pt idx="518">44258</cx:pt>
          <cx:pt idx="519">44260</cx:pt>
          <cx:pt idx="520">44257</cx:pt>
          <cx:pt idx="521">44260</cx:pt>
          <cx:pt idx="522">44262</cx:pt>
          <cx:pt idx="523">44259</cx:pt>
          <cx:pt idx="524">44258</cx:pt>
          <cx:pt idx="525">44261</cx:pt>
          <cx:pt idx="526">44262</cx:pt>
          <cx:pt idx="527">44259</cx:pt>
          <cx:pt idx="528">44258</cx:pt>
          <cx:pt idx="529">44257</cx:pt>
          <cx:pt idx="530">44258</cx:pt>
          <cx:pt idx="531">44258</cx:pt>
          <cx:pt idx="532">44260</cx:pt>
          <cx:pt idx="533">44258</cx:pt>
          <cx:pt idx="534">44259</cx:pt>
          <cx:pt idx="535">44257</cx:pt>
          <cx:pt idx="536">44262</cx:pt>
          <cx:pt idx="537">44258</cx:pt>
          <cx:pt idx="538">44262</cx:pt>
          <cx:pt idx="539">44257</cx:pt>
          <cx:pt idx="540">44258</cx:pt>
          <cx:pt idx="541">44258</cx:pt>
          <cx:pt idx="542">44260</cx:pt>
          <cx:pt idx="543">44262</cx:pt>
          <cx:pt idx="544">44258</cx:pt>
          <cx:pt idx="545">44256</cx:pt>
          <cx:pt idx="546">44257</cx:pt>
          <cx:pt idx="547">44256</cx:pt>
          <cx:pt idx="548">44257</cx:pt>
          <cx:pt idx="549">44259</cx:pt>
          <cx:pt idx="550">44257</cx:pt>
          <cx:pt idx="551">44259</cx:pt>
          <cx:pt idx="552">44262</cx:pt>
          <cx:pt idx="553">44259</cx:pt>
          <cx:pt idx="554">44257</cx:pt>
          <cx:pt idx="555">44261</cx:pt>
          <cx:pt idx="556">44261</cx:pt>
          <cx:pt idx="557">44257</cx:pt>
          <cx:pt idx="558">44259</cx:pt>
          <cx:pt idx="559">44258</cx:pt>
          <cx:pt idx="560">44259</cx:pt>
          <cx:pt idx="561">44262</cx:pt>
          <cx:pt idx="562">44262</cx:pt>
          <cx:pt idx="563">44257</cx:pt>
          <cx:pt idx="564">44258</cx:pt>
          <cx:pt idx="565">44259</cx:pt>
          <cx:pt idx="566">44258</cx:pt>
          <cx:pt idx="567">44259</cx:pt>
          <cx:pt idx="568">44256</cx:pt>
          <cx:pt idx="569">44257</cx:pt>
          <cx:pt idx="570">44257</cx:pt>
          <cx:pt idx="571">44256</cx:pt>
          <cx:pt idx="572">44261</cx:pt>
          <cx:pt idx="573">44262</cx:pt>
          <cx:pt idx="574">44256</cx:pt>
          <cx:pt idx="575">44257</cx:pt>
          <cx:pt idx="576">44263</cx:pt>
          <cx:pt idx="577">44260</cx:pt>
          <cx:pt idx="578">44257</cx:pt>
          <cx:pt idx="579">44259</cx:pt>
          <cx:pt idx="580">44257</cx:pt>
          <cx:pt idx="581">44258</cx:pt>
          <cx:pt idx="582">44257</cx:pt>
          <cx:pt idx="583">44257</cx:pt>
          <cx:pt idx="584">44258</cx:pt>
          <cx:pt idx="585">44257</cx:pt>
          <cx:pt idx="586">44258</cx:pt>
          <cx:pt idx="587">44259</cx:pt>
          <cx:pt idx="588">44259</cx:pt>
          <cx:pt idx="589">44256</cx:pt>
          <cx:pt idx="590">44256</cx:pt>
          <cx:pt idx="591">44260</cx:pt>
          <cx:pt idx="592">44259</cx:pt>
          <cx:pt idx="593">44256</cx:pt>
          <cx:pt idx="594">44259</cx:pt>
          <cx:pt idx="595">44258</cx:pt>
          <cx:pt idx="596">44259</cx:pt>
          <cx:pt idx="597">44257</cx:pt>
          <cx:pt idx="598">44256</cx:pt>
          <cx:pt idx="599">44262</cx:pt>
          <cx:pt idx="600">44260</cx:pt>
          <cx:pt idx="601">44259</cx:pt>
          <cx:pt idx="602">44260</cx:pt>
          <cx:pt idx="603">44257</cx:pt>
          <cx:pt idx="604">44260</cx:pt>
          <cx:pt idx="605">44258</cx:pt>
          <cx:pt idx="606">44259</cx:pt>
          <cx:pt idx="607">44260</cx:pt>
          <cx:pt idx="608">44260</cx:pt>
          <cx:pt idx="609">44262</cx:pt>
          <cx:pt idx="610">44259</cx:pt>
          <cx:pt idx="611">44262</cx:pt>
          <cx:pt idx="612">44256</cx:pt>
          <cx:pt idx="613">44259</cx:pt>
          <cx:pt idx="614">44262</cx:pt>
          <cx:pt idx="615">44259</cx:pt>
          <cx:pt idx="616">44256</cx:pt>
          <cx:pt idx="617">44256</cx:pt>
          <cx:pt idx="618">44257</cx:pt>
          <cx:pt idx="619">44257</cx:pt>
          <cx:pt idx="620">44257</cx:pt>
          <cx:pt idx="621">44261</cx:pt>
          <cx:pt idx="622">44257</cx:pt>
          <cx:pt idx="623">44257</cx:pt>
          <cx:pt idx="624">44257</cx:pt>
          <cx:pt idx="625">44256</cx:pt>
          <cx:pt idx="626">44260</cx:pt>
          <cx:pt idx="627">44256</cx:pt>
          <cx:pt idx="628">44261</cx:pt>
          <cx:pt idx="629">44259</cx:pt>
          <cx:pt idx="630">44261</cx:pt>
          <cx:pt idx="631">44260</cx:pt>
          <cx:pt idx="632">44261</cx:pt>
          <cx:pt idx="633">44258</cx:pt>
          <cx:pt idx="634">44261</cx:pt>
          <cx:pt idx="635">44261</cx:pt>
          <cx:pt idx="636">44261</cx:pt>
          <cx:pt idx="637">44259</cx:pt>
          <cx:pt idx="638">44257</cx:pt>
          <cx:pt idx="639">44260</cx:pt>
          <cx:pt idx="640">44258</cx:pt>
          <cx:pt idx="641">44263</cx:pt>
          <cx:pt idx="642">44262</cx:pt>
          <cx:pt idx="643">44262</cx:pt>
          <cx:pt idx="644">44257</cx:pt>
          <cx:pt idx="645">44257</cx:pt>
          <cx:pt idx="646">44258</cx:pt>
          <cx:pt idx="647">44256</cx:pt>
          <cx:pt idx="648">44260</cx:pt>
          <cx:pt idx="649">44257</cx:pt>
          <cx:pt idx="650">44259</cx:pt>
          <cx:pt idx="651">44260</cx:pt>
          <cx:pt idx="652">44257</cx:pt>
          <cx:pt idx="653">44260</cx:pt>
          <cx:pt idx="654">44256</cx:pt>
          <cx:pt idx="655">44257</cx:pt>
          <cx:pt idx="656">44261</cx:pt>
          <cx:pt idx="657">44263</cx:pt>
          <cx:pt idx="658">44258</cx:pt>
          <cx:pt idx="659">44261</cx:pt>
          <cx:pt idx="660">44257</cx:pt>
          <cx:pt idx="661">44257</cx:pt>
          <cx:pt idx="662">44256</cx:pt>
          <cx:pt idx="663">44258</cx:pt>
          <cx:pt idx="664">44261</cx:pt>
          <cx:pt idx="665">44261</cx:pt>
          <cx:pt idx="666">44262</cx:pt>
          <cx:pt idx="667">44262</cx:pt>
          <cx:pt idx="668">44256</cx:pt>
          <cx:pt idx="669">44259</cx:pt>
          <cx:pt idx="670">44259</cx:pt>
          <cx:pt idx="671">44257</cx:pt>
          <cx:pt idx="672">44256</cx:pt>
          <cx:pt idx="673">44256</cx:pt>
          <cx:pt idx="674">44261</cx:pt>
          <cx:pt idx="675">44260</cx:pt>
          <cx:pt idx="676">44260</cx:pt>
          <cx:pt idx="677">44257</cx:pt>
          <cx:pt idx="678">44261</cx:pt>
          <cx:pt idx="679">44258</cx:pt>
          <cx:pt idx="680">44261</cx:pt>
          <cx:pt idx="681">44261</cx:pt>
          <cx:pt idx="682">44260</cx:pt>
          <cx:pt idx="683">44261</cx:pt>
          <cx:pt idx="684">44257</cx:pt>
          <cx:pt idx="685">44262</cx:pt>
          <cx:pt idx="686">44259</cx:pt>
          <cx:pt idx="687">44258</cx:pt>
          <cx:pt idx="688">44259</cx:pt>
          <cx:pt idx="689">44259</cx:pt>
          <cx:pt idx="690">44262</cx:pt>
          <cx:pt idx="691">44259</cx:pt>
          <cx:pt idx="692">44258</cx:pt>
          <cx:pt idx="693">44256</cx:pt>
          <cx:pt idx="694">44259</cx:pt>
          <cx:pt idx="695">44260</cx:pt>
          <cx:pt idx="696">44256</cx:pt>
          <cx:pt idx="697">44260</cx:pt>
          <cx:pt idx="698">44258</cx:pt>
          <cx:pt idx="699">44258</cx:pt>
          <cx:pt idx="700">44259</cx:pt>
          <cx:pt idx="701">44258</cx:pt>
          <cx:pt idx="702">44259</cx:pt>
          <cx:pt idx="703">44258</cx:pt>
          <cx:pt idx="704">44256</cx:pt>
          <cx:pt idx="705">44260</cx:pt>
          <cx:pt idx="706">44261</cx:pt>
          <cx:pt idx="707">44262</cx:pt>
          <cx:pt idx="708">44256</cx:pt>
          <cx:pt idx="709">44261</cx:pt>
          <cx:pt idx="710">44260</cx:pt>
          <cx:pt idx="711">44260</cx:pt>
          <cx:pt idx="712">44257</cx:pt>
          <cx:pt idx="713">44260</cx:pt>
          <cx:pt idx="714">44262</cx:pt>
          <cx:pt idx="715">44258</cx:pt>
          <cx:pt idx="716">44258</cx:pt>
          <cx:pt idx="717">44259</cx:pt>
          <cx:pt idx="718">44257</cx:pt>
          <cx:pt idx="719">44257</cx:pt>
          <cx:pt idx="720">44261</cx:pt>
          <cx:pt idx="721">44258</cx:pt>
          <cx:pt idx="722">44263</cx:pt>
          <cx:pt idx="723">44262</cx:pt>
          <cx:pt idx="724">44261</cx:pt>
          <cx:pt idx="725">44257</cx:pt>
          <cx:pt idx="726">44259</cx:pt>
          <cx:pt idx="727">44259</cx:pt>
          <cx:pt idx="728">44256</cx:pt>
          <cx:pt idx="729">44261</cx:pt>
          <cx:pt idx="730">44258</cx:pt>
          <cx:pt idx="731">44259</cx:pt>
          <cx:pt idx="732">44260</cx:pt>
          <cx:pt idx="733">44261</cx:pt>
          <cx:pt idx="734">44259</cx:pt>
          <cx:pt idx="735">44259</cx:pt>
          <cx:pt idx="736">44257</cx:pt>
          <cx:pt idx="737">44257</cx:pt>
          <cx:pt idx="738">44257</cx:pt>
          <cx:pt idx="739">44257</cx:pt>
          <cx:pt idx="740">44257</cx:pt>
          <cx:pt idx="741">44259</cx:pt>
          <cx:pt idx="742">44260</cx:pt>
          <cx:pt idx="743">44262</cx:pt>
          <cx:pt idx="744">44258</cx:pt>
          <cx:pt idx="745">44258</cx:pt>
          <cx:pt idx="746">44260</cx:pt>
          <cx:pt idx="747">44256</cx:pt>
          <cx:pt idx="748">44260</cx:pt>
          <cx:pt idx="749">44262</cx:pt>
          <cx:pt idx="750">44259</cx:pt>
          <cx:pt idx="751">44260</cx:pt>
          <cx:pt idx="752">44257</cx:pt>
          <cx:pt idx="753">44256</cx:pt>
          <cx:pt idx="754">44258</cx:pt>
          <cx:pt idx="755">44260</cx:pt>
          <cx:pt idx="756">44257</cx:pt>
          <cx:pt idx="757">44258</cx:pt>
          <cx:pt idx="758">44258</cx:pt>
          <cx:pt idx="759">44262</cx:pt>
          <cx:pt idx="760">44257</cx:pt>
          <cx:pt idx="761">44256</cx:pt>
          <cx:pt idx="762">44258</cx:pt>
          <cx:pt idx="763">44262</cx:pt>
          <cx:pt idx="764">44258</cx:pt>
          <cx:pt idx="765">44257</cx:pt>
          <cx:pt idx="766">44256</cx:pt>
          <cx:pt idx="767">44257</cx:pt>
          <cx:pt idx="768">44257</cx:pt>
          <cx:pt idx="769">44259</cx:pt>
          <cx:pt idx="770">44256</cx:pt>
          <cx:pt idx="771">44262</cx:pt>
          <cx:pt idx="772">44259</cx:pt>
          <cx:pt idx="773">44262</cx:pt>
          <cx:pt idx="774">44256</cx:pt>
          <cx:pt idx="775">44258</cx:pt>
          <cx:pt idx="776">44260</cx:pt>
          <cx:pt idx="777">44256</cx:pt>
          <cx:pt idx="778">44256</cx:pt>
          <cx:pt idx="779">44260</cx:pt>
          <cx:pt idx="780">44261</cx:pt>
          <cx:pt idx="781">44262</cx:pt>
          <cx:pt idx="782">44256</cx:pt>
          <cx:pt idx="783">44257</cx:pt>
          <cx:pt idx="784">44258</cx:pt>
          <cx:pt idx="785">44262</cx:pt>
          <cx:pt idx="786">44257</cx:pt>
          <cx:pt idx="787">44258</cx:pt>
          <cx:pt idx="788">44257</cx:pt>
          <cx:pt idx="789">44258</cx:pt>
          <cx:pt idx="790">44258</cx:pt>
          <cx:pt idx="791">44257</cx:pt>
          <cx:pt idx="792">44263</cx:pt>
          <cx:pt idx="793">44260</cx:pt>
          <cx:pt idx="794">44256</cx:pt>
          <cx:pt idx="795">44256</cx:pt>
          <cx:pt idx="796">44258</cx:pt>
          <cx:pt idx="797">44261</cx:pt>
          <cx:pt idx="798">44257</cx:pt>
          <cx:pt idx="799">44257</cx:pt>
          <cx:pt idx="800">44257</cx:pt>
          <cx:pt idx="801">44256</cx:pt>
          <cx:pt idx="802">44257</cx:pt>
          <cx:pt idx="803">44261</cx:pt>
          <cx:pt idx="804">44262</cx:pt>
          <cx:pt idx="805">44260</cx:pt>
          <cx:pt idx="806">44260</cx:pt>
          <cx:pt idx="807">44262</cx:pt>
          <cx:pt idx="808">44262</cx:pt>
          <cx:pt idx="809">44259</cx:pt>
          <cx:pt idx="810">44259</cx:pt>
          <cx:pt idx="811">44261</cx:pt>
          <cx:pt idx="812">44262</cx:pt>
          <cx:pt idx="813">44259</cx:pt>
          <cx:pt idx="814">44260</cx:pt>
          <cx:pt idx="815">44263</cx:pt>
          <cx:pt idx="816">44259</cx:pt>
          <cx:pt idx="817">44259</cx:pt>
          <cx:pt idx="818">44258</cx:pt>
          <cx:pt idx="819">44257</cx:pt>
          <cx:pt idx="820">44257</cx:pt>
          <cx:pt idx="821">44260</cx:pt>
          <cx:pt idx="822">44258</cx:pt>
          <cx:pt idx="823">44258</cx:pt>
          <cx:pt idx="824">44257</cx:pt>
          <cx:pt idx="825">44257</cx:pt>
          <cx:pt idx="826">44256</cx:pt>
          <cx:pt idx="827">44259</cx:pt>
          <cx:pt idx="828">44260</cx:pt>
          <cx:pt idx="829">44262</cx:pt>
          <cx:pt idx="830">44256</cx:pt>
          <cx:pt idx="831">44258</cx:pt>
          <cx:pt idx="832">44257</cx:pt>
          <cx:pt idx="833">44261</cx:pt>
          <cx:pt idx="834">44260</cx:pt>
          <cx:pt idx="835">44256</cx:pt>
          <cx:pt idx="836">44262</cx:pt>
          <cx:pt idx="837">44262</cx:pt>
          <cx:pt idx="838">44259</cx:pt>
          <cx:pt idx="839">44256</cx:pt>
          <cx:pt idx="840">44259</cx:pt>
          <cx:pt idx="841">44258</cx:pt>
          <cx:pt idx="842">44256</cx:pt>
          <cx:pt idx="843">44262</cx:pt>
          <cx:pt idx="844">44262</cx:pt>
          <cx:pt idx="845">44257</cx:pt>
          <cx:pt idx="846">44256</cx:pt>
          <cx:pt idx="847">44257</cx:pt>
          <cx:pt idx="848">44260</cx:pt>
          <cx:pt idx="849">44258</cx:pt>
          <cx:pt idx="850">44259</cx:pt>
          <cx:pt idx="851">44260</cx:pt>
          <cx:pt idx="852">44259</cx:pt>
          <cx:pt idx="853">44259</cx:pt>
          <cx:pt idx="854">44257</cx:pt>
          <cx:pt idx="855">44259</cx:pt>
          <cx:pt idx="856">44256</cx:pt>
          <cx:pt idx="857">44258</cx:pt>
          <cx:pt idx="858">44260</cx:pt>
          <cx:pt idx="859">44257</cx:pt>
          <cx:pt idx="860">44259</cx:pt>
          <cx:pt idx="861">44260</cx:pt>
          <cx:pt idx="862">44262</cx:pt>
          <cx:pt idx="863">44258</cx:pt>
          <cx:pt idx="864">44257</cx:pt>
          <cx:pt idx="865">44259</cx:pt>
          <cx:pt idx="866">44258</cx:pt>
          <cx:pt idx="867">44256</cx:pt>
          <cx:pt idx="868">44260</cx:pt>
          <cx:pt idx="869">44263</cx:pt>
          <cx:pt idx="870">44260</cx:pt>
          <cx:pt idx="871">44259</cx:pt>
          <cx:pt idx="872">44259</cx:pt>
          <cx:pt idx="873">44260</cx:pt>
          <cx:pt idx="874">44256</cx:pt>
          <cx:pt idx="875">44257</cx:pt>
          <cx:pt idx="876">44261</cx:pt>
          <cx:pt idx="877">44256</cx:pt>
          <cx:pt idx="878">44258</cx:pt>
          <cx:pt idx="879">44257</cx:pt>
          <cx:pt idx="880">44258</cx:pt>
          <cx:pt idx="881">44259</cx:pt>
          <cx:pt idx="882">44256</cx:pt>
          <cx:pt idx="883">44261</cx:pt>
          <cx:pt idx="884">44260</cx:pt>
          <cx:pt idx="885">44257</cx:pt>
          <cx:pt idx="886">44259</cx:pt>
          <cx:pt idx="887">44258</cx:pt>
          <cx:pt idx="888">44256</cx:pt>
          <cx:pt idx="889">44261</cx:pt>
          <cx:pt idx="890">44262</cx:pt>
          <cx:pt idx="891">44257</cx:pt>
          <cx:pt idx="892">44258</cx:pt>
          <cx:pt idx="893">44259</cx:pt>
          <cx:pt idx="894">44258</cx:pt>
          <cx:pt idx="895">44258</cx:pt>
          <cx:pt idx="896">44257</cx:pt>
          <cx:pt idx="897">44259</cx:pt>
          <cx:pt idx="898">44262</cx:pt>
          <cx:pt idx="899">44258</cx:pt>
          <cx:pt idx="900">44259</cx:pt>
          <cx:pt idx="901">44260</cx:pt>
          <cx:pt idx="902">44256</cx:pt>
          <cx:pt idx="903">44258</cx:pt>
          <cx:pt idx="904">44262</cx:pt>
          <cx:pt idx="905">44259</cx:pt>
          <cx:pt idx="906">44261</cx:pt>
          <cx:pt idx="907">44260</cx:pt>
          <cx:pt idx="908">44257</cx:pt>
          <cx:pt idx="909">44258</cx:pt>
          <cx:pt idx="910">44258</cx:pt>
          <cx:pt idx="911">44256</cx:pt>
          <cx:pt idx="912">44258</cx:pt>
          <cx:pt idx="913">44257</cx:pt>
          <cx:pt idx="914">44261</cx:pt>
          <cx:pt idx="915">44258</cx:pt>
          <cx:pt idx="916">44263</cx:pt>
          <cx:pt idx="917">44258</cx:pt>
          <cx:pt idx="918">44257</cx:pt>
          <cx:pt idx="919">44256</cx:pt>
          <cx:pt idx="920">44257</cx:pt>
          <cx:pt idx="921">44256</cx:pt>
          <cx:pt idx="922">44256</cx:pt>
          <cx:pt idx="923">44257</cx:pt>
          <cx:pt idx="924">44259</cx:pt>
          <cx:pt idx="925">44256</cx:pt>
          <cx:pt idx="926">44262</cx:pt>
          <cx:pt idx="927">44259</cx:pt>
          <cx:pt idx="928">44256</cx:pt>
          <cx:pt idx="929">44257</cx:pt>
          <cx:pt idx="930">44260</cx:pt>
          <cx:pt idx="931">44261</cx:pt>
          <cx:pt idx="932">44256</cx:pt>
          <cx:pt idx="933">44261</cx:pt>
          <cx:pt idx="934">44261</cx:pt>
          <cx:pt idx="935">44259</cx:pt>
          <cx:pt idx="936">44256</cx:pt>
          <cx:pt idx="937">44260</cx:pt>
          <cx:pt idx="938">44259</cx:pt>
          <cx:pt idx="939">44256</cx:pt>
          <cx:pt idx="940">44262</cx:pt>
          <cx:pt idx="941">44258</cx:pt>
          <cx:pt idx="942">44256</cx:pt>
          <cx:pt idx="943">44258</cx:pt>
          <cx:pt idx="944">44260</cx:pt>
          <cx:pt idx="945">44259</cx:pt>
          <cx:pt idx="946">44260</cx:pt>
          <cx:pt idx="947">44256</cx:pt>
          <cx:pt idx="948">44258</cx:pt>
          <cx:pt idx="949">44260</cx:pt>
          <cx:pt idx="950">44258</cx:pt>
          <cx:pt idx="951">44258</cx:pt>
          <cx:pt idx="952">44256</cx:pt>
          <cx:pt idx="953">44258</cx:pt>
          <cx:pt idx="954">44262</cx:pt>
          <cx:pt idx="955">44259</cx:pt>
          <cx:pt idx="956">44259</cx:pt>
          <cx:pt idx="957">44259</cx:pt>
          <cx:pt idx="958">44258</cx:pt>
          <cx:pt idx="959">44259</cx:pt>
          <cx:pt idx="960">44262</cx:pt>
          <cx:pt idx="961">44261</cx:pt>
          <cx:pt idx="962">44260</cx:pt>
          <cx:pt idx="963">44261</cx:pt>
          <cx:pt idx="964">44259</cx:pt>
          <cx:pt idx="965">44261</cx:pt>
          <cx:pt idx="966">44257</cx:pt>
          <cx:pt idx="967">44262</cx:pt>
          <cx:pt idx="968">44262</cx:pt>
          <cx:pt idx="969">44256</cx:pt>
          <cx:pt idx="970">44256</cx:pt>
          <cx:pt idx="971">44257</cx:pt>
          <cx:pt idx="972">44258</cx:pt>
          <cx:pt idx="973">44261</cx:pt>
          <cx:pt idx="974">44259</cx:pt>
          <cx:pt idx="975">44261</cx:pt>
          <cx:pt idx="976">44258</cx:pt>
          <cx:pt idx="977">44256</cx:pt>
          <cx:pt idx="978">44259</cx:pt>
          <cx:pt idx="979">44257</cx:pt>
          <cx:pt idx="980">44261</cx:pt>
          <cx:pt idx="981">44260</cx:pt>
          <cx:pt idx="982">44256</cx:pt>
          <cx:pt idx="983">44259</cx:pt>
          <cx:pt idx="984">44259</cx:pt>
          <cx:pt idx="985">44262</cx:pt>
          <cx:pt idx="986">44257</cx:pt>
          <cx:pt idx="987">44261</cx:pt>
          <cx:pt idx="988">44262</cx:pt>
          <cx:pt idx="989">44257</cx:pt>
          <cx:pt idx="990">44258</cx:pt>
          <cx:pt idx="991">44262</cx:pt>
          <cx:pt idx="992">44257</cx:pt>
          <cx:pt idx="993">44261</cx:pt>
          <cx:pt idx="994">44260</cx:pt>
          <cx:pt idx="995">44257</cx:pt>
          <cx:pt idx="996">44261</cx:pt>
          <cx:pt idx="997">44262</cx:pt>
          <cx:pt idx="998">44259</cx:pt>
          <cx:pt idx="999">44260</cx:pt>
          <cx:pt idx="1000">44260</cx:pt>
          <cx:pt idx="1001">44258</cx:pt>
          <cx:pt idx="1002">44260</cx:pt>
          <cx:pt idx="1003">44261</cx:pt>
          <cx:pt idx="1004">44259</cx:pt>
          <cx:pt idx="1005">44261</cx:pt>
          <cx:pt idx="1006">44257</cx:pt>
          <cx:pt idx="1007">44256</cx:pt>
          <cx:pt idx="1008">44259</cx:pt>
          <cx:pt idx="1009">44261</cx:pt>
          <cx:pt idx="1010">44258</cx:pt>
          <cx:pt idx="1011">44261</cx:pt>
          <cx:pt idx="1012">44261</cx:pt>
          <cx:pt idx="1013">44259</cx:pt>
          <cx:pt idx="1014">44258</cx:pt>
          <cx:pt idx="1015">44261</cx:pt>
          <cx:pt idx="1016">44258</cx:pt>
          <cx:pt idx="1017">44257</cx:pt>
          <cx:pt idx="1018">44256</cx:pt>
          <cx:pt idx="1019">44262</cx:pt>
          <cx:pt idx="1020">44256</cx:pt>
          <cx:pt idx="1021">44259</cx:pt>
          <cx:pt idx="1022">44261</cx:pt>
          <cx:pt idx="1023">44261</cx:pt>
          <cx:pt idx="1024">44260</cx:pt>
          <cx:pt idx="1025">44256</cx:pt>
          <cx:pt idx="1026">44256</cx:pt>
          <cx:pt idx="1027">44256</cx:pt>
          <cx:pt idx="1028">44262</cx:pt>
          <cx:pt idx="1029">44261</cx:pt>
          <cx:pt idx="1030">44262</cx:pt>
          <cx:pt idx="1031">44262</cx:pt>
          <cx:pt idx="1032">44259</cx:pt>
          <cx:pt idx="1033">44261</cx:pt>
          <cx:pt idx="1034">44256</cx:pt>
          <cx:pt idx="1035">44262</cx:pt>
          <cx:pt idx="1036">44257</cx:pt>
          <cx:pt idx="1037">44259</cx:pt>
          <cx:pt idx="1038">44257</cx:pt>
          <cx:pt idx="1039">44261</cx:pt>
          <cx:pt idx="1040">44262</cx:pt>
          <cx:pt idx="1041">44257</cx:pt>
          <cx:pt idx="1042">44259</cx:pt>
          <cx:pt idx="1043">44259</cx:pt>
          <cx:pt idx="1044">44258</cx:pt>
          <cx:pt idx="1045">44257</cx:pt>
          <cx:pt idx="1046">44259</cx:pt>
          <cx:pt idx="1047">44261</cx:pt>
          <cx:pt idx="1048">44257</cx:pt>
          <cx:pt idx="1049">44261</cx:pt>
          <cx:pt idx="1050">44261</cx:pt>
          <cx:pt idx="1051">44258</cx:pt>
          <cx:pt idx="1052">44261</cx:pt>
          <cx:pt idx="1053">44257</cx:pt>
          <cx:pt idx="1054">44262</cx:pt>
          <cx:pt idx="1055">44256</cx:pt>
          <cx:pt idx="1056">44260</cx:pt>
          <cx:pt idx="1057">44260</cx:pt>
          <cx:pt idx="1058">44257</cx:pt>
          <cx:pt idx="1059">44259</cx:pt>
          <cx:pt idx="1060">44257</cx:pt>
          <cx:pt idx="1061">44256</cx:pt>
          <cx:pt idx="1062">44257</cx:pt>
          <cx:pt idx="1063">44261</cx:pt>
          <cx:pt idx="1064">44259</cx:pt>
          <cx:pt idx="1065">44260</cx:pt>
          <cx:pt idx="1066">44258</cx:pt>
          <cx:pt idx="1067">44260</cx:pt>
          <cx:pt idx="1068">44260</cx:pt>
          <cx:pt idx="1069">44259</cx:pt>
          <cx:pt idx="1070">44256</cx:pt>
          <cx:pt idx="1071">44259</cx:pt>
          <cx:pt idx="1072">44260</cx:pt>
          <cx:pt idx="1073">44257</cx:pt>
          <cx:pt idx="1074">44258</cx:pt>
          <cx:pt idx="1075">44257</cx:pt>
          <cx:pt idx="1076">44259</cx:pt>
          <cx:pt idx="1077">44259</cx:pt>
          <cx:pt idx="1078">44260</cx:pt>
          <cx:pt idx="1079">44257</cx:pt>
          <cx:pt idx="1080">44261</cx:pt>
          <cx:pt idx="1081">44263</cx:pt>
          <cx:pt idx="1082">44256</cx:pt>
          <cx:pt idx="1083">44257</cx:pt>
          <cx:pt idx="1084">44259</cx:pt>
          <cx:pt idx="1085">44258</cx:pt>
          <cx:pt idx="1086">44256</cx:pt>
          <cx:pt idx="1087">44258</cx:pt>
          <cx:pt idx="1088">44257</cx:pt>
          <cx:pt idx="1089">44259</cx:pt>
          <cx:pt idx="1090">44257</cx:pt>
          <cx:pt idx="1091">44258</cx:pt>
          <cx:pt idx="1092">44262</cx:pt>
          <cx:pt idx="1093">44262</cx:pt>
          <cx:pt idx="1094">44259</cx:pt>
          <cx:pt idx="1095">44262</cx:pt>
          <cx:pt idx="1096">44257</cx:pt>
          <cx:pt idx="1097">44260</cx:pt>
          <cx:pt idx="1098">44260</cx:pt>
          <cx:pt idx="1099">44262</cx:pt>
          <cx:pt idx="1100">44260</cx:pt>
          <cx:pt idx="1101">44258</cx:pt>
          <cx:pt idx="1102">44257</cx:pt>
          <cx:pt idx="1103">44257</cx:pt>
          <cx:pt idx="1104">44261</cx:pt>
          <cx:pt idx="1105">44258</cx:pt>
          <cx:pt idx="1106">44260</cx:pt>
          <cx:pt idx="1107">44258</cx:pt>
          <cx:pt idx="1108">44259</cx:pt>
          <cx:pt idx="1109">44257</cx:pt>
          <cx:pt idx="1110">44260</cx:pt>
          <cx:pt idx="1111">44260</cx:pt>
          <cx:pt idx="1112">44259</cx:pt>
          <cx:pt idx="1113">44261</cx:pt>
          <cx:pt idx="1114">44258</cx:pt>
          <cx:pt idx="1115">44261</cx:pt>
          <cx:pt idx="1116">44257</cx:pt>
          <cx:pt idx="1117">44257</cx:pt>
          <cx:pt idx="1118">44260</cx:pt>
          <cx:pt idx="1119">44262</cx:pt>
          <cx:pt idx="1120">44256</cx:pt>
          <cx:pt idx="1121">44258</cx:pt>
          <cx:pt idx="1122">44262</cx:pt>
          <cx:pt idx="1123">44257</cx:pt>
          <cx:pt idx="1124">44262</cx:pt>
          <cx:pt idx="1125">44260</cx:pt>
          <cx:pt idx="1126">44261</cx:pt>
          <cx:pt idx="1127">44259</cx:pt>
          <cx:pt idx="1128">44260</cx:pt>
          <cx:pt idx="1129">44257</cx:pt>
          <cx:pt idx="1130">44258</cx:pt>
          <cx:pt idx="1131">44260</cx:pt>
          <cx:pt idx="1132">44260</cx:pt>
          <cx:pt idx="1133">44262</cx:pt>
          <cx:pt idx="1134">44259</cx:pt>
          <cx:pt idx="1135">44262</cx:pt>
          <cx:pt idx="1136">44259</cx:pt>
          <cx:pt idx="1137">44256</cx:pt>
          <cx:pt idx="1138">44260</cx:pt>
          <cx:pt idx="1139">44260</cx:pt>
          <cx:pt idx="1140">44257</cx:pt>
          <cx:pt idx="1141">44257</cx:pt>
          <cx:pt idx="1142">44259</cx:pt>
          <cx:pt idx="1143">44259</cx:pt>
          <cx:pt idx="1144">44259</cx:pt>
          <cx:pt idx="1145">44257</cx:pt>
          <cx:pt idx="1146">44260</cx:pt>
          <cx:pt idx="1147">44260</cx:pt>
          <cx:pt idx="1148">44260</cx:pt>
          <cx:pt idx="1149">44261</cx:pt>
          <cx:pt idx="1150">44261</cx:pt>
          <cx:pt idx="1151">44256</cx:pt>
          <cx:pt idx="1152">44257</cx:pt>
          <cx:pt idx="1153">44257</cx:pt>
          <cx:pt idx="1154">44257</cx:pt>
          <cx:pt idx="1155">44258</cx:pt>
          <cx:pt idx="1156">44261</cx:pt>
          <cx:pt idx="1157">44257</cx:pt>
          <cx:pt idx="1158">44258</cx:pt>
          <cx:pt idx="1159">44259</cx:pt>
          <cx:pt idx="1160">44257</cx:pt>
          <cx:pt idx="1161">44259</cx:pt>
          <cx:pt idx="1162">44260</cx:pt>
          <cx:pt idx="1163">44261</cx:pt>
          <cx:pt idx="1164">44260</cx:pt>
          <cx:pt idx="1165">44258</cx:pt>
          <cx:pt idx="1166">44257</cx:pt>
          <cx:pt idx="1167">44257</cx:pt>
          <cx:pt idx="1168">44262</cx:pt>
          <cx:pt idx="1169">44258</cx:pt>
          <cx:pt idx="1170">44256</cx:pt>
          <cx:pt idx="1171">44257</cx:pt>
          <cx:pt idx="1172">44259</cx:pt>
          <cx:pt idx="1173">44256</cx:pt>
          <cx:pt idx="1174">44261</cx:pt>
          <cx:pt idx="1175">44261</cx:pt>
          <cx:pt idx="1176">44257</cx:pt>
          <cx:pt idx="1177">44258</cx:pt>
          <cx:pt idx="1178">44258</cx:pt>
          <cx:pt idx="1179">44257</cx:pt>
          <cx:pt idx="1180">44257</cx:pt>
          <cx:pt idx="1181">44258</cx:pt>
          <cx:pt idx="1182">44259</cx:pt>
          <cx:pt idx="1183">44260</cx:pt>
          <cx:pt idx="1184">44260</cx:pt>
          <cx:pt idx="1185">44258</cx:pt>
          <cx:pt idx="1186">44256</cx:pt>
          <cx:pt idx="1187">44257</cx:pt>
          <cx:pt idx="1188">44260</cx:pt>
          <cx:pt idx="1189">44256</cx:pt>
          <cx:pt idx="1190">44260</cx:pt>
          <cx:pt idx="1191">44259</cx:pt>
          <cx:pt idx="1192">44256</cx:pt>
          <cx:pt idx="1193">44259</cx:pt>
          <cx:pt idx="1194">44260</cx:pt>
          <cx:pt idx="1195">44260</cx:pt>
          <cx:pt idx="1196">44261</cx:pt>
          <cx:pt idx="1197">44257</cx:pt>
          <cx:pt idx="1198">44258</cx:pt>
          <cx:pt idx="1199">44258</cx:pt>
          <cx:pt idx="1200">44258</cx:pt>
          <cx:pt idx="1201">44257</cx:pt>
          <cx:pt idx="1202">44259</cx:pt>
          <cx:pt idx="1203">44262</cx:pt>
          <cx:pt idx="1204">44260</cx:pt>
          <cx:pt idx="1205">44260</cx:pt>
          <cx:pt idx="1206">44260</cx:pt>
          <cx:pt idx="1207">44259</cx:pt>
          <cx:pt idx="1208">44257</cx:pt>
          <cx:pt idx="1209">44257</cx:pt>
          <cx:pt idx="1210">44261</cx:pt>
          <cx:pt idx="1211">44258</cx:pt>
          <cx:pt idx="1212">44256</cx:pt>
          <cx:pt idx="1213">44260</cx:pt>
          <cx:pt idx="1214">44258</cx:pt>
          <cx:pt idx="1215">44257</cx:pt>
          <cx:pt idx="1216">44256</cx:pt>
          <cx:pt idx="1217">44256</cx:pt>
          <cx:pt idx="1218">44257</cx:pt>
          <cx:pt idx="1219">44260</cx:pt>
          <cx:pt idx="1220">44256</cx:pt>
          <cx:pt idx="1221">44257</cx:pt>
          <cx:pt idx="1222">44260</cx:pt>
          <cx:pt idx="1223">44257</cx:pt>
          <cx:pt idx="1224">44257</cx:pt>
          <cx:pt idx="1225">44257</cx:pt>
          <cx:pt idx="1226">44258</cx:pt>
          <cx:pt idx="1227">44262</cx:pt>
          <cx:pt idx="1228">44258</cx:pt>
          <cx:pt idx="1229">44263</cx:pt>
          <cx:pt idx="1230">44261</cx:pt>
          <cx:pt idx="1231">44260</cx:pt>
          <cx:pt idx="1232">44259</cx:pt>
          <cx:pt idx="1233">44260</cx:pt>
          <cx:pt idx="1234">44258</cx:pt>
          <cx:pt idx="1235">44262</cx:pt>
          <cx:pt idx="1236">44258</cx:pt>
          <cx:pt idx="1237">44263</cx:pt>
          <cx:pt idx="1238">44257</cx:pt>
          <cx:pt idx="1239">44259</cx:pt>
          <cx:pt idx="1240">44258</cx:pt>
          <cx:pt idx="1241">44257</cx:pt>
          <cx:pt idx="1242">44258</cx:pt>
          <cx:pt idx="1243">44258</cx:pt>
          <cx:pt idx="1244">44258</cx:pt>
          <cx:pt idx="1245">44261</cx:pt>
          <cx:pt idx="1246">44262</cx:pt>
          <cx:pt idx="1247">44260</cx:pt>
          <cx:pt idx="1248">44260</cx:pt>
          <cx:pt idx="1249">44260</cx:pt>
          <cx:pt idx="1250">44257</cx:pt>
          <cx:pt idx="1251">44257</cx:pt>
          <cx:pt idx="1252">44257</cx:pt>
          <cx:pt idx="1253">44257</cx:pt>
          <cx:pt idx="1254">44259</cx:pt>
          <cx:pt idx="1255">44258</cx:pt>
          <cx:pt idx="1256">44262</cx:pt>
          <cx:pt idx="1257">44258</cx:pt>
          <cx:pt idx="1258">44258</cx:pt>
          <cx:pt idx="1259">44258</cx:pt>
          <cx:pt idx="1260">44257</cx:pt>
          <cx:pt idx="1261">44257</cx:pt>
          <cx:pt idx="1262">44257</cx:pt>
          <cx:pt idx="1263">44256</cx:pt>
          <cx:pt idx="1264">44258</cx:pt>
          <cx:pt idx="1265">44260</cx:pt>
          <cx:pt idx="1266">44257</cx:pt>
          <cx:pt idx="1267">44260</cx:pt>
          <cx:pt idx="1268">44257</cx:pt>
          <cx:pt idx="1269">44261</cx:pt>
          <cx:pt idx="1270">44258</cx:pt>
          <cx:pt idx="1271">44260</cx:pt>
          <cx:pt idx="1272">44258</cx:pt>
          <cx:pt idx="1273">44262</cx:pt>
          <cx:pt idx="1274">44262</cx:pt>
          <cx:pt idx="1275">44258</cx:pt>
          <cx:pt idx="1276">44260</cx:pt>
          <cx:pt idx="1277">44257</cx:pt>
          <cx:pt idx="1278">44256</cx:pt>
          <cx:pt idx="1279">44256</cx:pt>
          <cx:pt idx="1280">44257</cx:pt>
          <cx:pt idx="1281">44258</cx:pt>
          <cx:pt idx="1282">44258</cx:pt>
          <cx:pt idx="1283">44261</cx:pt>
          <cx:pt idx="1284">44259</cx:pt>
          <cx:pt idx="1285">44258</cx:pt>
          <cx:pt idx="1286">44256</cx:pt>
          <cx:pt idx="1287">44260</cx:pt>
          <cx:pt idx="1288">44258</cx:pt>
          <cx:pt idx="1289">44258</cx:pt>
          <cx:pt idx="1290">44259</cx:pt>
          <cx:pt idx="1291">44261</cx:pt>
          <cx:pt idx="1292">44258</cx:pt>
          <cx:pt idx="1293">44262</cx:pt>
          <cx:pt idx="1294">44260</cx:pt>
          <cx:pt idx="1295">44262</cx:pt>
          <cx:pt idx="1296">44261</cx:pt>
          <cx:pt idx="1297">44259</cx:pt>
          <cx:pt idx="1298">44256</cx:pt>
          <cx:pt idx="1299">44257</cx:pt>
          <cx:pt idx="1300">44262</cx:pt>
          <cx:pt idx="1301">44256</cx:pt>
          <cx:pt idx="1302">44258</cx:pt>
          <cx:pt idx="1303">44261</cx:pt>
          <cx:pt idx="1304">44261</cx:pt>
          <cx:pt idx="1305">44258</cx:pt>
          <cx:pt idx="1306">44260</cx:pt>
          <cx:pt idx="1307">44259</cx:pt>
          <cx:pt idx="1308">44260</cx:pt>
          <cx:pt idx="1309">44257</cx:pt>
          <cx:pt idx="1310">44262</cx:pt>
          <cx:pt idx="1311">44257</cx:pt>
          <cx:pt idx="1312">44257</cx:pt>
          <cx:pt idx="1313">44257</cx:pt>
          <cx:pt idx="1314">44260</cx:pt>
          <cx:pt idx="1315">44261</cx:pt>
          <cx:pt idx="1316">44258</cx:pt>
          <cx:pt idx="1317">44262</cx:pt>
          <cx:pt idx="1318">44260</cx:pt>
          <cx:pt idx="1319">44258</cx:pt>
          <cx:pt idx="1320">44258</cx:pt>
          <cx:pt idx="1321">44258</cx:pt>
          <cx:pt idx="1322">44256</cx:pt>
          <cx:pt idx="1323">44260</cx:pt>
          <cx:pt idx="1324">44262</cx:pt>
          <cx:pt idx="1325">44261</cx:pt>
          <cx:pt idx="1326">44259</cx:pt>
          <cx:pt idx="1327">44260</cx:pt>
          <cx:pt idx="1328">44259</cx:pt>
          <cx:pt idx="1329">44260</cx:pt>
          <cx:pt idx="1330">44257</cx:pt>
          <cx:pt idx="1331">44261</cx:pt>
          <cx:pt idx="1332">44257</cx:pt>
          <cx:pt idx="1333">44256</cx:pt>
          <cx:pt idx="1334">44260</cx:pt>
          <cx:pt idx="1335">44259</cx:pt>
          <cx:pt idx="1336">44260</cx:pt>
          <cx:pt idx="1337">44262</cx:pt>
          <cx:pt idx="1338">44257</cx:pt>
          <cx:pt idx="1339">44258</cx:pt>
          <cx:pt idx="1340">44262</cx:pt>
          <cx:pt idx="1341">44256</cx:pt>
          <cx:pt idx="1342">44259</cx:pt>
          <cx:pt idx="1343">44258</cx:pt>
          <cx:pt idx="1344">44262</cx:pt>
          <cx:pt idx="1345">44258</cx:pt>
          <cx:pt idx="1346">44260</cx:pt>
          <cx:pt idx="1347">44257</cx:pt>
          <cx:pt idx="1348">44262</cx:pt>
          <cx:pt idx="1349">44261</cx:pt>
          <cx:pt idx="1350">44257</cx:pt>
          <cx:pt idx="1351">44262</cx:pt>
          <cx:pt idx="1352">44260</cx:pt>
          <cx:pt idx="1353">44257</cx:pt>
          <cx:pt idx="1354">44258</cx:pt>
          <cx:pt idx="1355">44259</cx:pt>
          <cx:pt idx="1356">44256</cx:pt>
          <cx:pt idx="1357">44258</cx:pt>
          <cx:pt idx="1358">44262</cx:pt>
          <cx:pt idx="1359">44258</cx:pt>
          <cx:pt idx="1360">44259</cx:pt>
          <cx:pt idx="1361">44261</cx:pt>
          <cx:pt idx="1362">44257</cx:pt>
          <cx:pt idx="1363">44261</cx:pt>
          <cx:pt idx="1364">44256</cx:pt>
          <cx:pt idx="1365">44256</cx:pt>
          <cx:pt idx="1366">44256</cx:pt>
          <cx:pt idx="1367">44257</cx:pt>
          <cx:pt idx="1368">44260</cx:pt>
          <cx:pt idx="1369">44259</cx:pt>
          <cx:pt idx="1370">44262</cx:pt>
          <cx:pt idx="1371">44260</cx:pt>
          <cx:pt idx="1372">44258</cx:pt>
          <cx:pt idx="1373">44258</cx:pt>
          <cx:pt idx="1374">44261</cx:pt>
          <cx:pt idx="1375">44258</cx:pt>
          <cx:pt idx="1376">44256</cx:pt>
          <cx:pt idx="1377">44256</cx:pt>
          <cx:pt idx="1378">44258</cx:pt>
          <cx:pt idx="1379">44259</cx:pt>
          <cx:pt idx="1380">44261</cx:pt>
          <cx:pt idx="1381">44260</cx:pt>
          <cx:pt idx="1382">44256</cx:pt>
          <cx:pt idx="1383">44257</cx:pt>
          <cx:pt idx="1384">44261</cx:pt>
          <cx:pt idx="1385">44262</cx:pt>
          <cx:pt idx="1386">44259</cx:pt>
          <cx:pt idx="1387">44258</cx:pt>
          <cx:pt idx="1388">44262</cx:pt>
          <cx:pt idx="1389">44258</cx:pt>
          <cx:pt idx="1390">44260</cx:pt>
          <cx:pt idx="1391">44256</cx:pt>
          <cx:pt idx="1392">44259</cx:pt>
          <cx:pt idx="1393">44257</cx:pt>
          <cx:pt idx="1394">44258</cx:pt>
          <cx:pt idx="1395">44260</cx:pt>
          <cx:pt idx="1396">44260</cx:pt>
          <cx:pt idx="1397">44262</cx:pt>
          <cx:pt idx="1398">44260</cx:pt>
          <cx:pt idx="1399">44257</cx:pt>
          <cx:pt idx="1400">44260</cx:pt>
          <cx:pt idx="1401">44258</cx:pt>
          <cx:pt idx="1402">44260</cx:pt>
          <cx:pt idx="1403">44258</cx:pt>
          <cx:pt idx="1404">44257</cx:pt>
          <cx:pt idx="1405">44259</cx:pt>
          <cx:pt idx="1406">44257</cx:pt>
          <cx:pt idx="1407">44260</cx:pt>
          <cx:pt idx="1408">44258</cx:pt>
          <cx:pt idx="1409">44258</cx:pt>
          <cx:pt idx="1410">44262</cx:pt>
          <cx:pt idx="1411">44260</cx:pt>
          <cx:pt idx="1412">44261</cx:pt>
          <cx:pt idx="1413">44258</cx:pt>
          <cx:pt idx="1414">44262</cx:pt>
          <cx:pt idx="1415">44260</cx:pt>
          <cx:pt idx="1416">44257</cx:pt>
          <cx:pt idx="1417">44260</cx:pt>
          <cx:pt idx="1418">44260</cx:pt>
          <cx:pt idx="1419">44257</cx:pt>
          <cx:pt idx="1420">44258</cx:pt>
          <cx:pt idx="1421">44261</cx:pt>
          <cx:pt idx="1422">44259</cx:pt>
          <cx:pt idx="1423">44257</cx:pt>
          <cx:pt idx="1424">44261</cx:pt>
          <cx:pt idx="1425">44256</cx:pt>
          <cx:pt idx="1426">44256</cx:pt>
          <cx:pt idx="1427">44259</cx:pt>
          <cx:pt idx="1428">44260</cx:pt>
          <cx:pt idx="1429">44257</cx:pt>
          <cx:pt idx="1430">44260</cx:pt>
          <cx:pt idx="1431">44258</cx:pt>
          <cx:pt idx="1432">44261</cx:pt>
          <cx:pt idx="1433">44259</cx:pt>
          <cx:pt idx="1434">44258</cx:pt>
          <cx:pt idx="1435">44260</cx:pt>
          <cx:pt idx="1436">44261</cx:pt>
          <cx:pt idx="1437">44260</cx:pt>
          <cx:pt idx="1438">44258</cx:pt>
          <cx:pt idx="1439">44260</cx:pt>
          <cx:pt idx="1440">44261</cx:pt>
          <cx:pt idx="1441">44258</cx:pt>
          <cx:pt idx="1442">44262</cx:pt>
          <cx:pt idx="1443">44260</cx:pt>
          <cx:pt idx="1444">44257</cx:pt>
          <cx:pt idx="1445">44262</cx:pt>
          <cx:pt idx="1446">44260</cx:pt>
          <cx:pt idx="1447">44258</cx:pt>
          <cx:pt idx="1448">44256</cx:pt>
          <cx:pt idx="1449">44256</cx:pt>
          <cx:pt idx="1450">44256</cx:pt>
          <cx:pt idx="1451">44262</cx:pt>
          <cx:pt idx="1452">44261</cx:pt>
          <cx:pt idx="1453">44256</cx:pt>
          <cx:pt idx="1454">44258</cx:pt>
          <cx:pt idx="1455">44258</cx:pt>
          <cx:pt idx="1456">44261</cx:pt>
          <cx:pt idx="1457">44257</cx:pt>
          <cx:pt idx="1458">44262</cx:pt>
          <cx:pt idx="1459">44261</cx:pt>
          <cx:pt idx="1460">44258</cx:pt>
          <cx:pt idx="1461">44261</cx:pt>
          <cx:pt idx="1462">44258</cx:pt>
          <cx:pt idx="1463">44257</cx:pt>
          <cx:pt idx="1464">44256</cx:pt>
          <cx:pt idx="1465">44260</cx:pt>
          <cx:pt idx="1466">44256</cx:pt>
          <cx:pt idx="1467">44259</cx:pt>
          <cx:pt idx="1468">44262</cx:pt>
          <cx:pt idx="1469">44258</cx:pt>
          <cx:pt idx="1470">44260</cx:pt>
          <cx:pt idx="1471">44258</cx:pt>
          <cx:pt idx="1472">44257</cx:pt>
          <cx:pt idx="1473">44258</cx:pt>
          <cx:pt idx="1474">44257</cx:pt>
          <cx:pt idx="1475">44263</cx:pt>
          <cx:pt idx="1476">44260</cx:pt>
          <cx:pt idx="1477">44258</cx:pt>
          <cx:pt idx="1478">44259</cx:pt>
          <cx:pt idx="1479">44257</cx:pt>
          <cx:pt idx="1480">44258</cx:pt>
          <cx:pt idx="1481">44261</cx:pt>
          <cx:pt idx="1482">44259</cx:pt>
          <cx:pt idx="1483">44256</cx:pt>
          <cx:pt idx="1484">44259</cx:pt>
          <cx:pt idx="1485">44260</cx:pt>
          <cx:pt idx="1486">44259</cx:pt>
          <cx:pt idx="1487">44259</cx:pt>
          <cx:pt idx="1488">44259</cx:pt>
          <cx:pt idx="1489">44262</cx:pt>
          <cx:pt idx="1490">44258</cx:pt>
          <cx:pt idx="1491">44256</cx:pt>
          <cx:pt idx="1492">44257</cx:pt>
          <cx:pt idx="1493">44261</cx:pt>
          <cx:pt idx="1494">44257</cx:pt>
          <cx:pt idx="1495">44257</cx:pt>
          <cx:pt idx="1496">44257</cx:pt>
          <cx:pt idx="1497">44262</cx:pt>
          <cx:pt idx="1498">44261</cx:pt>
          <cx:pt idx="1499">44257</cx:pt>
          <cx:pt idx="1500">44259</cx:pt>
          <cx:pt idx="1501">44257</cx:pt>
          <cx:pt idx="1502">44260</cx:pt>
          <cx:pt idx="1503">44259</cx:pt>
          <cx:pt idx="1504">44263</cx:pt>
          <cx:pt idx="1505">44260</cx:pt>
          <cx:pt idx="1506">44261</cx:pt>
          <cx:pt idx="1507">44258</cx:pt>
          <cx:pt idx="1508">44258</cx:pt>
          <cx:pt idx="1509">44259</cx:pt>
          <cx:pt idx="1510">44256</cx:pt>
          <cx:pt idx="1511">44256</cx:pt>
          <cx:pt idx="1512">44261</cx:pt>
          <cx:pt idx="1513">44261</cx:pt>
          <cx:pt idx="1514">44258</cx:pt>
          <cx:pt idx="1515">44261</cx:pt>
          <cx:pt idx="1516">44261</cx:pt>
          <cx:pt idx="1517">44259</cx:pt>
          <cx:pt idx="1518">44262</cx:pt>
          <cx:pt idx="1519">44258</cx:pt>
          <cx:pt idx="1520">44261</cx:pt>
          <cx:pt idx="1521">44258</cx:pt>
          <cx:pt idx="1522">44256</cx:pt>
          <cx:pt idx="1523">44259</cx:pt>
          <cx:pt idx="1524">44262</cx:pt>
          <cx:pt idx="1525">44261</cx:pt>
          <cx:pt idx="1526">44260</cx:pt>
          <cx:pt idx="1527">44259</cx:pt>
          <cx:pt idx="1528">44259</cx:pt>
          <cx:pt idx="1529">44260</cx:pt>
          <cx:pt idx="1530">44261</cx:pt>
          <cx:pt idx="1531">44259</cx:pt>
          <cx:pt idx="1532">44259</cx:pt>
          <cx:pt idx="1533">44262</cx:pt>
          <cx:pt idx="1534">44257</cx:pt>
          <cx:pt idx="1535">44261</cx:pt>
          <cx:pt idx="1536">44259</cx:pt>
          <cx:pt idx="1537">44262</cx:pt>
          <cx:pt idx="1538">44262</cx:pt>
          <cx:pt idx="1539">44257</cx:pt>
          <cx:pt idx="1540">44258</cx:pt>
          <cx:pt idx="1541">44257</cx:pt>
          <cx:pt idx="1542">44262</cx:pt>
          <cx:pt idx="1543">44261</cx:pt>
          <cx:pt idx="1544">44257</cx:pt>
          <cx:pt idx="1545">44260</cx:pt>
          <cx:pt idx="1546">44260</cx:pt>
          <cx:pt idx="1547">44256</cx:pt>
          <cx:pt idx="1548">44261</cx:pt>
          <cx:pt idx="1549">44257</cx:pt>
          <cx:pt idx="1550">44256</cx:pt>
          <cx:pt idx="1551">44259</cx:pt>
          <cx:pt idx="1552">44259</cx:pt>
          <cx:pt idx="1553">44257</cx:pt>
          <cx:pt idx="1554">44258</cx:pt>
          <cx:pt idx="1555">44262</cx:pt>
          <cx:pt idx="1556">44258</cx:pt>
          <cx:pt idx="1557">44261</cx:pt>
          <cx:pt idx="1558">44262</cx:pt>
          <cx:pt idx="1559">44260</cx:pt>
          <cx:pt idx="1560">44258</cx:pt>
          <cx:pt idx="1561">44260</cx:pt>
          <cx:pt idx="1562">44257</cx:pt>
          <cx:pt idx="1563">44262</cx:pt>
          <cx:pt idx="1564">44257</cx:pt>
          <cx:pt idx="1565">44261</cx:pt>
          <cx:pt idx="1566">44260</cx:pt>
          <cx:pt idx="1567">44258</cx:pt>
          <cx:pt idx="1568">44257</cx:pt>
          <cx:pt idx="1569">44259</cx:pt>
          <cx:pt idx="1570">44262</cx:pt>
          <cx:pt idx="1571">44262</cx:pt>
          <cx:pt idx="1572">44259</cx:pt>
          <cx:pt idx="1573">44258</cx:pt>
          <cx:pt idx="1574">44259</cx:pt>
          <cx:pt idx="1575">44259</cx:pt>
          <cx:pt idx="1576">44262</cx:pt>
          <cx:pt idx="1577">44257</cx:pt>
          <cx:pt idx="1578">44257</cx:pt>
          <cx:pt idx="1579">44258</cx:pt>
          <cx:pt idx="1580">44256</cx:pt>
          <cx:pt idx="1581">44256</cx:pt>
          <cx:pt idx="1582">44262</cx:pt>
          <cx:pt idx="1583">44262</cx:pt>
          <cx:pt idx="1584">44261</cx:pt>
          <cx:pt idx="1585">44256</cx:pt>
          <cx:pt idx="1586">44258</cx:pt>
          <cx:pt idx="1587">44262</cx:pt>
          <cx:pt idx="1588">44259</cx:pt>
          <cx:pt idx="1589">44262</cx:pt>
          <cx:pt idx="1590">44258</cx:pt>
          <cx:pt idx="1591">44261</cx:pt>
          <cx:pt idx="1592">44259</cx:pt>
          <cx:pt idx="1593">44261</cx:pt>
          <cx:pt idx="1594">44258</cx:pt>
          <cx:pt idx="1595">44256</cx:pt>
          <cx:pt idx="1596">44258</cx:pt>
          <cx:pt idx="1597">44260</cx:pt>
          <cx:pt idx="1598">44256</cx:pt>
          <cx:pt idx="1599">44258</cx:pt>
          <cx:pt idx="1600">44262</cx:pt>
          <cx:pt idx="1601">44262</cx:pt>
          <cx:pt idx="1602">44257</cx:pt>
          <cx:pt idx="1603">44257</cx:pt>
          <cx:pt idx="1604">44262</cx:pt>
          <cx:pt idx="1605">44259</cx:pt>
          <cx:pt idx="1606">44256</cx:pt>
          <cx:pt idx="1607">44257</cx:pt>
          <cx:pt idx="1608">44262</cx:pt>
          <cx:pt idx="1609">44257</cx:pt>
          <cx:pt idx="1610">44262</cx:pt>
          <cx:pt idx="1611">44262</cx:pt>
          <cx:pt idx="1612">44263</cx:pt>
          <cx:pt idx="1613">44258</cx:pt>
          <cx:pt idx="1614">44256</cx:pt>
          <cx:pt idx="1615">44256</cx:pt>
          <cx:pt idx="1616">44256</cx:pt>
          <cx:pt idx="1617">44258</cx:pt>
          <cx:pt idx="1618">44259</cx:pt>
          <cx:pt idx="1619">44256</cx:pt>
          <cx:pt idx="1620">44263</cx:pt>
          <cx:pt idx="1621">44259</cx:pt>
          <cx:pt idx="1622">44262</cx:pt>
          <cx:pt idx="1623">44258</cx:pt>
          <cx:pt idx="1624">44257</cx:pt>
          <cx:pt idx="1625">44257</cx:pt>
          <cx:pt idx="1626">44256</cx:pt>
          <cx:pt idx="1627">44260</cx:pt>
          <cx:pt idx="1628">44260</cx:pt>
          <cx:pt idx="1629">44259</cx:pt>
          <cx:pt idx="1630">44263</cx:pt>
          <cx:pt idx="1631">44261</cx:pt>
          <cx:pt idx="1632">44256</cx:pt>
          <cx:pt idx="1633">44260</cx:pt>
          <cx:pt idx="1634">44262</cx:pt>
          <cx:pt idx="1635">44262</cx:pt>
          <cx:pt idx="1636">44260</cx:pt>
          <cx:pt idx="1637">44260</cx:pt>
          <cx:pt idx="1638">44259</cx:pt>
          <cx:pt idx="1639">44257</cx:pt>
          <cx:pt idx="1640">44260</cx:pt>
          <cx:pt idx="1641">44256</cx:pt>
          <cx:pt idx="1642">44262</cx:pt>
          <cx:pt idx="1643">44260</cx:pt>
          <cx:pt idx="1644">44260</cx:pt>
          <cx:pt idx="1645">44260</cx:pt>
          <cx:pt idx="1646">44260</cx:pt>
          <cx:pt idx="1647">44257</cx:pt>
          <cx:pt idx="1648">44260</cx:pt>
          <cx:pt idx="1649">44257</cx:pt>
          <cx:pt idx="1650">44258</cx:pt>
          <cx:pt idx="1651">44258</cx:pt>
          <cx:pt idx="1652">44258</cx:pt>
          <cx:pt idx="1653">44260</cx:pt>
          <cx:pt idx="1654">44260</cx:pt>
          <cx:pt idx="1655">44257</cx:pt>
          <cx:pt idx="1656">44261</cx:pt>
          <cx:pt idx="1657">44257</cx:pt>
          <cx:pt idx="1658">44259</cx:pt>
          <cx:pt idx="1659">44261</cx:pt>
          <cx:pt idx="1660">44257</cx:pt>
          <cx:pt idx="1661">44259</cx:pt>
          <cx:pt idx="1662">44261</cx:pt>
          <cx:pt idx="1663">44260</cx:pt>
          <cx:pt idx="1664">44258</cx:pt>
          <cx:pt idx="1665">44258</cx:pt>
          <cx:pt idx="1666">44258</cx:pt>
          <cx:pt idx="1667">44258</cx:pt>
          <cx:pt idx="1668">44259</cx:pt>
          <cx:pt idx="1669">44259</cx:pt>
          <cx:pt idx="1670">44262</cx:pt>
          <cx:pt idx="1671">44258</cx:pt>
          <cx:pt idx="1672">44257</cx:pt>
          <cx:pt idx="1673">44262</cx:pt>
          <cx:pt idx="1674">44262</cx:pt>
          <cx:pt idx="1675">44261</cx:pt>
          <cx:pt idx="1676">44259</cx:pt>
          <cx:pt idx="1677">44258</cx:pt>
          <cx:pt idx="1678">44261</cx:pt>
          <cx:pt idx="1679">44262</cx:pt>
          <cx:pt idx="1680">44258</cx:pt>
          <cx:pt idx="1681">44262</cx:pt>
          <cx:pt idx="1682">44256</cx:pt>
          <cx:pt idx="1683">44257</cx:pt>
          <cx:pt idx="1684">44260</cx:pt>
          <cx:pt idx="1685">44262</cx:pt>
          <cx:pt idx="1686">44257</cx:pt>
          <cx:pt idx="1687">44257</cx:pt>
          <cx:pt idx="1688">44256</cx:pt>
          <cx:pt idx="1689">44261</cx:pt>
          <cx:pt idx="1690">44260</cx:pt>
          <cx:pt idx="1691">44263</cx:pt>
          <cx:pt idx="1692">44258</cx:pt>
          <cx:pt idx="1693">44259</cx:pt>
          <cx:pt idx="1694">44260</cx:pt>
          <cx:pt idx="1695">44261</cx:pt>
          <cx:pt idx="1696">44256</cx:pt>
          <cx:pt idx="1697">44258</cx:pt>
          <cx:pt idx="1698">44260</cx:pt>
          <cx:pt idx="1699">44257</cx:pt>
          <cx:pt idx="1700">44260</cx:pt>
          <cx:pt idx="1701">44256</cx:pt>
          <cx:pt idx="1702">44256</cx:pt>
          <cx:pt idx="1703">44257</cx:pt>
          <cx:pt idx="1704">44259</cx:pt>
          <cx:pt idx="1705">44261</cx:pt>
          <cx:pt idx="1706">44256</cx:pt>
          <cx:pt idx="1707">44260</cx:pt>
          <cx:pt idx="1708">44256</cx:pt>
          <cx:pt idx="1709">44257</cx:pt>
          <cx:pt idx="1710">44256</cx:pt>
          <cx:pt idx="1711">44259</cx:pt>
          <cx:pt idx="1712">44260</cx:pt>
          <cx:pt idx="1713">44262</cx:pt>
          <cx:pt idx="1714">44257</cx:pt>
          <cx:pt idx="1715">44258</cx:pt>
          <cx:pt idx="1716">44260</cx:pt>
          <cx:pt idx="1717">44261</cx:pt>
          <cx:pt idx="1718">44259</cx:pt>
          <cx:pt idx="1719">44256</cx:pt>
          <cx:pt idx="1720">44256</cx:pt>
          <cx:pt idx="1721">44259</cx:pt>
          <cx:pt idx="1722">44262</cx:pt>
          <cx:pt idx="1723">44258</cx:pt>
          <cx:pt idx="1724">44261</cx:pt>
          <cx:pt idx="1725">44261</cx:pt>
          <cx:pt idx="1726">44262</cx:pt>
          <cx:pt idx="1727">44261</cx:pt>
          <cx:pt idx="1728">44258</cx:pt>
          <cx:pt idx="1729">44257</cx:pt>
          <cx:pt idx="1730">44262</cx:pt>
          <cx:pt idx="1731">44261</cx:pt>
          <cx:pt idx="1732">44258</cx:pt>
          <cx:pt idx="1733">44258</cx:pt>
          <cx:pt idx="1734">44257</cx:pt>
          <cx:pt idx="1735">44260</cx:pt>
          <cx:pt idx="1736">44261</cx:pt>
          <cx:pt idx="1737">44259</cx:pt>
          <cx:pt idx="1738">44260</cx:pt>
          <cx:pt idx="1739">44258</cx:pt>
          <cx:pt idx="1740">44258</cx:pt>
          <cx:pt idx="1741">44261</cx:pt>
          <cx:pt idx="1742">44257</cx:pt>
          <cx:pt idx="1743">44256</cx:pt>
          <cx:pt idx="1744">44257</cx:pt>
          <cx:pt idx="1745">44260</cx:pt>
          <cx:pt idx="1746">44262</cx:pt>
          <cx:pt idx="1747">44257</cx:pt>
          <cx:pt idx="1748">44257</cx:pt>
          <cx:pt idx="1749">44257</cx:pt>
          <cx:pt idx="1750">44262</cx:pt>
          <cx:pt idx="1751">44256</cx:pt>
          <cx:pt idx="1752">44261</cx:pt>
          <cx:pt idx="1753">44259</cx:pt>
          <cx:pt idx="1754">44263</cx:pt>
          <cx:pt idx="1755">44259</cx:pt>
          <cx:pt idx="1756">44262</cx:pt>
          <cx:pt idx="1757">44262</cx:pt>
          <cx:pt idx="1758">44257</cx:pt>
          <cx:pt idx="1759">44260</cx:pt>
          <cx:pt idx="1760">44257</cx:pt>
          <cx:pt idx="1761">44256</cx:pt>
          <cx:pt idx="1762">44257</cx:pt>
          <cx:pt idx="1763">44260</cx:pt>
          <cx:pt idx="1764">44257</cx:pt>
          <cx:pt idx="1765">44262</cx:pt>
          <cx:pt idx="1766">44260</cx:pt>
          <cx:pt idx="1767">44259</cx:pt>
          <cx:pt idx="1768">44259</cx:pt>
          <cx:pt idx="1769">44256</cx:pt>
          <cx:pt idx="1770">44259</cx:pt>
          <cx:pt idx="1771">44257</cx:pt>
          <cx:pt idx="1772">44263</cx:pt>
          <cx:pt idx="1773">44258</cx:pt>
          <cx:pt idx="1774">44258</cx:pt>
          <cx:pt idx="1775">44258</cx:pt>
          <cx:pt idx="1776">44258</cx:pt>
          <cx:pt idx="1777">44260</cx:pt>
          <cx:pt idx="1778">44258</cx:pt>
          <cx:pt idx="1779">44257</cx:pt>
          <cx:pt idx="1780">44257</cx:pt>
          <cx:pt idx="1781">44261</cx:pt>
          <cx:pt idx="1782">44258</cx:pt>
          <cx:pt idx="1783">44257</cx:pt>
          <cx:pt idx="1784">44257</cx:pt>
          <cx:pt idx="1785">44261</cx:pt>
          <cx:pt idx="1786">44259</cx:pt>
          <cx:pt idx="1787">44259</cx:pt>
          <cx:pt idx="1788">44261</cx:pt>
          <cx:pt idx="1789">44256</cx:pt>
          <cx:pt idx="1790">44260</cx:pt>
          <cx:pt idx="1791">44261</cx:pt>
          <cx:pt idx="1792">44261</cx:pt>
          <cx:pt idx="1793">44258</cx:pt>
          <cx:pt idx="1794">44258</cx:pt>
          <cx:pt idx="1795">44260</cx:pt>
          <cx:pt idx="1796">44257</cx:pt>
          <cx:pt idx="1797">44258</cx:pt>
          <cx:pt idx="1798">44257</cx:pt>
          <cx:pt idx="1799">44262</cx:pt>
          <cx:pt idx="1800">44260</cx:pt>
          <cx:pt idx="1801">44260</cx:pt>
          <cx:pt idx="1802">44262</cx:pt>
          <cx:pt idx="1803">44260</cx:pt>
          <cx:pt idx="1804">44261</cx:pt>
          <cx:pt idx="1805">44258</cx:pt>
          <cx:pt idx="1806">44262</cx:pt>
          <cx:pt idx="1807">44257</cx:pt>
          <cx:pt idx="1808">44260</cx:pt>
          <cx:pt idx="1809">44260</cx:pt>
          <cx:pt idx="1810">44257</cx:pt>
          <cx:pt idx="1811">44258</cx:pt>
          <cx:pt idx="1812">44259</cx:pt>
          <cx:pt idx="1813">44259</cx:pt>
          <cx:pt idx="1814">44261</cx:pt>
          <cx:pt idx="1815">44263</cx:pt>
          <cx:pt idx="1816">44259</cx:pt>
          <cx:pt idx="1817">44260</cx:pt>
          <cx:pt idx="1818">44260</cx:pt>
          <cx:pt idx="1819">44260</cx:pt>
          <cx:pt idx="1820">44258</cx:pt>
          <cx:pt idx="1821">44257</cx:pt>
          <cx:pt idx="1822">44259</cx:pt>
          <cx:pt idx="1823">44260</cx:pt>
          <cx:pt idx="1824">44259</cx:pt>
          <cx:pt idx="1825">44256</cx:pt>
          <cx:pt idx="1826">44256</cx:pt>
          <cx:pt idx="1827">44261</cx:pt>
          <cx:pt idx="1828">44259</cx:pt>
          <cx:pt idx="1829">44257</cx:pt>
          <cx:pt idx="1830">44260</cx:pt>
          <cx:pt idx="1831">44256</cx:pt>
          <cx:pt idx="1832">44256</cx:pt>
          <cx:pt idx="1833">44259</cx:pt>
          <cx:pt idx="1834">44258</cx:pt>
          <cx:pt idx="1835">44257</cx:pt>
          <cx:pt idx="1836">44260</cx:pt>
          <cx:pt idx="1837">44256</cx:pt>
          <cx:pt idx="1838">44260</cx:pt>
          <cx:pt idx="1839">44260</cx:pt>
          <cx:pt idx="1840">44259</cx:pt>
          <cx:pt idx="1841">44256</cx:pt>
          <cx:pt idx="1842">44259</cx:pt>
          <cx:pt idx="1843">44259</cx:pt>
          <cx:pt idx="1844">44259</cx:pt>
          <cx:pt idx="1845">44258</cx:pt>
          <cx:pt idx="1846">44263</cx:pt>
          <cx:pt idx="1847">44262</cx:pt>
          <cx:pt idx="1848">44261</cx:pt>
          <cx:pt idx="1849">44259</cx:pt>
          <cx:pt idx="1850">44258</cx:pt>
          <cx:pt idx="1851">44259</cx:pt>
          <cx:pt idx="1852">44258</cx:pt>
          <cx:pt idx="1853">44261</cx:pt>
          <cx:pt idx="1854">44256</cx:pt>
          <cx:pt idx="1855">44260</cx:pt>
          <cx:pt idx="1856">44262</cx:pt>
          <cx:pt idx="1857">44258</cx:pt>
          <cx:pt idx="1858">44259</cx:pt>
          <cx:pt idx="1859">44263</cx:pt>
          <cx:pt idx="1860">44259</cx:pt>
          <cx:pt idx="1861">44256</cx:pt>
          <cx:pt idx="1862">44260</cx:pt>
          <cx:pt idx="1863">44256</cx:pt>
          <cx:pt idx="1864">44258</cx:pt>
          <cx:pt idx="1865">44259</cx:pt>
          <cx:pt idx="1866">44260</cx:pt>
          <cx:pt idx="1867">44260</cx:pt>
          <cx:pt idx="1868">44256</cx:pt>
          <cx:pt idx="1869">44261</cx:pt>
          <cx:pt idx="1870">44261</cx:pt>
          <cx:pt idx="1871">44259</cx:pt>
          <cx:pt idx="1872">44256</cx:pt>
          <cx:pt idx="1873">44259</cx:pt>
          <cx:pt idx="1874">44262</cx:pt>
          <cx:pt idx="1875">44262</cx:pt>
          <cx:pt idx="1876">44261</cx:pt>
          <cx:pt idx="1877">44259</cx:pt>
          <cx:pt idx="1878">44261</cx:pt>
          <cx:pt idx="1879">44262</cx:pt>
          <cx:pt idx="1880">44257</cx:pt>
          <cx:pt idx="1881">44260</cx:pt>
          <cx:pt idx="1882">44258</cx:pt>
          <cx:pt idx="1883">44259</cx:pt>
          <cx:pt idx="1884">44258</cx:pt>
          <cx:pt idx="1885">44257</cx:pt>
          <cx:pt idx="1886">44258</cx:pt>
          <cx:pt idx="1887">44257</cx:pt>
          <cx:pt idx="1888">44258</cx:pt>
          <cx:pt idx="1889">44258</cx:pt>
          <cx:pt idx="1890">44262</cx:pt>
          <cx:pt idx="1891">44257</cx:pt>
          <cx:pt idx="1892">44262</cx:pt>
          <cx:pt idx="1893">44262</cx:pt>
          <cx:pt idx="1894">44260</cx:pt>
          <cx:pt idx="1895">44260</cx:pt>
          <cx:pt idx="1896">44257</cx:pt>
          <cx:pt idx="1897">44257</cx:pt>
          <cx:pt idx="1898">44262</cx:pt>
          <cx:pt idx="1899">44258</cx:pt>
          <cx:pt idx="1900">44259</cx:pt>
          <cx:pt idx="1901">44258</cx:pt>
          <cx:pt idx="1902">44259</cx:pt>
          <cx:pt idx="1903">44256</cx:pt>
          <cx:pt idx="1904">44257</cx:pt>
          <cx:pt idx="1905">44261</cx:pt>
          <cx:pt idx="1906">44259</cx:pt>
          <cx:pt idx="1907">44258</cx:pt>
          <cx:pt idx="1908">44258</cx:pt>
          <cx:pt idx="1909">44262</cx:pt>
          <cx:pt idx="1910">44259</cx:pt>
          <cx:pt idx="1911">44258</cx:pt>
          <cx:pt idx="1912">44258</cx:pt>
          <cx:pt idx="1913">44256</cx:pt>
          <cx:pt idx="1914">44257</cx:pt>
          <cx:pt idx="1915">44260</cx:pt>
          <cx:pt idx="1916">44256</cx:pt>
          <cx:pt idx="1917">44261</cx:pt>
          <cx:pt idx="1918">44258</cx:pt>
          <cx:pt idx="1919">44258</cx:pt>
          <cx:pt idx="1920">44261</cx:pt>
          <cx:pt idx="1921">44259</cx:pt>
          <cx:pt idx="1922">44262</cx:pt>
          <cx:pt idx="1923">44258</cx:pt>
          <cx:pt idx="1924">44260</cx:pt>
          <cx:pt idx="1925">44260</cx:pt>
          <cx:pt idx="1926">44258</cx:pt>
          <cx:pt idx="1927">44260</cx:pt>
          <cx:pt idx="1928">44259</cx:pt>
          <cx:pt idx="1929">44259</cx:pt>
          <cx:pt idx="1930">44259</cx:pt>
          <cx:pt idx="1931">44262</cx:pt>
          <cx:pt idx="1932">44258</cx:pt>
          <cx:pt idx="1933">44260</cx:pt>
          <cx:pt idx="1934">44259</cx:pt>
          <cx:pt idx="1935">44257</cx:pt>
          <cx:pt idx="1936">44256</cx:pt>
          <cx:pt idx="1937">44258</cx:pt>
          <cx:pt idx="1938">44262</cx:pt>
          <cx:pt idx="1939">44261</cx:pt>
          <cx:pt idx="1940">44257</cx:pt>
          <cx:pt idx="1941">44257</cx:pt>
          <cx:pt idx="1942">44262</cx:pt>
          <cx:pt idx="1943">44259</cx:pt>
          <cx:pt idx="1944">44257</cx:pt>
          <cx:pt idx="1945">44259</cx:pt>
          <cx:pt idx="1946">44259</cx:pt>
          <cx:pt idx="1947">44262</cx:pt>
          <cx:pt idx="1948">44257</cx:pt>
          <cx:pt idx="1949">44257</cx:pt>
          <cx:pt idx="1950">44258</cx:pt>
          <cx:pt idx="1951">44261</cx:pt>
          <cx:pt idx="1952">44257</cx:pt>
          <cx:pt idx="1953">44258</cx:pt>
          <cx:pt idx="1954">44261</cx:pt>
          <cx:pt idx="1955">44260</cx:pt>
          <cx:pt idx="1956">44258</cx:pt>
          <cx:pt idx="1957">44258</cx:pt>
          <cx:pt idx="1958">44256</cx:pt>
          <cx:pt idx="1959">44259</cx:pt>
          <cx:pt idx="1960">44262</cx:pt>
          <cx:pt idx="1961">44256</cx:pt>
          <cx:pt idx="1962">44262</cx:pt>
          <cx:pt idx="1963">44258</cx:pt>
          <cx:pt idx="1964">44260</cx:pt>
          <cx:pt idx="1965">44261</cx:pt>
          <cx:pt idx="1966">44261</cx:pt>
          <cx:pt idx="1967">44259</cx:pt>
          <cx:pt idx="1968">44262</cx:pt>
          <cx:pt idx="1969">44256</cx:pt>
          <cx:pt idx="1970">44259</cx:pt>
          <cx:pt idx="1971">44260</cx:pt>
          <cx:pt idx="1972">44258</cx:pt>
          <cx:pt idx="1973">44257</cx:pt>
          <cx:pt idx="1974">44258</cx:pt>
          <cx:pt idx="1975">44260</cx:pt>
          <cx:pt idx="1976">44261</cx:pt>
          <cx:pt idx="1977">44257</cx:pt>
          <cx:pt idx="1978">44257</cx:pt>
          <cx:pt idx="1979">44262</cx:pt>
          <cx:pt idx="1980">44261</cx:pt>
          <cx:pt idx="1981">44257</cx:pt>
          <cx:pt idx="1982">44260</cx:pt>
          <cx:pt idx="1983">44261</cx:pt>
          <cx:pt idx="1984">44261</cx:pt>
          <cx:pt idx="1985">44257</cx:pt>
          <cx:pt idx="1986">44261</cx:pt>
          <cx:pt idx="1987">44256</cx:pt>
          <cx:pt idx="1988">44260</cx:pt>
          <cx:pt idx="1989">44257</cx:pt>
          <cx:pt idx="1990">44260</cx:pt>
          <cx:pt idx="1991">44261</cx:pt>
          <cx:pt idx="1992">44257</cx:pt>
          <cx:pt idx="1993">44259</cx:pt>
          <cx:pt idx="1994">44261</cx:pt>
          <cx:pt idx="1995">44259</cx:pt>
          <cx:pt idx="1996">44261</cx:pt>
          <cx:pt idx="1997">44257</cx:pt>
          <cx:pt idx="1998">44262</cx:pt>
          <cx:pt idx="1999">44256</cx:pt>
          <cx:pt idx="2000">44260</cx:pt>
          <cx:pt idx="2001">44262</cx:pt>
          <cx:pt idx="2002">44262</cx:pt>
          <cx:pt idx="2003">44259</cx:pt>
          <cx:pt idx="2004">44258</cx:pt>
          <cx:pt idx="2005">44258</cx:pt>
          <cx:pt idx="2006">44258</cx:pt>
          <cx:pt idx="2007">44258</cx:pt>
          <cx:pt idx="2008">44260</cx:pt>
          <cx:pt idx="2009">44262</cx:pt>
          <cx:pt idx="2010">44261</cx:pt>
          <cx:pt idx="2011">44263</cx:pt>
          <cx:pt idx="2012">44256</cx:pt>
          <cx:pt idx="2013">44259</cx:pt>
          <cx:pt idx="2014">44260</cx:pt>
          <cx:pt idx="2015">44258</cx:pt>
          <cx:pt idx="2016">44257</cx:pt>
          <cx:pt idx="2017">44258</cx:pt>
          <cx:pt idx="2018">44262</cx:pt>
          <cx:pt idx="2019">44256</cx:pt>
          <cx:pt idx="2020">44258</cx:pt>
          <cx:pt idx="2021">44262</cx:pt>
          <cx:pt idx="2022">44257</cx:pt>
          <cx:pt idx="2023">44258</cx:pt>
          <cx:pt idx="2024">44259</cx:pt>
          <cx:pt idx="2025">44259</cx:pt>
          <cx:pt idx="2026">44258</cx:pt>
          <cx:pt idx="2027">44260</cx:pt>
          <cx:pt idx="2028">44259</cx:pt>
          <cx:pt idx="2029">44261</cx:pt>
          <cx:pt idx="2030">44261</cx:pt>
          <cx:pt idx="2031">44260</cx:pt>
          <cx:pt idx="2032">44256</cx:pt>
          <cx:pt idx="2033">44260</cx:pt>
          <cx:pt idx="2034">44257</cx:pt>
          <cx:pt idx="2035">44258</cx:pt>
          <cx:pt idx="2036">44261</cx:pt>
          <cx:pt idx="2037">44262</cx:pt>
          <cx:pt idx="2038">44263</cx:pt>
          <cx:pt idx="2039">44262</cx:pt>
          <cx:pt idx="2040">44256</cx:pt>
          <cx:pt idx="2041">44257</cx:pt>
          <cx:pt idx="2042">44257</cx:pt>
          <cx:pt idx="2043">44261</cx:pt>
          <cx:pt idx="2044">44259</cx:pt>
          <cx:pt idx="2045">44257</cx:pt>
          <cx:pt idx="2046">44260</cx:pt>
          <cx:pt idx="2047">44258</cx:pt>
          <cx:pt idx="2048">44262</cx:pt>
          <cx:pt idx="2049">44261</cx:pt>
          <cx:pt idx="2050">44257</cx:pt>
          <cx:pt idx="2051">44263</cx:pt>
          <cx:pt idx="2052">44258</cx:pt>
          <cx:pt idx="2053">44260</cx:pt>
          <cx:pt idx="2054">44256</cx:pt>
          <cx:pt idx="2055">44260</cx:pt>
          <cx:pt idx="2056">44257</cx:pt>
          <cx:pt idx="2057">44256</cx:pt>
          <cx:pt idx="2058">44261</cx:pt>
          <cx:pt idx="2059">44260</cx:pt>
          <cx:pt idx="2060">44256</cx:pt>
          <cx:pt idx="2061">44262</cx:pt>
          <cx:pt idx="2062">44259</cx:pt>
          <cx:pt idx="2063">44256</cx:pt>
          <cx:pt idx="2064">44261</cx:pt>
          <cx:pt idx="2065">44260</cx:pt>
          <cx:pt idx="2066">44258</cx:pt>
          <cx:pt idx="2067">44259</cx:pt>
          <cx:pt idx="2068">44260</cx:pt>
          <cx:pt idx="2069">44258</cx:pt>
          <cx:pt idx="2070">44261</cx:pt>
          <cx:pt idx="2071">44262</cx:pt>
          <cx:pt idx="2072">44257</cx:pt>
          <cx:pt idx="2073">44260</cx:pt>
          <cx:pt idx="2074">44261</cx:pt>
          <cx:pt idx="2075">44259</cx:pt>
          <cx:pt idx="2076">44260</cx:pt>
          <cx:pt idx="2077">44258</cx:pt>
          <cx:pt idx="2078">44258</cx:pt>
          <cx:pt idx="2079">44258</cx:pt>
          <cx:pt idx="2080">44257</cx:pt>
          <cx:pt idx="2081">44257</cx:pt>
          <cx:pt idx="2082">44261</cx:pt>
          <cx:pt idx="2083">44258</cx:pt>
          <cx:pt idx="2084">44259</cx:pt>
          <cx:pt idx="2085">44258</cx:pt>
          <cx:pt idx="2086">44262</cx:pt>
          <cx:pt idx="2087">44258</cx:pt>
          <cx:pt idx="2088">44262</cx:pt>
          <cx:pt idx="2089">44261</cx:pt>
          <cx:pt idx="2090">44260</cx:pt>
          <cx:pt idx="2091">44259</cx:pt>
          <cx:pt idx="2092">44260</cx:pt>
          <cx:pt idx="2093">44261</cx:pt>
          <cx:pt idx="2094">44256</cx:pt>
          <cx:pt idx="2095">44261</cx:pt>
          <cx:pt idx="2096">44258</cx:pt>
          <cx:pt idx="2097">44262</cx:pt>
          <cx:pt idx="2098">44261</cx:pt>
          <cx:pt idx="2099">44260</cx:pt>
          <cx:pt idx="2100">44257</cx:pt>
          <cx:pt idx="2101">44262</cx:pt>
          <cx:pt idx="2102">44261</cx:pt>
          <cx:pt idx="2103">44260</cx:pt>
          <cx:pt idx="2104">44258</cx:pt>
          <cx:pt idx="2105">44260</cx:pt>
          <cx:pt idx="2106">44261</cx:pt>
          <cx:pt idx="2107">44263</cx:pt>
          <cx:pt idx="2108">44258</cx:pt>
          <cx:pt idx="2109">44257</cx:pt>
          <cx:pt idx="2110">44260</cx:pt>
          <cx:pt idx="2111">44256</cx:pt>
          <cx:pt idx="2112">44257</cx:pt>
          <cx:pt idx="2113">44257</cx:pt>
          <cx:pt idx="2114">44256</cx:pt>
          <cx:pt idx="2115">44258</cx:pt>
          <cx:pt idx="2116">44256</cx:pt>
          <cx:pt idx="2117">44258</cx:pt>
          <cx:pt idx="2118">44258</cx:pt>
          <cx:pt idx="2119">44262</cx:pt>
          <cx:pt idx="2120">44261</cx:pt>
          <cx:pt idx="2121">44259</cx:pt>
          <cx:pt idx="2122">44261</cx:pt>
          <cx:pt idx="2123">44260</cx:pt>
          <cx:pt idx="2124">44257</cx:pt>
          <cx:pt idx="2125">44257</cx:pt>
          <cx:pt idx="2126">44257</cx:pt>
          <cx:pt idx="2127">44256</cx:pt>
          <cx:pt idx="2128">44257</cx:pt>
          <cx:pt idx="2129">44257</cx:pt>
          <cx:pt idx="2130">44259</cx:pt>
          <cx:pt idx="2131">44261</cx:pt>
          <cx:pt idx="2132">44261</cx:pt>
          <cx:pt idx="2133">44257</cx:pt>
          <cx:pt idx="2134">44259</cx:pt>
          <cx:pt idx="2135">44262</cx:pt>
          <cx:pt idx="2136">44258</cx:pt>
          <cx:pt idx="2137">44257</cx:pt>
          <cx:pt idx="2138">44257</cx:pt>
          <cx:pt idx="2139">44259</cx:pt>
          <cx:pt idx="2140">44257</cx:pt>
          <cx:pt idx="2141">44262</cx:pt>
          <cx:pt idx="2142">44257</cx:pt>
          <cx:pt idx="2143">44259</cx:pt>
          <cx:pt idx="2144">44257</cx:pt>
          <cx:pt idx="2145">44258</cx:pt>
          <cx:pt idx="2146">44262</cx:pt>
          <cx:pt idx="2147">44262</cx:pt>
          <cx:pt idx="2148">44260</cx:pt>
          <cx:pt idx="2149">44260</cx:pt>
          <cx:pt idx="2150">44257</cx:pt>
          <cx:pt idx="2151">44260</cx:pt>
          <cx:pt idx="2152">44257</cx:pt>
          <cx:pt idx="2153">44257</cx:pt>
          <cx:pt idx="2154">44260</cx:pt>
          <cx:pt idx="2155">44256</cx:pt>
          <cx:pt idx="2156">44258</cx:pt>
          <cx:pt idx="2157">44257</cx:pt>
          <cx:pt idx="2158">44260</cx:pt>
          <cx:pt idx="2159">44261</cx:pt>
          <cx:pt idx="2160">44259</cx:pt>
          <cx:pt idx="2161">44259</cx:pt>
          <cx:pt idx="2162">44258</cx:pt>
          <cx:pt idx="2163">44261</cx:pt>
          <cx:pt idx="2164">44259</cx:pt>
          <cx:pt idx="2165">44258</cx:pt>
          <cx:pt idx="2166">44257</cx:pt>
          <cx:pt idx="2167">44262</cx:pt>
          <cx:pt idx="2168">44259</cx:pt>
          <cx:pt idx="2169">44258</cx:pt>
          <cx:pt idx="2170">44256</cx:pt>
          <cx:pt idx="2171">44259</cx:pt>
          <cx:pt idx="2172">44260</cx:pt>
          <cx:pt idx="2173">44262</cx:pt>
          <cx:pt idx="2174">44258</cx:pt>
          <cx:pt idx="2175">44259</cx:pt>
          <cx:pt idx="2176">44258</cx:pt>
          <cx:pt idx="2177">44259</cx:pt>
          <cx:pt idx="2178">44258</cx:pt>
          <cx:pt idx="2179">44257</cx:pt>
          <cx:pt idx="2180">44262</cx:pt>
          <cx:pt idx="2181">44258</cx:pt>
          <cx:pt idx="2182">44262</cx:pt>
          <cx:pt idx="2183">44256</cx:pt>
          <cx:pt idx="2184">44259</cx:pt>
          <cx:pt idx="2185">44260</cx:pt>
          <cx:pt idx="2186">44257</cx:pt>
          <cx:pt idx="2187">44261</cx:pt>
          <cx:pt idx="2188">44257</cx:pt>
          <cx:pt idx="2189">44257</cx:pt>
          <cx:pt idx="2190">44256</cx:pt>
          <cx:pt idx="2191">44259</cx:pt>
          <cx:pt idx="2192">44261</cx:pt>
          <cx:pt idx="2193">44260</cx:pt>
          <cx:pt idx="2194">44263</cx:pt>
          <cx:pt idx="2195">44257</cx:pt>
          <cx:pt idx="2196">44258</cx:pt>
          <cx:pt idx="2197">44261</cx:pt>
          <cx:pt idx="2198">44260</cx:pt>
          <cx:pt idx="2199">44258</cx:pt>
          <cx:pt idx="2200">44259</cx:pt>
          <cx:pt idx="2201">44260</cx:pt>
          <cx:pt idx="2202">44256</cx:pt>
          <cx:pt idx="2203">44259</cx:pt>
          <cx:pt idx="2204">44260</cx:pt>
          <cx:pt idx="2205">44259</cx:pt>
          <cx:pt idx="2206">44257</cx:pt>
          <cx:pt idx="2207">44262</cx:pt>
          <cx:pt idx="2208">44261</cx:pt>
          <cx:pt idx="2209">44257</cx:pt>
          <cx:pt idx="2210">44258</cx:pt>
          <cx:pt idx="2211">44259</cx:pt>
          <cx:pt idx="2212">44258</cx:pt>
          <cx:pt idx="2213">44258</cx:pt>
          <cx:pt idx="2214">44257</cx:pt>
          <cx:pt idx="2215">44258</cx:pt>
          <cx:pt idx="2216">44261</cx:pt>
          <cx:pt idx="2217">44259</cx:pt>
          <cx:pt idx="2218">44257</cx:pt>
          <cx:pt idx="2219">44261</cx:pt>
          <cx:pt idx="2220">44257</cx:pt>
          <cx:pt idx="2221">44257</cx:pt>
          <cx:pt idx="2222">44260</cx:pt>
          <cx:pt idx="2223">44262</cx:pt>
          <cx:pt idx="2224">44259</cx:pt>
          <cx:pt idx="2225">44261</cx:pt>
          <cx:pt idx="2226">44261</cx:pt>
          <cx:pt idx="2227">44257</cx:pt>
          <cx:pt idx="2228">44263</cx:pt>
          <cx:pt idx="2229">44260</cx:pt>
          <cx:pt idx="2230">44259</cx:pt>
          <cx:pt idx="2231">44257</cx:pt>
          <cx:pt idx="2232">44259</cx:pt>
          <cx:pt idx="2233">44258</cx:pt>
          <cx:pt idx="2234">44257</cx:pt>
          <cx:pt idx="2235">44261</cx:pt>
          <cx:pt idx="2236">44258</cx:pt>
          <cx:pt idx="2237">44261</cx:pt>
          <cx:pt idx="2238">44256</cx:pt>
          <cx:pt idx="2239">44259</cx:pt>
          <cx:pt idx="2240">44257</cx:pt>
          <cx:pt idx="2241">44260</cx:pt>
          <cx:pt idx="2242">44261</cx:pt>
          <cx:pt idx="2243">44257</cx:pt>
          <cx:pt idx="2244">44259</cx:pt>
          <cx:pt idx="2245">44256</cx:pt>
          <cx:pt idx="2246">44258</cx:pt>
          <cx:pt idx="2247">44257</cx:pt>
          <cx:pt idx="2248">44261</cx:pt>
          <cx:pt idx="2249">44260</cx:pt>
          <cx:pt idx="2250">44257</cx:pt>
          <cx:pt idx="2251">44257</cx:pt>
          <cx:pt idx="2252">44259</cx:pt>
          <cx:pt idx="2253">44256</cx:pt>
          <cx:pt idx="2254">44259</cx:pt>
          <cx:pt idx="2255">44263</cx:pt>
          <cx:pt idx="2256">44261</cx:pt>
          <cx:pt idx="2257">44262</cx:pt>
          <cx:pt idx="2258">44258</cx:pt>
          <cx:pt idx="2259">44261</cx:pt>
          <cx:pt idx="2260">44257</cx:pt>
          <cx:pt idx="2261">44258</cx:pt>
          <cx:pt idx="2262">44263</cx:pt>
          <cx:pt idx="2263">44262</cx:pt>
          <cx:pt idx="2264">44257</cx:pt>
          <cx:pt idx="2265">44262</cx:pt>
          <cx:pt idx="2266">44258</cx:pt>
          <cx:pt idx="2267">44261</cx:pt>
          <cx:pt idx="2268">44257</cx:pt>
          <cx:pt idx="2269">44263</cx:pt>
          <cx:pt idx="2270">44257</cx:pt>
          <cx:pt idx="2271">44258</cx:pt>
          <cx:pt idx="2272">44261</cx:pt>
          <cx:pt idx="2273">44260</cx:pt>
          <cx:pt idx="2274">44261</cx:pt>
          <cx:pt idx="2275">44261</cx:pt>
          <cx:pt idx="2276">44261</cx:pt>
          <cx:pt idx="2277">44262</cx:pt>
          <cx:pt idx="2278">44260</cx:pt>
          <cx:pt idx="2279">44259</cx:pt>
          <cx:pt idx="2280">44262</cx:pt>
          <cx:pt idx="2281">44261</cx:pt>
          <cx:pt idx="2282">44260</cx:pt>
          <cx:pt idx="2283">44257</cx:pt>
          <cx:pt idx="2284">44260</cx:pt>
          <cx:pt idx="2285">44262</cx:pt>
          <cx:pt idx="2286">44259</cx:pt>
          <cx:pt idx="2287">44256</cx:pt>
          <cx:pt idx="2288">44256</cx:pt>
          <cx:pt idx="2289">44262</cx:pt>
          <cx:pt idx="2290">44256</cx:pt>
          <cx:pt idx="2291">44257</cx:pt>
          <cx:pt idx="2292">44262</cx:pt>
          <cx:pt idx="2293">44258</cx:pt>
          <cx:pt idx="2294">44262</cx:pt>
          <cx:pt idx="2295">44257</cx:pt>
          <cx:pt idx="2296">44259</cx:pt>
          <cx:pt idx="2297">44262</cx:pt>
          <cx:pt idx="2298">44259</cx:pt>
          <cx:pt idx="2299">44263</cx:pt>
          <cx:pt idx="2300">44257</cx:pt>
          <cx:pt idx="2301">44263</cx:pt>
          <cx:pt idx="2302">44260</cx:pt>
          <cx:pt idx="2303">44261</cx:pt>
          <cx:pt idx="2304">44257</cx:pt>
          <cx:pt idx="2305">44257</cx:pt>
          <cx:pt idx="2306">44262</cx:pt>
          <cx:pt idx="2307">44260</cx:pt>
          <cx:pt idx="2308">44260</cx:pt>
          <cx:pt idx="2309">44261</cx:pt>
          <cx:pt idx="2310">44257</cx:pt>
          <cx:pt idx="2311">44260</cx:pt>
          <cx:pt idx="2312">44256</cx:pt>
          <cx:pt idx="2313">44258</cx:pt>
          <cx:pt idx="2314">44256</cx:pt>
          <cx:pt idx="2315">44260</cx:pt>
          <cx:pt idx="2316">44258</cx:pt>
          <cx:pt idx="2317">44260</cx:pt>
          <cx:pt idx="2318">44261</cx:pt>
          <cx:pt idx="2319">44262</cx:pt>
          <cx:pt idx="2320">44256</cx:pt>
          <cx:pt idx="2321">44260</cx:pt>
          <cx:pt idx="2322">44258</cx:pt>
          <cx:pt idx="2323">44262</cx:pt>
          <cx:pt idx="2324">44259</cx:pt>
          <cx:pt idx="2325">44261</cx:pt>
          <cx:pt idx="2326">44260</cx:pt>
          <cx:pt idx="2327">44261</cx:pt>
          <cx:pt idx="2328">44258</cx:pt>
          <cx:pt idx="2329">44258</cx:pt>
          <cx:pt idx="2330">44257</cx:pt>
          <cx:pt idx="2331">44256</cx:pt>
          <cx:pt idx="2332">44259</cx:pt>
          <cx:pt idx="2333">44259</cx:pt>
          <cx:pt idx="2334">44261</cx:pt>
          <cx:pt idx="2335">44260</cx:pt>
          <cx:pt idx="2336">44257</cx:pt>
          <cx:pt idx="2337">44260</cx:pt>
          <cx:pt idx="2338">44258</cx:pt>
          <cx:pt idx="2339">44260</cx:pt>
          <cx:pt idx="2340">44258</cx:pt>
          <cx:pt idx="2341">44263</cx:pt>
          <cx:pt idx="2342">44258</cx:pt>
          <cx:pt idx="2343">44259</cx:pt>
          <cx:pt idx="2344">44261</cx:pt>
          <cx:pt idx="2345">44261</cx:pt>
          <cx:pt idx="2346">44260</cx:pt>
          <cx:pt idx="2347">44259</cx:pt>
          <cx:pt idx="2348">44258</cx:pt>
          <cx:pt idx="2349">44258</cx:pt>
          <cx:pt idx="2350">44257</cx:pt>
          <cx:pt idx="2351">44261</cx:pt>
          <cx:pt idx="2352">44256</cx:pt>
          <cx:pt idx="2353">44257</cx:pt>
          <cx:pt idx="2354">44256</cx:pt>
          <cx:pt idx="2355">44258</cx:pt>
          <cx:pt idx="2356">44261</cx:pt>
          <cx:pt idx="2357">44257</cx:pt>
          <cx:pt idx="2358">44257</cx:pt>
          <cx:pt idx="2359">44262</cx:pt>
          <cx:pt idx="2360">44259</cx:pt>
          <cx:pt idx="2361">44256</cx:pt>
          <cx:pt idx="2362">44257</cx:pt>
          <cx:pt idx="2363">44262</cx:pt>
          <cx:pt idx="2364">44262</cx:pt>
          <cx:pt idx="2365">44258</cx:pt>
          <cx:pt idx="2366">44259</cx:pt>
          <cx:pt idx="2367">44261</cx:pt>
          <cx:pt idx="2368">44260</cx:pt>
          <cx:pt idx="2369">44259</cx:pt>
          <cx:pt idx="2370">44256</cx:pt>
          <cx:pt idx="2371">44263</cx:pt>
          <cx:pt idx="2372">44256</cx:pt>
          <cx:pt idx="2373">44260</cx:pt>
          <cx:pt idx="2374">44258</cx:pt>
          <cx:pt idx="2375">44257</cx:pt>
          <cx:pt idx="2376">44257</cx:pt>
          <cx:pt idx="2377">44257</cx:pt>
          <cx:pt idx="2378">44260</cx:pt>
          <cx:pt idx="2379">44260</cx:pt>
          <cx:pt idx="2380">44257</cx:pt>
          <cx:pt idx="2381">44256</cx:pt>
          <cx:pt idx="2382">44256</cx:pt>
          <cx:pt idx="2383">44259</cx:pt>
          <cx:pt idx="2384">44262</cx:pt>
          <cx:pt idx="2385">44260</cx:pt>
          <cx:pt idx="2386">44262</cx:pt>
          <cx:pt idx="2387">44258</cx:pt>
          <cx:pt idx="2388">44259</cx:pt>
          <cx:pt idx="2389">44260</cx:pt>
          <cx:pt idx="2390">44258</cx:pt>
          <cx:pt idx="2391">44262</cx:pt>
          <cx:pt idx="2392">44257</cx:pt>
          <cx:pt idx="2393">44256</cx:pt>
          <cx:pt idx="2394">44260</cx:pt>
          <cx:pt idx="2395">44257</cx:pt>
          <cx:pt idx="2396">44260</cx:pt>
          <cx:pt idx="2397">44257</cx:pt>
          <cx:pt idx="2398">44257</cx:pt>
          <cx:pt idx="2399">44262</cx:pt>
          <cx:pt idx="2400">44259</cx:pt>
          <cx:pt idx="2401">44261</cx:pt>
          <cx:pt idx="2402">44256</cx:pt>
          <cx:pt idx="2403">44262</cx:pt>
          <cx:pt idx="2404">44261</cx:pt>
          <cx:pt idx="2405">44257</cx:pt>
          <cx:pt idx="2406">44259</cx:pt>
          <cx:pt idx="2407">44258</cx:pt>
          <cx:pt idx="2408">44259</cx:pt>
          <cx:pt idx="2409">44260</cx:pt>
          <cx:pt idx="2410">44260</cx:pt>
          <cx:pt idx="2411">44258</cx:pt>
          <cx:pt idx="2412">44261</cx:pt>
          <cx:pt idx="2413">44261</cx:pt>
          <cx:pt idx="2414">44257</cx:pt>
          <cx:pt idx="2415">44260</cx:pt>
          <cx:pt idx="2416">44260</cx:pt>
          <cx:pt idx="2417">44260</cx:pt>
          <cx:pt idx="2418">44260</cx:pt>
          <cx:pt idx="2419">44256</cx:pt>
          <cx:pt idx="2420">44263</cx:pt>
          <cx:pt idx="2421">44259</cx:pt>
          <cx:pt idx="2422">44258</cx:pt>
          <cx:pt idx="2423">44257</cx:pt>
          <cx:pt idx="2424">44259</cx:pt>
          <cx:pt idx="2425">44257</cx:pt>
          <cx:pt idx="2426">44262</cx:pt>
          <cx:pt idx="2427">44261</cx:pt>
          <cx:pt idx="2428">44261</cx:pt>
          <cx:pt idx="2429">44260</cx:pt>
          <cx:pt idx="2430">44260</cx:pt>
          <cx:pt idx="2431">44261</cx:pt>
          <cx:pt idx="2432">44258</cx:pt>
          <cx:pt idx="2433">44259</cx:pt>
          <cx:pt idx="2434">44259</cx:pt>
          <cx:pt idx="2435">44260</cx:pt>
          <cx:pt idx="2436">44259</cx:pt>
          <cx:pt idx="2437">44256</cx:pt>
          <cx:pt idx="2438">44257</cx:pt>
          <cx:pt idx="2439">44262</cx:pt>
          <cx:pt idx="2440">44257</cx:pt>
          <cx:pt idx="2441">44257</cx:pt>
          <cx:pt idx="2442">44260</cx:pt>
          <cx:pt idx="2443">44263</cx:pt>
          <cx:pt idx="2444">44257</cx:pt>
          <cx:pt idx="2445">44257</cx:pt>
          <cx:pt idx="2446">44260</cx:pt>
          <cx:pt idx="2447">44262</cx:pt>
          <cx:pt idx="2448">44258</cx:pt>
          <cx:pt idx="2449">44259</cx:pt>
          <cx:pt idx="2450">44260</cx:pt>
          <cx:pt idx="2451">44261</cx:pt>
          <cx:pt idx="2452">44256</cx:pt>
          <cx:pt idx="2453">44260</cx:pt>
          <cx:pt idx="2454">44260</cx:pt>
          <cx:pt idx="2455">44257</cx:pt>
          <cx:pt idx="2456">44258</cx:pt>
          <cx:pt idx="2457">44260</cx:pt>
          <cx:pt idx="2458">44256</cx:pt>
          <cx:pt idx="2459">44259</cx:pt>
          <cx:pt idx="2460">44257</cx:pt>
          <cx:pt idx="2461">44260</cx:pt>
          <cx:pt idx="2462">44258</cx:pt>
          <cx:pt idx="2463">44256</cx:pt>
          <cx:pt idx="2464">44262</cx:pt>
          <cx:pt idx="2465">44258</cx:pt>
          <cx:pt idx="2466">44258</cx:pt>
          <cx:pt idx="2467">44259</cx:pt>
          <cx:pt idx="2468">44262</cx:pt>
          <cx:pt idx="2469">44260</cx:pt>
          <cx:pt idx="2470">44258</cx:pt>
          <cx:pt idx="2471">44260</cx:pt>
          <cx:pt idx="2472">44259</cx:pt>
          <cx:pt idx="2473">44262</cx:pt>
          <cx:pt idx="2474">44256</cx:pt>
          <cx:pt idx="2475">44260</cx:pt>
          <cx:pt idx="2476">44258</cx:pt>
          <cx:pt idx="2477">44258</cx:pt>
          <cx:pt idx="2478">44258</cx:pt>
          <cx:pt idx="2479">44257</cx:pt>
          <cx:pt idx="2480">44260</cx:pt>
          <cx:pt idx="2481">44257</cx:pt>
          <cx:pt idx="2482">44261</cx:pt>
          <cx:pt idx="2483">44260</cx:pt>
          <cx:pt idx="2484">44256</cx:pt>
          <cx:pt idx="2485">44261</cx:pt>
          <cx:pt idx="2486">44260</cx:pt>
          <cx:pt idx="2487">44261</cx:pt>
          <cx:pt idx="2488">44262</cx:pt>
          <cx:pt idx="2489">44256</cx:pt>
          <cx:pt idx="2490">44259</cx:pt>
          <cx:pt idx="2491">44258</cx:pt>
          <cx:pt idx="2492">44261</cx:pt>
          <cx:pt idx="2493">44261</cx:pt>
          <cx:pt idx="2494">44261</cx:pt>
          <cx:pt idx="2495">44258</cx:pt>
          <cx:pt idx="2496">44259</cx:pt>
          <cx:pt idx="2497">44258</cx:pt>
          <cx:pt idx="2498">44260</cx:pt>
          <cx:pt idx="2499">44262</cx:pt>
          <cx:pt idx="2500">44261</cx:pt>
          <cx:pt idx="2501">44261</cx:pt>
          <cx:pt idx="2502">44258</cx:pt>
          <cx:pt idx="2503">44260</cx:pt>
          <cx:pt idx="2504">44259</cx:pt>
          <cx:pt idx="2505">44257</cx:pt>
          <cx:pt idx="2506">44259</cx:pt>
          <cx:pt idx="2507">44259</cx:pt>
          <cx:pt idx="2508">44260</cx:pt>
          <cx:pt idx="2509">44256</cx:pt>
          <cx:pt idx="2510">44257</cx:pt>
          <cx:pt idx="2511">44261</cx:pt>
          <cx:pt idx="2512">44260</cx:pt>
          <cx:pt idx="2513">44257</cx:pt>
          <cx:pt idx="2514">44256</cx:pt>
          <cx:pt idx="2515">44257</cx:pt>
          <cx:pt idx="2516">44260</cx:pt>
          <cx:pt idx="2517">44256</cx:pt>
          <cx:pt idx="2518">44258</cx:pt>
          <cx:pt idx="2519">44259</cx:pt>
          <cx:pt idx="2520">44261</cx:pt>
          <cx:pt idx="2521">44256</cx:pt>
          <cx:pt idx="2522">44261</cx:pt>
          <cx:pt idx="2523">44257</cx:pt>
          <cx:pt idx="2524">44260</cx:pt>
          <cx:pt idx="2525">44258</cx:pt>
          <cx:pt idx="2526">44259</cx:pt>
          <cx:pt idx="2527">44258</cx:pt>
          <cx:pt idx="2528">44257</cx:pt>
          <cx:pt idx="2529">44260</cx:pt>
          <cx:pt idx="2530">44258</cx:pt>
          <cx:pt idx="2531">44258</cx:pt>
          <cx:pt idx="2532">44261</cx:pt>
          <cx:pt idx="2533">44259</cx:pt>
          <cx:pt idx="2534">44258</cx:pt>
          <cx:pt idx="2535">44257</cx:pt>
          <cx:pt idx="2536">44262</cx:pt>
          <cx:pt idx="2537">44256</cx:pt>
          <cx:pt idx="2538">44260</cx:pt>
          <cx:pt idx="2539">44262</cx:pt>
          <cx:pt idx="2540">44261</cx:pt>
          <cx:pt idx="2541">44261</cx:pt>
          <cx:pt idx="2542">44258</cx:pt>
          <cx:pt idx="2543">44259</cx:pt>
          <cx:pt idx="2544">44257</cx:pt>
          <cx:pt idx="2545">44263</cx:pt>
          <cx:pt idx="2546">44258</cx:pt>
          <cx:pt idx="2547">44257</cx:pt>
          <cx:pt idx="2548">44257</cx:pt>
          <cx:pt idx="2549">44258</cx:pt>
          <cx:pt idx="2550">44258</cx:pt>
          <cx:pt idx="2551">44259</cx:pt>
          <cx:pt idx="2552">44259</cx:pt>
          <cx:pt idx="2553">44263</cx:pt>
          <cx:pt idx="2554">44257</cx:pt>
          <cx:pt idx="2555">44257</cx:pt>
          <cx:pt idx="2556">44257</cx:pt>
          <cx:pt idx="2557">44256</cx:pt>
          <cx:pt idx="2558">44258</cx:pt>
          <cx:pt idx="2559">44256</cx:pt>
          <cx:pt idx="2560">44260</cx:pt>
          <cx:pt idx="2561">44259</cx:pt>
          <cx:pt idx="2562">44261</cx:pt>
          <cx:pt idx="2563">44259</cx:pt>
          <cx:pt idx="2564">44259</cx:pt>
          <cx:pt idx="2565">44257</cx:pt>
          <cx:pt idx="2566">44257</cx:pt>
          <cx:pt idx="2567">44261</cx:pt>
          <cx:pt idx="2568">44260</cx:pt>
          <cx:pt idx="2569">44263</cx:pt>
          <cx:pt idx="2570">44258</cx:pt>
          <cx:pt idx="2571">44257</cx:pt>
          <cx:pt idx="2572">44258</cx:pt>
          <cx:pt idx="2573">44260</cx:pt>
          <cx:pt idx="2574">44262</cx:pt>
          <cx:pt idx="2575">44259</cx:pt>
          <cx:pt idx="2576">44261</cx:pt>
          <cx:pt idx="2577">44260</cx:pt>
          <cx:pt idx="2578">44257</cx:pt>
          <cx:pt idx="2579">44256</cx:pt>
          <cx:pt idx="2580">44261</cx:pt>
          <cx:pt idx="2581">44262</cx:pt>
          <cx:pt idx="2582">44256</cx:pt>
          <cx:pt idx="2583">44260</cx:pt>
          <cx:pt idx="2584">44258</cx:pt>
          <cx:pt idx="2585">44261</cx:pt>
          <cx:pt idx="2586">44262</cx:pt>
          <cx:pt idx="2587">44259</cx:pt>
          <cx:pt idx="2588">44256</cx:pt>
          <cx:pt idx="2589">44256</cx:pt>
          <cx:pt idx="2590">44258</cx:pt>
          <cx:pt idx="2591">44262</cx:pt>
          <cx:pt idx="2592">44261</cx:pt>
          <cx:pt idx="2593">44256</cx:pt>
          <cx:pt idx="2594">44257</cx:pt>
          <cx:pt idx="2595">44262</cx:pt>
          <cx:pt idx="2596">44259</cx:pt>
          <cx:pt idx="2597">44259</cx:pt>
          <cx:pt idx="2598">44257</cx:pt>
          <cx:pt idx="2599">44261</cx:pt>
          <cx:pt idx="2600">44261</cx:pt>
          <cx:pt idx="2601">44258</cx:pt>
          <cx:pt idx="2602">44256</cx:pt>
          <cx:pt idx="2603">44256</cx:pt>
          <cx:pt idx="2604">44258</cx:pt>
          <cx:pt idx="2605">44257</cx:pt>
          <cx:pt idx="2606">44260</cx:pt>
          <cx:pt idx="2607">44256</cx:pt>
          <cx:pt idx="2608">44260</cx:pt>
          <cx:pt idx="2609">44260</cx:pt>
          <cx:pt idx="2610">44259</cx:pt>
          <cx:pt idx="2611">44258</cx:pt>
          <cx:pt idx="2612">44262</cx:pt>
          <cx:pt idx="2613">44260</cx:pt>
          <cx:pt idx="2614">44256</cx:pt>
          <cx:pt idx="2615">44259</cx:pt>
          <cx:pt idx="2616">44256</cx:pt>
          <cx:pt idx="2617">44260</cx:pt>
          <cx:pt idx="2618">44257</cx:pt>
          <cx:pt idx="2619">44261</cx:pt>
          <cx:pt idx="2620">44261</cx:pt>
          <cx:pt idx="2621">44256</cx:pt>
          <cx:pt idx="2622">44257</cx:pt>
          <cx:pt idx="2623">44256</cx:pt>
          <cx:pt idx="2624">44261</cx:pt>
          <cx:pt idx="2625">44258</cx:pt>
          <cx:pt idx="2626">44258</cx:pt>
          <cx:pt idx="2627">44259</cx:pt>
          <cx:pt idx="2628">44257</cx:pt>
          <cx:pt idx="2629">44257</cx:pt>
          <cx:pt idx="2630">44256</cx:pt>
          <cx:pt idx="2631">44258</cx:pt>
          <cx:pt idx="2632">44260</cx:pt>
          <cx:pt idx="2633">44256</cx:pt>
          <cx:pt idx="2634">44256</cx:pt>
          <cx:pt idx="2635">44259</cx:pt>
          <cx:pt idx="2636">44258</cx:pt>
          <cx:pt idx="2637">44256</cx:pt>
          <cx:pt idx="2638">44256</cx:pt>
          <cx:pt idx="2639">44257</cx:pt>
          <cx:pt idx="2640">44262</cx:pt>
          <cx:pt idx="2641">44256</cx:pt>
          <cx:pt idx="2642">44256</cx:pt>
          <cx:pt idx="2643">44258</cx:pt>
          <cx:pt idx="2644">44257</cx:pt>
          <cx:pt idx="2645">44261</cx:pt>
          <cx:pt idx="2646">44257</cx:pt>
          <cx:pt idx="2647">44260</cx:pt>
          <cx:pt idx="2648">44256</cx:pt>
          <cx:pt idx="2649">44258</cx:pt>
          <cx:pt idx="2650">44262</cx:pt>
          <cx:pt idx="2651">44259</cx:pt>
          <cx:pt idx="2652">44260</cx:pt>
          <cx:pt idx="2653">44262</cx:pt>
          <cx:pt idx="2654">44259</cx:pt>
          <cx:pt idx="2655">44256</cx:pt>
          <cx:pt idx="2656">44256</cx:pt>
          <cx:pt idx="2657">44256</cx:pt>
          <cx:pt idx="2658">44258</cx:pt>
          <cx:pt idx="2659">44258</cx:pt>
          <cx:pt idx="2660">44258</cx:pt>
          <cx:pt idx="2661">44261</cx:pt>
          <cx:pt idx="2662">44258</cx:pt>
          <cx:pt idx="2663">44258</cx:pt>
          <cx:pt idx="2664">44257</cx:pt>
          <cx:pt idx="2665">44259</cx:pt>
          <cx:pt idx="2666">44260</cx:pt>
          <cx:pt idx="2667">44257</cx:pt>
          <cx:pt idx="2668">44259</cx:pt>
          <cx:pt idx="2669">44257</cx:pt>
          <cx:pt idx="2670">44257</cx:pt>
          <cx:pt idx="2671">44259</cx:pt>
          <cx:pt idx="2672">44260</cx:pt>
          <cx:pt idx="2673">44256</cx:pt>
          <cx:pt idx="2674">44258</cx:pt>
          <cx:pt idx="2675">44257</cx:pt>
          <cx:pt idx="2676">44262</cx:pt>
          <cx:pt idx="2677">44262</cx:pt>
          <cx:pt idx="2678">44257</cx:pt>
          <cx:pt idx="2679">44261</cx:pt>
          <cx:pt idx="2680">44258</cx:pt>
          <cx:pt idx="2681">44260</cx:pt>
          <cx:pt idx="2682">44257</cx:pt>
          <cx:pt idx="2683">44261</cx:pt>
          <cx:pt idx="2684">44256</cx:pt>
          <cx:pt idx="2685">44260</cx:pt>
          <cx:pt idx="2686">44258</cx:pt>
          <cx:pt idx="2687">44259</cx:pt>
          <cx:pt idx="2688">44256</cx:pt>
          <cx:pt idx="2689">44260</cx:pt>
          <cx:pt idx="2690">44258</cx:pt>
          <cx:pt idx="2691">44258</cx:pt>
          <cx:pt idx="2692">44257</cx:pt>
          <cx:pt idx="2693">44257</cx:pt>
          <cx:pt idx="2694">44256</cx:pt>
          <cx:pt idx="2695">44262</cx:pt>
          <cx:pt idx="2696">44258</cx:pt>
          <cx:pt idx="2697">44261</cx:pt>
          <cx:pt idx="2698">44258</cx:pt>
          <cx:pt idx="2699">44260</cx:pt>
          <cx:pt idx="2700">44257</cx:pt>
          <cx:pt idx="2701">44257</cx:pt>
          <cx:pt idx="2702">44259</cx:pt>
          <cx:pt idx="2703">44260</cx:pt>
          <cx:pt idx="2704">44256</cx:pt>
          <cx:pt idx="2705">44260</cx:pt>
          <cx:pt idx="2706">44260</cx:pt>
          <cx:pt idx="2707">44261</cx:pt>
          <cx:pt idx="2708">44260</cx:pt>
          <cx:pt idx="2709">44256</cx:pt>
          <cx:pt idx="2710">44263</cx:pt>
          <cx:pt idx="2711">44261</cx:pt>
          <cx:pt idx="2712">44256</cx:pt>
          <cx:pt idx="2713">44263</cx:pt>
          <cx:pt idx="2714">44261</cx:pt>
          <cx:pt idx="2715">44258</cx:pt>
          <cx:pt idx="2716">44256</cx:pt>
          <cx:pt idx="2717">44256</cx:pt>
          <cx:pt idx="2718">44259</cx:pt>
          <cx:pt idx="2719">44260</cx:pt>
          <cx:pt idx="2720">44259</cx:pt>
          <cx:pt idx="2721">44259</cx:pt>
          <cx:pt idx="2722">44260</cx:pt>
          <cx:pt idx="2723">44259</cx:pt>
          <cx:pt idx="2724">44256</cx:pt>
          <cx:pt idx="2725">44258</cx:pt>
          <cx:pt idx="2726">44262</cx:pt>
          <cx:pt idx="2727">44256</cx:pt>
          <cx:pt idx="2728">44259</cx:pt>
          <cx:pt idx="2729">44262</cx:pt>
          <cx:pt idx="2730">44257</cx:pt>
          <cx:pt idx="2731">44261</cx:pt>
          <cx:pt idx="2732">44258</cx:pt>
          <cx:pt idx="2733">44259</cx:pt>
          <cx:pt idx="2734">44256</cx:pt>
          <cx:pt idx="2735">44259</cx:pt>
          <cx:pt idx="2736">44259</cx:pt>
          <cx:pt idx="2737">44256</cx:pt>
          <cx:pt idx="2738">44260</cx:pt>
          <cx:pt idx="2739">44261</cx:pt>
          <cx:pt idx="2740">44259</cx:pt>
          <cx:pt idx="2741">44261</cx:pt>
          <cx:pt idx="2742">44260</cx:pt>
          <cx:pt idx="2743">44258</cx:pt>
          <cx:pt idx="2744">44261</cx:pt>
          <cx:pt idx="2745">44261</cx:pt>
          <cx:pt idx="2746">44256</cx:pt>
          <cx:pt idx="2747">44257</cx:pt>
          <cx:pt idx="2748">44262</cx:pt>
          <cx:pt idx="2749">44262</cx:pt>
          <cx:pt idx="2750">44258</cx:pt>
          <cx:pt idx="2751">44259</cx:pt>
          <cx:pt idx="2752">44258</cx:pt>
          <cx:pt idx="2753">44257</cx:pt>
          <cx:pt idx="2754">44258</cx:pt>
          <cx:pt idx="2755">44262</cx:pt>
          <cx:pt idx="2756">44258</cx:pt>
          <cx:pt idx="2757">44258</cx:pt>
          <cx:pt idx="2758">44257</cx:pt>
          <cx:pt idx="2759">44257</cx:pt>
          <cx:pt idx="2760">44257</cx:pt>
          <cx:pt idx="2761">44256</cx:pt>
          <cx:pt idx="2762">44259</cx:pt>
          <cx:pt idx="2763">44256</cx:pt>
          <cx:pt idx="2764">44256</cx:pt>
          <cx:pt idx="2765">44262</cx:pt>
          <cx:pt idx="2766">44260</cx:pt>
          <cx:pt idx="2767">44258</cx:pt>
          <cx:pt idx="2768">44260</cx:pt>
          <cx:pt idx="2769">44258</cx:pt>
          <cx:pt idx="2770">44257</cx:pt>
          <cx:pt idx="2771">44262</cx:pt>
          <cx:pt idx="2772">44263</cx:pt>
          <cx:pt idx="2773">44258</cx:pt>
          <cx:pt idx="2774">44257</cx:pt>
          <cx:pt idx="2775">44260</cx:pt>
          <cx:pt idx="2776">44261</cx:pt>
          <cx:pt idx="2777">44260</cx:pt>
          <cx:pt idx="2778">44261</cx:pt>
          <cx:pt idx="2779">44258</cx:pt>
          <cx:pt idx="2780">44259</cx:pt>
          <cx:pt idx="2781">44262</cx:pt>
          <cx:pt idx="2782">44260</cx:pt>
          <cx:pt idx="2783">44260</cx:pt>
          <cx:pt idx="2784">44259</cx:pt>
          <cx:pt idx="2785">44261</cx:pt>
          <cx:pt idx="2786">44261</cx:pt>
          <cx:pt idx="2787">44259</cx:pt>
          <cx:pt idx="2788">44257</cx:pt>
          <cx:pt idx="2789">44260</cx:pt>
          <cx:pt idx="2790">44257</cx:pt>
          <cx:pt idx="2791">44257</cx:pt>
          <cx:pt idx="2792">44256</cx:pt>
          <cx:pt idx="2793">44259</cx:pt>
          <cx:pt idx="2794">44260</cx:pt>
          <cx:pt idx="2795">44259</cx:pt>
          <cx:pt idx="2796">44256</cx:pt>
          <cx:pt idx="2797">44258</cx:pt>
          <cx:pt idx="2798">44257</cx:pt>
          <cx:pt idx="2799">44259</cx:pt>
          <cx:pt idx="2800">44260</cx:pt>
          <cx:pt idx="2801">44256</cx:pt>
          <cx:pt idx="2802">44258</cx:pt>
          <cx:pt idx="2803">44261</cx:pt>
          <cx:pt idx="2804">44260</cx:pt>
          <cx:pt idx="2805">44261</cx:pt>
          <cx:pt idx="2806">44262</cx:pt>
          <cx:pt idx="2807">44263</cx:pt>
          <cx:pt idx="2808">44260</cx:pt>
          <cx:pt idx="2809">44258</cx:pt>
          <cx:pt idx="2810">44256</cx:pt>
          <cx:pt idx="2811">44257</cx:pt>
          <cx:pt idx="2812">44258</cx:pt>
          <cx:pt idx="2813">44262</cx:pt>
          <cx:pt idx="2814">44258</cx:pt>
          <cx:pt idx="2815">44259</cx:pt>
          <cx:pt idx="2816">44256</cx:pt>
          <cx:pt idx="2817">44256</cx:pt>
          <cx:pt idx="2818">44257</cx:pt>
          <cx:pt idx="2819">44256</cx:pt>
          <cx:pt idx="2820">44262</cx:pt>
          <cx:pt idx="2821">44262</cx:pt>
          <cx:pt idx="2822">44259</cx:pt>
          <cx:pt idx="2823">44262</cx:pt>
          <cx:pt idx="2824">44261</cx:pt>
          <cx:pt idx="2825">44262</cx:pt>
          <cx:pt idx="2826">44256</cx:pt>
          <cx:pt idx="2827">44263</cx:pt>
          <cx:pt idx="2828">44259</cx:pt>
          <cx:pt idx="2829">44260</cx:pt>
          <cx:pt idx="2830">44260</cx:pt>
          <cx:pt idx="2831">44259</cx:pt>
          <cx:pt idx="2832">44259</cx:pt>
          <cx:pt idx="2833">44260</cx:pt>
          <cx:pt idx="2834">44262</cx:pt>
          <cx:pt idx="2835">44257</cx:pt>
          <cx:pt idx="2836">44260</cx:pt>
          <cx:pt idx="2837">44259</cx:pt>
          <cx:pt idx="2838">44261</cx:pt>
          <cx:pt idx="2839">44259</cx:pt>
          <cx:pt idx="2840">44258</cx:pt>
          <cx:pt idx="2841">44260</cx:pt>
          <cx:pt idx="2842">44259</cx:pt>
          <cx:pt idx="2843">44262</cx:pt>
          <cx:pt idx="2844">44260</cx:pt>
          <cx:pt idx="2845">44260</cx:pt>
          <cx:pt idx="2846">44256</cx:pt>
          <cx:pt idx="2847">44262</cx:pt>
          <cx:pt idx="2848">44256</cx:pt>
          <cx:pt idx="2849">44261</cx:pt>
          <cx:pt idx="2850">44256</cx:pt>
          <cx:pt idx="2851">44257</cx:pt>
          <cx:pt idx="2852">44258</cx:pt>
          <cx:pt idx="2853">44256</cx:pt>
          <cx:pt idx="2854">44259</cx:pt>
          <cx:pt idx="2855">44262</cx:pt>
          <cx:pt idx="2856">44262</cx:pt>
          <cx:pt idx="2857">44260</cx:pt>
          <cx:pt idx="2858">44261</cx:pt>
          <cx:pt idx="2859">44261</cx:pt>
          <cx:pt idx="2860">44259</cx:pt>
          <cx:pt idx="2861">44257</cx:pt>
          <cx:pt idx="2862">44262</cx:pt>
          <cx:pt idx="2863">44262</cx:pt>
          <cx:pt idx="2864">44258</cx:pt>
          <cx:pt idx="2865">44261</cx:pt>
          <cx:pt idx="2866">44256</cx:pt>
          <cx:pt idx="2867">44262</cx:pt>
          <cx:pt idx="2868">44262</cx:pt>
          <cx:pt idx="2869">44256</cx:pt>
          <cx:pt idx="2870">44261</cx:pt>
          <cx:pt idx="2871">44261</cx:pt>
          <cx:pt idx="2872">44262</cx:pt>
          <cx:pt idx="2873">44258</cx:pt>
          <cx:pt idx="2874">44257</cx:pt>
          <cx:pt idx="2875">44261</cx:pt>
          <cx:pt idx="2876">44263</cx:pt>
          <cx:pt idx="2877">44260</cx:pt>
          <cx:pt idx="2878">44259</cx:pt>
          <cx:pt idx="2879">44257</cx:pt>
          <cx:pt idx="2880">44257</cx:pt>
          <cx:pt idx="2881">44259</cx:pt>
          <cx:pt idx="2882">44259</cx:pt>
          <cx:pt idx="2883">44256</cx:pt>
          <cx:pt idx="2884">44257</cx:pt>
          <cx:pt idx="2885">44256</cx:pt>
          <cx:pt idx="2886">44258</cx:pt>
          <cx:pt idx="2887">44258</cx:pt>
          <cx:pt idx="2888">44259</cx:pt>
          <cx:pt idx="2889">44259</cx:pt>
          <cx:pt idx="2890">44260</cx:pt>
          <cx:pt idx="2891">44261</cx:pt>
          <cx:pt idx="2892">44260</cx:pt>
          <cx:pt idx="2893">44261</cx:pt>
          <cx:pt idx="2894">44256</cx:pt>
          <cx:pt idx="2895">44259</cx:pt>
          <cx:pt idx="2896">44258</cx:pt>
          <cx:pt idx="2897">44258</cx:pt>
          <cx:pt idx="2898">44262</cx:pt>
          <cx:pt idx="2899">44258</cx:pt>
          <cx:pt idx="2900">44260</cx:pt>
          <cx:pt idx="2901">44256</cx:pt>
          <cx:pt idx="2902">44262</cx:pt>
          <cx:pt idx="2903">44262</cx:pt>
          <cx:pt idx="2904">44257</cx:pt>
          <cx:pt idx="2905">44259</cx:pt>
          <cx:pt idx="2906">44261</cx:pt>
          <cx:pt idx="2907">44261</cx:pt>
          <cx:pt idx="2908">44262</cx:pt>
          <cx:pt idx="2909">44258</cx:pt>
          <cx:pt idx="2910">44260</cx:pt>
          <cx:pt idx="2911">44261</cx:pt>
          <cx:pt idx="2912">44257</cx:pt>
          <cx:pt idx="2913">44260</cx:pt>
          <cx:pt idx="2914">44259</cx:pt>
          <cx:pt idx="2915">44256</cx:pt>
          <cx:pt idx="2916">44263</cx:pt>
          <cx:pt idx="2917">44257</cx:pt>
          <cx:pt idx="2918">44259</cx:pt>
          <cx:pt idx="2919">44262</cx:pt>
          <cx:pt idx="2920">44259</cx:pt>
          <cx:pt idx="2921">44257</cx:pt>
          <cx:pt idx="2922">44263</cx:pt>
          <cx:pt idx="2923">44260</cx:pt>
          <cx:pt idx="2924">44258</cx:pt>
          <cx:pt idx="2925">44256</cx:pt>
          <cx:pt idx="2926">44257</cx:pt>
          <cx:pt idx="2927">44256</cx:pt>
          <cx:pt idx="2928">44260</cx:pt>
          <cx:pt idx="2929">44258</cx:pt>
          <cx:pt idx="2930">44259</cx:pt>
          <cx:pt idx="2931">44261</cx:pt>
          <cx:pt idx="2932">44261</cx:pt>
          <cx:pt idx="2933">44257</cx:pt>
          <cx:pt idx="2934">44259</cx:pt>
          <cx:pt idx="2935">44256</cx:pt>
          <cx:pt idx="2936">44258</cx:pt>
          <cx:pt idx="2937">44258</cx:pt>
          <cx:pt idx="2938">44256</cx:pt>
          <cx:pt idx="2939">44256</cx:pt>
          <cx:pt idx="2940">44262</cx:pt>
          <cx:pt idx="2941">44260</cx:pt>
          <cx:pt idx="2942">44257</cx:pt>
          <cx:pt idx="2943">44257</cx:pt>
          <cx:pt idx="2944">44258</cx:pt>
          <cx:pt idx="2945">44260</cx:pt>
          <cx:pt idx="2946">44260</cx:pt>
          <cx:pt idx="2947">44257</cx:pt>
          <cx:pt idx="2948">44256</cx:pt>
          <cx:pt idx="2949">44260</cx:pt>
          <cx:pt idx="2950">44258</cx:pt>
          <cx:pt idx="2951">44256</cx:pt>
          <cx:pt idx="2952">44258</cx:pt>
          <cx:pt idx="2953">44259</cx:pt>
          <cx:pt idx="2954">44256</cx:pt>
          <cx:pt idx="2955">44262</cx:pt>
          <cx:pt idx="2956">44261</cx:pt>
          <cx:pt idx="2957">44258</cx:pt>
          <cx:pt idx="2958">44258</cx:pt>
          <cx:pt idx="2959">44257</cx:pt>
          <cx:pt idx="2960">44261</cx:pt>
          <cx:pt idx="2961">44259</cx:pt>
          <cx:pt idx="2962">44257</cx:pt>
          <cx:pt idx="2963">44262</cx:pt>
          <cx:pt idx="2964">44256</cx:pt>
          <cx:pt idx="2965">44262</cx:pt>
          <cx:pt idx="2966">44261</cx:pt>
          <cx:pt idx="2967">44257</cx:pt>
          <cx:pt idx="2968">44263</cx:pt>
          <cx:pt idx="2969">44259</cx:pt>
          <cx:pt idx="2970">44256</cx:pt>
          <cx:pt idx="2971">44260</cx:pt>
          <cx:pt idx="2972">44258</cx:pt>
          <cx:pt idx="2973">44261</cx:pt>
          <cx:pt idx="2974">44262</cx:pt>
          <cx:pt idx="2975">44259</cx:pt>
          <cx:pt idx="2976">44258</cx:pt>
          <cx:pt idx="2977">44257</cx:pt>
          <cx:pt idx="2978">44256</cx:pt>
          <cx:pt idx="2979">44258</cx:pt>
          <cx:pt idx="2980">44256</cx:pt>
          <cx:pt idx="2981">44257</cx:pt>
          <cx:pt idx="2982">44257</cx:pt>
          <cx:pt idx="2983">44262</cx:pt>
          <cx:pt idx="2984">44259</cx:pt>
          <cx:pt idx="2985">44262</cx:pt>
          <cx:pt idx="2986">44258</cx:pt>
          <cx:pt idx="2987">44262</cx:pt>
          <cx:pt idx="2988">44260</cx:pt>
          <cx:pt idx="2989">44257</cx:pt>
          <cx:pt idx="2990">44256</cx:pt>
          <cx:pt idx="2991">44257</cx:pt>
          <cx:pt idx="2992">44257</cx:pt>
          <cx:pt idx="2993">44259</cx:pt>
          <cx:pt idx="2994">44256</cx:pt>
          <cx:pt idx="2995">44258</cx:pt>
          <cx:pt idx="2996">44256</cx:pt>
          <cx:pt idx="2997">44259</cx:pt>
          <cx:pt idx="2998">44261</cx:pt>
          <cx:pt idx="2999">44259</cx:pt>
          <cx:pt idx="3000">44256</cx:pt>
          <cx:pt idx="3001">44257</cx:pt>
          <cx:pt idx="3002">44257</cx:pt>
          <cx:pt idx="3003">44261</cx:pt>
          <cx:pt idx="3004">44262</cx:pt>
          <cx:pt idx="3005">44261</cx:pt>
          <cx:pt idx="3006">44262</cx:pt>
          <cx:pt idx="3007">44259</cx:pt>
          <cx:pt idx="3008">44258</cx:pt>
          <cx:pt idx="3009">44259</cx:pt>
          <cx:pt idx="3010">44256</cx:pt>
          <cx:pt idx="3011">44262</cx:pt>
          <cx:pt idx="3012">44263</cx:pt>
          <cx:pt idx="3013">44262</cx:pt>
          <cx:pt idx="3014">44261</cx:pt>
          <cx:pt idx="3015">44257</cx:pt>
          <cx:pt idx="3016">44259</cx:pt>
          <cx:pt idx="3017">44261</cx:pt>
          <cx:pt idx="3018">44262</cx:pt>
          <cx:pt idx="3019">44258</cx:pt>
          <cx:pt idx="3020">44259</cx:pt>
          <cx:pt idx="3021">44261</cx:pt>
          <cx:pt idx="3022">44259</cx:pt>
          <cx:pt idx="3023">44259</cx:pt>
          <cx:pt idx="3024">44260</cx:pt>
          <cx:pt idx="3025">44262</cx:pt>
          <cx:pt idx="3026">44260</cx:pt>
          <cx:pt idx="3027">44257</cx:pt>
          <cx:pt idx="3028">44262</cx:pt>
          <cx:pt idx="3029">44258</cx:pt>
          <cx:pt idx="3030">44260</cx:pt>
          <cx:pt idx="3031">44257</cx:pt>
          <cx:pt idx="3032">44260</cx:pt>
          <cx:pt idx="3033">44256</cx:pt>
          <cx:pt idx="3034">44259</cx:pt>
          <cx:pt idx="3035">44261</cx:pt>
          <cx:pt idx="3036">44262</cx:pt>
          <cx:pt idx="3037">44260</cx:pt>
          <cx:pt idx="3038">44259</cx:pt>
          <cx:pt idx="3039">44258</cx:pt>
          <cx:pt idx="3040">44262</cx:pt>
          <cx:pt idx="3041">44260</cx:pt>
          <cx:pt idx="3042">44257</cx:pt>
          <cx:pt idx="3043">44258</cx:pt>
          <cx:pt idx="3044">44259</cx:pt>
          <cx:pt idx="3045">44258</cx:pt>
          <cx:pt idx="3046">44258</cx:pt>
          <cx:pt idx="3047">44258</cx:pt>
          <cx:pt idx="3048">44258</cx:pt>
          <cx:pt idx="3049">44258</cx:pt>
          <cx:pt idx="3050">44256</cx:pt>
          <cx:pt idx="3051">44263</cx:pt>
          <cx:pt idx="3052">44261</cx:pt>
          <cx:pt idx="3053">44260</cx:pt>
          <cx:pt idx="3054">44262</cx:pt>
          <cx:pt idx="3055">44256</cx:pt>
          <cx:pt idx="3056">44258</cx:pt>
          <cx:pt idx="3057">44259</cx:pt>
          <cx:pt idx="3058">44261</cx:pt>
          <cx:pt idx="3059">44261</cx:pt>
          <cx:pt idx="3060">44258</cx:pt>
          <cx:pt idx="3061">44258</cx:pt>
          <cx:pt idx="3062">44262</cx:pt>
          <cx:pt idx="3063">44256</cx:pt>
          <cx:pt idx="3064">44258</cx:pt>
          <cx:pt idx="3065">44261</cx:pt>
          <cx:pt idx="3066">44259</cx:pt>
          <cx:pt idx="3067">44261</cx:pt>
          <cx:pt idx="3068">44262</cx:pt>
          <cx:pt idx="3069">44259</cx:pt>
          <cx:pt idx="3070">44257</cx:pt>
          <cx:pt idx="3071">44257</cx:pt>
          <cx:pt idx="3072">44257</cx:pt>
          <cx:pt idx="3073">44258</cx:pt>
          <cx:pt idx="3074">44262</cx:pt>
          <cx:pt idx="3075">44258</cx:pt>
          <cx:pt idx="3076">44257</cx:pt>
          <cx:pt idx="3077">44258</cx:pt>
          <cx:pt idx="3078">44262</cx:pt>
          <cx:pt idx="3079">44260</cx:pt>
          <cx:pt idx="3080">44261</cx:pt>
          <cx:pt idx="3081">44261</cx:pt>
          <cx:pt idx="3082">44259</cx:pt>
          <cx:pt idx="3083">44259</cx:pt>
          <cx:pt idx="3084">44257</cx:pt>
          <cx:pt idx="3085">44260</cx:pt>
          <cx:pt idx="3086">44261</cx:pt>
          <cx:pt idx="3087">44262</cx:pt>
          <cx:pt idx="3088">44262</cx:pt>
          <cx:pt idx="3089">44257</cx:pt>
          <cx:pt idx="3090">44257</cx:pt>
          <cx:pt idx="3091">44260</cx:pt>
          <cx:pt idx="3092">44257</cx:pt>
          <cx:pt idx="3093">44257</cx:pt>
          <cx:pt idx="3094">44262</cx:pt>
          <cx:pt idx="3095">44258</cx:pt>
          <cx:pt idx="3096">44258</cx:pt>
          <cx:pt idx="3097">44260</cx:pt>
          <cx:pt idx="3098">44257</cx:pt>
          <cx:pt idx="3099">44260</cx:pt>
          <cx:pt idx="3100">44256</cx:pt>
          <cx:pt idx="3101">44261</cx:pt>
          <cx:pt idx="3102">44258</cx:pt>
          <cx:pt idx="3103">44260</cx:pt>
          <cx:pt idx="3104">44257</cx:pt>
          <cx:pt idx="3105">44261</cx:pt>
          <cx:pt idx="3106">44262</cx:pt>
          <cx:pt idx="3107">44256</cx:pt>
          <cx:pt idx="3108">44261</cx:pt>
          <cx:pt idx="3109">44262</cx:pt>
          <cx:pt idx="3110">44258</cx:pt>
          <cx:pt idx="3111">44258</cx:pt>
          <cx:pt idx="3112">44260</cx:pt>
          <cx:pt idx="3113">44261</cx:pt>
          <cx:pt idx="3114">44262</cx:pt>
          <cx:pt idx="3115">44260</cx:pt>
          <cx:pt idx="3116">44259</cx:pt>
          <cx:pt idx="3117">44260</cx:pt>
          <cx:pt idx="3118">44261</cx:pt>
          <cx:pt idx="3119">44257</cx:pt>
          <cx:pt idx="3120">44256</cx:pt>
          <cx:pt idx="3121">44256</cx:pt>
          <cx:pt idx="3122">44260</cx:pt>
          <cx:pt idx="3123">44260</cx:pt>
          <cx:pt idx="3124">44256</cx:pt>
          <cx:pt idx="3125">44256</cx:pt>
          <cx:pt idx="3126">44261</cx:pt>
          <cx:pt idx="3127">44260</cx:pt>
          <cx:pt idx="3128">44259</cx:pt>
          <cx:pt idx="3129">44259</cx:pt>
          <cx:pt idx="3130">44259</cx:pt>
          <cx:pt idx="3131">44259</cx:pt>
          <cx:pt idx="3132">44257</cx:pt>
          <cx:pt idx="3133">44256</cx:pt>
          <cx:pt idx="3134">44256</cx:pt>
          <cx:pt idx="3135">44258</cx:pt>
          <cx:pt idx="3136">44261</cx:pt>
          <cx:pt idx="3137">44259</cx:pt>
          <cx:pt idx="3138">44260</cx:pt>
          <cx:pt idx="3139">44259</cx:pt>
          <cx:pt idx="3140">44260</cx:pt>
          <cx:pt idx="3141">44261</cx:pt>
          <cx:pt idx="3142">44262</cx:pt>
          <cx:pt idx="3143">44261</cx:pt>
          <cx:pt idx="3144">44259</cx:pt>
          <cx:pt idx="3145">44257</cx:pt>
          <cx:pt idx="3146">44258</cx:pt>
          <cx:pt idx="3147">44260</cx:pt>
          <cx:pt idx="3148">44262</cx:pt>
          <cx:pt idx="3149">44259</cx:pt>
          <cx:pt idx="3150">44262</cx:pt>
          <cx:pt idx="3151">44258</cx:pt>
          <cx:pt idx="3152">44259</cx:pt>
          <cx:pt idx="3153">44256</cx:pt>
          <cx:pt idx="3154">44262</cx:pt>
          <cx:pt idx="3155">44261</cx:pt>
          <cx:pt idx="3156">44256</cx:pt>
          <cx:pt idx="3157">44257</cx:pt>
          <cx:pt idx="3158">44260</cx:pt>
          <cx:pt idx="3159">44262</cx:pt>
          <cx:pt idx="3160">44259</cx:pt>
          <cx:pt idx="3161">44259</cx:pt>
          <cx:pt idx="3162">44260</cx:pt>
          <cx:pt idx="3163">44259</cx:pt>
          <cx:pt idx="3164">44262</cx:pt>
          <cx:pt idx="3165">44260</cx:pt>
          <cx:pt idx="3166">44256</cx:pt>
          <cx:pt idx="3167">44258</cx:pt>
          <cx:pt idx="3168">44259</cx:pt>
          <cx:pt idx="3169">44253</cx:pt>
          <cx:pt idx="3170">44260</cx:pt>
          <cx:pt idx="3171">44257</cx:pt>
          <cx:pt idx="3172">44258</cx:pt>
          <cx:pt idx="3173">44256</cx:pt>
          <cx:pt idx="3174">44259</cx:pt>
          <cx:pt idx="3175">44258</cx:pt>
          <cx:pt idx="3176">44258</cx:pt>
          <cx:pt idx="3177">44258</cx:pt>
          <cx:pt idx="3178">44257</cx:pt>
          <cx:pt idx="3179">44260</cx:pt>
          <cx:pt idx="3180">44257</cx:pt>
          <cx:pt idx="3181">44257</cx:pt>
          <cx:pt idx="3182">44261</cx:pt>
          <cx:pt idx="3183">44260</cx:pt>
          <cx:pt idx="3184">44258</cx:pt>
          <cx:pt idx="3185">44262</cx:pt>
          <cx:pt idx="3186">44257</cx:pt>
          <cx:pt idx="3187">44257</cx:pt>
          <cx:pt idx="3188">44257</cx:pt>
          <cx:pt idx="3189">44260</cx:pt>
          <cx:pt idx="3190">44258</cx:pt>
          <cx:pt idx="3191">44258</cx:pt>
          <cx:pt idx="3192">44256</cx:pt>
          <cx:pt idx="3193">44262</cx:pt>
          <cx:pt idx="3194">44259</cx:pt>
          <cx:pt idx="3195">44260</cx:pt>
          <cx:pt idx="3196">44260</cx:pt>
          <cx:pt idx="3197">44257</cx:pt>
          <cx:pt idx="3198">44262</cx:pt>
          <cx:pt idx="3199">44262</cx:pt>
          <cx:pt idx="3200">44261</cx:pt>
          <cx:pt idx="3201">44258</cx:pt>
          <cx:pt idx="3202">44259</cx:pt>
          <cx:pt idx="3203">44258</cx:pt>
          <cx:pt idx="3204">44262</cx:pt>
          <cx:pt idx="3205">44257</cx:pt>
          <cx:pt idx="3206">44258</cx:pt>
          <cx:pt idx="3207">44260</cx:pt>
          <cx:pt idx="3208">44262</cx:pt>
          <cx:pt idx="3209">44261</cx:pt>
          <cx:pt idx="3210">44259</cx:pt>
          <cx:pt idx="3211">44261</cx:pt>
          <cx:pt idx="3212">44261</cx:pt>
          <cx:pt idx="3213">44260</cx:pt>
          <cx:pt idx="3214">44261</cx:pt>
          <cx:pt idx="3215">44257</cx:pt>
          <cx:pt idx="3216">44258</cx:pt>
          <cx:pt idx="3217">44261</cx:pt>
          <cx:pt idx="3218">44262</cx:pt>
          <cx:pt idx="3219">44259</cx:pt>
          <cx:pt idx="3220">44262</cx:pt>
          <cx:pt idx="3221">44258</cx:pt>
          <cx:pt idx="3222">44257</cx:pt>
          <cx:pt idx="3223">44261</cx:pt>
          <cx:pt idx="3224">44262</cx:pt>
          <cx:pt idx="3225">44259</cx:pt>
          <cx:pt idx="3226">44261</cx:pt>
          <cx:pt idx="3227">44260</cx:pt>
          <cx:pt idx="3228">44260</cx:pt>
          <cx:pt idx="3229">44260</cx:pt>
          <cx:pt idx="3230">44256</cx:pt>
          <cx:pt idx="3231">44256</cx:pt>
          <cx:pt idx="3232">44258</cx:pt>
          <cx:pt idx="3233">44260</cx:pt>
          <cx:pt idx="3234">44259</cx:pt>
          <cx:pt idx="3235">44261</cx:pt>
          <cx:pt idx="3236">44260</cx:pt>
          <cx:pt idx="3237">44258</cx:pt>
          <cx:pt idx="3238">44256</cx:pt>
          <cx:pt idx="3239">44256</cx:pt>
          <cx:pt idx="3240">44257</cx:pt>
          <cx:pt idx="3241">44259</cx:pt>
          <cx:pt idx="3242">44259</cx:pt>
          <cx:pt idx="3243">44258</cx:pt>
          <cx:pt idx="3244">44261</cx:pt>
          <cx:pt idx="3245">44260</cx:pt>
          <cx:pt idx="3246">44256</cx:pt>
          <cx:pt idx="3247">44256</cx:pt>
          <cx:pt idx="3248">44258</cx:pt>
          <cx:pt idx="3249">44259</cx:pt>
          <cx:pt idx="3250">44258</cx:pt>
          <cx:pt idx="3251">44257</cx:pt>
          <cx:pt idx="3252">44257</cx:pt>
          <cx:pt idx="3253">44261</cx:pt>
          <cx:pt idx="3254">44256</cx:pt>
          <cx:pt idx="3255">44257</cx:pt>
          <cx:pt idx="3256">44260</cx:pt>
          <cx:pt idx="3257">44263</cx:pt>
          <cx:pt idx="3258">44256</cx:pt>
          <cx:pt idx="3259">44262</cx:pt>
          <cx:pt idx="3260">44262</cx:pt>
          <cx:pt idx="3261">44260</cx:pt>
          <cx:pt idx="3262">44257</cx:pt>
          <cx:pt idx="3263">44259</cx:pt>
          <cx:pt idx="3264">44257</cx:pt>
          <cx:pt idx="3265">44261</cx:pt>
          <cx:pt idx="3266">44259</cx:pt>
          <cx:pt idx="3267">44259</cx:pt>
          <cx:pt idx="3268">44262</cx:pt>
          <cx:pt idx="3269">44257</cx:pt>
          <cx:pt idx="3270">44260</cx:pt>
          <cx:pt idx="3271">44262</cx:pt>
          <cx:pt idx="3272">44260</cx:pt>
          <cx:pt idx="3273">44258</cx:pt>
          <cx:pt idx="3274">44257</cx:pt>
          <cx:pt idx="3275">44256</cx:pt>
          <cx:pt idx="3276">44260</cx:pt>
          <cx:pt idx="3277">44260</cx:pt>
          <cx:pt idx="3278">44259</cx:pt>
          <cx:pt idx="3279">44259</cx:pt>
          <cx:pt idx="3280">44261</cx:pt>
          <cx:pt idx="3281">44256</cx:pt>
          <cx:pt idx="3282">44257</cx:pt>
          <cx:pt idx="3283">44257</cx:pt>
          <cx:pt idx="3284">44259</cx:pt>
          <cx:pt idx="3285">44256</cx:pt>
          <cx:pt idx="3286">44258</cx:pt>
          <cx:pt idx="3287">44260</cx:pt>
          <cx:pt idx="3288">44259</cx:pt>
          <cx:pt idx="3289">44261</cx:pt>
          <cx:pt idx="3290">44257</cx:pt>
          <cx:pt idx="3291">44259</cx:pt>
          <cx:pt idx="3292">44261</cx:pt>
          <cx:pt idx="3293">44258</cx:pt>
          <cx:pt idx="3294">44263</cx:pt>
          <cx:pt idx="3295">44261</cx:pt>
          <cx:pt idx="3296">44259</cx:pt>
          <cx:pt idx="3297">44257</cx:pt>
          <cx:pt idx="3298">44261</cx:pt>
          <cx:pt idx="3299">44258</cx:pt>
          <cx:pt idx="3300">44257</cx:pt>
          <cx:pt idx="3301">44256</cx:pt>
          <cx:pt idx="3302">44262</cx:pt>
          <cx:pt idx="3303">44257</cx:pt>
          <cx:pt idx="3304">44261</cx:pt>
          <cx:pt idx="3305">44258</cx:pt>
          <cx:pt idx="3306">44258</cx:pt>
          <cx:pt idx="3307">44256</cx:pt>
          <cx:pt idx="3308">44260</cx:pt>
          <cx:pt idx="3309">44259</cx:pt>
          <cx:pt idx="3310">44263</cx:pt>
          <cx:pt idx="3311">44262</cx:pt>
          <cx:pt idx="3312">44262</cx:pt>
          <cx:pt idx="3313">44262</cx:pt>
          <cx:pt idx="3314">44257</cx:pt>
          <cx:pt idx="3315">44258</cx:pt>
          <cx:pt idx="3316">44257</cx:pt>
          <cx:pt idx="3317">44256</cx:pt>
          <cx:pt idx="3318">44258</cx:pt>
          <cx:pt idx="3319">44260</cx:pt>
          <cx:pt idx="3320">44257</cx:pt>
          <cx:pt idx="3321">44259</cx:pt>
          <cx:pt idx="3322">44256</cx:pt>
          <cx:pt idx="3323">44262</cx:pt>
          <cx:pt idx="3324">44259</cx:pt>
          <cx:pt idx="3325">44261</cx:pt>
          <cx:pt idx="3326">44256</cx:pt>
          <cx:pt idx="3327">44259</cx:pt>
          <cx:pt idx="3328">44262</cx:pt>
          <cx:pt idx="3329">44256</cx:pt>
          <cx:pt idx="3330">44259</cx:pt>
          <cx:pt idx="3331">44256</cx:pt>
          <cx:pt idx="3332">44256</cx:pt>
          <cx:pt idx="3333">44256</cx:pt>
          <cx:pt idx="3334">44261</cx:pt>
          <cx:pt idx="3335">44257</cx:pt>
          <cx:pt idx="3336">44259</cx:pt>
          <cx:pt idx="3337">44260</cx:pt>
          <cx:pt idx="3338">44262</cx:pt>
          <cx:pt idx="3339">44261</cx:pt>
          <cx:pt idx="3340">44260</cx:pt>
          <cx:pt idx="3341">44260</cx:pt>
          <cx:pt idx="3342">44262</cx:pt>
          <cx:pt idx="3343">44262</cx:pt>
          <cx:pt idx="3344">44256</cx:pt>
          <cx:pt idx="3345">44258</cx:pt>
          <cx:pt idx="3346">44262</cx:pt>
          <cx:pt idx="3347">44256</cx:pt>
          <cx:pt idx="3348">44260</cx:pt>
          <cx:pt idx="3349">44262</cx:pt>
          <cx:pt idx="3350">44257</cx:pt>
          <cx:pt idx="3351">44261</cx:pt>
          <cx:pt idx="3352">44260</cx:pt>
          <cx:pt idx="3353">44259</cx:pt>
          <cx:pt idx="3354">44257</cx:pt>
          <cx:pt idx="3355">44258</cx:pt>
          <cx:pt idx="3356">44256</cx:pt>
          <cx:pt idx="3357">44259</cx:pt>
          <cx:pt idx="3358">44258</cx:pt>
          <cx:pt idx="3359">44261</cx:pt>
          <cx:pt idx="3360">44261</cx:pt>
          <cx:pt idx="3361">44256</cx:pt>
          <cx:pt idx="3362">44263</cx:pt>
          <cx:pt idx="3363">44258</cx:pt>
          <cx:pt idx="3364">44260</cx:pt>
          <cx:pt idx="3365">44262</cx:pt>
          <cx:pt idx="3366">44263</cx:pt>
          <cx:pt idx="3367">44263</cx:pt>
          <cx:pt idx="3368">44258</cx:pt>
          <cx:pt idx="3369">44259</cx:pt>
          <cx:pt idx="3370">44260</cx:pt>
          <cx:pt idx="3371">44257</cx:pt>
          <cx:pt idx="3372">44262</cx:pt>
          <cx:pt idx="3373">44262</cx:pt>
          <cx:pt idx="3374">44258</cx:pt>
          <cx:pt idx="3375">44262</cx:pt>
          <cx:pt idx="3376">44256</cx:pt>
          <cx:pt idx="3377">44262</cx:pt>
          <cx:pt idx="3378">44259</cx:pt>
          <cx:pt idx="3379">44260</cx:pt>
          <cx:pt idx="3380">44259</cx:pt>
          <cx:pt idx="3381">44259</cx:pt>
          <cx:pt idx="3382">44260</cx:pt>
          <cx:pt idx="3383">44259</cx:pt>
          <cx:pt idx="3384">44258</cx:pt>
          <cx:pt idx="3385">44260</cx:pt>
          <cx:pt idx="3386">44256</cx:pt>
          <cx:pt idx="3387">44257</cx:pt>
          <cx:pt idx="3388">44262</cx:pt>
          <cx:pt idx="3389">44260</cx:pt>
          <cx:pt idx="3390">44259</cx:pt>
          <cx:pt idx="3391">44256</cx:pt>
          <cx:pt idx="3392">44257</cx:pt>
          <cx:pt idx="3393">44260</cx:pt>
          <cx:pt idx="3394">44258</cx:pt>
          <cx:pt idx="3395">44258</cx:pt>
          <cx:pt idx="3396">44258</cx:pt>
          <cx:pt idx="3397">44258</cx:pt>
          <cx:pt idx="3398">44259</cx:pt>
          <cx:pt idx="3399">44256</cx:pt>
          <cx:pt idx="3400">44257</cx:pt>
          <cx:pt idx="3401">44260</cx:pt>
          <cx:pt idx="3402">44258</cx:pt>
          <cx:pt idx="3403">44260</cx:pt>
          <cx:pt idx="3404">44256</cx:pt>
          <cx:pt idx="3405">44257</cx:pt>
          <cx:pt idx="3406">44262</cx:pt>
          <cx:pt idx="3407">44261</cx:pt>
          <cx:pt idx="3408">44259</cx:pt>
          <cx:pt idx="3409">44259</cx:pt>
          <cx:pt idx="3410">44262</cx:pt>
          <cx:pt idx="3411">44259</cx:pt>
          <cx:pt idx="3412">44258</cx:pt>
          <cx:pt idx="3413">44257</cx:pt>
          <cx:pt idx="3414">44260</cx:pt>
          <cx:pt idx="3415">44257</cx:pt>
          <cx:pt idx="3416">44262</cx:pt>
          <cx:pt idx="3417">44262</cx:pt>
          <cx:pt idx="3418">44262</cx:pt>
          <cx:pt idx="3419">44256</cx:pt>
          <cx:pt idx="3420">44258</cx:pt>
          <cx:pt idx="3421">44258</cx:pt>
          <cx:pt idx="3422">44257</cx:pt>
          <cx:pt idx="3423">44258</cx:pt>
          <cx:pt idx="3424">44262</cx:pt>
          <cx:pt idx="3425">44259</cx:pt>
          <cx:pt idx="3426">44261</cx:pt>
          <cx:pt idx="3427">44261</cx:pt>
          <cx:pt idx="3428">44257</cx:pt>
          <cx:pt idx="3429">44260</cx:pt>
          <cx:pt idx="3430">44259</cx:pt>
          <cx:pt idx="3431">44259</cx:pt>
          <cx:pt idx="3432">44260</cx:pt>
          <cx:pt idx="3433">44260</cx:pt>
          <cx:pt idx="3434">44256</cx:pt>
          <cx:pt idx="3435">44260</cx:pt>
          <cx:pt idx="3436">44259</cx:pt>
          <cx:pt idx="3437">44258</cx:pt>
          <cx:pt idx="3438">44259</cx:pt>
          <cx:pt idx="3439">44261</cx:pt>
          <cx:pt idx="3440">44258</cx:pt>
          <cx:pt idx="3441">44261</cx:pt>
          <cx:pt idx="3442">44260</cx:pt>
          <cx:pt idx="3443">44260</cx:pt>
          <cx:pt idx="3444">44258</cx:pt>
          <cx:pt idx="3445">44262</cx:pt>
          <cx:pt idx="3446">44259</cx:pt>
          <cx:pt idx="3447">44259</cx:pt>
          <cx:pt idx="3448">44256</cx:pt>
          <cx:pt idx="3449">44262</cx:pt>
          <cx:pt idx="3450">44257</cx:pt>
          <cx:pt idx="3451">44258</cx:pt>
          <cx:pt idx="3452">44259</cx:pt>
          <cx:pt idx="3453">44257</cx:pt>
          <cx:pt idx="3454">44258</cx:pt>
          <cx:pt idx="3455">44258</cx:pt>
          <cx:pt idx="3456">44259</cx:pt>
          <cx:pt idx="3457">44259</cx:pt>
          <cx:pt idx="3458">44261</cx:pt>
          <cx:pt idx="3459">44257</cx:pt>
          <cx:pt idx="3460">44261</cx:pt>
          <cx:pt idx="3461">44262</cx:pt>
          <cx:pt idx="3462">44256</cx:pt>
          <cx:pt idx="3463">44259</cx:pt>
          <cx:pt idx="3464">44258</cx:pt>
          <cx:pt idx="3465">44260</cx:pt>
          <cx:pt idx="3466">44257</cx:pt>
          <cx:pt idx="3467">44258</cx:pt>
          <cx:pt idx="3468">44260</cx:pt>
          <cx:pt idx="3469">44261</cx:pt>
          <cx:pt idx="3470">44262</cx:pt>
          <cx:pt idx="3471">44256</cx:pt>
          <cx:pt idx="3472">44258</cx:pt>
          <cx:pt idx="3473">44260</cx:pt>
          <cx:pt idx="3474">44260</cx:pt>
          <cx:pt idx="3475">44260</cx:pt>
          <cx:pt idx="3476">44262</cx:pt>
          <cx:pt idx="3477">44260</cx:pt>
          <cx:pt idx="3478">44258</cx:pt>
          <cx:pt idx="3479">44259</cx:pt>
          <cx:pt idx="3480">44258</cx:pt>
          <cx:pt idx="3481">44258</cx:pt>
          <cx:pt idx="3482">44262</cx:pt>
          <cx:pt idx="3483">44259</cx:pt>
          <cx:pt idx="3484">44259</cx:pt>
          <cx:pt idx="3485">44259</cx:pt>
          <cx:pt idx="3486">44257</cx:pt>
          <cx:pt idx="3487">44261</cx:pt>
          <cx:pt idx="3488">44256</cx:pt>
          <cx:pt idx="3489">44258</cx:pt>
          <cx:pt idx="3490">44260</cx:pt>
          <cx:pt idx="3491">44258</cx:pt>
          <cx:pt idx="3492">44262</cx:pt>
          <cx:pt idx="3493">44259</cx:pt>
          <cx:pt idx="3494">44259</cx:pt>
          <cx:pt idx="3495">44258</cx:pt>
          <cx:pt idx="3496">44263</cx:pt>
          <cx:pt idx="3497">44262</cx:pt>
          <cx:pt idx="3498">44259</cx:pt>
          <cx:pt idx="3499">44261</cx:pt>
          <cx:pt idx="3500">44257</cx:pt>
          <cx:pt idx="3501">44258</cx:pt>
          <cx:pt idx="3502">44260</cx:pt>
          <cx:pt idx="3503">44257</cx:pt>
          <cx:pt idx="3504">44257</cx:pt>
          <cx:pt idx="3505">44257</cx:pt>
          <cx:pt idx="3506">44256</cx:pt>
          <cx:pt idx="3507">44260</cx:pt>
          <cx:pt idx="3508">44262</cx:pt>
          <cx:pt idx="3509">44260</cx:pt>
          <cx:pt idx="3510">44256</cx:pt>
          <cx:pt idx="3511">44257</cx:pt>
          <cx:pt idx="3512">44259</cx:pt>
          <cx:pt idx="3513">44257</cx:pt>
          <cx:pt idx="3514">44258</cx:pt>
          <cx:pt idx="3515">44258</cx:pt>
          <cx:pt idx="3516">44260</cx:pt>
          <cx:pt idx="3517">44260</cx:pt>
          <cx:pt idx="3518">44260</cx:pt>
          <cx:pt idx="3519">44261</cx:pt>
          <cx:pt idx="3520">44262</cx:pt>
          <cx:pt idx="3521">44257</cx:pt>
          <cx:pt idx="3522">44261</cx:pt>
          <cx:pt idx="3523">44260</cx:pt>
          <cx:pt idx="3524">44263</cx:pt>
          <cx:pt idx="3525">44258</cx:pt>
          <cx:pt idx="3526">44257</cx:pt>
          <cx:pt idx="3527">44260</cx:pt>
          <cx:pt idx="3528">44261</cx:pt>
          <cx:pt idx="3529">44256</cx:pt>
          <cx:pt idx="3530">44258</cx:pt>
          <cx:pt idx="3531">44259</cx:pt>
          <cx:pt idx="3532">44257</cx:pt>
          <cx:pt idx="3533">44258</cx:pt>
          <cx:pt idx="3534">44260</cx:pt>
          <cx:pt idx="3535">44261</cx:pt>
          <cx:pt idx="3536">44256</cx:pt>
          <cx:pt idx="3537">44258</cx:pt>
          <cx:pt idx="3538">44255</cx:pt>
          <cx:pt idx="3539">44256</cx:pt>
          <cx:pt idx="3540">44261</cx:pt>
          <cx:pt idx="3541">44261</cx:pt>
          <cx:pt idx="3542">44260</cx:pt>
          <cx:pt idx="3543">44261</cx:pt>
          <cx:pt idx="3544">44259</cx:pt>
          <cx:pt idx="3545">44259</cx:pt>
          <cx:pt idx="3546">44259</cx:pt>
          <cx:pt idx="3547">44261</cx:pt>
          <cx:pt idx="3548">44258</cx:pt>
          <cx:pt idx="3549">44259</cx:pt>
          <cx:pt idx="3550">44257</cx:pt>
          <cx:pt idx="3551">44263</cx:pt>
          <cx:pt idx="3552">44256</cx:pt>
          <cx:pt idx="3553">44260</cx:pt>
          <cx:pt idx="3554">44260</cx:pt>
          <cx:pt idx="3555">44256</cx:pt>
          <cx:pt idx="3556">44261</cx:pt>
          <cx:pt idx="3557">44262</cx:pt>
          <cx:pt idx="3558">44258</cx:pt>
          <cx:pt idx="3559">44256</cx:pt>
          <cx:pt idx="3560">44262</cx:pt>
          <cx:pt idx="3561">44257</cx:pt>
          <cx:pt idx="3562">44257</cx:pt>
          <cx:pt idx="3563">44256</cx:pt>
          <cx:pt idx="3564">44262</cx:pt>
          <cx:pt idx="3565">44258</cx:pt>
          <cx:pt idx="3566">44256</cx:pt>
          <cx:pt idx="3567">44259</cx:pt>
          <cx:pt idx="3568">44257</cx:pt>
          <cx:pt idx="3569">44256</cx:pt>
          <cx:pt idx="3570">44258</cx:pt>
          <cx:pt idx="3571">44256</cx:pt>
          <cx:pt idx="3572">44261</cx:pt>
          <cx:pt idx="3573">44259</cx:pt>
          <cx:pt idx="3574">44259</cx:pt>
          <cx:pt idx="3575">44260</cx:pt>
          <cx:pt idx="3576">44261</cx:pt>
          <cx:pt idx="3577">44258</cx:pt>
          <cx:pt idx="3578">44256</cx:pt>
          <cx:pt idx="3579">44258</cx:pt>
          <cx:pt idx="3580">44257</cx:pt>
          <cx:pt idx="3581">44257</cx:pt>
          <cx:pt idx="3582">44261</cx:pt>
          <cx:pt idx="3583">44259</cx:pt>
          <cx:pt idx="3584">44257</cx:pt>
          <cx:pt idx="3585">44262</cx:pt>
          <cx:pt idx="3586">44256</cx:pt>
          <cx:pt idx="3587">44260</cx:pt>
          <cx:pt idx="3588">44260</cx:pt>
          <cx:pt idx="3589">44257</cx:pt>
          <cx:pt idx="3590">44262</cx:pt>
          <cx:pt idx="3591">44261</cx:pt>
          <cx:pt idx="3592">44257</cx:pt>
          <cx:pt idx="3593">44261</cx:pt>
          <cx:pt idx="3594">44257</cx:pt>
          <cx:pt idx="3595">44260</cx:pt>
          <cx:pt idx="3596">44256</cx:pt>
          <cx:pt idx="3597">44259</cx:pt>
          <cx:pt idx="3598">44257</cx:pt>
          <cx:pt idx="3599">44262</cx:pt>
          <cx:pt idx="3600">44259</cx:pt>
          <cx:pt idx="3601">44262</cx:pt>
          <cx:pt idx="3602">44261</cx:pt>
          <cx:pt idx="3603">44260</cx:pt>
          <cx:pt idx="3604">44258</cx:pt>
          <cx:pt idx="3605">44259</cx:pt>
          <cx:pt idx="3606">44257</cx:pt>
          <cx:pt idx="3607">44258</cx:pt>
          <cx:pt idx="3608">44258</cx:pt>
          <cx:pt idx="3609">44262</cx:pt>
          <cx:pt idx="3610">44257</cx:pt>
          <cx:pt idx="3611">44262</cx:pt>
          <cx:pt idx="3612">44259</cx:pt>
          <cx:pt idx="3613">44258</cx:pt>
          <cx:pt idx="3614">44257</cx:pt>
          <cx:pt idx="3615">44262</cx:pt>
          <cx:pt idx="3616">44258</cx:pt>
          <cx:pt idx="3617">44257</cx:pt>
          <cx:pt idx="3618">44260</cx:pt>
          <cx:pt idx="3619">44258</cx:pt>
          <cx:pt idx="3620">44256</cx:pt>
          <cx:pt idx="3621">44260</cx:pt>
          <cx:pt idx="3622">44258</cx:pt>
          <cx:pt idx="3623">44258</cx:pt>
          <cx:pt idx="3624">44256</cx:pt>
          <cx:pt idx="3625">44259</cx:pt>
          <cx:pt idx="3626">44256</cx:pt>
          <cx:pt idx="3627">44261</cx:pt>
          <cx:pt idx="3628">44255</cx:pt>
          <cx:pt idx="3629">44262</cx:pt>
          <cx:pt idx="3630">44260</cx:pt>
          <cx:pt idx="3631">44257</cx:pt>
          <cx:pt idx="3632">44260</cx:pt>
          <cx:pt idx="3633">44260</cx:pt>
          <cx:pt idx="3634">44262</cx:pt>
          <cx:pt idx="3635">44259</cx:pt>
          <cx:pt idx="3636">44261</cx:pt>
          <cx:pt idx="3637">44258</cx:pt>
          <cx:pt idx="3638">44258</cx:pt>
          <cx:pt idx="3639">44261</cx:pt>
          <cx:pt idx="3640">44260</cx:pt>
          <cx:pt idx="3641">44257</cx:pt>
          <cx:pt idx="3642">44257</cx:pt>
          <cx:pt idx="3643">44257</cx:pt>
          <cx:pt idx="3644">44260</cx:pt>
          <cx:pt idx="3645">44256</cx:pt>
          <cx:pt idx="3646">44261</cx:pt>
          <cx:pt idx="3647">44256</cx:pt>
          <cx:pt idx="3648">44258</cx:pt>
          <cx:pt idx="3649">44260</cx:pt>
          <cx:pt idx="3650">44256</cx:pt>
          <cx:pt idx="3651">44256</cx:pt>
          <cx:pt idx="3652">44260</cx:pt>
          <cx:pt idx="3653">44258</cx:pt>
          <cx:pt idx="3654">44262</cx:pt>
          <cx:pt idx="3655">44259</cx:pt>
          <cx:pt idx="3656">44260</cx:pt>
          <cx:pt idx="3657">44261</cx:pt>
          <cx:pt idx="3658">44260</cx:pt>
          <cx:pt idx="3659">44258</cx:pt>
          <cx:pt idx="3660">44262</cx:pt>
          <cx:pt idx="3661">44259</cx:pt>
          <cx:pt idx="3662">44260</cx:pt>
          <cx:pt idx="3663">44256</cx:pt>
          <cx:pt idx="3664">44256</cx:pt>
          <cx:pt idx="3665">44262</cx:pt>
          <cx:pt idx="3666">44260</cx:pt>
          <cx:pt idx="3667">44258</cx:pt>
          <cx:pt idx="3668">44257</cx:pt>
          <cx:pt idx="3669">44262</cx:pt>
          <cx:pt idx="3670">44259</cx:pt>
          <cx:pt idx="3671">44257</cx:pt>
          <cx:pt idx="3672">44257</cx:pt>
          <cx:pt idx="3673">44260</cx:pt>
          <cx:pt idx="3674">44257</cx:pt>
          <cx:pt idx="3675">44260</cx:pt>
          <cx:pt idx="3676">44260</cx:pt>
          <cx:pt idx="3677">44260</cx:pt>
          <cx:pt idx="3678">44259</cx:pt>
          <cx:pt idx="3679">44260</cx:pt>
          <cx:pt idx="3680">44257</cx:pt>
          <cx:pt idx="3681">44259</cx:pt>
          <cx:pt idx="3682">44261</cx:pt>
          <cx:pt idx="3683">44260</cx:pt>
          <cx:pt idx="3684">44256</cx:pt>
          <cx:pt idx="3685">44259</cx:pt>
          <cx:pt idx="3686">44260</cx:pt>
          <cx:pt idx="3687">44257</cx:pt>
          <cx:pt idx="3688">44259</cx:pt>
          <cx:pt idx="3689">44259</cx:pt>
          <cx:pt idx="3690">44258</cx:pt>
          <cx:pt idx="3691">44261</cx:pt>
          <cx:pt idx="3692">44257</cx:pt>
          <cx:pt idx="3693">44257</cx:pt>
          <cx:pt idx="3694">44260</cx:pt>
          <cx:pt idx="3695">44261</cx:pt>
          <cx:pt idx="3696">44261</cx:pt>
          <cx:pt idx="3697">44261</cx:pt>
          <cx:pt idx="3698">44256</cx:pt>
          <cx:pt idx="3699">44260</cx:pt>
          <cx:pt idx="3700">44260</cx:pt>
          <cx:pt idx="3701">44259</cx:pt>
          <cx:pt idx="3702">44258</cx:pt>
          <cx:pt idx="3703">44257</cx:pt>
          <cx:pt idx="3704">44260</cx:pt>
          <cx:pt idx="3705">44261</cx:pt>
          <cx:pt idx="3706">44259</cx:pt>
          <cx:pt idx="3707">44260</cx:pt>
          <cx:pt idx="3708">44257</cx:pt>
          <cx:pt idx="3709">44258</cx:pt>
          <cx:pt idx="3710">44258</cx:pt>
          <cx:pt idx="3711">44256</cx:pt>
          <cx:pt idx="3712">44261</cx:pt>
          <cx:pt idx="3713">44258</cx:pt>
          <cx:pt idx="3714">44257</cx:pt>
          <cx:pt idx="3715">44260</cx:pt>
          <cx:pt idx="3716">44256</cx:pt>
          <cx:pt idx="3717">44256</cx:pt>
          <cx:pt idx="3718">44256</cx:pt>
          <cx:pt idx="3719">44260</cx:pt>
          <cx:pt idx="3720">44260</cx:pt>
          <cx:pt idx="3721">44260</cx:pt>
          <cx:pt idx="3722">44260</cx:pt>
          <cx:pt idx="3723">44257</cx:pt>
          <cx:pt idx="3724">44260</cx:pt>
          <cx:pt idx="3725">44261</cx:pt>
          <cx:pt idx="3726">44260</cx:pt>
          <cx:pt idx="3727">44262</cx:pt>
          <cx:pt idx="3728">44256</cx:pt>
          <cx:pt idx="3729">44259</cx:pt>
          <cx:pt idx="3730">44258</cx:pt>
          <cx:pt idx="3731">44258</cx:pt>
          <cx:pt idx="3732">44260</cx:pt>
          <cx:pt idx="3733">44262</cx:pt>
          <cx:pt idx="3734">44258</cx:pt>
          <cx:pt idx="3735">44256</cx:pt>
          <cx:pt idx="3736">44257</cx:pt>
          <cx:pt idx="3737">44262</cx:pt>
          <cx:pt idx="3738">44261</cx:pt>
          <cx:pt idx="3739">44257</cx:pt>
          <cx:pt idx="3740">44262</cx:pt>
          <cx:pt idx="3741">44262</cx:pt>
          <cx:pt idx="3742">44260</cx:pt>
          <cx:pt idx="3743">44262</cx:pt>
          <cx:pt idx="3744">44260</cx:pt>
          <cx:pt idx="3745">44258</cx:pt>
          <cx:pt idx="3746">44259</cx:pt>
          <cx:pt idx="3747">44262</cx:pt>
          <cx:pt idx="3748">44257</cx:pt>
          <cx:pt idx="3749">44258</cx:pt>
          <cx:pt idx="3750">44260</cx:pt>
          <cx:pt idx="3751">44260</cx:pt>
          <cx:pt idx="3752">44256</cx:pt>
          <cx:pt idx="3753">44259</cx:pt>
          <cx:pt idx="3754">44257</cx:pt>
          <cx:pt idx="3755">44258</cx:pt>
          <cx:pt idx="3756">44257</cx:pt>
          <cx:pt idx="3757">44258</cx:pt>
          <cx:pt idx="3758">44260</cx:pt>
          <cx:pt idx="3759">44257</cx:pt>
          <cx:pt idx="3760">44262</cx:pt>
          <cx:pt idx="3761">44262</cx:pt>
          <cx:pt idx="3762">44256</cx:pt>
          <cx:pt idx="3763">44262</cx:pt>
          <cx:pt idx="3764">44261</cx:pt>
          <cx:pt idx="3765">44257</cx:pt>
          <cx:pt idx="3766">44262</cx:pt>
          <cx:pt idx="3767">44259</cx:pt>
          <cx:pt idx="3768">44259</cx:pt>
          <cx:pt idx="3769">44261</cx:pt>
          <cx:pt idx="3770">44257</cx:pt>
          <cx:pt idx="3771">44262</cx:pt>
          <cx:pt idx="3772">44260</cx:pt>
          <cx:pt idx="3773">44257</cx:pt>
          <cx:pt idx="3774">44256</cx:pt>
          <cx:pt idx="3775">44257</cx:pt>
          <cx:pt idx="3776">44258</cx:pt>
          <cx:pt idx="3777">44261</cx:pt>
          <cx:pt idx="3778">44259</cx:pt>
          <cx:pt idx="3779">44258</cx:pt>
          <cx:pt idx="3780">44259</cx:pt>
          <cx:pt idx="3781">44258</cx:pt>
          <cx:pt idx="3782">44259</cx:pt>
          <cx:pt idx="3783">44258</cx:pt>
          <cx:pt idx="3784">44256</cx:pt>
          <cx:pt idx="3785">44260</cx:pt>
          <cx:pt idx="3786">44257</cx:pt>
          <cx:pt idx="3787">44258</cx:pt>
          <cx:pt idx="3788">44258</cx:pt>
          <cx:pt idx="3789">44257</cx:pt>
          <cx:pt idx="3790">44260</cx:pt>
          <cx:pt idx="3791">44262</cx:pt>
          <cx:pt idx="3792">44260</cx:pt>
          <cx:pt idx="3793">44257</cx:pt>
          <cx:pt idx="3794">44257</cx:pt>
          <cx:pt idx="3795">44258</cx:pt>
          <cx:pt idx="3796">44258</cx:pt>
          <cx:pt idx="3797">44257</cx:pt>
          <cx:pt idx="3798">44257</cx:pt>
          <cx:pt idx="3799">44256</cx:pt>
          <cx:pt idx="3800">44259</cx:pt>
          <cx:pt idx="3801">44260</cx:pt>
          <cx:pt idx="3802">44259</cx:pt>
          <cx:pt idx="3803">44257</cx:pt>
          <cx:pt idx="3804">44260</cx:pt>
          <cx:pt idx="3805">44259</cx:pt>
          <cx:pt idx="3806">44259</cx:pt>
          <cx:pt idx="3807">44260</cx:pt>
          <cx:pt idx="3808">44256</cx:pt>
          <cx:pt idx="3809">44262</cx:pt>
          <cx:pt idx="3810">44261</cx:pt>
          <cx:pt idx="3811">44258</cx:pt>
          <cx:pt idx="3812">44256</cx:pt>
          <cx:pt idx="3813">44260</cx:pt>
          <cx:pt idx="3814">44260</cx:pt>
          <cx:pt idx="3815">44262</cx:pt>
          <cx:pt idx="3816">44262</cx:pt>
          <cx:pt idx="3817">44256</cx:pt>
          <cx:pt idx="3818">44260</cx:pt>
          <cx:pt idx="3819">44257</cx:pt>
          <cx:pt idx="3820">44258</cx:pt>
          <cx:pt idx="3821">44257</cx:pt>
          <cx:pt idx="3822">44257</cx:pt>
          <cx:pt idx="3823">44259</cx:pt>
          <cx:pt idx="3824">44261</cx:pt>
          <cx:pt idx="3825">44256</cx:pt>
          <cx:pt idx="3826">44258</cx:pt>
          <cx:pt idx="3827">44262</cx:pt>
          <cx:pt idx="3828">44258</cx:pt>
          <cx:pt idx="3829">44258</cx:pt>
          <cx:pt idx="3830">44261</cx:pt>
          <cx:pt idx="3831">44257</cx:pt>
          <cx:pt idx="3832">44256</cx:pt>
          <cx:pt idx="3833">44258</cx:pt>
          <cx:pt idx="3834">44257</cx:pt>
          <cx:pt idx="3835">44258</cx:pt>
          <cx:pt idx="3836">44259</cx:pt>
          <cx:pt idx="3837">44256</cx:pt>
          <cx:pt idx="3838">44260</cx:pt>
          <cx:pt idx="3839">44257</cx:pt>
          <cx:pt idx="3840">44258</cx:pt>
          <cx:pt idx="3841">44258</cx:pt>
          <cx:pt idx="3842">44259</cx:pt>
          <cx:pt idx="3843">44258</cx:pt>
          <cx:pt idx="3844">44258</cx:pt>
          <cx:pt idx="3845">44260</cx:pt>
          <cx:pt idx="3846">44258</cx:pt>
          <cx:pt idx="3847">44259</cx:pt>
          <cx:pt idx="3848">44258</cx:pt>
          <cx:pt idx="3849">44260</cx:pt>
          <cx:pt idx="3850">44259</cx:pt>
          <cx:pt idx="3851">44256</cx:pt>
          <cx:pt idx="3852">44256</cx:pt>
          <cx:pt idx="3853">44262</cx:pt>
          <cx:pt idx="3854">44262</cx:pt>
          <cx:pt idx="3855">44262</cx:pt>
          <cx:pt idx="3856">44263</cx:pt>
          <cx:pt idx="3857">44261</cx:pt>
          <cx:pt idx="3858">44262</cx:pt>
          <cx:pt idx="3859">44261</cx:pt>
          <cx:pt idx="3860">44257</cx:pt>
          <cx:pt idx="3861">44259</cx:pt>
          <cx:pt idx="3862">44258</cx:pt>
          <cx:pt idx="3863">44262</cx:pt>
          <cx:pt idx="3864">44262</cx:pt>
          <cx:pt idx="3865">44260</cx:pt>
          <cx:pt idx="3866">44261</cx:pt>
          <cx:pt idx="3867">44259</cx:pt>
          <cx:pt idx="3868">44261</cx:pt>
          <cx:pt idx="3869">44260</cx:pt>
          <cx:pt idx="3870">44258</cx:pt>
          <cx:pt idx="3871">44258</cx:pt>
          <cx:pt idx="3872">44257</cx:pt>
          <cx:pt idx="3873">44256</cx:pt>
          <cx:pt idx="3874">44257</cx:pt>
          <cx:pt idx="3875">44256</cx:pt>
          <cx:pt idx="3876">44262</cx:pt>
          <cx:pt idx="3877">44259</cx:pt>
          <cx:pt idx="3878">44257</cx:pt>
          <cx:pt idx="3879">44257</cx:pt>
          <cx:pt idx="3880">44260</cx:pt>
          <cx:pt idx="3881">44256</cx:pt>
          <cx:pt idx="3882">44262</cx:pt>
          <cx:pt idx="3883">44260</cx:pt>
          <cx:pt idx="3884">44259</cx:pt>
          <cx:pt idx="3885">44256</cx:pt>
          <cx:pt idx="3886">44259</cx:pt>
          <cx:pt idx="3887">44260</cx:pt>
          <cx:pt idx="3888">44261</cx:pt>
          <cx:pt idx="3889">44257</cx:pt>
          <cx:pt idx="3890">44256</cx:pt>
          <cx:pt idx="3891">44260</cx:pt>
          <cx:pt idx="3892">44256</cx:pt>
          <cx:pt idx="3893">44261</cx:pt>
          <cx:pt idx="3894">44256</cx:pt>
          <cx:pt idx="3895">44259</cx:pt>
          <cx:pt idx="3896">44258</cx:pt>
          <cx:pt idx="3897">44258</cx:pt>
          <cx:pt idx="3898">44258</cx:pt>
          <cx:pt idx="3899">44257</cx:pt>
          <cx:pt idx="3900">44260</cx:pt>
          <cx:pt idx="3901">44258</cx:pt>
          <cx:pt idx="3902">44261</cx:pt>
          <cx:pt idx="3903">44259</cx:pt>
          <cx:pt idx="3904">44258</cx:pt>
          <cx:pt idx="3905">44259</cx:pt>
          <cx:pt idx="3906">44261</cx:pt>
          <cx:pt idx="3907">44261</cx:pt>
          <cx:pt idx="3908">44257</cx:pt>
          <cx:pt idx="3909">44259</cx:pt>
          <cx:pt idx="3910">44261</cx:pt>
          <cx:pt idx="3911">44262</cx:pt>
          <cx:pt idx="3912">44260</cx:pt>
          <cx:pt idx="3913">44262</cx:pt>
          <cx:pt idx="3914">44261</cx:pt>
          <cx:pt idx="3915">44258</cx:pt>
          <cx:pt idx="3916">44260</cx:pt>
          <cx:pt idx="3917">44260</cx:pt>
          <cx:pt idx="3918">44260</cx:pt>
          <cx:pt idx="3919">44259</cx:pt>
          <cx:pt idx="3920">44260</cx:pt>
          <cx:pt idx="3921">44260</cx:pt>
          <cx:pt idx="3922">44259</cx:pt>
          <cx:pt idx="3923">44259</cx:pt>
          <cx:pt idx="3924">44259</cx:pt>
          <cx:pt idx="3925">44257</cx:pt>
          <cx:pt idx="3926">44260</cx:pt>
          <cx:pt idx="3927">44257</cx:pt>
          <cx:pt idx="3928">44259</cx:pt>
          <cx:pt idx="3929">44260</cx:pt>
          <cx:pt idx="3930">44261</cx:pt>
          <cx:pt idx="3931">44260</cx:pt>
          <cx:pt idx="3932">44259</cx:pt>
          <cx:pt idx="3933">44259</cx:pt>
          <cx:pt idx="3934">44260</cx:pt>
          <cx:pt idx="3935">44257</cx:pt>
          <cx:pt idx="3936">44257</cx:pt>
          <cx:pt idx="3937">44257</cx:pt>
          <cx:pt idx="3938">44258</cx:pt>
          <cx:pt idx="3939">44256</cx:pt>
          <cx:pt idx="3940">44258</cx:pt>
          <cx:pt idx="3941">44257</cx:pt>
          <cx:pt idx="3942">44262</cx:pt>
          <cx:pt idx="3943">44257</cx:pt>
          <cx:pt idx="3944">44257</cx:pt>
          <cx:pt idx="3945">44261</cx:pt>
          <cx:pt idx="3946">44262</cx:pt>
          <cx:pt idx="3947">44259</cx:pt>
          <cx:pt idx="3948">44257</cx:pt>
          <cx:pt idx="3949">44256</cx:pt>
          <cx:pt idx="3950">44259</cx:pt>
          <cx:pt idx="3951">44256</cx:pt>
          <cx:pt idx="3952">44256</cx:pt>
          <cx:pt idx="3953">44257</cx:pt>
          <cx:pt idx="3954">44258</cx:pt>
          <cx:pt idx="3955">44258</cx:pt>
          <cx:pt idx="3956">44258</cx:pt>
          <cx:pt idx="3957">44258</cx:pt>
          <cx:pt idx="3958">44257</cx:pt>
          <cx:pt idx="3959">44261</cx:pt>
          <cx:pt idx="3960">44259</cx:pt>
          <cx:pt idx="3961">44258</cx:pt>
          <cx:pt idx="3962">44258</cx:pt>
          <cx:pt idx="3963">44256</cx:pt>
          <cx:pt idx="3964">44258</cx:pt>
          <cx:pt idx="3965">44252</cx:pt>
          <cx:pt idx="3966">44256</cx:pt>
          <cx:pt idx="3967">44261</cx:pt>
          <cx:pt idx="3968">44260</cx:pt>
          <cx:pt idx="3969">44260</cx:pt>
          <cx:pt idx="3970">44257</cx:pt>
          <cx:pt idx="3971">44262</cx:pt>
          <cx:pt idx="3972">44260</cx:pt>
          <cx:pt idx="3973">44262</cx:pt>
          <cx:pt idx="3974">44262</cx:pt>
          <cx:pt idx="3975">44260</cx:pt>
          <cx:pt idx="3976">44256</cx:pt>
          <cx:pt idx="3977">44258</cx:pt>
          <cx:pt idx="3978">44262</cx:pt>
          <cx:pt idx="3979">44261</cx:pt>
          <cx:pt idx="3980">44258</cx:pt>
          <cx:pt idx="3981">44261</cx:pt>
          <cx:pt idx="3982">44257</cx:pt>
          <cx:pt idx="3983">44258</cx:pt>
          <cx:pt idx="3984">44260</cx:pt>
          <cx:pt idx="3985">44259</cx:pt>
          <cx:pt idx="3986">44260</cx:pt>
          <cx:pt idx="3987">44259</cx:pt>
          <cx:pt idx="3988">44262</cx:pt>
          <cx:pt idx="3989">44256</cx:pt>
          <cx:pt idx="3990">44260</cx:pt>
          <cx:pt idx="3991">44260</cx:pt>
          <cx:pt idx="3992">44258</cx:pt>
          <cx:pt idx="3993">44263</cx:pt>
          <cx:pt idx="3994">44257</cx:pt>
          <cx:pt idx="3995">44259</cx:pt>
          <cx:pt idx="3996">44260</cx:pt>
          <cx:pt idx="3997">44259</cx:pt>
          <cx:pt idx="3998">44256</cx:pt>
          <cx:pt idx="3999">44257</cx:pt>
          <cx:pt idx="4000">44260</cx:pt>
          <cx:pt idx="4001">44257</cx:pt>
          <cx:pt idx="4002">44259</cx:pt>
          <cx:pt idx="4003">44259</cx:pt>
          <cx:pt idx="4004">44262</cx:pt>
          <cx:pt idx="4005">44263</cx:pt>
          <cx:pt idx="4006">44259</cx:pt>
          <cx:pt idx="4007">44257</cx:pt>
          <cx:pt idx="4008">44262</cx:pt>
          <cx:pt idx="4009">44260</cx:pt>
          <cx:pt idx="4010">44258</cx:pt>
          <cx:pt idx="4011">44259</cx:pt>
          <cx:pt idx="4012">44260</cx:pt>
          <cx:pt idx="4013">44261</cx:pt>
          <cx:pt idx="4014">44257</cx:pt>
          <cx:pt idx="4015">44258</cx:pt>
          <cx:pt idx="4016">44261</cx:pt>
          <cx:pt idx="4017">44261</cx:pt>
          <cx:pt idx="4018">44258</cx:pt>
          <cx:pt idx="4019">44259</cx:pt>
          <cx:pt idx="4020">44260</cx:pt>
          <cx:pt idx="4021">44262</cx:pt>
          <cx:pt idx="4022">44259</cx:pt>
          <cx:pt idx="4023">44260</cx:pt>
          <cx:pt idx="4024">44258</cx:pt>
          <cx:pt idx="4025">44259</cx:pt>
          <cx:pt idx="4026">44261</cx:pt>
          <cx:pt idx="4027">44256</cx:pt>
          <cx:pt idx="4028">44257</cx:pt>
          <cx:pt idx="4029">44262</cx:pt>
          <cx:pt idx="4030">44256</cx:pt>
          <cx:pt idx="4031">44257</cx:pt>
          <cx:pt idx="4032">44258</cx:pt>
          <cx:pt idx="4033">44260</cx:pt>
          <cx:pt idx="4034">44258</cx:pt>
          <cx:pt idx="4035">44261</cx:pt>
          <cx:pt idx="4036">44258</cx:pt>
          <cx:pt idx="4037">44260</cx:pt>
          <cx:pt idx="4038">44259</cx:pt>
          <cx:pt idx="4039">44262</cx:pt>
          <cx:pt idx="4040">44259</cx:pt>
          <cx:pt idx="4041">44257</cx:pt>
          <cx:pt idx="4042">44256</cx:pt>
          <cx:pt idx="4043">44258</cx:pt>
          <cx:pt idx="4044">44255</cx:pt>
          <cx:pt idx="4045">44259</cx:pt>
          <cx:pt idx="4046">44256</cx:pt>
          <cx:pt idx="4047">44257</cx:pt>
          <cx:pt idx="4048">44259</cx:pt>
          <cx:pt idx="4049">44258</cx:pt>
          <cx:pt idx="4050">44257</cx:pt>
          <cx:pt idx="4051">44259</cx:pt>
          <cx:pt idx="4052">44262</cx:pt>
          <cx:pt idx="4053">44262</cx:pt>
          <cx:pt idx="4054">44262</cx:pt>
          <cx:pt idx="4055">44261</cx:pt>
          <cx:pt idx="4056">44258</cx:pt>
          <cx:pt idx="4057">44260</cx:pt>
          <cx:pt idx="4058">44262</cx:pt>
          <cx:pt idx="4059">44259</cx:pt>
          <cx:pt idx="4060">44257</cx:pt>
          <cx:pt idx="4061">44262</cx:pt>
          <cx:pt idx="4062">44258</cx:pt>
          <cx:pt idx="4063">44258</cx:pt>
          <cx:pt idx="4064">44262</cx:pt>
          <cx:pt idx="4065">44262</cx:pt>
          <cx:pt idx="4066">44256</cx:pt>
          <cx:pt idx="4067">44259</cx:pt>
          <cx:pt idx="4068">44262</cx:pt>
          <cx:pt idx="4069">44262</cx:pt>
          <cx:pt idx="4070">44256</cx:pt>
          <cx:pt idx="4071">44262</cx:pt>
          <cx:pt idx="4072">44259</cx:pt>
          <cx:pt idx="4073">44256</cx:pt>
          <cx:pt idx="4074">44260</cx:pt>
          <cx:pt idx="4075">44258</cx:pt>
          <cx:pt idx="4076">44260</cx:pt>
          <cx:pt idx="4077">44259</cx:pt>
          <cx:pt idx="4078">44262</cx:pt>
          <cx:pt idx="4079">44257</cx:pt>
          <cx:pt idx="4080">44260</cx:pt>
          <cx:pt idx="4081">44260</cx:pt>
          <cx:pt idx="4082">44262</cx:pt>
          <cx:pt idx="4083">44260</cx:pt>
          <cx:pt idx="4084">44259</cx:pt>
          <cx:pt idx="4085">44259</cx:pt>
          <cx:pt idx="4086">44262</cx:pt>
          <cx:pt idx="4087">44262</cx:pt>
          <cx:pt idx="4088">44261</cx:pt>
          <cx:pt idx="4089">44262</cx:pt>
          <cx:pt idx="4090">44263</cx:pt>
          <cx:pt idx="4091">44257</cx:pt>
          <cx:pt idx="4092">44259</cx:pt>
          <cx:pt idx="4093">44258</cx:pt>
          <cx:pt idx="4094">44258</cx:pt>
          <cx:pt idx="4095">44261</cx:pt>
          <cx:pt idx="4096">44259</cx:pt>
          <cx:pt idx="4097">44258</cx:pt>
          <cx:pt idx="4098">44256</cx:pt>
          <cx:pt idx="4099">44258</cx:pt>
          <cx:pt idx="4100">44262</cx:pt>
          <cx:pt idx="4101">44259</cx:pt>
          <cx:pt idx="4102">44260</cx:pt>
          <cx:pt idx="4103">44261</cx:pt>
          <cx:pt idx="4104">44256</cx:pt>
          <cx:pt idx="4105">44258</cx:pt>
          <cx:pt idx="4106">44261</cx:pt>
          <cx:pt idx="4107">44257</cx:pt>
          <cx:pt idx="4108">44260</cx:pt>
          <cx:pt idx="4109">44262</cx:pt>
          <cx:pt idx="4110">44261</cx:pt>
          <cx:pt idx="4111">44256</cx:pt>
          <cx:pt idx="4112">44256</cx:pt>
          <cx:pt idx="4113">44262</cx:pt>
          <cx:pt idx="4114">44258</cx:pt>
          <cx:pt idx="4115">44258</cx:pt>
          <cx:pt idx="4116">44259</cx:pt>
          <cx:pt idx="4117">44256</cx:pt>
          <cx:pt idx="4118">44257</cx:pt>
          <cx:pt idx="4119">44260</cx:pt>
          <cx:pt idx="4120">44257</cx:pt>
          <cx:pt idx="4121">44260</cx:pt>
          <cx:pt idx="4122">44261</cx:pt>
          <cx:pt idx="4123">44262</cx:pt>
          <cx:pt idx="4124">44260</cx:pt>
          <cx:pt idx="4125">44256</cx:pt>
          <cx:pt idx="4126">44256</cx:pt>
          <cx:pt idx="4127">44256</cx:pt>
          <cx:pt idx="4128">44257</cx:pt>
          <cx:pt idx="4129">44256</cx:pt>
          <cx:pt idx="4130">44257</cx:pt>
          <cx:pt idx="4131">44257</cx:pt>
          <cx:pt idx="4132">44261</cx:pt>
          <cx:pt idx="4133">44258</cx:pt>
          <cx:pt idx="4134">44261</cx:pt>
          <cx:pt idx="4135">44256</cx:pt>
          <cx:pt idx="4136">44256</cx:pt>
          <cx:pt idx="4137">44259</cx:pt>
          <cx:pt idx="4138">44256</cx:pt>
          <cx:pt idx="4139">44256</cx:pt>
          <cx:pt idx="4140">44260</cx:pt>
          <cx:pt idx="4141">44261</cx:pt>
          <cx:pt idx="4142">44261</cx:pt>
          <cx:pt idx="4143">44259</cx:pt>
          <cx:pt idx="4144">44258</cx:pt>
          <cx:pt idx="4145">44260</cx:pt>
          <cx:pt idx="4146">44261</cx:pt>
          <cx:pt idx="4147">44257</cx:pt>
          <cx:pt idx="4148">44256</cx:pt>
          <cx:pt idx="4149">44257</cx:pt>
          <cx:pt idx="4150">44261</cx:pt>
          <cx:pt idx="4151">44257</cx:pt>
          <cx:pt idx="4152">44256</cx:pt>
          <cx:pt idx="4153">44261</cx:pt>
          <cx:pt idx="4154">44262</cx:pt>
          <cx:pt idx="4155">44258</cx:pt>
          <cx:pt idx="4156">44261</cx:pt>
          <cx:pt idx="4157">44262</cx:pt>
          <cx:pt idx="4158">44262</cx:pt>
          <cx:pt idx="4159">44256</cx:pt>
          <cx:pt idx="4160">44258</cx:pt>
          <cx:pt idx="4161">44261</cx:pt>
          <cx:pt idx="4162">44262</cx:pt>
          <cx:pt idx="4163">44257</cx:pt>
          <cx:pt idx="4164">44259</cx:pt>
          <cx:pt idx="4165">44259</cx:pt>
          <cx:pt idx="4166">44259</cx:pt>
          <cx:pt idx="4167">44256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it-IT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Segoe UI Light"/>
              </a:rPr>
              <a:t>Distribuzione Giornaliera</a:t>
            </a:r>
          </a:p>
        </cx:rich>
      </cx:tx>
    </cx:title>
    <cx:plotArea>
      <cx:plotAreaRegion>
        <cx:plotSurface>
          <cx:spPr>
            <a:noFill/>
            <a:ln>
              <a:noFill/>
            </a:ln>
            <a:effectLst>
              <a:outerShdw blurRad="114300" dist="50800" dir="2400000" algn="ctr" rotWithShape="0">
                <a:srgbClr val="000000"/>
              </a:outerShdw>
            </a:effectLst>
          </cx:spPr>
        </cx:plotSurface>
        <cx:series layoutId="clusteredColumn" uniqueId="{CAEA3402-410E-4381-9DEE-C98620FA2375}">
          <cx:tx>
            <cx:txData>
              <cx:f>Sheet1!$M$1</cx:f>
              <cx:v>created_at_DATE</cx:v>
            </cx:txData>
          </cx:tx>
          <cx:spPr>
            <a:effectLst>
              <a:glow>
                <a:schemeClr val="accent1">
                  <a:alpha val="40000"/>
                </a:schemeClr>
              </a:glow>
              <a:outerShdw blurRad="50800" dist="76200" sx="98000" sy="98000" algn="ctr" rotWithShape="0">
                <a:srgbClr val="000000">
                  <a:alpha val="0"/>
                </a:srgbClr>
              </a:outerShdw>
              <a:softEdge rad="12700"/>
            </a:effectLst>
          </cx:spPr>
          <cx:dataLabels pos="out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/>
                </a:pPr>
                <a:endParaRPr lang="it-IT" sz="10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Light"/>
                </a:endParaRPr>
              </a:p>
            </cx:txPr>
            <cx:visibility seriesName="0" categoryName="0" value="1"/>
          </cx:dataLabels>
          <cx:dataId val="0"/>
          <cx:layoutPr>
            <cx:binning intervalClosed="r">
              <cx:binCount val="12"/>
            </cx:binning>
          </cx:layoutPr>
        </cx:series>
      </cx:plotAreaRegion>
      <cx:axis id="0">
        <cx:catScaling gapWidth="0.00999999978"/>
        <cx:tickLabels/>
        <cx:numFmt formatCode="g/m;@" sourceLinked="0"/>
        <cx:spPr>
          <a:ln>
            <a:solidFill>
              <a:schemeClr val="accent1"/>
            </a:solidFill>
          </a:ln>
        </cx:spPr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900" b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pPr>
            <a:endParaRPr lang="it-IT" sz="900" b="0" i="0" u="none" strike="noStrike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cx:txPr>
      </cx:axis>
      <cx:axis id="1" hidden="1">
        <cx:valScaling/>
        <cx:majorGridlines>
          <cx:spPr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cx:spPr>
        </cx:majorGridlines>
        <cx:tickLabels/>
      </cx:axis>
    </cx:plotArea>
  </cx:chart>
  <cx:spPr>
    <a:solidFill>
      <a:schemeClr val="bg1">
        <a:lumMod val="95000"/>
        <a:alpha val="36000"/>
      </a:schemeClr>
    </a:solidFill>
    <a:ln>
      <a:noFill/>
    </a:ln>
    <a:effectLst/>
  </cx:spPr>
</cx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592796-7AA1-497B-9CE9-8E8966CB8CE2}" type="datetime1">
              <a:rPr lang="it-IT" smtClean="0"/>
              <a:t>14/07/2021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44CD3-F172-40A6-8CC2-7C1BDB50FCCC}" type="datetime1">
              <a:rPr lang="it-IT" smtClean="0"/>
              <a:pPr/>
              <a:t>14/07/2021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571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4815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6273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0620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889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8978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59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6547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958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641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222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6542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992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80C2F-E619-4E2B-98D8-9919014BF7EE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E3EE3-319B-4C93-A32E-F64B3033E57B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0A9B30-32BF-442A-B130-C9B2A356DE7F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4DC4D-4BAB-43AA-A021-28B909AD3CA4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117723-EB04-4C04-9674-58A429F184E6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E15B3F-4F63-4854-B260-644CB8AE9876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E3B526-7D30-4D51-AA76-7FA42F009E0B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E6CD4-BACA-4755-A5FF-8B9C7B679C7B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2178BE-F2FA-4842-89B9-5AB859F2200B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4AF1B6-DBC2-4905-A758-9C352F9780A8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6C0DB5-C28F-411E-89D7-2AE292A03A8E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Figura a mano libera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" name="Figura a mano libera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465EC4-9DBE-48F2-9E50-89249D3E8290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D3C9841-ED8B-4C1E-8E02-F067D670649A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hyperlink" Target="https://24slides.com/?utm_campaign=mp&amp;utm_medium=ppt&amp;utm_source=pptlink&amp;utm_content=&amp;utm_term=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hyperlink" Target="https://24slides.com/?utm_campaign=mp&amp;utm_medium=ppt&amp;utm_source=pptlink&amp;utm_content=&amp;utm_term=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6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2.xml"/><Relationship Id="rId5" Type="http://schemas.openxmlformats.org/officeDocument/2006/relationships/image" Target="../media/image8.png"/><Relationship Id="rId4" Type="http://schemas.microsoft.com/office/2014/relationships/chartEx" Target="../charts/chartEx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5" Type="http://schemas.openxmlformats.org/officeDocument/2006/relationships/image" Target="../media/image10.jpeg"/><Relationship Id="rId4" Type="http://schemas.openxmlformats.org/officeDocument/2006/relationships/chart" Target="../charts/char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B41481A-21B1-4E0A-9CB1-E89EA49ED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078"/>
          </a:xfrm>
          <a:prstGeom prst="rect">
            <a:avLst/>
          </a:prstGeom>
        </p:spPr>
      </p:pic>
      <p:sp>
        <p:nvSpPr>
          <p:cNvPr id="19" name="Rettangolo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95817" y="-66806"/>
            <a:ext cx="12666133" cy="7194811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" name="Casella di testo 6"/>
          <p:cNvSpPr txBox="1"/>
          <p:nvPr/>
        </p:nvSpPr>
        <p:spPr>
          <a:xfrm>
            <a:off x="3607372" y="3250274"/>
            <a:ext cx="480099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4400" b="1" dirty="0">
                <a:solidFill>
                  <a:schemeClr val="bg1"/>
                </a:solidFill>
                <a:latin typeface="+mj-lt"/>
              </a:rPr>
              <a:t>ANALISI SU TWEET </a:t>
            </a:r>
          </a:p>
        </p:txBody>
      </p:sp>
      <p:sp>
        <p:nvSpPr>
          <p:cNvPr id="21" name="Casella di testo 20"/>
          <p:cNvSpPr txBox="1"/>
          <p:nvPr/>
        </p:nvSpPr>
        <p:spPr>
          <a:xfrm>
            <a:off x="3045231" y="4093050"/>
            <a:ext cx="59252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2000" dirty="0">
                <a:solidFill>
                  <a:schemeClr val="bg1"/>
                </a:solidFill>
              </a:rPr>
              <a:t>Progetto del corso di Business Intelligence per Big Data</a:t>
            </a:r>
          </a:p>
        </p:txBody>
      </p:sp>
      <p:sp>
        <p:nvSpPr>
          <p:cNvPr id="3" name="Titolo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1</a:t>
            </a:r>
          </a:p>
        </p:txBody>
      </p:sp>
      <p:pic>
        <p:nvPicPr>
          <p:cNvPr id="13" name="Immagine 12" descr="Immagine che contiene testo, grafica vettoriale&#10;&#10;Descrizione generata automaticamente">
            <a:extLst>
              <a:ext uri="{FF2B5EF4-FFF2-40B4-BE49-F238E27FC236}">
                <a16:creationId xmlns:a16="http://schemas.microsoft.com/office/drawing/2014/main" id="{23A1588D-44F7-4B13-8CE2-72B7B24D22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278" y="1272622"/>
            <a:ext cx="4489270" cy="19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fico 9" descr="Questo è un grafico."/>
          <p:cNvGraphicFramePr/>
          <p:nvPr>
            <p:extLst>
              <p:ext uri="{D42A27DB-BD31-4B8C-83A1-F6EECF244321}">
                <p14:modId xmlns:p14="http://schemas.microsoft.com/office/powerpoint/2010/main" val="823233088"/>
              </p:ext>
            </p:extLst>
          </p:nvPr>
        </p:nvGraphicFramePr>
        <p:xfrm>
          <a:off x="381000" y="1009651"/>
          <a:ext cx="11430000" cy="24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Figura a mano libera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43" name="Casella di testo 42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" name="Connettore diritto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600665" y="4157187"/>
            <a:ext cx="0" cy="2090075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uppo 209" descr="Questa è una mappa del mondo "/>
          <p:cNvGrpSpPr/>
          <p:nvPr/>
        </p:nvGrpSpPr>
        <p:grpSpPr>
          <a:xfrm>
            <a:off x="992857" y="4094288"/>
            <a:ext cx="3525188" cy="2276532"/>
            <a:chOff x="889853" y="4094287"/>
            <a:chExt cx="4172670" cy="2694670"/>
          </a:xfrm>
        </p:grpSpPr>
        <p:sp>
          <p:nvSpPr>
            <p:cNvPr id="7" name="Figura a mano libera 6"/>
            <p:cNvSpPr>
              <a:spLocks/>
            </p:cNvSpPr>
            <p:nvPr/>
          </p:nvSpPr>
          <p:spPr bwMode="auto">
            <a:xfrm>
              <a:off x="3558562" y="5532482"/>
              <a:ext cx="169607" cy="126340"/>
            </a:xfrm>
            <a:custGeom>
              <a:avLst/>
              <a:gdLst>
                <a:gd name="T0" fmla="*/ 11 w 98"/>
                <a:gd name="T1" fmla="*/ 26 h 73"/>
                <a:gd name="T2" fmla="*/ 18 w 98"/>
                <a:gd name="T3" fmla="*/ 21 h 73"/>
                <a:gd name="T4" fmla="*/ 27 w 98"/>
                <a:gd name="T5" fmla="*/ 18 h 73"/>
                <a:gd name="T6" fmla="*/ 34 w 98"/>
                <a:gd name="T7" fmla="*/ 9 h 73"/>
                <a:gd name="T8" fmla="*/ 39 w 98"/>
                <a:gd name="T9" fmla="*/ 8 h 73"/>
                <a:gd name="T10" fmla="*/ 44 w 98"/>
                <a:gd name="T11" fmla="*/ 9 h 73"/>
                <a:gd name="T12" fmla="*/ 51 w 98"/>
                <a:gd name="T13" fmla="*/ 12 h 73"/>
                <a:gd name="T14" fmla="*/ 58 w 98"/>
                <a:gd name="T15" fmla="*/ 10 h 73"/>
                <a:gd name="T16" fmla="*/ 64 w 98"/>
                <a:gd name="T17" fmla="*/ 7 h 73"/>
                <a:gd name="T18" fmla="*/ 67 w 98"/>
                <a:gd name="T19" fmla="*/ 2 h 73"/>
                <a:gd name="T20" fmla="*/ 73 w 98"/>
                <a:gd name="T21" fmla="*/ 1 h 73"/>
                <a:gd name="T22" fmla="*/ 74 w 98"/>
                <a:gd name="T23" fmla="*/ 4 h 73"/>
                <a:gd name="T24" fmla="*/ 76 w 98"/>
                <a:gd name="T25" fmla="*/ 14 h 73"/>
                <a:gd name="T26" fmla="*/ 81 w 98"/>
                <a:gd name="T27" fmla="*/ 12 h 73"/>
                <a:gd name="T28" fmla="*/ 90 w 98"/>
                <a:gd name="T29" fmla="*/ 8 h 73"/>
                <a:gd name="T30" fmla="*/ 98 w 98"/>
                <a:gd name="T31" fmla="*/ 10 h 73"/>
                <a:gd name="T32" fmla="*/ 91 w 98"/>
                <a:gd name="T33" fmla="*/ 13 h 73"/>
                <a:gd name="T34" fmla="*/ 76 w 98"/>
                <a:gd name="T35" fmla="*/ 15 h 73"/>
                <a:gd name="T36" fmla="*/ 74 w 98"/>
                <a:gd name="T37" fmla="*/ 22 h 73"/>
                <a:gd name="T38" fmla="*/ 71 w 98"/>
                <a:gd name="T39" fmla="*/ 30 h 73"/>
                <a:gd name="T40" fmla="*/ 69 w 98"/>
                <a:gd name="T41" fmla="*/ 36 h 73"/>
                <a:gd name="T42" fmla="*/ 65 w 98"/>
                <a:gd name="T43" fmla="*/ 42 h 73"/>
                <a:gd name="T44" fmla="*/ 58 w 98"/>
                <a:gd name="T45" fmla="*/ 48 h 73"/>
                <a:gd name="T46" fmla="*/ 57 w 98"/>
                <a:gd name="T47" fmla="*/ 55 h 73"/>
                <a:gd name="T48" fmla="*/ 49 w 98"/>
                <a:gd name="T49" fmla="*/ 55 h 73"/>
                <a:gd name="T50" fmla="*/ 44 w 98"/>
                <a:gd name="T51" fmla="*/ 58 h 73"/>
                <a:gd name="T52" fmla="*/ 39 w 98"/>
                <a:gd name="T53" fmla="*/ 68 h 73"/>
                <a:gd name="T54" fmla="*/ 26 w 98"/>
                <a:gd name="T55" fmla="*/ 71 h 73"/>
                <a:gd name="T56" fmla="*/ 21 w 98"/>
                <a:gd name="T57" fmla="*/ 72 h 73"/>
                <a:gd name="T58" fmla="*/ 3 w 98"/>
                <a:gd name="T59" fmla="*/ 70 h 73"/>
                <a:gd name="T60" fmla="*/ 7 w 98"/>
                <a:gd name="T61" fmla="*/ 58 h 73"/>
                <a:gd name="T62" fmla="*/ 3 w 98"/>
                <a:gd name="T63" fmla="*/ 50 h 73"/>
                <a:gd name="T64" fmla="*/ 3 w 98"/>
                <a:gd name="T65" fmla="*/ 39 h 73"/>
                <a:gd name="T66" fmla="*/ 3 w 98"/>
                <a:gd name="T67" fmla="*/ 3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3">
                  <a:moveTo>
                    <a:pt x="5" y="22"/>
                  </a:moveTo>
                  <a:lnTo>
                    <a:pt x="11" y="26"/>
                  </a:lnTo>
                  <a:lnTo>
                    <a:pt x="17" y="25"/>
                  </a:lnTo>
                  <a:lnTo>
                    <a:pt x="18" y="21"/>
                  </a:lnTo>
                  <a:lnTo>
                    <a:pt x="23" y="20"/>
                  </a:lnTo>
                  <a:lnTo>
                    <a:pt x="27" y="18"/>
                  </a:lnTo>
                  <a:lnTo>
                    <a:pt x="28" y="10"/>
                  </a:lnTo>
                  <a:lnTo>
                    <a:pt x="34" y="9"/>
                  </a:lnTo>
                  <a:lnTo>
                    <a:pt x="35" y="6"/>
                  </a:lnTo>
                  <a:lnTo>
                    <a:pt x="39" y="8"/>
                  </a:lnTo>
                  <a:lnTo>
                    <a:pt x="40" y="8"/>
                  </a:lnTo>
                  <a:lnTo>
                    <a:pt x="44" y="9"/>
                  </a:lnTo>
                  <a:lnTo>
                    <a:pt x="50" y="10"/>
                  </a:lnTo>
                  <a:lnTo>
                    <a:pt x="51" y="12"/>
                  </a:lnTo>
                  <a:lnTo>
                    <a:pt x="56" y="9"/>
                  </a:lnTo>
                  <a:lnTo>
                    <a:pt x="58" y="10"/>
                  </a:lnTo>
                  <a:lnTo>
                    <a:pt x="61" y="7"/>
                  </a:lnTo>
                  <a:lnTo>
                    <a:pt x="64" y="7"/>
                  </a:lnTo>
                  <a:lnTo>
                    <a:pt x="65" y="6"/>
                  </a:lnTo>
                  <a:lnTo>
                    <a:pt x="67" y="2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1" y="3"/>
                  </a:lnTo>
                  <a:lnTo>
                    <a:pt x="74" y="4"/>
                  </a:lnTo>
                  <a:lnTo>
                    <a:pt x="74" y="12"/>
                  </a:lnTo>
                  <a:lnTo>
                    <a:pt x="76" y="14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6" y="8"/>
                  </a:lnTo>
                  <a:lnTo>
                    <a:pt x="90" y="8"/>
                  </a:lnTo>
                  <a:lnTo>
                    <a:pt x="97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91" y="13"/>
                  </a:lnTo>
                  <a:lnTo>
                    <a:pt x="84" y="14"/>
                  </a:lnTo>
                  <a:lnTo>
                    <a:pt x="76" y="15"/>
                  </a:lnTo>
                  <a:lnTo>
                    <a:pt x="73" y="19"/>
                  </a:lnTo>
                  <a:lnTo>
                    <a:pt x="74" y="22"/>
                  </a:lnTo>
                  <a:lnTo>
                    <a:pt x="75" y="27"/>
                  </a:lnTo>
                  <a:lnTo>
                    <a:pt x="71" y="30"/>
                  </a:lnTo>
                  <a:lnTo>
                    <a:pt x="71" y="33"/>
                  </a:lnTo>
                  <a:lnTo>
                    <a:pt x="69" y="36"/>
                  </a:lnTo>
                  <a:lnTo>
                    <a:pt x="63" y="36"/>
                  </a:lnTo>
                  <a:lnTo>
                    <a:pt x="65" y="42"/>
                  </a:lnTo>
                  <a:lnTo>
                    <a:pt x="62" y="43"/>
                  </a:lnTo>
                  <a:lnTo>
                    <a:pt x="58" y="48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5" y="54"/>
                  </a:lnTo>
                  <a:lnTo>
                    <a:pt x="49" y="55"/>
                  </a:lnTo>
                  <a:lnTo>
                    <a:pt x="49" y="58"/>
                  </a:lnTo>
                  <a:lnTo>
                    <a:pt x="44" y="58"/>
                  </a:lnTo>
                  <a:lnTo>
                    <a:pt x="39" y="62"/>
                  </a:lnTo>
                  <a:lnTo>
                    <a:pt x="39" y="68"/>
                  </a:lnTo>
                  <a:lnTo>
                    <a:pt x="30" y="72"/>
                  </a:lnTo>
                  <a:lnTo>
                    <a:pt x="26" y="71"/>
                  </a:lnTo>
                  <a:lnTo>
                    <a:pt x="24" y="73"/>
                  </a:lnTo>
                  <a:lnTo>
                    <a:pt x="21" y="72"/>
                  </a:lnTo>
                  <a:lnTo>
                    <a:pt x="14" y="73"/>
                  </a:lnTo>
                  <a:lnTo>
                    <a:pt x="3" y="70"/>
                  </a:lnTo>
                  <a:lnTo>
                    <a:pt x="9" y="62"/>
                  </a:lnTo>
                  <a:lnTo>
                    <a:pt x="7" y="58"/>
                  </a:lnTo>
                  <a:lnTo>
                    <a:pt x="3" y="55"/>
                  </a:lnTo>
                  <a:lnTo>
                    <a:pt x="3" y="50"/>
                  </a:lnTo>
                  <a:lnTo>
                    <a:pt x="0" y="44"/>
                  </a:lnTo>
                  <a:lnTo>
                    <a:pt x="3" y="39"/>
                  </a:lnTo>
                  <a:lnTo>
                    <a:pt x="0" y="39"/>
                  </a:lnTo>
                  <a:lnTo>
                    <a:pt x="3" y="33"/>
                  </a:lnTo>
                  <a:lnTo>
                    <a:pt x="5" y="22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4" name="Figura a mano libera 37"/>
            <p:cNvSpPr>
              <a:spLocks noEditPoints="1"/>
            </p:cNvSpPr>
            <p:nvPr/>
          </p:nvSpPr>
          <p:spPr bwMode="auto">
            <a:xfrm>
              <a:off x="3710862" y="5278072"/>
              <a:ext cx="713040" cy="520935"/>
            </a:xfrm>
            <a:custGeom>
              <a:avLst/>
              <a:gdLst>
                <a:gd name="T0" fmla="*/ 246 w 412"/>
                <a:gd name="T1" fmla="*/ 298 h 301"/>
                <a:gd name="T2" fmla="*/ 238 w 412"/>
                <a:gd name="T3" fmla="*/ 290 h 301"/>
                <a:gd name="T4" fmla="*/ 395 w 412"/>
                <a:gd name="T5" fmla="*/ 61 h 301"/>
                <a:gd name="T6" fmla="*/ 363 w 412"/>
                <a:gd name="T7" fmla="*/ 40 h 301"/>
                <a:gd name="T8" fmla="*/ 351 w 412"/>
                <a:gd name="T9" fmla="*/ 8 h 301"/>
                <a:gd name="T10" fmla="*/ 318 w 412"/>
                <a:gd name="T11" fmla="*/ 3 h 301"/>
                <a:gd name="T12" fmla="*/ 312 w 412"/>
                <a:gd name="T13" fmla="*/ 21 h 301"/>
                <a:gd name="T14" fmla="*/ 289 w 412"/>
                <a:gd name="T15" fmla="*/ 39 h 301"/>
                <a:gd name="T16" fmla="*/ 287 w 412"/>
                <a:gd name="T17" fmla="*/ 59 h 301"/>
                <a:gd name="T18" fmla="*/ 310 w 412"/>
                <a:gd name="T19" fmla="*/ 68 h 301"/>
                <a:gd name="T20" fmla="*/ 289 w 412"/>
                <a:gd name="T21" fmla="*/ 74 h 301"/>
                <a:gd name="T22" fmla="*/ 260 w 412"/>
                <a:gd name="T23" fmla="*/ 87 h 301"/>
                <a:gd name="T24" fmla="*/ 256 w 412"/>
                <a:gd name="T25" fmla="*/ 99 h 301"/>
                <a:gd name="T26" fmla="*/ 229 w 412"/>
                <a:gd name="T27" fmla="*/ 111 h 301"/>
                <a:gd name="T28" fmla="*/ 200 w 412"/>
                <a:gd name="T29" fmla="*/ 116 h 301"/>
                <a:gd name="T30" fmla="*/ 160 w 412"/>
                <a:gd name="T31" fmla="*/ 109 h 301"/>
                <a:gd name="T32" fmla="*/ 142 w 412"/>
                <a:gd name="T33" fmla="*/ 93 h 301"/>
                <a:gd name="T34" fmla="*/ 114 w 412"/>
                <a:gd name="T35" fmla="*/ 81 h 301"/>
                <a:gd name="T36" fmla="*/ 97 w 412"/>
                <a:gd name="T37" fmla="*/ 52 h 301"/>
                <a:gd name="T38" fmla="*/ 81 w 412"/>
                <a:gd name="T39" fmla="*/ 53 h 301"/>
                <a:gd name="T40" fmla="*/ 60 w 412"/>
                <a:gd name="T41" fmla="*/ 82 h 301"/>
                <a:gd name="T42" fmla="*/ 44 w 412"/>
                <a:gd name="T43" fmla="*/ 107 h 301"/>
                <a:gd name="T44" fmla="*/ 31 w 412"/>
                <a:gd name="T45" fmla="*/ 122 h 301"/>
                <a:gd name="T46" fmla="*/ 8 w 412"/>
                <a:gd name="T47" fmla="*/ 130 h 301"/>
                <a:gd name="T48" fmla="*/ 2 w 412"/>
                <a:gd name="T49" fmla="*/ 147 h 301"/>
                <a:gd name="T50" fmla="*/ 9 w 412"/>
                <a:gd name="T51" fmla="*/ 155 h 301"/>
                <a:gd name="T52" fmla="*/ 28 w 412"/>
                <a:gd name="T53" fmla="*/ 171 h 301"/>
                <a:gd name="T54" fmla="*/ 43 w 412"/>
                <a:gd name="T55" fmla="*/ 178 h 301"/>
                <a:gd name="T56" fmla="*/ 34 w 412"/>
                <a:gd name="T57" fmla="*/ 188 h 301"/>
                <a:gd name="T58" fmla="*/ 34 w 412"/>
                <a:gd name="T59" fmla="*/ 203 h 301"/>
                <a:gd name="T60" fmla="*/ 58 w 412"/>
                <a:gd name="T61" fmla="*/ 214 h 301"/>
                <a:gd name="T62" fmla="*/ 76 w 412"/>
                <a:gd name="T63" fmla="*/ 225 h 301"/>
                <a:gd name="T64" fmla="*/ 102 w 412"/>
                <a:gd name="T65" fmla="*/ 230 h 301"/>
                <a:gd name="T66" fmla="*/ 115 w 412"/>
                <a:gd name="T67" fmla="*/ 230 h 301"/>
                <a:gd name="T68" fmla="*/ 133 w 412"/>
                <a:gd name="T69" fmla="*/ 225 h 301"/>
                <a:gd name="T70" fmla="*/ 154 w 412"/>
                <a:gd name="T71" fmla="*/ 224 h 301"/>
                <a:gd name="T72" fmla="*/ 165 w 412"/>
                <a:gd name="T73" fmla="*/ 232 h 301"/>
                <a:gd name="T74" fmla="*/ 161 w 412"/>
                <a:gd name="T75" fmla="*/ 252 h 301"/>
                <a:gd name="T76" fmla="*/ 173 w 412"/>
                <a:gd name="T77" fmla="*/ 267 h 301"/>
                <a:gd name="T78" fmla="*/ 184 w 412"/>
                <a:gd name="T79" fmla="*/ 276 h 301"/>
                <a:gd name="T80" fmla="*/ 188 w 412"/>
                <a:gd name="T81" fmla="*/ 272 h 301"/>
                <a:gd name="T82" fmla="*/ 207 w 412"/>
                <a:gd name="T83" fmla="*/ 269 h 301"/>
                <a:gd name="T84" fmla="*/ 221 w 412"/>
                <a:gd name="T85" fmla="*/ 272 h 301"/>
                <a:gd name="T86" fmla="*/ 243 w 412"/>
                <a:gd name="T87" fmla="*/ 278 h 301"/>
                <a:gd name="T88" fmla="*/ 249 w 412"/>
                <a:gd name="T89" fmla="*/ 278 h 301"/>
                <a:gd name="T90" fmla="*/ 272 w 412"/>
                <a:gd name="T91" fmla="*/ 272 h 301"/>
                <a:gd name="T92" fmla="*/ 302 w 412"/>
                <a:gd name="T93" fmla="*/ 255 h 301"/>
                <a:gd name="T94" fmla="*/ 322 w 412"/>
                <a:gd name="T95" fmla="*/ 229 h 301"/>
                <a:gd name="T96" fmla="*/ 319 w 412"/>
                <a:gd name="T97" fmla="*/ 209 h 301"/>
                <a:gd name="T98" fmla="*/ 316 w 412"/>
                <a:gd name="T99" fmla="*/ 189 h 301"/>
                <a:gd name="T100" fmla="*/ 316 w 412"/>
                <a:gd name="T101" fmla="*/ 166 h 301"/>
                <a:gd name="T102" fmla="*/ 323 w 412"/>
                <a:gd name="T103" fmla="*/ 155 h 301"/>
                <a:gd name="T104" fmla="*/ 304 w 412"/>
                <a:gd name="T105" fmla="*/ 151 h 301"/>
                <a:gd name="T106" fmla="*/ 305 w 412"/>
                <a:gd name="T107" fmla="*/ 139 h 301"/>
                <a:gd name="T108" fmla="*/ 325 w 412"/>
                <a:gd name="T109" fmla="*/ 130 h 301"/>
                <a:gd name="T110" fmla="*/ 325 w 412"/>
                <a:gd name="T111" fmla="*/ 140 h 301"/>
                <a:gd name="T112" fmla="*/ 352 w 412"/>
                <a:gd name="T113" fmla="*/ 124 h 301"/>
                <a:gd name="T114" fmla="*/ 365 w 412"/>
                <a:gd name="T115" fmla="*/ 115 h 301"/>
                <a:gd name="T116" fmla="*/ 382 w 412"/>
                <a:gd name="T117" fmla="*/ 107 h 301"/>
                <a:gd name="T118" fmla="*/ 390 w 412"/>
                <a:gd name="T119" fmla="*/ 85 h 301"/>
                <a:gd name="T120" fmla="*/ 409 w 412"/>
                <a:gd name="T121" fmla="*/ 6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301">
                  <a:moveTo>
                    <a:pt x="249" y="288"/>
                  </a:moveTo>
                  <a:lnTo>
                    <a:pt x="250" y="290"/>
                  </a:lnTo>
                  <a:lnTo>
                    <a:pt x="248" y="294"/>
                  </a:lnTo>
                  <a:lnTo>
                    <a:pt x="246" y="298"/>
                  </a:lnTo>
                  <a:lnTo>
                    <a:pt x="241" y="301"/>
                  </a:lnTo>
                  <a:lnTo>
                    <a:pt x="235" y="299"/>
                  </a:lnTo>
                  <a:lnTo>
                    <a:pt x="235" y="293"/>
                  </a:lnTo>
                  <a:lnTo>
                    <a:pt x="238" y="290"/>
                  </a:lnTo>
                  <a:lnTo>
                    <a:pt x="246" y="288"/>
                  </a:lnTo>
                  <a:lnTo>
                    <a:pt x="249" y="288"/>
                  </a:lnTo>
                  <a:close/>
                  <a:moveTo>
                    <a:pt x="400" y="57"/>
                  </a:moveTo>
                  <a:lnTo>
                    <a:pt x="395" y="61"/>
                  </a:lnTo>
                  <a:lnTo>
                    <a:pt x="384" y="61"/>
                  </a:lnTo>
                  <a:lnTo>
                    <a:pt x="382" y="51"/>
                  </a:lnTo>
                  <a:lnTo>
                    <a:pt x="374" y="44"/>
                  </a:lnTo>
                  <a:lnTo>
                    <a:pt x="363" y="40"/>
                  </a:lnTo>
                  <a:lnTo>
                    <a:pt x="360" y="30"/>
                  </a:lnTo>
                  <a:lnTo>
                    <a:pt x="358" y="23"/>
                  </a:lnTo>
                  <a:lnTo>
                    <a:pt x="355" y="20"/>
                  </a:lnTo>
                  <a:lnTo>
                    <a:pt x="351" y="8"/>
                  </a:lnTo>
                  <a:lnTo>
                    <a:pt x="345" y="4"/>
                  </a:lnTo>
                  <a:lnTo>
                    <a:pt x="335" y="0"/>
                  </a:lnTo>
                  <a:lnTo>
                    <a:pt x="326" y="1"/>
                  </a:lnTo>
                  <a:lnTo>
                    <a:pt x="318" y="3"/>
                  </a:lnTo>
                  <a:lnTo>
                    <a:pt x="312" y="9"/>
                  </a:lnTo>
                  <a:lnTo>
                    <a:pt x="316" y="11"/>
                  </a:lnTo>
                  <a:lnTo>
                    <a:pt x="316" y="17"/>
                  </a:lnTo>
                  <a:lnTo>
                    <a:pt x="312" y="21"/>
                  </a:lnTo>
                  <a:lnTo>
                    <a:pt x="306" y="32"/>
                  </a:lnTo>
                  <a:lnTo>
                    <a:pt x="306" y="37"/>
                  </a:lnTo>
                  <a:lnTo>
                    <a:pt x="296" y="43"/>
                  </a:lnTo>
                  <a:lnTo>
                    <a:pt x="289" y="39"/>
                  </a:lnTo>
                  <a:lnTo>
                    <a:pt x="285" y="47"/>
                  </a:lnTo>
                  <a:lnTo>
                    <a:pt x="281" y="57"/>
                  </a:lnTo>
                  <a:lnTo>
                    <a:pt x="282" y="61"/>
                  </a:lnTo>
                  <a:lnTo>
                    <a:pt x="287" y="59"/>
                  </a:lnTo>
                  <a:lnTo>
                    <a:pt x="293" y="62"/>
                  </a:lnTo>
                  <a:lnTo>
                    <a:pt x="297" y="58"/>
                  </a:lnTo>
                  <a:lnTo>
                    <a:pt x="304" y="61"/>
                  </a:lnTo>
                  <a:lnTo>
                    <a:pt x="310" y="68"/>
                  </a:lnTo>
                  <a:lnTo>
                    <a:pt x="308" y="72"/>
                  </a:lnTo>
                  <a:lnTo>
                    <a:pt x="304" y="70"/>
                  </a:lnTo>
                  <a:lnTo>
                    <a:pt x="294" y="72"/>
                  </a:lnTo>
                  <a:lnTo>
                    <a:pt x="289" y="74"/>
                  </a:lnTo>
                  <a:lnTo>
                    <a:pt x="284" y="81"/>
                  </a:lnTo>
                  <a:lnTo>
                    <a:pt x="273" y="85"/>
                  </a:lnTo>
                  <a:lnTo>
                    <a:pt x="267" y="90"/>
                  </a:lnTo>
                  <a:lnTo>
                    <a:pt x="260" y="87"/>
                  </a:lnTo>
                  <a:lnTo>
                    <a:pt x="256" y="87"/>
                  </a:lnTo>
                  <a:lnTo>
                    <a:pt x="253" y="93"/>
                  </a:lnTo>
                  <a:lnTo>
                    <a:pt x="255" y="97"/>
                  </a:lnTo>
                  <a:lnTo>
                    <a:pt x="256" y="99"/>
                  </a:lnTo>
                  <a:lnTo>
                    <a:pt x="252" y="103"/>
                  </a:lnTo>
                  <a:lnTo>
                    <a:pt x="247" y="108"/>
                  </a:lnTo>
                  <a:lnTo>
                    <a:pt x="238" y="110"/>
                  </a:lnTo>
                  <a:lnTo>
                    <a:pt x="229" y="111"/>
                  </a:lnTo>
                  <a:lnTo>
                    <a:pt x="218" y="114"/>
                  </a:lnTo>
                  <a:lnTo>
                    <a:pt x="211" y="119"/>
                  </a:lnTo>
                  <a:lnTo>
                    <a:pt x="207" y="116"/>
                  </a:lnTo>
                  <a:lnTo>
                    <a:pt x="200" y="116"/>
                  </a:lnTo>
                  <a:lnTo>
                    <a:pt x="189" y="110"/>
                  </a:lnTo>
                  <a:lnTo>
                    <a:pt x="183" y="109"/>
                  </a:lnTo>
                  <a:lnTo>
                    <a:pt x="173" y="110"/>
                  </a:lnTo>
                  <a:lnTo>
                    <a:pt x="160" y="109"/>
                  </a:lnTo>
                  <a:lnTo>
                    <a:pt x="153" y="109"/>
                  </a:lnTo>
                  <a:lnTo>
                    <a:pt x="149" y="103"/>
                  </a:lnTo>
                  <a:lnTo>
                    <a:pt x="145" y="95"/>
                  </a:lnTo>
                  <a:lnTo>
                    <a:pt x="142" y="93"/>
                  </a:lnTo>
                  <a:lnTo>
                    <a:pt x="133" y="88"/>
                  </a:lnTo>
                  <a:lnTo>
                    <a:pt x="124" y="86"/>
                  </a:lnTo>
                  <a:lnTo>
                    <a:pt x="116" y="85"/>
                  </a:lnTo>
                  <a:lnTo>
                    <a:pt x="114" y="81"/>
                  </a:lnTo>
                  <a:lnTo>
                    <a:pt x="116" y="69"/>
                  </a:lnTo>
                  <a:lnTo>
                    <a:pt x="112" y="62"/>
                  </a:lnTo>
                  <a:lnTo>
                    <a:pt x="102" y="58"/>
                  </a:lnTo>
                  <a:lnTo>
                    <a:pt x="97" y="52"/>
                  </a:lnTo>
                  <a:lnTo>
                    <a:pt x="95" y="45"/>
                  </a:lnTo>
                  <a:lnTo>
                    <a:pt x="92" y="46"/>
                  </a:lnTo>
                  <a:lnTo>
                    <a:pt x="87" y="53"/>
                  </a:lnTo>
                  <a:lnTo>
                    <a:pt x="81" y="53"/>
                  </a:lnTo>
                  <a:lnTo>
                    <a:pt x="81" y="64"/>
                  </a:lnTo>
                  <a:lnTo>
                    <a:pt x="78" y="68"/>
                  </a:lnTo>
                  <a:lnTo>
                    <a:pt x="64" y="66"/>
                  </a:lnTo>
                  <a:lnTo>
                    <a:pt x="60" y="82"/>
                  </a:lnTo>
                  <a:lnTo>
                    <a:pt x="56" y="85"/>
                  </a:lnTo>
                  <a:lnTo>
                    <a:pt x="43" y="88"/>
                  </a:lnTo>
                  <a:lnTo>
                    <a:pt x="49" y="104"/>
                  </a:lnTo>
                  <a:lnTo>
                    <a:pt x="44" y="107"/>
                  </a:lnTo>
                  <a:lnTo>
                    <a:pt x="45" y="113"/>
                  </a:lnTo>
                  <a:lnTo>
                    <a:pt x="44" y="114"/>
                  </a:lnTo>
                  <a:lnTo>
                    <a:pt x="33" y="119"/>
                  </a:lnTo>
                  <a:lnTo>
                    <a:pt x="31" y="122"/>
                  </a:lnTo>
                  <a:lnTo>
                    <a:pt x="22" y="124"/>
                  </a:lnTo>
                  <a:lnTo>
                    <a:pt x="20" y="130"/>
                  </a:lnTo>
                  <a:lnTo>
                    <a:pt x="12" y="128"/>
                  </a:lnTo>
                  <a:lnTo>
                    <a:pt x="8" y="130"/>
                  </a:lnTo>
                  <a:lnTo>
                    <a:pt x="2" y="134"/>
                  </a:lnTo>
                  <a:lnTo>
                    <a:pt x="3" y="136"/>
                  </a:lnTo>
                  <a:lnTo>
                    <a:pt x="0" y="138"/>
                  </a:lnTo>
                  <a:lnTo>
                    <a:pt x="2" y="147"/>
                  </a:lnTo>
                  <a:lnTo>
                    <a:pt x="4" y="145"/>
                  </a:lnTo>
                  <a:lnTo>
                    <a:pt x="9" y="147"/>
                  </a:lnTo>
                  <a:lnTo>
                    <a:pt x="8" y="150"/>
                  </a:lnTo>
                  <a:lnTo>
                    <a:pt x="9" y="155"/>
                  </a:lnTo>
                  <a:lnTo>
                    <a:pt x="10" y="157"/>
                  </a:lnTo>
                  <a:lnTo>
                    <a:pt x="15" y="161"/>
                  </a:lnTo>
                  <a:lnTo>
                    <a:pt x="17" y="168"/>
                  </a:lnTo>
                  <a:lnTo>
                    <a:pt x="28" y="171"/>
                  </a:lnTo>
                  <a:lnTo>
                    <a:pt x="28" y="171"/>
                  </a:lnTo>
                  <a:lnTo>
                    <a:pt x="38" y="167"/>
                  </a:lnTo>
                  <a:lnTo>
                    <a:pt x="44" y="171"/>
                  </a:lnTo>
                  <a:lnTo>
                    <a:pt x="43" y="178"/>
                  </a:lnTo>
                  <a:lnTo>
                    <a:pt x="38" y="183"/>
                  </a:lnTo>
                  <a:lnTo>
                    <a:pt x="35" y="183"/>
                  </a:lnTo>
                  <a:lnTo>
                    <a:pt x="35" y="183"/>
                  </a:lnTo>
                  <a:lnTo>
                    <a:pt x="34" y="188"/>
                  </a:lnTo>
                  <a:lnTo>
                    <a:pt x="38" y="191"/>
                  </a:lnTo>
                  <a:lnTo>
                    <a:pt x="38" y="195"/>
                  </a:lnTo>
                  <a:lnTo>
                    <a:pt x="33" y="195"/>
                  </a:lnTo>
                  <a:lnTo>
                    <a:pt x="34" y="203"/>
                  </a:lnTo>
                  <a:lnTo>
                    <a:pt x="41" y="208"/>
                  </a:lnTo>
                  <a:lnTo>
                    <a:pt x="50" y="213"/>
                  </a:lnTo>
                  <a:lnTo>
                    <a:pt x="54" y="212"/>
                  </a:lnTo>
                  <a:lnTo>
                    <a:pt x="58" y="214"/>
                  </a:lnTo>
                  <a:lnTo>
                    <a:pt x="66" y="219"/>
                  </a:lnTo>
                  <a:lnTo>
                    <a:pt x="69" y="220"/>
                  </a:lnTo>
                  <a:lnTo>
                    <a:pt x="72" y="224"/>
                  </a:lnTo>
                  <a:lnTo>
                    <a:pt x="76" y="225"/>
                  </a:lnTo>
                  <a:lnTo>
                    <a:pt x="81" y="229"/>
                  </a:lnTo>
                  <a:lnTo>
                    <a:pt x="90" y="230"/>
                  </a:lnTo>
                  <a:lnTo>
                    <a:pt x="97" y="231"/>
                  </a:lnTo>
                  <a:lnTo>
                    <a:pt x="102" y="230"/>
                  </a:lnTo>
                  <a:lnTo>
                    <a:pt x="102" y="235"/>
                  </a:lnTo>
                  <a:lnTo>
                    <a:pt x="107" y="230"/>
                  </a:lnTo>
                  <a:lnTo>
                    <a:pt x="110" y="227"/>
                  </a:lnTo>
                  <a:lnTo>
                    <a:pt x="115" y="230"/>
                  </a:lnTo>
                  <a:lnTo>
                    <a:pt x="119" y="230"/>
                  </a:lnTo>
                  <a:lnTo>
                    <a:pt x="121" y="232"/>
                  </a:lnTo>
                  <a:lnTo>
                    <a:pt x="126" y="231"/>
                  </a:lnTo>
                  <a:lnTo>
                    <a:pt x="133" y="225"/>
                  </a:lnTo>
                  <a:lnTo>
                    <a:pt x="140" y="220"/>
                  </a:lnTo>
                  <a:lnTo>
                    <a:pt x="147" y="223"/>
                  </a:lnTo>
                  <a:lnTo>
                    <a:pt x="151" y="219"/>
                  </a:lnTo>
                  <a:lnTo>
                    <a:pt x="154" y="224"/>
                  </a:lnTo>
                  <a:lnTo>
                    <a:pt x="151" y="227"/>
                  </a:lnTo>
                  <a:lnTo>
                    <a:pt x="159" y="227"/>
                  </a:lnTo>
                  <a:lnTo>
                    <a:pt x="162" y="227"/>
                  </a:lnTo>
                  <a:lnTo>
                    <a:pt x="165" y="232"/>
                  </a:lnTo>
                  <a:lnTo>
                    <a:pt x="168" y="234"/>
                  </a:lnTo>
                  <a:lnTo>
                    <a:pt x="168" y="240"/>
                  </a:lnTo>
                  <a:lnTo>
                    <a:pt x="168" y="246"/>
                  </a:lnTo>
                  <a:lnTo>
                    <a:pt x="161" y="252"/>
                  </a:lnTo>
                  <a:lnTo>
                    <a:pt x="161" y="260"/>
                  </a:lnTo>
                  <a:lnTo>
                    <a:pt x="168" y="259"/>
                  </a:lnTo>
                  <a:lnTo>
                    <a:pt x="169" y="266"/>
                  </a:lnTo>
                  <a:lnTo>
                    <a:pt x="173" y="267"/>
                  </a:lnTo>
                  <a:lnTo>
                    <a:pt x="172" y="273"/>
                  </a:lnTo>
                  <a:lnTo>
                    <a:pt x="177" y="276"/>
                  </a:lnTo>
                  <a:lnTo>
                    <a:pt x="179" y="277"/>
                  </a:lnTo>
                  <a:lnTo>
                    <a:pt x="184" y="276"/>
                  </a:lnTo>
                  <a:lnTo>
                    <a:pt x="185" y="278"/>
                  </a:lnTo>
                  <a:lnTo>
                    <a:pt x="185" y="279"/>
                  </a:lnTo>
                  <a:lnTo>
                    <a:pt x="189" y="281"/>
                  </a:lnTo>
                  <a:lnTo>
                    <a:pt x="188" y="272"/>
                  </a:lnTo>
                  <a:lnTo>
                    <a:pt x="191" y="271"/>
                  </a:lnTo>
                  <a:lnTo>
                    <a:pt x="195" y="269"/>
                  </a:lnTo>
                  <a:lnTo>
                    <a:pt x="201" y="269"/>
                  </a:lnTo>
                  <a:lnTo>
                    <a:pt x="207" y="269"/>
                  </a:lnTo>
                  <a:lnTo>
                    <a:pt x="213" y="265"/>
                  </a:lnTo>
                  <a:lnTo>
                    <a:pt x="215" y="267"/>
                  </a:lnTo>
                  <a:lnTo>
                    <a:pt x="221" y="269"/>
                  </a:lnTo>
                  <a:lnTo>
                    <a:pt x="221" y="272"/>
                  </a:lnTo>
                  <a:lnTo>
                    <a:pt x="224" y="276"/>
                  </a:lnTo>
                  <a:lnTo>
                    <a:pt x="231" y="277"/>
                  </a:lnTo>
                  <a:lnTo>
                    <a:pt x="233" y="276"/>
                  </a:lnTo>
                  <a:lnTo>
                    <a:pt x="243" y="278"/>
                  </a:lnTo>
                  <a:lnTo>
                    <a:pt x="242" y="282"/>
                  </a:lnTo>
                  <a:lnTo>
                    <a:pt x="243" y="287"/>
                  </a:lnTo>
                  <a:lnTo>
                    <a:pt x="247" y="285"/>
                  </a:lnTo>
                  <a:lnTo>
                    <a:pt x="249" y="278"/>
                  </a:lnTo>
                  <a:lnTo>
                    <a:pt x="256" y="277"/>
                  </a:lnTo>
                  <a:lnTo>
                    <a:pt x="266" y="273"/>
                  </a:lnTo>
                  <a:lnTo>
                    <a:pt x="270" y="270"/>
                  </a:lnTo>
                  <a:lnTo>
                    <a:pt x="272" y="272"/>
                  </a:lnTo>
                  <a:lnTo>
                    <a:pt x="276" y="270"/>
                  </a:lnTo>
                  <a:lnTo>
                    <a:pt x="283" y="269"/>
                  </a:lnTo>
                  <a:lnTo>
                    <a:pt x="293" y="263"/>
                  </a:lnTo>
                  <a:lnTo>
                    <a:pt x="302" y="255"/>
                  </a:lnTo>
                  <a:lnTo>
                    <a:pt x="308" y="247"/>
                  </a:lnTo>
                  <a:lnTo>
                    <a:pt x="313" y="237"/>
                  </a:lnTo>
                  <a:lnTo>
                    <a:pt x="318" y="229"/>
                  </a:lnTo>
                  <a:lnTo>
                    <a:pt x="322" y="229"/>
                  </a:lnTo>
                  <a:lnTo>
                    <a:pt x="324" y="223"/>
                  </a:lnTo>
                  <a:lnTo>
                    <a:pt x="325" y="217"/>
                  </a:lnTo>
                  <a:lnTo>
                    <a:pt x="320" y="214"/>
                  </a:lnTo>
                  <a:lnTo>
                    <a:pt x="319" y="209"/>
                  </a:lnTo>
                  <a:lnTo>
                    <a:pt x="324" y="207"/>
                  </a:lnTo>
                  <a:lnTo>
                    <a:pt x="324" y="202"/>
                  </a:lnTo>
                  <a:lnTo>
                    <a:pt x="319" y="196"/>
                  </a:lnTo>
                  <a:lnTo>
                    <a:pt x="316" y="189"/>
                  </a:lnTo>
                  <a:lnTo>
                    <a:pt x="312" y="180"/>
                  </a:lnTo>
                  <a:lnTo>
                    <a:pt x="305" y="176"/>
                  </a:lnTo>
                  <a:lnTo>
                    <a:pt x="308" y="171"/>
                  </a:lnTo>
                  <a:lnTo>
                    <a:pt x="316" y="166"/>
                  </a:lnTo>
                  <a:lnTo>
                    <a:pt x="318" y="161"/>
                  </a:lnTo>
                  <a:lnTo>
                    <a:pt x="328" y="159"/>
                  </a:lnTo>
                  <a:lnTo>
                    <a:pt x="326" y="155"/>
                  </a:lnTo>
                  <a:lnTo>
                    <a:pt x="323" y="155"/>
                  </a:lnTo>
                  <a:lnTo>
                    <a:pt x="317" y="151"/>
                  </a:lnTo>
                  <a:lnTo>
                    <a:pt x="308" y="157"/>
                  </a:lnTo>
                  <a:lnTo>
                    <a:pt x="304" y="155"/>
                  </a:lnTo>
                  <a:lnTo>
                    <a:pt x="304" y="151"/>
                  </a:lnTo>
                  <a:lnTo>
                    <a:pt x="297" y="150"/>
                  </a:lnTo>
                  <a:lnTo>
                    <a:pt x="294" y="144"/>
                  </a:lnTo>
                  <a:lnTo>
                    <a:pt x="297" y="140"/>
                  </a:lnTo>
                  <a:lnTo>
                    <a:pt x="305" y="139"/>
                  </a:lnTo>
                  <a:lnTo>
                    <a:pt x="308" y="134"/>
                  </a:lnTo>
                  <a:lnTo>
                    <a:pt x="316" y="128"/>
                  </a:lnTo>
                  <a:lnTo>
                    <a:pt x="322" y="125"/>
                  </a:lnTo>
                  <a:lnTo>
                    <a:pt x="325" y="130"/>
                  </a:lnTo>
                  <a:lnTo>
                    <a:pt x="320" y="136"/>
                  </a:lnTo>
                  <a:lnTo>
                    <a:pt x="322" y="138"/>
                  </a:lnTo>
                  <a:lnTo>
                    <a:pt x="318" y="143"/>
                  </a:lnTo>
                  <a:lnTo>
                    <a:pt x="325" y="140"/>
                  </a:lnTo>
                  <a:lnTo>
                    <a:pt x="330" y="136"/>
                  </a:lnTo>
                  <a:lnTo>
                    <a:pt x="340" y="133"/>
                  </a:lnTo>
                  <a:lnTo>
                    <a:pt x="345" y="128"/>
                  </a:lnTo>
                  <a:lnTo>
                    <a:pt x="352" y="124"/>
                  </a:lnTo>
                  <a:lnTo>
                    <a:pt x="357" y="117"/>
                  </a:lnTo>
                  <a:lnTo>
                    <a:pt x="360" y="120"/>
                  </a:lnTo>
                  <a:lnTo>
                    <a:pt x="366" y="120"/>
                  </a:lnTo>
                  <a:lnTo>
                    <a:pt x="365" y="115"/>
                  </a:lnTo>
                  <a:lnTo>
                    <a:pt x="375" y="111"/>
                  </a:lnTo>
                  <a:lnTo>
                    <a:pt x="378" y="107"/>
                  </a:lnTo>
                  <a:lnTo>
                    <a:pt x="382" y="111"/>
                  </a:lnTo>
                  <a:lnTo>
                    <a:pt x="382" y="107"/>
                  </a:lnTo>
                  <a:lnTo>
                    <a:pt x="386" y="107"/>
                  </a:lnTo>
                  <a:lnTo>
                    <a:pt x="387" y="96"/>
                  </a:lnTo>
                  <a:lnTo>
                    <a:pt x="384" y="88"/>
                  </a:lnTo>
                  <a:lnTo>
                    <a:pt x="390" y="85"/>
                  </a:lnTo>
                  <a:lnTo>
                    <a:pt x="399" y="86"/>
                  </a:lnTo>
                  <a:lnTo>
                    <a:pt x="404" y="76"/>
                  </a:lnTo>
                  <a:lnTo>
                    <a:pt x="405" y="67"/>
                  </a:lnTo>
                  <a:lnTo>
                    <a:pt x="409" y="63"/>
                  </a:lnTo>
                  <a:lnTo>
                    <a:pt x="412" y="53"/>
                  </a:lnTo>
                  <a:lnTo>
                    <a:pt x="400" y="5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0" name="Figura a mano libera 52"/>
            <p:cNvSpPr>
              <a:spLocks/>
            </p:cNvSpPr>
            <p:nvPr/>
          </p:nvSpPr>
          <p:spPr bwMode="auto">
            <a:xfrm>
              <a:off x="2748603" y="5449409"/>
              <a:ext cx="143647" cy="117686"/>
            </a:xfrm>
            <a:custGeom>
              <a:avLst/>
              <a:gdLst>
                <a:gd name="T0" fmla="*/ 2 w 83"/>
                <a:gd name="T1" fmla="*/ 17 h 68"/>
                <a:gd name="T2" fmla="*/ 2 w 83"/>
                <a:gd name="T3" fmla="*/ 11 h 68"/>
                <a:gd name="T4" fmla="*/ 0 w 83"/>
                <a:gd name="T5" fmla="*/ 6 h 68"/>
                <a:gd name="T6" fmla="*/ 9 w 83"/>
                <a:gd name="T7" fmla="*/ 0 h 68"/>
                <a:gd name="T8" fmla="*/ 17 w 83"/>
                <a:gd name="T9" fmla="*/ 2 h 68"/>
                <a:gd name="T10" fmla="*/ 26 w 83"/>
                <a:gd name="T11" fmla="*/ 2 h 68"/>
                <a:gd name="T12" fmla="*/ 33 w 83"/>
                <a:gd name="T13" fmla="*/ 4 h 68"/>
                <a:gd name="T14" fmla="*/ 38 w 83"/>
                <a:gd name="T15" fmla="*/ 3 h 68"/>
                <a:gd name="T16" fmla="*/ 49 w 83"/>
                <a:gd name="T17" fmla="*/ 3 h 68"/>
                <a:gd name="T18" fmla="*/ 53 w 83"/>
                <a:gd name="T19" fmla="*/ 6 h 68"/>
                <a:gd name="T20" fmla="*/ 65 w 83"/>
                <a:gd name="T21" fmla="*/ 11 h 68"/>
                <a:gd name="T22" fmla="*/ 67 w 83"/>
                <a:gd name="T23" fmla="*/ 9 h 68"/>
                <a:gd name="T24" fmla="*/ 75 w 83"/>
                <a:gd name="T25" fmla="*/ 14 h 68"/>
                <a:gd name="T26" fmla="*/ 83 w 83"/>
                <a:gd name="T27" fmla="*/ 12 h 68"/>
                <a:gd name="T28" fmla="*/ 83 w 83"/>
                <a:gd name="T29" fmla="*/ 17 h 68"/>
                <a:gd name="T30" fmla="*/ 77 w 83"/>
                <a:gd name="T31" fmla="*/ 23 h 68"/>
                <a:gd name="T32" fmla="*/ 67 w 83"/>
                <a:gd name="T33" fmla="*/ 25 h 68"/>
                <a:gd name="T34" fmla="*/ 67 w 83"/>
                <a:gd name="T35" fmla="*/ 28 h 68"/>
                <a:gd name="T36" fmla="*/ 64 w 83"/>
                <a:gd name="T37" fmla="*/ 33 h 68"/>
                <a:gd name="T38" fmla="*/ 60 w 83"/>
                <a:gd name="T39" fmla="*/ 40 h 68"/>
                <a:gd name="T40" fmla="*/ 64 w 83"/>
                <a:gd name="T41" fmla="*/ 45 h 68"/>
                <a:gd name="T42" fmla="*/ 59 w 83"/>
                <a:gd name="T43" fmla="*/ 49 h 68"/>
                <a:gd name="T44" fmla="*/ 58 w 83"/>
                <a:gd name="T45" fmla="*/ 55 h 68"/>
                <a:gd name="T46" fmla="*/ 53 w 83"/>
                <a:gd name="T47" fmla="*/ 56 h 68"/>
                <a:gd name="T48" fmla="*/ 48 w 83"/>
                <a:gd name="T49" fmla="*/ 62 h 68"/>
                <a:gd name="T50" fmla="*/ 40 w 83"/>
                <a:gd name="T51" fmla="*/ 62 h 68"/>
                <a:gd name="T52" fmla="*/ 33 w 83"/>
                <a:gd name="T53" fmla="*/ 62 h 68"/>
                <a:gd name="T54" fmla="*/ 29 w 83"/>
                <a:gd name="T55" fmla="*/ 66 h 68"/>
                <a:gd name="T56" fmla="*/ 26 w 83"/>
                <a:gd name="T57" fmla="*/ 68 h 68"/>
                <a:gd name="T58" fmla="*/ 23 w 83"/>
                <a:gd name="T59" fmla="*/ 68 h 68"/>
                <a:gd name="T60" fmla="*/ 20 w 83"/>
                <a:gd name="T61" fmla="*/ 64 h 68"/>
                <a:gd name="T62" fmla="*/ 19 w 83"/>
                <a:gd name="T63" fmla="*/ 60 h 68"/>
                <a:gd name="T64" fmla="*/ 13 w 83"/>
                <a:gd name="T65" fmla="*/ 58 h 68"/>
                <a:gd name="T66" fmla="*/ 12 w 83"/>
                <a:gd name="T67" fmla="*/ 56 h 68"/>
                <a:gd name="T68" fmla="*/ 14 w 83"/>
                <a:gd name="T69" fmla="*/ 52 h 68"/>
                <a:gd name="T70" fmla="*/ 15 w 83"/>
                <a:gd name="T71" fmla="*/ 51 h 68"/>
                <a:gd name="T72" fmla="*/ 13 w 83"/>
                <a:gd name="T73" fmla="*/ 48 h 68"/>
                <a:gd name="T74" fmla="*/ 15 w 83"/>
                <a:gd name="T75" fmla="*/ 43 h 68"/>
                <a:gd name="T76" fmla="*/ 12 w 83"/>
                <a:gd name="T77" fmla="*/ 37 h 68"/>
                <a:gd name="T78" fmla="*/ 15 w 83"/>
                <a:gd name="T79" fmla="*/ 37 h 68"/>
                <a:gd name="T80" fmla="*/ 15 w 83"/>
                <a:gd name="T81" fmla="*/ 32 h 68"/>
                <a:gd name="T82" fmla="*/ 17 w 83"/>
                <a:gd name="T83" fmla="*/ 31 h 68"/>
                <a:gd name="T84" fmla="*/ 17 w 83"/>
                <a:gd name="T85" fmla="*/ 25 h 68"/>
                <a:gd name="T86" fmla="*/ 19 w 83"/>
                <a:gd name="T87" fmla="*/ 22 h 68"/>
                <a:gd name="T88" fmla="*/ 18 w 83"/>
                <a:gd name="T89" fmla="*/ 17 h 68"/>
                <a:gd name="T90" fmla="*/ 14 w 83"/>
                <a:gd name="T91" fmla="*/ 17 h 68"/>
                <a:gd name="T92" fmla="*/ 13 w 83"/>
                <a:gd name="T93" fmla="*/ 18 h 68"/>
                <a:gd name="T94" fmla="*/ 8 w 83"/>
                <a:gd name="T95" fmla="*/ 18 h 68"/>
                <a:gd name="T96" fmla="*/ 7 w 83"/>
                <a:gd name="T97" fmla="*/ 14 h 68"/>
                <a:gd name="T98" fmla="*/ 4 w 83"/>
                <a:gd name="T99" fmla="*/ 15 h 68"/>
                <a:gd name="T100" fmla="*/ 2 w 83"/>
                <a:gd name="T101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" h="68">
                  <a:moveTo>
                    <a:pt x="2" y="17"/>
                  </a:moveTo>
                  <a:lnTo>
                    <a:pt x="2" y="11"/>
                  </a:lnTo>
                  <a:lnTo>
                    <a:pt x="0" y="6"/>
                  </a:lnTo>
                  <a:lnTo>
                    <a:pt x="9" y="0"/>
                  </a:lnTo>
                  <a:lnTo>
                    <a:pt x="17" y="2"/>
                  </a:lnTo>
                  <a:lnTo>
                    <a:pt x="26" y="2"/>
                  </a:lnTo>
                  <a:lnTo>
                    <a:pt x="33" y="4"/>
                  </a:lnTo>
                  <a:lnTo>
                    <a:pt x="38" y="3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65" y="11"/>
                  </a:lnTo>
                  <a:lnTo>
                    <a:pt x="67" y="9"/>
                  </a:lnTo>
                  <a:lnTo>
                    <a:pt x="75" y="14"/>
                  </a:lnTo>
                  <a:lnTo>
                    <a:pt x="83" y="12"/>
                  </a:lnTo>
                  <a:lnTo>
                    <a:pt x="83" y="17"/>
                  </a:lnTo>
                  <a:lnTo>
                    <a:pt x="77" y="23"/>
                  </a:lnTo>
                  <a:lnTo>
                    <a:pt x="67" y="25"/>
                  </a:lnTo>
                  <a:lnTo>
                    <a:pt x="67" y="28"/>
                  </a:lnTo>
                  <a:lnTo>
                    <a:pt x="64" y="33"/>
                  </a:lnTo>
                  <a:lnTo>
                    <a:pt x="60" y="40"/>
                  </a:lnTo>
                  <a:lnTo>
                    <a:pt x="64" y="45"/>
                  </a:lnTo>
                  <a:lnTo>
                    <a:pt x="59" y="49"/>
                  </a:lnTo>
                  <a:lnTo>
                    <a:pt x="58" y="55"/>
                  </a:lnTo>
                  <a:lnTo>
                    <a:pt x="53" y="56"/>
                  </a:lnTo>
                  <a:lnTo>
                    <a:pt x="48" y="62"/>
                  </a:lnTo>
                  <a:lnTo>
                    <a:pt x="40" y="62"/>
                  </a:lnTo>
                  <a:lnTo>
                    <a:pt x="33" y="62"/>
                  </a:lnTo>
                  <a:lnTo>
                    <a:pt x="29" y="66"/>
                  </a:lnTo>
                  <a:lnTo>
                    <a:pt x="26" y="68"/>
                  </a:lnTo>
                  <a:lnTo>
                    <a:pt x="23" y="68"/>
                  </a:lnTo>
                  <a:lnTo>
                    <a:pt x="20" y="64"/>
                  </a:lnTo>
                  <a:lnTo>
                    <a:pt x="19" y="60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4" y="52"/>
                  </a:lnTo>
                  <a:lnTo>
                    <a:pt x="15" y="51"/>
                  </a:lnTo>
                  <a:lnTo>
                    <a:pt x="13" y="48"/>
                  </a:lnTo>
                  <a:lnTo>
                    <a:pt x="15" y="43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32"/>
                  </a:lnTo>
                  <a:lnTo>
                    <a:pt x="17" y="31"/>
                  </a:lnTo>
                  <a:lnTo>
                    <a:pt x="17" y="25"/>
                  </a:lnTo>
                  <a:lnTo>
                    <a:pt x="19" y="22"/>
                  </a:lnTo>
                  <a:lnTo>
                    <a:pt x="18" y="17"/>
                  </a:lnTo>
                  <a:lnTo>
                    <a:pt x="14" y="17"/>
                  </a:lnTo>
                  <a:lnTo>
                    <a:pt x="13" y="18"/>
                  </a:lnTo>
                  <a:lnTo>
                    <a:pt x="8" y="18"/>
                  </a:lnTo>
                  <a:lnTo>
                    <a:pt x="7" y="14"/>
                  </a:lnTo>
                  <a:lnTo>
                    <a:pt x="4" y="15"/>
                  </a:lnTo>
                  <a:lnTo>
                    <a:pt x="2" y="1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1" name="Figura a mano libera 63"/>
            <p:cNvSpPr>
              <a:spLocks/>
            </p:cNvSpPr>
            <p:nvPr/>
          </p:nvSpPr>
          <p:spPr bwMode="auto">
            <a:xfrm>
              <a:off x="2006142" y="4094287"/>
              <a:ext cx="707849" cy="1047062"/>
            </a:xfrm>
            <a:custGeom>
              <a:avLst/>
              <a:gdLst>
                <a:gd name="T0" fmla="*/ 223 w 409"/>
                <a:gd name="T1" fmla="*/ 27 h 605"/>
                <a:gd name="T2" fmla="*/ 310 w 409"/>
                <a:gd name="T3" fmla="*/ 8 h 605"/>
                <a:gd name="T4" fmla="*/ 314 w 409"/>
                <a:gd name="T5" fmla="*/ 74 h 605"/>
                <a:gd name="T6" fmla="*/ 304 w 409"/>
                <a:gd name="T7" fmla="*/ 82 h 605"/>
                <a:gd name="T8" fmla="*/ 343 w 409"/>
                <a:gd name="T9" fmla="*/ 101 h 605"/>
                <a:gd name="T10" fmla="*/ 385 w 409"/>
                <a:gd name="T11" fmla="*/ 93 h 605"/>
                <a:gd name="T12" fmla="*/ 383 w 409"/>
                <a:gd name="T13" fmla="*/ 151 h 605"/>
                <a:gd name="T14" fmla="*/ 373 w 409"/>
                <a:gd name="T15" fmla="*/ 169 h 605"/>
                <a:gd name="T16" fmla="*/ 360 w 409"/>
                <a:gd name="T17" fmla="*/ 256 h 605"/>
                <a:gd name="T18" fmla="*/ 347 w 409"/>
                <a:gd name="T19" fmla="*/ 287 h 605"/>
                <a:gd name="T20" fmla="*/ 353 w 409"/>
                <a:gd name="T21" fmla="*/ 328 h 605"/>
                <a:gd name="T22" fmla="*/ 355 w 409"/>
                <a:gd name="T23" fmla="*/ 362 h 605"/>
                <a:gd name="T24" fmla="*/ 333 w 409"/>
                <a:gd name="T25" fmla="*/ 374 h 605"/>
                <a:gd name="T26" fmla="*/ 328 w 409"/>
                <a:gd name="T27" fmla="*/ 389 h 605"/>
                <a:gd name="T28" fmla="*/ 343 w 409"/>
                <a:gd name="T29" fmla="*/ 414 h 605"/>
                <a:gd name="T30" fmla="*/ 328 w 409"/>
                <a:gd name="T31" fmla="*/ 427 h 605"/>
                <a:gd name="T32" fmla="*/ 315 w 409"/>
                <a:gd name="T33" fmla="*/ 439 h 605"/>
                <a:gd name="T34" fmla="*/ 324 w 409"/>
                <a:gd name="T35" fmla="*/ 458 h 605"/>
                <a:gd name="T36" fmla="*/ 279 w 409"/>
                <a:gd name="T37" fmla="*/ 479 h 605"/>
                <a:gd name="T38" fmla="*/ 248 w 409"/>
                <a:gd name="T39" fmla="*/ 516 h 605"/>
                <a:gd name="T40" fmla="*/ 225 w 409"/>
                <a:gd name="T41" fmla="*/ 525 h 605"/>
                <a:gd name="T42" fmla="*/ 215 w 409"/>
                <a:gd name="T43" fmla="*/ 555 h 605"/>
                <a:gd name="T44" fmla="*/ 204 w 409"/>
                <a:gd name="T45" fmla="*/ 590 h 605"/>
                <a:gd name="T46" fmla="*/ 181 w 409"/>
                <a:gd name="T47" fmla="*/ 592 h 605"/>
                <a:gd name="T48" fmla="*/ 157 w 409"/>
                <a:gd name="T49" fmla="*/ 572 h 605"/>
                <a:gd name="T50" fmla="*/ 141 w 409"/>
                <a:gd name="T51" fmla="*/ 530 h 605"/>
                <a:gd name="T52" fmla="*/ 129 w 409"/>
                <a:gd name="T53" fmla="*/ 496 h 605"/>
                <a:gd name="T54" fmla="*/ 148 w 409"/>
                <a:gd name="T55" fmla="*/ 461 h 605"/>
                <a:gd name="T56" fmla="*/ 139 w 409"/>
                <a:gd name="T57" fmla="*/ 455 h 605"/>
                <a:gd name="T58" fmla="*/ 124 w 409"/>
                <a:gd name="T59" fmla="*/ 438 h 605"/>
                <a:gd name="T60" fmla="*/ 147 w 409"/>
                <a:gd name="T61" fmla="*/ 433 h 605"/>
                <a:gd name="T62" fmla="*/ 123 w 409"/>
                <a:gd name="T63" fmla="*/ 415 h 605"/>
                <a:gd name="T64" fmla="*/ 121 w 409"/>
                <a:gd name="T65" fmla="*/ 381 h 605"/>
                <a:gd name="T66" fmla="*/ 99 w 409"/>
                <a:gd name="T67" fmla="*/ 329 h 605"/>
                <a:gd name="T68" fmla="*/ 66 w 409"/>
                <a:gd name="T69" fmla="*/ 300 h 605"/>
                <a:gd name="T70" fmla="*/ 24 w 409"/>
                <a:gd name="T71" fmla="*/ 294 h 605"/>
                <a:gd name="T72" fmla="*/ 43 w 409"/>
                <a:gd name="T73" fmla="*/ 265 h 605"/>
                <a:gd name="T74" fmla="*/ 1 w 409"/>
                <a:gd name="T75" fmla="*/ 231 h 605"/>
                <a:gd name="T76" fmla="*/ 53 w 409"/>
                <a:gd name="T77" fmla="*/ 184 h 605"/>
                <a:gd name="T78" fmla="*/ 64 w 409"/>
                <a:gd name="T79" fmla="*/ 125 h 605"/>
                <a:gd name="T80" fmla="*/ 87 w 409"/>
                <a:gd name="T81" fmla="*/ 87 h 605"/>
                <a:gd name="T82" fmla="*/ 135 w 409"/>
                <a:gd name="T83" fmla="*/ 93 h 605"/>
                <a:gd name="T84" fmla="*/ 179 w 409"/>
                <a:gd name="T85" fmla="*/ 90 h 605"/>
                <a:gd name="T86" fmla="*/ 177 w 409"/>
                <a:gd name="T87" fmla="*/ 57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9" h="605">
                  <a:moveTo>
                    <a:pt x="177" y="57"/>
                  </a:moveTo>
                  <a:lnTo>
                    <a:pt x="200" y="24"/>
                  </a:lnTo>
                  <a:lnTo>
                    <a:pt x="223" y="27"/>
                  </a:lnTo>
                  <a:lnTo>
                    <a:pt x="233" y="5"/>
                  </a:lnTo>
                  <a:lnTo>
                    <a:pt x="256" y="0"/>
                  </a:lnTo>
                  <a:lnTo>
                    <a:pt x="310" y="8"/>
                  </a:lnTo>
                  <a:lnTo>
                    <a:pt x="351" y="52"/>
                  </a:lnTo>
                  <a:lnTo>
                    <a:pt x="339" y="72"/>
                  </a:lnTo>
                  <a:lnTo>
                    <a:pt x="314" y="74"/>
                  </a:lnTo>
                  <a:lnTo>
                    <a:pt x="278" y="79"/>
                  </a:lnTo>
                  <a:lnTo>
                    <a:pt x="281" y="87"/>
                  </a:lnTo>
                  <a:lnTo>
                    <a:pt x="304" y="82"/>
                  </a:lnTo>
                  <a:lnTo>
                    <a:pt x="325" y="98"/>
                  </a:lnTo>
                  <a:lnTo>
                    <a:pt x="338" y="84"/>
                  </a:lnTo>
                  <a:lnTo>
                    <a:pt x="343" y="101"/>
                  </a:lnTo>
                  <a:lnTo>
                    <a:pt x="336" y="127"/>
                  </a:lnTo>
                  <a:lnTo>
                    <a:pt x="353" y="110"/>
                  </a:lnTo>
                  <a:lnTo>
                    <a:pt x="385" y="93"/>
                  </a:lnTo>
                  <a:lnTo>
                    <a:pt x="406" y="102"/>
                  </a:lnTo>
                  <a:lnTo>
                    <a:pt x="409" y="121"/>
                  </a:lnTo>
                  <a:lnTo>
                    <a:pt x="383" y="151"/>
                  </a:lnTo>
                  <a:lnTo>
                    <a:pt x="378" y="161"/>
                  </a:lnTo>
                  <a:lnTo>
                    <a:pt x="357" y="168"/>
                  </a:lnTo>
                  <a:lnTo>
                    <a:pt x="373" y="169"/>
                  </a:lnTo>
                  <a:lnTo>
                    <a:pt x="365" y="197"/>
                  </a:lnTo>
                  <a:lnTo>
                    <a:pt x="360" y="220"/>
                  </a:lnTo>
                  <a:lnTo>
                    <a:pt x="360" y="256"/>
                  </a:lnTo>
                  <a:lnTo>
                    <a:pt x="367" y="277"/>
                  </a:lnTo>
                  <a:lnTo>
                    <a:pt x="357" y="278"/>
                  </a:lnTo>
                  <a:lnTo>
                    <a:pt x="347" y="287"/>
                  </a:lnTo>
                  <a:lnTo>
                    <a:pt x="359" y="302"/>
                  </a:lnTo>
                  <a:lnTo>
                    <a:pt x="360" y="325"/>
                  </a:lnTo>
                  <a:lnTo>
                    <a:pt x="353" y="328"/>
                  </a:lnTo>
                  <a:lnTo>
                    <a:pt x="361" y="350"/>
                  </a:lnTo>
                  <a:lnTo>
                    <a:pt x="347" y="351"/>
                  </a:lnTo>
                  <a:lnTo>
                    <a:pt x="355" y="362"/>
                  </a:lnTo>
                  <a:lnTo>
                    <a:pt x="353" y="370"/>
                  </a:lnTo>
                  <a:lnTo>
                    <a:pt x="343" y="374"/>
                  </a:lnTo>
                  <a:lnTo>
                    <a:pt x="333" y="374"/>
                  </a:lnTo>
                  <a:lnTo>
                    <a:pt x="342" y="389"/>
                  </a:lnTo>
                  <a:lnTo>
                    <a:pt x="342" y="399"/>
                  </a:lnTo>
                  <a:lnTo>
                    <a:pt x="328" y="389"/>
                  </a:lnTo>
                  <a:lnTo>
                    <a:pt x="325" y="395"/>
                  </a:lnTo>
                  <a:lnTo>
                    <a:pt x="334" y="401"/>
                  </a:lnTo>
                  <a:lnTo>
                    <a:pt x="343" y="414"/>
                  </a:lnTo>
                  <a:lnTo>
                    <a:pt x="345" y="430"/>
                  </a:lnTo>
                  <a:lnTo>
                    <a:pt x="333" y="434"/>
                  </a:lnTo>
                  <a:lnTo>
                    <a:pt x="328" y="427"/>
                  </a:lnTo>
                  <a:lnTo>
                    <a:pt x="320" y="415"/>
                  </a:lnTo>
                  <a:lnTo>
                    <a:pt x="322" y="429"/>
                  </a:lnTo>
                  <a:lnTo>
                    <a:pt x="315" y="439"/>
                  </a:lnTo>
                  <a:lnTo>
                    <a:pt x="332" y="440"/>
                  </a:lnTo>
                  <a:lnTo>
                    <a:pt x="342" y="441"/>
                  </a:lnTo>
                  <a:lnTo>
                    <a:pt x="324" y="458"/>
                  </a:lnTo>
                  <a:lnTo>
                    <a:pt x="305" y="473"/>
                  </a:lnTo>
                  <a:lnTo>
                    <a:pt x="286" y="479"/>
                  </a:lnTo>
                  <a:lnTo>
                    <a:pt x="279" y="479"/>
                  </a:lnTo>
                  <a:lnTo>
                    <a:pt x="272" y="486"/>
                  </a:lnTo>
                  <a:lnTo>
                    <a:pt x="262" y="504"/>
                  </a:lnTo>
                  <a:lnTo>
                    <a:pt x="248" y="516"/>
                  </a:lnTo>
                  <a:lnTo>
                    <a:pt x="243" y="516"/>
                  </a:lnTo>
                  <a:lnTo>
                    <a:pt x="234" y="521"/>
                  </a:lnTo>
                  <a:lnTo>
                    <a:pt x="225" y="525"/>
                  </a:lnTo>
                  <a:lnTo>
                    <a:pt x="219" y="534"/>
                  </a:lnTo>
                  <a:lnTo>
                    <a:pt x="219" y="545"/>
                  </a:lnTo>
                  <a:lnTo>
                    <a:pt x="215" y="555"/>
                  </a:lnTo>
                  <a:lnTo>
                    <a:pt x="204" y="567"/>
                  </a:lnTo>
                  <a:lnTo>
                    <a:pt x="206" y="578"/>
                  </a:lnTo>
                  <a:lnTo>
                    <a:pt x="204" y="590"/>
                  </a:lnTo>
                  <a:lnTo>
                    <a:pt x="200" y="603"/>
                  </a:lnTo>
                  <a:lnTo>
                    <a:pt x="191" y="605"/>
                  </a:lnTo>
                  <a:lnTo>
                    <a:pt x="181" y="592"/>
                  </a:lnTo>
                  <a:lnTo>
                    <a:pt x="168" y="592"/>
                  </a:lnTo>
                  <a:lnTo>
                    <a:pt x="162" y="585"/>
                  </a:lnTo>
                  <a:lnTo>
                    <a:pt x="157" y="572"/>
                  </a:lnTo>
                  <a:lnTo>
                    <a:pt x="145" y="553"/>
                  </a:lnTo>
                  <a:lnTo>
                    <a:pt x="142" y="543"/>
                  </a:lnTo>
                  <a:lnTo>
                    <a:pt x="141" y="530"/>
                  </a:lnTo>
                  <a:lnTo>
                    <a:pt x="132" y="514"/>
                  </a:lnTo>
                  <a:lnTo>
                    <a:pt x="134" y="502"/>
                  </a:lnTo>
                  <a:lnTo>
                    <a:pt x="129" y="496"/>
                  </a:lnTo>
                  <a:lnTo>
                    <a:pt x="136" y="475"/>
                  </a:lnTo>
                  <a:lnTo>
                    <a:pt x="146" y="468"/>
                  </a:lnTo>
                  <a:lnTo>
                    <a:pt x="148" y="461"/>
                  </a:lnTo>
                  <a:lnTo>
                    <a:pt x="151" y="445"/>
                  </a:lnTo>
                  <a:lnTo>
                    <a:pt x="142" y="452"/>
                  </a:lnTo>
                  <a:lnTo>
                    <a:pt x="139" y="455"/>
                  </a:lnTo>
                  <a:lnTo>
                    <a:pt x="133" y="458"/>
                  </a:lnTo>
                  <a:lnTo>
                    <a:pt x="124" y="451"/>
                  </a:lnTo>
                  <a:lnTo>
                    <a:pt x="124" y="438"/>
                  </a:lnTo>
                  <a:lnTo>
                    <a:pt x="127" y="428"/>
                  </a:lnTo>
                  <a:lnTo>
                    <a:pt x="133" y="427"/>
                  </a:lnTo>
                  <a:lnTo>
                    <a:pt x="147" y="433"/>
                  </a:lnTo>
                  <a:lnTo>
                    <a:pt x="135" y="420"/>
                  </a:lnTo>
                  <a:lnTo>
                    <a:pt x="129" y="412"/>
                  </a:lnTo>
                  <a:lnTo>
                    <a:pt x="123" y="415"/>
                  </a:lnTo>
                  <a:lnTo>
                    <a:pt x="117" y="410"/>
                  </a:lnTo>
                  <a:lnTo>
                    <a:pt x="124" y="389"/>
                  </a:lnTo>
                  <a:lnTo>
                    <a:pt x="121" y="381"/>
                  </a:lnTo>
                  <a:lnTo>
                    <a:pt x="115" y="365"/>
                  </a:lnTo>
                  <a:lnTo>
                    <a:pt x="107" y="339"/>
                  </a:lnTo>
                  <a:lnTo>
                    <a:pt x="99" y="329"/>
                  </a:lnTo>
                  <a:lnTo>
                    <a:pt x="99" y="318"/>
                  </a:lnTo>
                  <a:lnTo>
                    <a:pt x="81" y="302"/>
                  </a:lnTo>
                  <a:lnTo>
                    <a:pt x="66" y="300"/>
                  </a:lnTo>
                  <a:lnTo>
                    <a:pt x="48" y="301"/>
                  </a:lnTo>
                  <a:lnTo>
                    <a:pt x="33" y="304"/>
                  </a:lnTo>
                  <a:lnTo>
                    <a:pt x="24" y="294"/>
                  </a:lnTo>
                  <a:lnTo>
                    <a:pt x="13" y="276"/>
                  </a:lnTo>
                  <a:lnTo>
                    <a:pt x="30" y="266"/>
                  </a:lnTo>
                  <a:lnTo>
                    <a:pt x="43" y="265"/>
                  </a:lnTo>
                  <a:lnTo>
                    <a:pt x="16" y="256"/>
                  </a:lnTo>
                  <a:lnTo>
                    <a:pt x="0" y="243"/>
                  </a:lnTo>
                  <a:lnTo>
                    <a:pt x="1" y="231"/>
                  </a:lnTo>
                  <a:lnTo>
                    <a:pt x="27" y="214"/>
                  </a:lnTo>
                  <a:lnTo>
                    <a:pt x="51" y="197"/>
                  </a:lnTo>
                  <a:lnTo>
                    <a:pt x="53" y="184"/>
                  </a:lnTo>
                  <a:lnTo>
                    <a:pt x="35" y="171"/>
                  </a:lnTo>
                  <a:lnTo>
                    <a:pt x="41" y="154"/>
                  </a:lnTo>
                  <a:lnTo>
                    <a:pt x="64" y="125"/>
                  </a:lnTo>
                  <a:lnTo>
                    <a:pt x="74" y="120"/>
                  </a:lnTo>
                  <a:lnTo>
                    <a:pt x="71" y="99"/>
                  </a:lnTo>
                  <a:lnTo>
                    <a:pt x="87" y="87"/>
                  </a:lnTo>
                  <a:lnTo>
                    <a:pt x="107" y="79"/>
                  </a:lnTo>
                  <a:lnTo>
                    <a:pt x="128" y="79"/>
                  </a:lnTo>
                  <a:lnTo>
                    <a:pt x="135" y="93"/>
                  </a:lnTo>
                  <a:lnTo>
                    <a:pt x="153" y="67"/>
                  </a:lnTo>
                  <a:lnTo>
                    <a:pt x="169" y="85"/>
                  </a:lnTo>
                  <a:lnTo>
                    <a:pt x="179" y="90"/>
                  </a:lnTo>
                  <a:lnTo>
                    <a:pt x="193" y="104"/>
                  </a:lnTo>
                  <a:lnTo>
                    <a:pt x="177" y="79"/>
                  </a:lnTo>
                  <a:lnTo>
                    <a:pt x="177" y="5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5" name="Figura a mano libera 67"/>
            <p:cNvSpPr>
              <a:spLocks noEditPoints="1"/>
            </p:cNvSpPr>
            <p:nvPr/>
          </p:nvSpPr>
          <p:spPr bwMode="auto">
            <a:xfrm>
              <a:off x="3091278" y="5480561"/>
              <a:ext cx="74420" cy="102111"/>
            </a:xfrm>
            <a:custGeom>
              <a:avLst/>
              <a:gdLst>
                <a:gd name="T0" fmla="*/ 27 w 43"/>
                <a:gd name="T1" fmla="*/ 55 h 59"/>
                <a:gd name="T2" fmla="*/ 37 w 43"/>
                <a:gd name="T3" fmla="*/ 55 h 59"/>
                <a:gd name="T4" fmla="*/ 41 w 43"/>
                <a:gd name="T5" fmla="*/ 56 h 59"/>
                <a:gd name="T6" fmla="*/ 30 w 43"/>
                <a:gd name="T7" fmla="*/ 59 h 59"/>
                <a:gd name="T8" fmla="*/ 21 w 43"/>
                <a:gd name="T9" fmla="*/ 56 h 59"/>
                <a:gd name="T10" fmla="*/ 43 w 43"/>
                <a:gd name="T11" fmla="*/ 2 h 59"/>
                <a:gd name="T12" fmla="*/ 40 w 43"/>
                <a:gd name="T13" fmla="*/ 9 h 59"/>
                <a:gd name="T14" fmla="*/ 31 w 43"/>
                <a:gd name="T15" fmla="*/ 8 h 59"/>
                <a:gd name="T16" fmla="*/ 27 w 43"/>
                <a:gd name="T17" fmla="*/ 15 h 59"/>
                <a:gd name="T18" fmla="*/ 21 w 43"/>
                <a:gd name="T19" fmla="*/ 16 h 59"/>
                <a:gd name="T20" fmla="*/ 17 w 43"/>
                <a:gd name="T21" fmla="*/ 14 h 59"/>
                <a:gd name="T22" fmla="*/ 21 w 43"/>
                <a:gd name="T23" fmla="*/ 23 h 59"/>
                <a:gd name="T24" fmla="*/ 23 w 43"/>
                <a:gd name="T25" fmla="*/ 28 h 59"/>
                <a:gd name="T26" fmla="*/ 25 w 43"/>
                <a:gd name="T27" fmla="*/ 36 h 59"/>
                <a:gd name="T28" fmla="*/ 19 w 43"/>
                <a:gd name="T29" fmla="*/ 34 h 59"/>
                <a:gd name="T30" fmla="*/ 19 w 43"/>
                <a:gd name="T31" fmla="*/ 39 h 59"/>
                <a:gd name="T32" fmla="*/ 19 w 43"/>
                <a:gd name="T33" fmla="*/ 46 h 59"/>
                <a:gd name="T34" fmla="*/ 17 w 43"/>
                <a:gd name="T35" fmla="*/ 43 h 59"/>
                <a:gd name="T36" fmla="*/ 15 w 43"/>
                <a:gd name="T37" fmla="*/ 46 h 59"/>
                <a:gd name="T38" fmla="*/ 14 w 43"/>
                <a:gd name="T39" fmla="*/ 44 h 59"/>
                <a:gd name="T40" fmla="*/ 12 w 43"/>
                <a:gd name="T41" fmla="*/ 42 h 59"/>
                <a:gd name="T42" fmla="*/ 11 w 43"/>
                <a:gd name="T43" fmla="*/ 44 h 59"/>
                <a:gd name="T44" fmla="*/ 8 w 43"/>
                <a:gd name="T45" fmla="*/ 40 h 59"/>
                <a:gd name="T46" fmla="*/ 9 w 43"/>
                <a:gd name="T47" fmla="*/ 37 h 59"/>
                <a:gd name="T48" fmla="*/ 7 w 43"/>
                <a:gd name="T49" fmla="*/ 37 h 59"/>
                <a:gd name="T50" fmla="*/ 7 w 43"/>
                <a:gd name="T51" fmla="*/ 33 h 59"/>
                <a:gd name="T52" fmla="*/ 9 w 43"/>
                <a:gd name="T53" fmla="*/ 32 h 59"/>
                <a:gd name="T54" fmla="*/ 12 w 43"/>
                <a:gd name="T55" fmla="*/ 31 h 59"/>
                <a:gd name="T56" fmla="*/ 14 w 43"/>
                <a:gd name="T57" fmla="*/ 32 h 59"/>
                <a:gd name="T58" fmla="*/ 13 w 43"/>
                <a:gd name="T59" fmla="*/ 31 h 59"/>
                <a:gd name="T60" fmla="*/ 9 w 43"/>
                <a:gd name="T61" fmla="*/ 31 h 59"/>
                <a:gd name="T62" fmla="*/ 3 w 43"/>
                <a:gd name="T63" fmla="*/ 27 h 59"/>
                <a:gd name="T64" fmla="*/ 3 w 43"/>
                <a:gd name="T65" fmla="*/ 25 h 59"/>
                <a:gd name="T66" fmla="*/ 0 w 43"/>
                <a:gd name="T67" fmla="*/ 20 h 59"/>
                <a:gd name="T68" fmla="*/ 3 w 43"/>
                <a:gd name="T69" fmla="*/ 13 h 59"/>
                <a:gd name="T70" fmla="*/ 6 w 43"/>
                <a:gd name="T71" fmla="*/ 9 h 59"/>
                <a:gd name="T72" fmla="*/ 12 w 43"/>
                <a:gd name="T73" fmla="*/ 7 h 59"/>
                <a:gd name="T74" fmla="*/ 17 w 43"/>
                <a:gd name="T75" fmla="*/ 4 h 59"/>
                <a:gd name="T76" fmla="*/ 23 w 43"/>
                <a:gd name="T77" fmla="*/ 4 h 59"/>
                <a:gd name="T78" fmla="*/ 34 w 43"/>
                <a:gd name="T79" fmla="*/ 5 h 59"/>
                <a:gd name="T80" fmla="*/ 40 w 43"/>
                <a:gd name="T8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" h="59">
                  <a:moveTo>
                    <a:pt x="24" y="52"/>
                  </a:moveTo>
                  <a:lnTo>
                    <a:pt x="27" y="55"/>
                  </a:lnTo>
                  <a:lnTo>
                    <a:pt x="32" y="55"/>
                  </a:lnTo>
                  <a:lnTo>
                    <a:pt x="37" y="55"/>
                  </a:lnTo>
                  <a:lnTo>
                    <a:pt x="37" y="56"/>
                  </a:lnTo>
                  <a:lnTo>
                    <a:pt x="41" y="56"/>
                  </a:lnTo>
                  <a:lnTo>
                    <a:pt x="40" y="59"/>
                  </a:lnTo>
                  <a:lnTo>
                    <a:pt x="30" y="59"/>
                  </a:lnTo>
                  <a:lnTo>
                    <a:pt x="30" y="57"/>
                  </a:lnTo>
                  <a:lnTo>
                    <a:pt x="21" y="56"/>
                  </a:lnTo>
                  <a:lnTo>
                    <a:pt x="24" y="52"/>
                  </a:lnTo>
                  <a:close/>
                  <a:moveTo>
                    <a:pt x="43" y="2"/>
                  </a:moveTo>
                  <a:lnTo>
                    <a:pt x="41" y="8"/>
                  </a:lnTo>
                  <a:lnTo>
                    <a:pt x="40" y="9"/>
                  </a:lnTo>
                  <a:lnTo>
                    <a:pt x="35" y="9"/>
                  </a:lnTo>
                  <a:lnTo>
                    <a:pt x="31" y="8"/>
                  </a:lnTo>
                  <a:lnTo>
                    <a:pt x="24" y="10"/>
                  </a:lnTo>
                  <a:lnTo>
                    <a:pt x="27" y="15"/>
                  </a:lnTo>
                  <a:lnTo>
                    <a:pt x="25" y="16"/>
                  </a:lnTo>
                  <a:lnTo>
                    <a:pt x="21" y="16"/>
                  </a:lnTo>
                  <a:lnTo>
                    <a:pt x="18" y="11"/>
                  </a:lnTo>
                  <a:lnTo>
                    <a:pt x="17" y="14"/>
                  </a:lnTo>
                  <a:lnTo>
                    <a:pt x="18" y="19"/>
                  </a:lnTo>
                  <a:lnTo>
                    <a:pt x="21" y="23"/>
                  </a:lnTo>
                  <a:lnTo>
                    <a:pt x="18" y="25"/>
                  </a:lnTo>
                  <a:lnTo>
                    <a:pt x="23" y="28"/>
                  </a:lnTo>
                  <a:lnTo>
                    <a:pt x="25" y="31"/>
                  </a:lnTo>
                  <a:lnTo>
                    <a:pt x="25" y="36"/>
                  </a:lnTo>
                  <a:lnTo>
                    <a:pt x="23" y="33"/>
                  </a:lnTo>
                  <a:lnTo>
                    <a:pt x="19" y="34"/>
                  </a:lnTo>
                  <a:lnTo>
                    <a:pt x="21" y="38"/>
                  </a:lnTo>
                  <a:lnTo>
                    <a:pt x="19" y="39"/>
                  </a:lnTo>
                  <a:lnTo>
                    <a:pt x="17" y="37"/>
                  </a:lnTo>
                  <a:lnTo>
                    <a:pt x="19" y="46"/>
                  </a:lnTo>
                  <a:lnTo>
                    <a:pt x="18" y="46"/>
                  </a:lnTo>
                  <a:lnTo>
                    <a:pt x="17" y="43"/>
                  </a:lnTo>
                  <a:lnTo>
                    <a:pt x="15" y="43"/>
                  </a:lnTo>
                  <a:lnTo>
                    <a:pt x="15" y="46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3" y="42"/>
                  </a:lnTo>
                  <a:lnTo>
                    <a:pt x="12" y="42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9" y="43"/>
                  </a:lnTo>
                  <a:lnTo>
                    <a:pt x="8" y="40"/>
                  </a:lnTo>
                  <a:lnTo>
                    <a:pt x="11" y="39"/>
                  </a:lnTo>
                  <a:lnTo>
                    <a:pt x="9" y="37"/>
                  </a:lnTo>
                  <a:lnTo>
                    <a:pt x="8" y="37"/>
                  </a:lnTo>
                  <a:lnTo>
                    <a:pt x="7" y="37"/>
                  </a:lnTo>
                  <a:lnTo>
                    <a:pt x="6" y="34"/>
                  </a:lnTo>
                  <a:lnTo>
                    <a:pt x="7" y="33"/>
                  </a:lnTo>
                  <a:lnTo>
                    <a:pt x="8" y="32"/>
                  </a:lnTo>
                  <a:lnTo>
                    <a:pt x="9" y="32"/>
                  </a:lnTo>
                  <a:lnTo>
                    <a:pt x="11" y="31"/>
                  </a:lnTo>
                  <a:lnTo>
                    <a:pt x="12" y="31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0"/>
                  </a:lnTo>
                  <a:lnTo>
                    <a:pt x="9" y="31"/>
                  </a:lnTo>
                  <a:lnTo>
                    <a:pt x="6" y="31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3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3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9" y="8"/>
                  </a:lnTo>
                  <a:lnTo>
                    <a:pt x="12" y="7"/>
                  </a:lnTo>
                  <a:lnTo>
                    <a:pt x="15" y="7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23" y="4"/>
                  </a:lnTo>
                  <a:lnTo>
                    <a:pt x="29" y="2"/>
                  </a:lnTo>
                  <a:lnTo>
                    <a:pt x="34" y="5"/>
                  </a:lnTo>
                  <a:lnTo>
                    <a:pt x="40" y="4"/>
                  </a:lnTo>
                  <a:lnTo>
                    <a:pt x="40" y="0"/>
                  </a:lnTo>
                  <a:lnTo>
                    <a:pt x="43" y="2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6" name="Figura a mano libera 78"/>
            <p:cNvSpPr>
              <a:spLocks/>
            </p:cNvSpPr>
            <p:nvPr/>
          </p:nvSpPr>
          <p:spPr bwMode="auto">
            <a:xfrm>
              <a:off x="3646827" y="5549789"/>
              <a:ext cx="340945" cy="370366"/>
            </a:xfrm>
            <a:custGeom>
              <a:avLst/>
              <a:gdLst>
                <a:gd name="T0" fmla="*/ 188 w 197"/>
                <a:gd name="T1" fmla="*/ 69 h 214"/>
                <a:gd name="T2" fmla="*/ 184 w 197"/>
                <a:gd name="T3" fmla="*/ 66 h 214"/>
                <a:gd name="T4" fmla="*/ 163 w 197"/>
                <a:gd name="T5" fmla="*/ 74 h 214"/>
                <a:gd name="T6" fmla="*/ 161 w 197"/>
                <a:gd name="T7" fmla="*/ 81 h 214"/>
                <a:gd name="T8" fmla="*/ 145 w 197"/>
                <a:gd name="T9" fmla="*/ 83 h 214"/>
                <a:gd name="T10" fmla="*/ 139 w 197"/>
                <a:gd name="T11" fmla="*/ 73 h 214"/>
                <a:gd name="T12" fmla="*/ 134 w 197"/>
                <a:gd name="T13" fmla="*/ 81 h 214"/>
                <a:gd name="T14" fmla="*/ 121 w 197"/>
                <a:gd name="T15" fmla="*/ 84 h 214"/>
                <a:gd name="T16" fmla="*/ 101 w 197"/>
                <a:gd name="T17" fmla="*/ 78 h 214"/>
                <a:gd name="T18" fmla="*/ 81 w 197"/>
                <a:gd name="T19" fmla="*/ 67 h 214"/>
                <a:gd name="T20" fmla="*/ 78 w 197"/>
                <a:gd name="T21" fmla="*/ 51 h 214"/>
                <a:gd name="T22" fmla="*/ 74 w 197"/>
                <a:gd name="T23" fmla="*/ 38 h 214"/>
                <a:gd name="T24" fmla="*/ 72 w 197"/>
                <a:gd name="T25" fmla="*/ 26 h 214"/>
                <a:gd name="T26" fmla="*/ 80 w 197"/>
                <a:gd name="T27" fmla="*/ 21 h 214"/>
                <a:gd name="T28" fmla="*/ 65 w 197"/>
                <a:gd name="T29" fmla="*/ 14 h 214"/>
                <a:gd name="T30" fmla="*/ 54 w 197"/>
                <a:gd name="T31" fmla="*/ 11 h 214"/>
                <a:gd name="T32" fmla="*/ 43 w 197"/>
                <a:gd name="T33" fmla="*/ 2 h 214"/>
                <a:gd name="T34" fmla="*/ 36 w 197"/>
                <a:gd name="T35" fmla="*/ 4 h 214"/>
                <a:gd name="T36" fmla="*/ 33 w 197"/>
                <a:gd name="T37" fmla="*/ 12 h 214"/>
                <a:gd name="T38" fmla="*/ 36 w 197"/>
                <a:gd name="T39" fmla="*/ 34 h 214"/>
                <a:gd name="T40" fmla="*/ 42 w 197"/>
                <a:gd name="T41" fmla="*/ 37 h 214"/>
                <a:gd name="T42" fmla="*/ 42 w 197"/>
                <a:gd name="T43" fmla="*/ 50 h 214"/>
                <a:gd name="T44" fmla="*/ 24 w 197"/>
                <a:gd name="T45" fmla="*/ 74 h 214"/>
                <a:gd name="T46" fmla="*/ 13 w 197"/>
                <a:gd name="T47" fmla="*/ 84 h 214"/>
                <a:gd name="T48" fmla="*/ 19 w 197"/>
                <a:gd name="T49" fmla="*/ 99 h 214"/>
                <a:gd name="T50" fmla="*/ 8 w 197"/>
                <a:gd name="T51" fmla="*/ 112 h 214"/>
                <a:gd name="T52" fmla="*/ 16 w 197"/>
                <a:gd name="T53" fmla="*/ 125 h 214"/>
                <a:gd name="T54" fmla="*/ 31 w 197"/>
                <a:gd name="T55" fmla="*/ 128 h 214"/>
                <a:gd name="T56" fmla="*/ 36 w 197"/>
                <a:gd name="T57" fmla="*/ 160 h 214"/>
                <a:gd name="T58" fmla="*/ 46 w 197"/>
                <a:gd name="T59" fmla="*/ 182 h 214"/>
                <a:gd name="T60" fmla="*/ 54 w 197"/>
                <a:gd name="T61" fmla="*/ 199 h 214"/>
                <a:gd name="T62" fmla="*/ 66 w 197"/>
                <a:gd name="T63" fmla="*/ 212 h 214"/>
                <a:gd name="T64" fmla="*/ 72 w 197"/>
                <a:gd name="T65" fmla="*/ 203 h 214"/>
                <a:gd name="T66" fmla="*/ 78 w 197"/>
                <a:gd name="T67" fmla="*/ 186 h 214"/>
                <a:gd name="T68" fmla="*/ 80 w 197"/>
                <a:gd name="T69" fmla="*/ 166 h 214"/>
                <a:gd name="T70" fmla="*/ 91 w 197"/>
                <a:gd name="T71" fmla="*/ 157 h 214"/>
                <a:gd name="T72" fmla="*/ 101 w 197"/>
                <a:gd name="T73" fmla="*/ 148 h 214"/>
                <a:gd name="T74" fmla="*/ 123 w 197"/>
                <a:gd name="T75" fmla="*/ 131 h 214"/>
                <a:gd name="T76" fmla="*/ 135 w 197"/>
                <a:gd name="T77" fmla="*/ 119 h 214"/>
                <a:gd name="T78" fmla="*/ 139 w 197"/>
                <a:gd name="T79" fmla="*/ 110 h 214"/>
                <a:gd name="T80" fmla="*/ 134 w 197"/>
                <a:gd name="T81" fmla="*/ 99 h 214"/>
                <a:gd name="T82" fmla="*/ 135 w 197"/>
                <a:gd name="T83" fmla="*/ 90 h 214"/>
                <a:gd name="T84" fmla="*/ 146 w 197"/>
                <a:gd name="T85" fmla="*/ 89 h 214"/>
                <a:gd name="T86" fmla="*/ 159 w 197"/>
                <a:gd name="T87" fmla="*/ 95 h 214"/>
                <a:gd name="T88" fmla="*/ 157 w 197"/>
                <a:gd name="T89" fmla="*/ 102 h 214"/>
                <a:gd name="T90" fmla="*/ 159 w 197"/>
                <a:gd name="T91" fmla="*/ 106 h 214"/>
                <a:gd name="T92" fmla="*/ 168 w 197"/>
                <a:gd name="T93" fmla="*/ 115 h 214"/>
                <a:gd name="T94" fmla="*/ 169 w 197"/>
                <a:gd name="T95" fmla="*/ 102 h 214"/>
                <a:gd name="T96" fmla="*/ 177 w 197"/>
                <a:gd name="T97" fmla="*/ 95 h 214"/>
                <a:gd name="T98" fmla="*/ 190 w 197"/>
                <a:gd name="T99" fmla="*/ 79 h 214"/>
                <a:gd name="T100" fmla="*/ 197 w 197"/>
                <a:gd name="T101" fmla="*/ 7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7" h="214">
                  <a:moveTo>
                    <a:pt x="197" y="74"/>
                  </a:moveTo>
                  <a:lnTo>
                    <a:pt x="196" y="70"/>
                  </a:lnTo>
                  <a:lnTo>
                    <a:pt x="188" y="69"/>
                  </a:lnTo>
                  <a:lnTo>
                    <a:pt x="191" y="67"/>
                  </a:lnTo>
                  <a:lnTo>
                    <a:pt x="188" y="62"/>
                  </a:lnTo>
                  <a:lnTo>
                    <a:pt x="184" y="66"/>
                  </a:lnTo>
                  <a:lnTo>
                    <a:pt x="177" y="63"/>
                  </a:lnTo>
                  <a:lnTo>
                    <a:pt x="170" y="68"/>
                  </a:lnTo>
                  <a:lnTo>
                    <a:pt x="163" y="74"/>
                  </a:lnTo>
                  <a:lnTo>
                    <a:pt x="158" y="74"/>
                  </a:lnTo>
                  <a:lnTo>
                    <a:pt x="161" y="77"/>
                  </a:lnTo>
                  <a:lnTo>
                    <a:pt x="161" y="81"/>
                  </a:lnTo>
                  <a:lnTo>
                    <a:pt x="155" y="81"/>
                  </a:lnTo>
                  <a:lnTo>
                    <a:pt x="150" y="81"/>
                  </a:lnTo>
                  <a:lnTo>
                    <a:pt x="145" y="83"/>
                  </a:lnTo>
                  <a:lnTo>
                    <a:pt x="139" y="80"/>
                  </a:lnTo>
                  <a:lnTo>
                    <a:pt x="139" y="78"/>
                  </a:lnTo>
                  <a:lnTo>
                    <a:pt x="139" y="73"/>
                  </a:lnTo>
                  <a:lnTo>
                    <a:pt x="134" y="74"/>
                  </a:lnTo>
                  <a:lnTo>
                    <a:pt x="134" y="78"/>
                  </a:lnTo>
                  <a:lnTo>
                    <a:pt x="134" y="81"/>
                  </a:lnTo>
                  <a:lnTo>
                    <a:pt x="134" y="85"/>
                  </a:lnTo>
                  <a:lnTo>
                    <a:pt x="128" y="85"/>
                  </a:lnTo>
                  <a:lnTo>
                    <a:pt x="121" y="84"/>
                  </a:lnTo>
                  <a:lnTo>
                    <a:pt x="115" y="83"/>
                  </a:lnTo>
                  <a:lnTo>
                    <a:pt x="111" y="79"/>
                  </a:lnTo>
                  <a:lnTo>
                    <a:pt x="101" y="78"/>
                  </a:lnTo>
                  <a:lnTo>
                    <a:pt x="93" y="74"/>
                  </a:lnTo>
                  <a:lnTo>
                    <a:pt x="87" y="69"/>
                  </a:lnTo>
                  <a:lnTo>
                    <a:pt x="81" y="67"/>
                  </a:lnTo>
                  <a:lnTo>
                    <a:pt x="83" y="60"/>
                  </a:lnTo>
                  <a:lnTo>
                    <a:pt x="87" y="56"/>
                  </a:lnTo>
                  <a:lnTo>
                    <a:pt x="78" y="51"/>
                  </a:lnTo>
                  <a:lnTo>
                    <a:pt x="71" y="46"/>
                  </a:lnTo>
                  <a:lnTo>
                    <a:pt x="70" y="38"/>
                  </a:lnTo>
                  <a:lnTo>
                    <a:pt x="74" y="38"/>
                  </a:lnTo>
                  <a:lnTo>
                    <a:pt x="75" y="34"/>
                  </a:lnTo>
                  <a:lnTo>
                    <a:pt x="71" y="31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5" y="26"/>
                  </a:lnTo>
                  <a:lnTo>
                    <a:pt x="80" y="21"/>
                  </a:lnTo>
                  <a:lnTo>
                    <a:pt x="81" y="14"/>
                  </a:lnTo>
                  <a:lnTo>
                    <a:pt x="75" y="10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54" y="11"/>
                  </a:lnTo>
                  <a:lnTo>
                    <a:pt x="52" y="4"/>
                  </a:lnTo>
                  <a:lnTo>
                    <a:pt x="47" y="0"/>
                  </a:lnTo>
                  <a:lnTo>
                    <a:pt x="43" y="2"/>
                  </a:lnTo>
                  <a:lnTo>
                    <a:pt x="40" y="3"/>
                  </a:lnTo>
                  <a:lnTo>
                    <a:pt x="37" y="3"/>
                  </a:lnTo>
                  <a:lnTo>
                    <a:pt x="36" y="4"/>
                  </a:lnTo>
                  <a:lnTo>
                    <a:pt x="29" y="9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40" y="19"/>
                  </a:lnTo>
                  <a:lnTo>
                    <a:pt x="35" y="22"/>
                  </a:lnTo>
                  <a:lnTo>
                    <a:pt x="36" y="34"/>
                  </a:lnTo>
                  <a:lnTo>
                    <a:pt x="42" y="37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8" y="40"/>
                  </a:lnTo>
                  <a:lnTo>
                    <a:pt x="42" y="45"/>
                  </a:lnTo>
                  <a:lnTo>
                    <a:pt x="42" y="50"/>
                  </a:lnTo>
                  <a:lnTo>
                    <a:pt x="36" y="58"/>
                  </a:lnTo>
                  <a:lnTo>
                    <a:pt x="31" y="66"/>
                  </a:lnTo>
                  <a:lnTo>
                    <a:pt x="24" y="74"/>
                  </a:lnTo>
                  <a:lnTo>
                    <a:pt x="17" y="73"/>
                  </a:lnTo>
                  <a:lnTo>
                    <a:pt x="10" y="81"/>
                  </a:lnTo>
                  <a:lnTo>
                    <a:pt x="13" y="84"/>
                  </a:lnTo>
                  <a:lnTo>
                    <a:pt x="14" y="90"/>
                  </a:lnTo>
                  <a:lnTo>
                    <a:pt x="18" y="93"/>
                  </a:lnTo>
                  <a:lnTo>
                    <a:pt x="19" y="99"/>
                  </a:lnTo>
                  <a:lnTo>
                    <a:pt x="5" y="99"/>
                  </a:lnTo>
                  <a:lnTo>
                    <a:pt x="0" y="106"/>
                  </a:lnTo>
                  <a:lnTo>
                    <a:pt x="8" y="112"/>
                  </a:lnTo>
                  <a:lnTo>
                    <a:pt x="11" y="114"/>
                  </a:lnTo>
                  <a:lnTo>
                    <a:pt x="7" y="116"/>
                  </a:lnTo>
                  <a:lnTo>
                    <a:pt x="16" y="125"/>
                  </a:lnTo>
                  <a:lnTo>
                    <a:pt x="20" y="126"/>
                  </a:lnTo>
                  <a:lnTo>
                    <a:pt x="30" y="121"/>
                  </a:lnTo>
                  <a:lnTo>
                    <a:pt x="31" y="128"/>
                  </a:lnTo>
                  <a:lnTo>
                    <a:pt x="31" y="137"/>
                  </a:lnTo>
                  <a:lnTo>
                    <a:pt x="34" y="147"/>
                  </a:lnTo>
                  <a:lnTo>
                    <a:pt x="36" y="160"/>
                  </a:lnTo>
                  <a:lnTo>
                    <a:pt x="42" y="170"/>
                  </a:lnTo>
                  <a:lnTo>
                    <a:pt x="43" y="173"/>
                  </a:lnTo>
                  <a:lnTo>
                    <a:pt x="46" y="182"/>
                  </a:lnTo>
                  <a:lnTo>
                    <a:pt x="49" y="189"/>
                  </a:lnTo>
                  <a:lnTo>
                    <a:pt x="51" y="191"/>
                  </a:lnTo>
                  <a:lnTo>
                    <a:pt x="54" y="199"/>
                  </a:lnTo>
                  <a:lnTo>
                    <a:pt x="57" y="208"/>
                  </a:lnTo>
                  <a:lnTo>
                    <a:pt x="63" y="214"/>
                  </a:lnTo>
                  <a:lnTo>
                    <a:pt x="66" y="212"/>
                  </a:lnTo>
                  <a:lnTo>
                    <a:pt x="69" y="208"/>
                  </a:lnTo>
                  <a:lnTo>
                    <a:pt x="75" y="206"/>
                  </a:lnTo>
                  <a:lnTo>
                    <a:pt x="72" y="203"/>
                  </a:lnTo>
                  <a:lnTo>
                    <a:pt x="75" y="199"/>
                  </a:lnTo>
                  <a:lnTo>
                    <a:pt x="78" y="199"/>
                  </a:lnTo>
                  <a:lnTo>
                    <a:pt x="78" y="186"/>
                  </a:lnTo>
                  <a:lnTo>
                    <a:pt x="82" y="180"/>
                  </a:lnTo>
                  <a:lnTo>
                    <a:pt x="81" y="174"/>
                  </a:lnTo>
                  <a:lnTo>
                    <a:pt x="80" y="166"/>
                  </a:lnTo>
                  <a:lnTo>
                    <a:pt x="82" y="160"/>
                  </a:lnTo>
                  <a:lnTo>
                    <a:pt x="84" y="160"/>
                  </a:lnTo>
                  <a:lnTo>
                    <a:pt x="91" y="157"/>
                  </a:lnTo>
                  <a:lnTo>
                    <a:pt x="94" y="155"/>
                  </a:lnTo>
                  <a:lnTo>
                    <a:pt x="94" y="153"/>
                  </a:lnTo>
                  <a:lnTo>
                    <a:pt x="101" y="148"/>
                  </a:lnTo>
                  <a:lnTo>
                    <a:pt x="106" y="143"/>
                  </a:lnTo>
                  <a:lnTo>
                    <a:pt x="113" y="136"/>
                  </a:lnTo>
                  <a:lnTo>
                    <a:pt x="123" y="131"/>
                  </a:lnTo>
                  <a:lnTo>
                    <a:pt x="127" y="126"/>
                  </a:lnTo>
                  <a:lnTo>
                    <a:pt x="127" y="121"/>
                  </a:lnTo>
                  <a:lnTo>
                    <a:pt x="135" y="119"/>
                  </a:lnTo>
                  <a:lnTo>
                    <a:pt x="139" y="119"/>
                  </a:lnTo>
                  <a:lnTo>
                    <a:pt x="140" y="116"/>
                  </a:lnTo>
                  <a:lnTo>
                    <a:pt x="139" y="110"/>
                  </a:lnTo>
                  <a:lnTo>
                    <a:pt x="136" y="106"/>
                  </a:lnTo>
                  <a:lnTo>
                    <a:pt x="138" y="101"/>
                  </a:lnTo>
                  <a:lnTo>
                    <a:pt x="134" y="99"/>
                  </a:lnTo>
                  <a:lnTo>
                    <a:pt x="135" y="96"/>
                  </a:lnTo>
                  <a:lnTo>
                    <a:pt x="140" y="93"/>
                  </a:lnTo>
                  <a:lnTo>
                    <a:pt x="135" y="90"/>
                  </a:lnTo>
                  <a:lnTo>
                    <a:pt x="138" y="85"/>
                  </a:lnTo>
                  <a:lnTo>
                    <a:pt x="142" y="87"/>
                  </a:lnTo>
                  <a:lnTo>
                    <a:pt x="146" y="89"/>
                  </a:lnTo>
                  <a:lnTo>
                    <a:pt x="146" y="93"/>
                  </a:lnTo>
                  <a:lnTo>
                    <a:pt x="152" y="95"/>
                  </a:lnTo>
                  <a:lnTo>
                    <a:pt x="159" y="95"/>
                  </a:lnTo>
                  <a:lnTo>
                    <a:pt x="163" y="96"/>
                  </a:lnTo>
                  <a:lnTo>
                    <a:pt x="159" y="102"/>
                  </a:lnTo>
                  <a:lnTo>
                    <a:pt x="157" y="102"/>
                  </a:lnTo>
                  <a:lnTo>
                    <a:pt x="155" y="107"/>
                  </a:lnTo>
                  <a:lnTo>
                    <a:pt x="158" y="110"/>
                  </a:lnTo>
                  <a:lnTo>
                    <a:pt x="159" y="106"/>
                  </a:lnTo>
                  <a:lnTo>
                    <a:pt x="161" y="106"/>
                  </a:lnTo>
                  <a:lnTo>
                    <a:pt x="164" y="116"/>
                  </a:lnTo>
                  <a:lnTo>
                    <a:pt x="168" y="115"/>
                  </a:lnTo>
                  <a:lnTo>
                    <a:pt x="168" y="112"/>
                  </a:lnTo>
                  <a:lnTo>
                    <a:pt x="169" y="109"/>
                  </a:lnTo>
                  <a:lnTo>
                    <a:pt x="169" y="102"/>
                  </a:lnTo>
                  <a:lnTo>
                    <a:pt x="174" y="104"/>
                  </a:lnTo>
                  <a:lnTo>
                    <a:pt x="177" y="98"/>
                  </a:lnTo>
                  <a:lnTo>
                    <a:pt x="177" y="95"/>
                  </a:lnTo>
                  <a:lnTo>
                    <a:pt x="181" y="87"/>
                  </a:lnTo>
                  <a:lnTo>
                    <a:pt x="181" y="84"/>
                  </a:lnTo>
                  <a:lnTo>
                    <a:pt x="190" y="79"/>
                  </a:lnTo>
                  <a:lnTo>
                    <a:pt x="194" y="80"/>
                  </a:lnTo>
                  <a:lnTo>
                    <a:pt x="194" y="75"/>
                  </a:lnTo>
                  <a:lnTo>
                    <a:pt x="197" y="7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8" name="Figura a mano libera 80"/>
            <p:cNvSpPr>
              <a:spLocks/>
            </p:cNvSpPr>
            <p:nvPr/>
          </p:nvSpPr>
          <p:spPr bwMode="auto">
            <a:xfrm>
              <a:off x="3368187" y="5513445"/>
              <a:ext cx="221527" cy="200759"/>
            </a:xfrm>
            <a:custGeom>
              <a:avLst/>
              <a:gdLst>
                <a:gd name="T0" fmla="*/ 72 w 128"/>
                <a:gd name="T1" fmla="*/ 19 h 116"/>
                <a:gd name="T2" fmla="*/ 81 w 128"/>
                <a:gd name="T3" fmla="*/ 14 h 116"/>
                <a:gd name="T4" fmla="*/ 88 w 128"/>
                <a:gd name="T5" fmla="*/ 14 h 116"/>
                <a:gd name="T6" fmla="*/ 102 w 128"/>
                <a:gd name="T7" fmla="*/ 19 h 116"/>
                <a:gd name="T8" fmla="*/ 114 w 128"/>
                <a:gd name="T9" fmla="*/ 26 h 116"/>
                <a:gd name="T10" fmla="*/ 113 w 128"/>
                <a:gd name="T11" fmla="*/ 44 h 116"/>
                <a:gd name="T12" fmla="*/ 113 w 128"/>
                <a:gd name="T13" fmla="*/ 50 h 116"/>
                <a:gd name="T14" fmla="*/ 113 w 128"/>
                <a:gd name="T15" fmla="*/ 61 h 116"/>
                <a:gd name="T16" fmla="*/ 117 w 128"/>
                <a:gd name="T17" fmla="*/ 69 h 116"/>
                <a:gd name="T18" fmla="*/ 113 w 128"/>
                <a:gd name="T19" fmla="*/ 81 h 116"/>
                <a:gd name="T20" fmla="*/ 119 w 128"/>
                <a:gd name="T21" fmla="*/ 89 h 116"/>
                <a:gd name="T22" fmla="*/ 125 w 128"/>
                <a:gd name="T23" fmla="*/ 99 h 116"/>
                <a:gd name="T24" fmla="*/ 128 w 128"/>
                <a:gd name="T25" fmla="*/ 104 h 116"/>
                <a:gd name="T26" fmla="*/ 116 w 128"/>
                <a:gd name="T27" fmla="*/ 116 h 116"/>
                <a:gd name="T28" fmla="*/ 97 w 128"/>
                <a:gd name="T29" fmla="*/ 112 h 116"/>
                <a:gd name="T30" fmla="*/ 86 w 128"/>
                <a:gd name="T31" fmla="*/ 102 h 116"/>
                <a:gd name="T32" fmla="*/ 78 w 128"/>
                <a:gd name="T33" fmla="*/ 102 h 116"/>
                <a:gd name="T34" fmla="*/ 63 w 128"/>
                <a:gd name="T35" fmla="*/ 102 h 116"/>
                <a:gd name="T36" fmla="*/ 50 w 128"/>
                <a:gd name="T37" fmla="*/ 95 h 116"/>
                <a:gd name="T38" fmla="*/ 40 w 128"/>
                <a:gd name="T39" fmla="*/ 77 h 116"/>
                <a:gd name="T40" fmla="*/ 33 w 128"/>
                <a:gd name="T41" fmla="*/ 76 h 116"/>
                <a:gd name="T42" fmla="*/ 27 w 128"/>
                <a:gd name="T43" fmla="*/ 76 h 116"/>
                <a:gd name="T44" fmla="*/ 24 w 128"/>
                <a:gd name="T45" fmla="*/ 71 h 116"/>
                <a:gd name="T46" fmla="*/ 22 w 128"/>
                <a:gd name="T47" fmla="*/ 59 h 116"/>
                <a:gd name="T48" fmla="*/ 9 w 128"/>
                <a:gd name="T49" fmla="*/ 48 h 116"/>
                <a:gd name="T50" fmla="*/ 14 w 128"/>
                <a:gd name="T51" fmla="*/ 38 h 116"/>
                <a:gd name="T52" fmla="*/ 9 w 128"/>
                <a:gd name="T53" fmla="*/ 31 h 116"/>
                <a:gd name="T54" fmla="*/ 0 w 128"/>
                <a:gd name="T55" fmla="*/ 14 h 116"/>
                <a:gd name="T56" fmla="*/ 0 w 128"/>
                <a:gd name="T57" fmla="*/ 2 h 116"/>
                <a:gd name="T58" fmla="*/ 5 w 128"/>
                <a:gd name="T59" fmla="*/ 3 h 116"/>
                <a:gd name="T60" fmla="*/ 14 w 128"/>
                <a:gd name="T61" fmla="*/ 8 h 116"/>
                <a:gd name="T62" fmla="*/ 24 w 128"/>
                <a:gd name="T63" fmla="*/ 1 h 116"/>
                <a:gd name="T64" fmla="*/ 28 w 128"/>
                <a:gd name="T65" fmla="*/ 3 h 116"/>
                <a:gd name="T66" fmla="*/ 31 w 128"/>
                <a:gd name="T67" fmla="*/ 12 h 116"/>
                <a:gd name="T68" fmla="*/ 34 w 128"/>
                <a:gd name="T69" fmla="*/ 18 h 116"/>
                <a:gd name="T70" fmla="*/ 45 w 128"/>
                <a:gd name="T71" fmla="*/ 24 h 116"/>
                <a:gd name="T72" fmla="*/ 66 w 128"/>
                <a:gd name="T73" fmla="*/ 2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16">
                  <a:moveTo>
                    <a:pt x="66" y="21"/>
                  </a:moveTo>
                  <a:lnTo>
                    <a:pt x="72" y="19"/>
                  </a:lnTo>
                  <a:lnTo>
                    <a:pt x="76" y="14"/>
                  </a:lnTo>
                  <a:lnTo>
                    <a:pt x="81" y="14"/>
                  </a:lnTo>
                  <a:lnTo>
                    <a:pt x="84" y="13"/>
                  </a:lnTo>
                  <a:lnTo>
                    <a:pt x="88" y="14"/>
                  </a:lnTo>
                  <a:lnTo>
                    <a:pt x="96" y="18"/>
                  </a:lnTo>
                  <a:lnTo>
                    <a:pt x="102" y="19"/>
                  </a:lnTo>
                  <a:lnTo>
                    <a:pt x="109" y="26"/>
                  </a:lnTo>
                  <a:lnTo>
                    <a:pt x="114" y="26"/>
                  </a:lnTo>
                  <a:lnTo>
                    <a:pt x="115" y="33"/>
                  </a:lnTo>
                  <a:lnTo>
                    <a:pt x="113" y="44"/>
                  </a:lnTo>
                  <a:lnTo>
                    <a:pt x="110" y="50"/>
                  </a:lnTo>
                  <a:lnTo>
                    <a:pt x="113" y="50"/>
                  </a:lnTo>
                  <a:lnTo>
                    <a:pt x="110" y="55"/>
                  </a:lnTo>
                  <a:lnTo>
                    <a:pt x="113" y="61"/>
                  </a:lnTo>
                  <a:lnTo>
                    <a:pt x="113" y="66"/>
                  </a:lnTo>
                  <a:lnTo>
                    <a:pt x="117" y="69"/>
                  </a:lnTo>
                  <a:lnTo>
                    <a:pt x="119" y="73"/>
                  </a:lnTo>
                  <a:lnTo>
                    <a:pt x="113" y="81"/>
                  </a:lnTo>
                  <a:lnTo>
                    <a:pt x="116" y="84"/>
                  </a:lnTo>
                  <a:lnTo>
                    <a:pt x="119" y="89"/>
                  </a:lnTo>
                  <a:lnTo>
                    <a:pt x="125" y="91"/>
                  </a:lnTo>
                  <a:lnTo>
                    <a:pt x="125" y="99"/>
                  </a:lnTo>
                  <a:lnTo>
                    <a:pt x="128" y="100"/>
                  </a:lnTo>
                  <a:lnTo>
                    <a:pt x="128" y="104"/>
                  </a:lnTo>
                  <a:lnTo>
                    <a:pt x="119" y="107"/>
                  </a:lnTo>
                  <a:lnTo>
                    <a:pt x="116" y="116"/>
                  </a:lnTo>
                  <a:lnTo>
                    <a:pt x="104" y="113"/>
                  </a:lnTo>
                  <a:lnTo>
                    <a:pt x="97" y="112"/>
                  </a:lnTo>
                  <a:lnTo>
                    <a:pt x="90" y="111"/>
                  </a:lnTo>
                  <a:lnTo>
                    <a:pt x="86" y="102"/>
                  </a:lnTo>
                  <a:lnTo>
                    <a:pt x="84" y="100"/>
                  </a:lnTo>
                  <a:lnTo>
                    <a:pt x="78" y="102"/>
                  </a:lnTo>
                  <a:lnTo>
                    <a:pt x="72" y="105"/>
                  </a:lnTo>
                  <a:lnTo>
                    <a:pt x="63" y="102"/>
                  </a:lnTo>
                  <a:lnTo>
                    <a:pt x="56" y="98"/>
                  </a:lnTo>
                  <a:lnTo>
                    <a:pt x="50" y="95"/>
                  </a:lnTo>
                  <a:lnTo>
                    <a:pt x="45" y="88"/>
                  </a:lnTo>
                  <a:lnTo>
                    <a:pt x="40" y="77"/>
                  </a:lnTo>
                  <a:lnTo>
                    <a:pt x="37" y="79"/>
                  </a:lnTo>
                  <a:lnTo>
                    <a:pt x="33" y="76"/>
                  </a:lnTo>
                  <a:lnTo>
                    <a:pt x="31" y="79"/>
                  </a:lnTo>
                  <a:lnTo>
                    <a:pt x="27" y="76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6" y="65"/>
                  </a:lnTo>
                  <a:lnTo>
                    <a:pt x="22" y="59"/>
                  </a:lnTo>
                  <a:lnTo>
                    <a:pt x="14" y="55"/>
                  </a:lnTo>
                  <a:lnTo>
                    <a:pt x="9" y="48"/>
                  </a:lnTo>
                  <a:lnTo>
                    <a:pt x="10" y="41"/>
                  </a:lnTo>
                  <a:lnTo>
                    <a:pt x="14" y="38"/>
                  </a:lnTo>
                  <a:lnTo>
                    <a:pt x="14" y="33"/>
                  </a:lnTo>
                  <a:lnTo>
                    <a:pt x="9" y="31"/>
                  </a:lnTo>
                  <a:lnTo>
                    <a:pt x="5" y="21"/>
                  </a:lnTo>
                  <a:lnTo>
                    <a:pt x="0" y="14"/>
                  </a:lnTo>
                  <a:lnTo>
                    <a:pt x="3" y="12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3"/>
                  </a:lnTo>
                  <a:lnTo>
                    <a:pt x="9" y="7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24" y="1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6" y="7"/>
                  </a:lnTo>
                  <a:lnTo>
                    <a:pt x="31" y="12"/>
                  </a:lnTo>
                  <a:lnTo>
                    <a:pt x="32" y="12"/>
                  </a:lnTo>
                  <a:lnTo>
                    <a:pt x="34" y="18"/>
                  </a:lnTo>
                  <a:lnTo>
                    <a:pt x="40" y="19"/>
                  </a:lnTo>
                  <a:lnTo>
                    <a:pt x="45" y="24"/>
                  </a:lnTo>
                  <a:lnTo>
                    <a:pt x="55" y="25"/>
                  </a:lnTo>
                  <a:lnTo>
                    <a:pt x="66" y="23"/>
                  </a:lnTo>
                  <a:lnTo>
                    <a:pt x="66" y="2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9" name="Figura a mano libera 81"/>
            <p:cNvSpPr>
              <a:spLocks/>
            </p:cNvSpPr>
            <p:nvPr/>
          </p:nvSpPr>
          <p:spPr bwMode="auto">
            <a:xfrm>
              <a:off x="2573805" y="4971741"/>
              <a:ext cx="124609" cy="83073"/>
            </a:xfrm>
            <a:custGeom>
              <a:avLst/>
              <a:gdLst>
                <a:gd name="T0" fmla="*/ 66 w 72"/>
                <a:gd name="T1" fmla="*/ 1 h 48"/>
                <a:gd name="T2" fmla="*/ 64 w 72"/>
                <a:gd name="T3" fmla="*/ 12 h 48"/>
                <a:gd name="T4" fmla="*/ 72 w 72"/>
                <a:gd name="T5" fmla="*/ 23 h 48"/>
                <a:gd name="T6" fmla="*/ 63 w 72"/>
                <a:gd name="T7" fmla="*/ 35 h 48"/>
                <a:gd name="T8" fmla="*/ 44 w 72"/>
                <a:gd name="T9" fmla="*/ 46 h 48"/>
                <a:gd name="T10" fmla="*/ 38 w 72"/>
                <a:gd name="T11" fmla="*/ 48 h 48"/>
                <a:gd name="T12" fmla="*/ 29 w 72"/>
                <a:gd name="T13" fmla="*/ 46 h 48"/>
                <a:gd name="T14" fmla="*/ 11 w 72"/>
                <a:gd name="T15" fmla="*/ 41 h 48"/>
                <a:gd name="T16" fmla="*/ 17 w 72"/>
                <a:gd name="T17" fmla="*/ 35 h 48"/>
                <a:gd name="T18" fmla="*/ 3 w 72"/>
                <a:gd name="T19" fmla="*/ 26 h 48"/>
                <a:gd name="T20" fmla="*/ 15 w 72"/>
                <a:gd name="T21" fmla="*/ 24 h 48"/>
                <a:gd name="T22" fmla="*/ 15 w 72"/>
                <a:gd name="T23" fmla="*/ 19 h 48"/>
                <a:gd name="T24" fmla="*/ 0 w 72"/>
                <a:gd name="T25" fmla="*/ 15 h 48"/>
                <a:gd name="T26" fmla="*/ 5 w 72"/>
                <a:gd name="T27" fmla="*/ 4 h 48"/>
                <a:gd name="T28" fmla="*/ 15 w 72"/>
                <a:gd name="T29" fmla="*/ 2 h 48"/>
                <a:gd name="T30" fmla="*/ 26 w 72"/>
                <a:gd name="T31" fmla="*/ 13 h 48"/>
                <a:gd name="T32" fmla="*/ 35 w 72"/>
                <a:gd name="T33" fmla="*/ 4 h 48"/>
                <a:gd name="T34" fmla="*/ 44 w 72"/>
                <a:gd name="T35" fmla="*/ 9 h 48"/>
                <a:gd name="T36" fmla="*/ 55 w 72"/>
                <a:gd name="T37" fmla="*/ 0 h 48"/>
                <a:gd name="T38" fmla="*/ 66 w 72"/>
                <a:gd name="T39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48">
                  <a:moveTo>
                    <a:pt x="66" y="1"/>
                  </a:moveTo>
                  <a:lnTo>
                    <a:pt x="64" y="12"/>
                  </a:lnTo>
                  <a:lnTo>
                    <a:pt x="72" y="23"/>
                  </a:lnTo>
                  <a:lnTo>
                    <a:pt x="63" y="35"/>
                  </a:lnTo>
                  <a:lnTo>
                    <a:pt x="44" y="46"/>
                  </a:lnTo>
                  <a:lnTo>
                    <a:pt x="38" y="48"/>
                  </a:lnTo>
                  <a:lnTo>
                    <a:pt x="29" y="46"/>
                  </a:lnTo>
                  <a:lnTo>
                    <a:pt x="11" y="41"/>
                  </a:lnTo>
                  <a:lnTo>
                    <a:pt x="17" y="35"/>
                  </a:lnTo>
                  <a:lnTo>
                    <a:pt x="3" y="26"/>
                  </a:lnTo>
                  <a:lnTo>
                    <a:pt x="15" y="24"/>
                  </a:lnTo>
                  <a:lnTo>
                    <a:pt x="15" y="19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5" y="2"/>
                  </a:lnTo>
                  <a:lnTo>
                    <a:pt x="26" y="13"/>
                  </a:lnTo>
                  <a:lnTo>
                    <a:pt x="35" y="4"/>
                  </a:lnTo>
                  <a:lnTo>
                    <a:pt x="44" y="9"/>
                  </a:lnTo>
                  <a:lnTo>
                    <a:pt x="55" y="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0" name="Figura a mano libera 82"/>
            <p:cNvSpPr>
              <a:spLocks noEditPoints="1"/>
            </p:cNvSpPr>
            <p:nvPr/>
          </p:nvSpPr>
          <p:spPr bwMode="auto">
            <a:xfrm>
              <a:off x="2933787" y="5394027"/>
              <a:ext cx="138454" cy="164415"/>
            </a:xfrm>
            <a:custGeom>
              <a:avLst/>
              <a:gdLst>
                <a:gd name="T0" fmla="*/ 57 w 80"/>
                <a:gd name="T1" fmla="*/ 88 h 95"/>
                <a:gd name="T2" fmla="*/ 57 w 80"/>
                <a:gd name="T3" fmla="*/ 95 h 95"/>
                <a:gd name="T4" fmla="*/ 48 w 80"/>
                <a:gd name="T5" fmla="*/ 90 h 95"/>
                <a:gd name="T6" fmla="*/ 40 w 80"/>
                <a:gd name="T7" fmla="*/ 82 h 95"/>
                <a:gd name="T8" fmla="*/ 54 w 80"/>
                <a:gd name="T9" fmla="*/ 82 h 95"/>
                <a:gd name="T10" fmla="*/ 17 w 80"/>
                <a:gd name="T11" fmla="*/ 55 h 95"/>
                <a:gd name="T12" fmla="*/ 21 w 80"/>
                <a:gd name="T13" fmla="*/ 73 h 95"/>
                <a:gd name="T14" fmla="*/ 15 w 80"/>
                <a:gd name="T15" fmla="*/ 76 h 95"/>
                <a:gd name="T16" fmla="*/ 12 w 80"/>
                <a:gd name="T17" fmla="*/ 63 h 95"/>
                <a:gd name="T18" fmla="*/ 13 w 80"/>
                <a:gd name="T19" fmla="*/ 58 h 95"/>
                <a:gd name="T20" fmla="*/ 39 w 80"/>
                <a:gd name="T21" fmla="*/ 3 h 95"/>
                <a:gd name="T22" fmla="*/ 47 w 80"/>
                <a:gd name="T23" fmla="*/ 11 h 95"/>
                <a:gd name="T24" fmla="*/ 44 w 80"/>
                <a:gd name="T25" fmla="*/ 13 h 95"/>
                <a:gd name="T26" fmla="*/ 39 w 80"/>
                <a:gd name="T27" fmla="*/ 21 h 95"/>
                <a:gd name="T28" fmla="*/ 40 w 80"/>
                <a:gd name="T29" fmla="*/ 29 h 95"/>
                <a:gd name="T30" fmla="*/ 50 w 80"/>
                <a:gd name="T31" fmla="*/ 41 h 95"/>
                <a:gd name="T32" fmla="*/ 62 w 80"/>
                <a:gd name="T33" fmla="*/ 48 h 95"/>
                <a:gd name="T34" fmla="*/ 62 w 80"/>
                <a:gd name="T35" fmla="*/ 53 h 95"/>
                <a:gd name="T36" fmla="*/ 73 w 80"/>
                <a:gd name="T37" fmla="*/ 58 h 95"/>
                <a:gd name="T38" fmla="*/ 80 w 80"/>
                <a:gd name="T39" fmla="*/ 65 h 95"/>
                <a:gd name="T40" fmla="*/ 74 w 80"/>
                <a:gd name="T41" fmla="*/ 64 h 95"/>
                <a:gd name="T42" fmla="*/ 65 w 80"/>
                <a:gd name="T43" fmla="*/ 67 h 95"/>
                <a:gd name="T44" fmla="*/ 70 w 80"/>
                <a:gd name="T45" fmla="*/ 76 h 95"/>
                <a:gd name="T46" fmla="*/ 63 w 80"/>
                <a:gd name="T47" fmla="*/ 83 h 95"/>
                <a:gd name="T48" fmla="*/ 61 w 80"/>
                <a:gd name="T49" fmla="*/ 82 h 95"/>
                <a:gd name="T50" fmla="*/ 63 w 80"/>
                <a:gd name="T51" fmla="*/ 75 h 95"/>
                <a:gd name="T52" fmla="*/ 59 w 80"/>
                <a:gd name="T53" fmla="*/ 66 h 95"/>
                <a:gd name="T54" fmla="*/ 54 w 80"/>
                <a:gd name="T55" fmla="*/ 60 h 95"/>
                <a:gd name="T56" fmla="*/ 47 w 80"/>
                <a:gd name="T57" fmla="*/ 55 h 95"/>
                <a:gd name="T58" fmla="*/ 36 w 80"/>
                <a:gd name="T59" fmla="*/ 50 h 95"/>
                <a:gd name="T60" fmla="*/ 26 w 80"/>
                <a:gd name="T61" fmla="*/ 40 h 95"/>
                <a:gd name="T62" fmla="*/ 21 w 80"/>
                <a:gd name="T63" fmla="*/ 30 h 95"/>
                <a:gd name="T64" fmla="*/ 12 w 80"/>
                <a:gd name="T65" fmla="*/ 28 h 95"/>
                <a:gd name="T66" fmla="*/ 5 w 80"/>
                <a:gd name="T67" fmla="*/ 32 h 95"/>
                <a:gd name="T68" fmla="*/ 3 w 80"/>
                <a:gd name="T69" fmla="*/ 28 h 95"/>
                <a:gd name="T70" fmla="*/ 3 w 80"/>
                <a:gd name="T71" fmla="*/ 18 h 95"/>
                <a:gd name="T72" fmla="*/ 1 w 80"/>
                <a:gd name="T73" fmla="*/ 11 h 95"/>
                <a:gd name="T74" fmla="*/ 7 w 80"/>
                <a:gd name="T75" fmla="*/ 13 h 95"/>
                <a:gd name="T76" fmla="*/ 12 w 80"/>
                <a:gd name="T77" fmla="*/ 11 h 95"/>
                <a:gd name="T78" fmla="*/ 17 w 80"/>
                <a:gd name="T79" fmla="*/ 7 h 95"/>
                <a:gd name="T80" fmla="*/ 26 w 80"/>
                <a:gd name="T81" fmla="*/ 7 h 95"/>
                <a:gd name="T82" fmla="*/ 29 w 80"/>
                <a:gd name="T83" fmla="*/ 3 h 95"/>
                <a:gd name="T84" fmla="*/ 36 w 80"/>
                <a:gd name="T8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" h="95">
                  <a:moveTo>
                    <a:pt x="59" y="81"/>
                  </a:moveTo>
                  <a:lnTo>
                    <a:pt x="57" y="88"/>
                  </a:lnTo>
                  <a:lnTo>
                    <a:pt x="58" y="90"/>
                  </a:lnTo>
                  <a:lnTo>
                    <a:pt x="57" y="95"/>
                  </a:lnTo>
                  <a:lnTo>
                    <a:pt x="52" y="92"/>
                  </a:lnTo>
                  <a:lnTo>
                    <a:pt x="48" y="90"/>
                  </a:lnTo>
                  <a:lnTo>
                    <a:pt x="39" y="87"/>
                  </a:lnTo>
                  <a:lnTo>
                    <a:pt x="40" y="82"/>
                  </a:lnTo>
                  <a:lnTo>
                    <a:pt x="47" y="83"/>
                  </a:lnTo>
                  <a:lnTo>
                    <a:pt x="54" y="82"/>
                  </a:lnTo>
                  <a:lnTo>
                    <a:pt x="59" y="81"/>
                  </a:lnTo>
                  <a:close/>
                  <a:moveTo>
                    <a:pt x="17" y="55"/>
                  </a:moveTo>
                  <a:lnTo>
                    <a:pt x="21" y="61"/>
                  </a:lnTo>
                  <a:lnTo>
                    <a:pt x="21" y="73"/>
                  </a:lnTo>
                  <a:lnTo>
                    <a:pt x="17" y="72"/>
                  </a:lnTo>
                  <a:lnTo>
                    <a:pt x="15" y="76"/>
                  </a:lnTo>
                  <a:lnTo>
                    <a:pt x="12" y="73"/>
                  </a:lnTo>
                  <a:lnTo>
                    <a:pt x="12" y="63"/>
                  </a:lnTo>
                  <a:lnTo>
                    <a:pt x="10" y="58"/>
                  </a:lnTo>
                  <a:lnTo>
                    <a:pt x="13" y="58"/>
                  </a:lnTo>
                  <a:lnTo>
                    <a:pt x="17" y="55"/>
                  </a:lnTo>
                  <a:close/>
                  <a:moveTo>
                    <a:pt x="39" y="3"/>
                  </a:moveTo>
                  <a:lnTo>
                    <a:pt x="48" y="6"/>
                  </a:lnTo>
                  <a:lnTo>
                    <a:pt x="47" y="11"/>
                  </a:lnTo>
                  <a:lnTo>
                    <a:pt x="48" y="15"/>
                  </a:lnTo>
                  <a:lnTo>
                    <a:pt x="44" y="13"/>
                  </a:lnTo>
                  <a:lnTo>
                    <a:pt x="38" y="17"/>
                  </a:lnTo>
                  <a:lnTo>
                    <a:pt x="39" y="21"/>
                  </a:lnTo>
                  <a:lnTo>
                    <a:pt x="38" y="24"/>
                  </a:lnTo>
                  <a:lnTo>
                    <a:pt x="40" y="29"/>
                  </a:lnTo>
                  <a:lnTo>
                    <a:pt x="46" y="34"/>
                  </a:lnTo>
                  <a:lnTo>
                    <a:pt x="50" y="41"/>
                  </a:lnTo>
                  <a:lnTo>
                    <a:pt x="57" y="49"/>
                  </a:lnTo>
                  <a:lnTo>
                    <a:pt x="62" y="48"/>
                  </a:lnTo>
                  <a:lnTo>
                    <a:pt x="64" y="50"/>
                  </a:lnTo>
                  <a:lnTo>
                    <a:pt x="62" y="53"/>
                  </a:lnTo>
                  <a:lnTo>
                    <a:pt x="68" y="55"/>
                  </a:lnTo>
                  <a:lnTo>
                    <a:pt x="73" y="58"/>
                  </a:lnTo>
                  <a:lnTo>
                    <a:pt x="79" y="63"/>
                  </a:lnTo>
                  <a:lnTo>
                    <a:pt x="80" y="65"/>
                  </a:lnTo>
                  <a:lnTo>
                    <a:pt x="79" y="67"/>
                  </a:lnTo>
                  <a:lnTo>
                    <a:pt x="74" y="64"/>
                  </a:lnTo>
                  <a:lnTo>
                    <a:pt x="69" y="63"/>
                  </a:lnTo>
                  <a:lnTo>
                    <a:pt x="65" y="67"/>
                  </a:lnTo>
                  <a:lnTo>
                    <a:pt x="70" y="71"/>
                  </a:lnTo>
                  <a:lnTo>
                    <a:pt x="70" y="76"/>
                  </a:lnTo>
                  <a:lnTo>
                    <a:pt x="67" y="76"/>
                  </a:lnTo>
                  <a:lnTo>
                    <a:pt x="63" y="83"/>
                  </a:lnTo>
                  <a:lnTo>
                    <a:pt x="61" y="84"/>
                  </a:lnTo>
                  <a:lnTo>
                    <a:pt x="61" y="82"/>
                  </a:lnTo>
                  <a:lnTo>
                    <a:pt x="62" y="77"/>
                  </a:lnTo>
                  <a:lnTo>
                    <a:pt x="63" y="75"/>
                  </a:lnTo>
                  <a:lnTo>
                    <a:pt x="61" y="70"/>
                  </a:lnTo>
                  <a:lnTo>
                    <a:pt x="59" y="66"/>
                  </a:lnTo>
                  <a:lnTo>
                    <a:pt x="56" y="65"/>
                  </a:lnTo>
                  <a:lnTo>
                    <a:pt x="54" y="60"/>
                  </a:lnTo>
                  <a:lnTo>
                    <a:pt x="50" y="59"/>
                  </a:lnTo>
                  <a:lnTo>
                    <a:pt x="47" y="55"/>
                  </a:lnTo>
                  <a:lnTo>
                    <a:pt x="42" y="55"/>
                  </a:lnTo>
                  <a:lnTo>
                    <a:pt x="36" y="50"/>
                  </a:lnTo>
                  <a:lnTo>
                    <a:pt x="30" y="46"/>
                  </a:lnTo>
                  <a:lnTo>
                    <a:pt x="26" y="40"/>
                  </a:lnTo>
                  <a:lnTo>
                    <a:pt x="24" y="31"/>
                  </a:lnTo>
                  <a:lnTo>
                    <a:pt x="21" y="30"/>
                  </a:lnTo>
                  <a:lnTo>
                    <a:pt x="15" y="26"/>
                  </a:lnTo>
                  <a:lnTo>
                    <a:pt x="12" y="28"/>
                  </a:lnTo>
                  <a:lnTo>
                    <a:pt x="9" y="32"/>
                  </a:lnTo>
                  <a:lnTo>
                    <a:pt x="5" y="32"/>
                  </a:lnTo>
                  <a:lnTo>
                    <a:pt x="6" y="29"/>
                  </a:lnTo>
                  <a:lnTo>
                    <a:pt x="3" y="28"/>
                  </a:lnTo>
                  <a:lnTo>
                    <a:pt x="0" y="20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1" y="11"/>
                  </a:lnTo>
                  <a:lnTo>
                    <a:pt x="4" y="13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12" y="11"/>
                  </a:lnTo>
                  <a:lnTo>
                    <a:pt x="16" y="11"/>
                  </a:lnTo>
                  <a:lnTo>
                    <a:pt x="17" y="7"/>
                  </a:lnTo>
                  <a:lnTo>
                    <a:pt x="22" y="8"/>
                  </a:lnTo>
                  <a:lnTo>
                    <a:pt x="26" y="7"/>
                  </a:lnTo>
                  <a:lnTo>
                    <a:pt x="26" y="2"/>
                  </a:lnTo>
                  <a:lnTo>
                    <a:pt x="29" y="3"/>
                  </a:lnTo>
                  <a:lnTo>
                    <a:pt x="30" y="2"/>
                  </a:lnTo>
                  <a:lnTo>
                    <a:pt x="36" y="0"/>
                  </a:lnTo>
                  <a:lnTo>
                    <a:pt x="39" y="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3" name="Figura a mano libera 85"/>
            <p:cNvSpPr>
              <a:spLocks noEditPoints="1"/>
            </p:cNvSpPr>
            <p:nvPr/>
          </p:nvSpPr>
          <p:spPr bwMode="auto">
            <a:xfrm>
              <a:off x="4358136" y="5419988"/>
              <a:ext cx="186913" cy="216336"/>
            </a:xfrm>
            <a:custGeom>
              <a:avLst/>
              <a:gdLst>
                <a:gd name="T0" fmla="*/ 36 w 108"/>
                <a:gd name="T1" fmla="*/ 103 h 125"/>
                <a:gd name="T2" fmla="*/ 30 w 108"/>
                <a:gd name="T3" fmla="*/ 106 h 125"/>
                <a:gd name="T4" fmla="*/ 24 w 108"/>
                <a:gd name="T5" fmla="*/ 112 h 125"/>
                <a:gd name="T6" fmla="*/ 20 w 108"/>
                <a:gd name="T7" fmla="*/ 106 h 125"/>
                <a:gd name="T8" fmla="*/ 27 w 108"/>
                <a:gd name="T9" fmla="*/ 102 h 125"/>
                <a:gd name="T10" fmla="*/ 35 w 108"/>
                <a:gd name="T11" fmla="*/ 100 h 125"/>
                <a:gd name="T12" fmla="*/ 74 w 108"/>
                <a:gd name="T13" fmla="*/ 83 h 125"/>
                <a:gd name="T14" fmla="*/ 73 w 108"/>
                <a:gd name="T15" fmla="*/ 92 h 125"/>
                <a:gd name="T16" fmla="*/ 53 w 108"/>
                <a:gd name="T17" fmla="*/ 96 h 125"/>
                <a:gd name="T18" fmla="*/ 38 w 108"/>
                <a:gd name="T19" fmla="*/ 102 h 125"/>
                <a:gd name="T20" fmla="*/ 26 w 108"/>
                <a:gd name="T21" fmla="*/ 98 h 125"/>
                <a:gd name="T22" fmla="*/ 10 w 108"/>
                <a:gd name="T23" fmla="*/ 102 h 125"/>
                <a:gd name="T24" fmla="*/ 13 w 108"/>
                <a:gd name="T25" fmla="*/ 121 h 125"/>
                <a:gd name="T26" fmla="*/ 6 w 108"/>
                <a:gd name="T27" fmla="*/ 121 h 125"/>
                <a:gd name="T28" fmla="*/ 3 w 108"/>
                <a:gd name="T29" fmla="*/ 113 h 125"/>
                <a:gd name="T30" fmla="*/ 7 w 108"/>
                <a:gd name="T31" fmla="*/ 104 h 125"/>
                <a:gd name="T32" fmla="*/ 16 w 108"/>
                <a:gd name="T33" fmla="*/ 95 h 125"/>
                <a:gd name="T34" fmla="*/ 35 w 108"/>
                <a:gd name="T35" fmla="*/ 87 h 125"/>
                <a:gd name="T36" fmla="*/ 49 w 108"/>
                <a:gd name="T37" fmla="*/ 74 h 125"/>
                <a:gd name="T38" fmla="*/ 64 w 108"/>
                <a:gd name="T39" fmla="*/ 69 h 125"/>
                <a:gd name="T40" fmla="*/ 71 w 108"/>
                <a:gd name="T41" fmla="*/ 56 h 125"/>
                <a:gd name="T42" fmla="*/ 73 w 108"/>
                <a:gd name="T43" fmla="*/ 40 h 125"/>
                <a:gd name="T44" fmla="*/ 84 w 108"/>
                <a:gd name="T45" fmla="*/ 51 h 125"/>
                <a:gd name="T46" fmla="*/ 77 w 108"/>
                <a:gd name="T47" fmla="*/ 67 h 125"/>
                <a:gd name="T48" fmla="*/ 97 w 108"/>
                <a:gd name="T49" fmla="*/ 14 h 125"/>
                <a:gd name="T50" fmla="*/ 107 w 108"/>
                <a:gd name="T51" fmla="*/ 11 h 125"/>
                <a:gd name="T52" fmla="*/ 99 w 108"/>
                <a:gd name="T53" fmla="*/ 25 h 125"/>
                <a:gd name="T54" fmla="*/ 82 w 108"/>
                <a:gd name="T55" fmla="*/ 27 h 125"/>
                <a:gd name="T56" fmla="*/ 71 w 108"/>
                <a:gd name="T57" fmla="*/ 37 h 125"/>
                <a:gd name="T58" fmla="*/ 73 w 108"/>
                <a:gd name="T59" fmla="*/ 21 h 125"/>
                <a:gd name="T60" fmla="*/ 82 w 108"/>
                <a:gd name="T61" fmla="*/ 8 h 125"/>
                <a:gd name="T62" fmla="*/ 93 w 108"/>
                <a:gd name="T63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125">
                  <a:moveTo>
                    <a:pt x="35" y="100"/>
                  </a:moveTo>
                  <a:lnTo>
                    <a:pt x="36" y="103"/>
                  </a:lnTo>
                  <a:lnTo>
                    <a:pt x="32" y="108"/>
                  </a:lnTo>
                  <a:lnTo>
                    <a:pt x="30" y="106"/>
                  </a:lnTo>
                  <a:lnTo>
                    <a:pt x="26" y="107"/>
                  </a:lnTo>
                  <a:lnTo>
                    <a:pt x="24" y="112"/>
                  </a:lnTo>
                  <a:lnTo>
                    <a:pt x="20" y="109"/>
                  </a:lnTo>
                  <a:lnTo>
                    <a:pt x="20" y="106"/>
                  </a:lnTo>
                  <a:lnTo>
                    <a:pt x="24" y="101"/>
                  </a:lnTo>
                  <a:lnTo>
                    <a:pt x="27" y="102"/>
                  </a:lnTo>
                  <a:lnTo>
                    <a:pt x="30" y="98"/>
                  </a:lnTo>
                  <a:lnTo>
                    <a:pt x="35" y="100"/>
                  </a:lnTo>
                  <a:close/>
                  <a:moveTo>
                    <a:pt x="78" y="75"/>
                  </a:moveTo>
                  <a:lnTo>
                    <a:pt x="74" y="83"/>
                  </a:lnTo>
                  <a:lnTo>
                    <a:pt x="76" y="86"/>
                  </a:lnTo>
                  <a:lnTo>
                    <a:pt x="73" y="92"/>
                  </a:lnTo>
                  <a:lnTo>
                    <a:pt x="64" y="96"/>
                  </a:lnTo>
                  <a:lnTo>
                    <a:pt x="53" y="96"/>
                  </a:lnTo>
                  <a:lnTo>
                    <a:pt x="43" y="106"/>
                  </a:lnTo>
                  <a:lnTo>
                    <a:pt x="38" y="102"/>
                  </a:lnTo>
                  <a:lnTo>
                    <a:pt x="38" y="96"/>
                  </a:lnTo>
                  <a:lnTo>
                    <a:pt x="26" y="98"/>
                  </a:lnTo>
                  <a:lnTo>
                    <a:pt x="19" y="102"/>
                  </a:lnTo>
                  <a:lnTo>
                    <a:pt x="10" y="102"/>
                  </a:lnTo>
                  <a:lnTo>
                    <a:pt x="18" y="108"/>
                  </a:lnTo>
                  <a:lnTo>
                    <a:pt x="13" y="121"/>
                  </a:lnTo>
                  <a:lnTo>
                    <a:pt x="8" y="125"/>
                  </a:lnTo>
                  <a:lnTo>
                    <a:pt x="6" y="121"/>
                  </a:lnTo>
                  <a:lnTo>
                    <a:pt x="7" y="114"/>
                  </a:lnTo>
                  <a:lnTo>
                    <a:pt x="3" y="113"/>
                  </a:lnTo>
                  <a:lnTo>
                    <a:pt x="0" y="107"/>
                  </a:lnTo>
                  <a:lnTo>
                    <a:pt x="7" y="104"/>
                  </a:lnTo>
                  <a:lnTo>
                    <a:pt x="10" y="100"/>
                  </a:lnTo>
                  <a:lnTo>
                    <a:pt x="16" y="95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2" y="89"/>
                  </a:lnTo>
                  <a:lnTo>
                    <a:pt x="49" y="74"/>
                  </a:lnTo>
                  <a:lnTo>
                    <a:pt x="54" y="78"/>
                  </a:lnTo>
                  <a:lnTo>
                    <a:pt x="64" y="69"/>
                  </a:lnTo>
                  <a:lnTo>
                    <a:pt x="67" y="67"/>
                  </a:lnTo>
                  <a:lnTo>
                    <a:pt x="71" y="56"/>
                  </a:lnTo>
                  <a:lnTo>
                    <a:pt x="70" y="46"/>
                  </a:lnTo>
                  <a:lnTo>
                    <a:pt x="73" y="40"/>
                  </a:lnTo>
                  <a:lnTo>
                    <a:pt x="80" y="39"/>
                  </a:lnTo>
                  <a:lnTo>
                    <a:pt x="84" y="51"/>
                  </a:lnTo>
                  <a:lnTo>
                    <a:pt x="84" y="58"/>
                  </a:lnTo>
                  <a:lnTo>
                    <a:pt x="77" y="67"/>
                  </a:lnTo>
                  <a:lnTo>
                    <a:pt x="78" y="75"/>
                  </a:lnTo>
                  <a:close/>
                  <a:moveTo>
                    <a:pt x="97" y="14"/>
                  </a:moveTo>
                  <a:lnTo>
                    <a:pt x="102" y="15"/>
                  </a:lnTo>
                  <a:lnTo>
                    <a:pt x="107" y="11"/>
                  </a:lnTo>
                  <a:lnTo>
                    <a:pt x="108" y="22"/>
                  </a:lnTo>
                  <a:lnTo>
                    <a:pt x="99" y="25"/>
                  </a:lnTo>
                  <a:lnTo>
                    <a:pt x="93" y="33"/>
                  </a:lnTo>
                  <a:lnTo>
                    <a:pt x="82" y="27"/>
                  </a:lnTo>
                  <a:lnTo>
                    <a:pt x="78" y="37"/>
                  </a:lnTo>
                  <a:lnTo>
                    <a:pt x="71" y="37"/>
                  </a:lnTo>
                  <a:lnTo>
                    <a:pt x="70" y="28"/>
                  </a:lnTo>
                  <a:lnTo>
                    <a:pt x="73" y="21"/>
                  </a:lnTo>
                  <a:lnTo>
                    <a:pt x="80" y="21"/>
                  </a:lnTo>
                  <a:lnTo>
                    <a:pt x="82" y="8"/>
                  </a:lnTo>
                  <a:lnTo>
                    <a:pt x="84" y="0"/>
                  </a:lnTo>
                  <a:lnTo>
                    <a:pt x="93" y="10"/>
                  </a:lnTo>
                  <a:lnTo>
                    <a:pt x="97" y="1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8" name="Figura a mano libera 110"/>
            <p:cNvSpPr>
              <a:spLocks/>
            </p:cNvSpPr>
            <p:nvPr/>
          </p:nvSpPr>
          <p:spPr bwMode="auto">
            <a:xfrm>
              <a:off x="3875277" y="5305763"/>
              <a:ext cx="372097" cy="178261"/>
            </a:xfrm>
            <a:custGeom>
              <a:avLst/>
              <a:gdLst>
                <a:gd name="T0" fmla="*/ 7 w 215"/>
                <a:gd name="T1" fmla="*/ 28 h 103"/>
                <a:gd name="T2" fmla="*/ 30 w 215"/>
                <a:gd name="T3" fmla="*/ 13 h 103"/>
                <a:gd name="T4" fmla="*/ 43 w 215"/>
                <a:gd name="T5" fmla="*/ 17 h 103"/>
                <a:gd name="T6" fmla="*/ 54 w 215"/>
                <a:gd name="T7" fmla="*/ 22 h 103"/>
                <a:gd name="T8" fmla="*/ 70 w 215"/>
                <a:gd name="T9" fmla="*/ 18 h 103"/>
                <a:gd name="T10" fmla="*/ 74 w 215"/>
                <a:gd name="T11" fmla="*/ 0 h 103"/>
                <a:gd name="T12" fmla="*/ 88 w 215"/>
                <a:gd name="T13" fmla="*/ 6 h 103"/>
                <a:gd name="T14" fmla="*/ 97 w 215"/>
                <a:gd name="T15" fmla="*/ 17 h 103"/>
                <a:gd name="T16" fmla="*/ 113 w 215"/>
                <a:gd name="T17" fmla="*/ 19 h 103"/>
                <a:gd name="T18" fmla="*/ 128 w 215"/>
                <a:gd name="T19" fmla="*/ 19 h 103"/>
                <a:gd name="T20" fmla="*/ 138 w 215"/>
                <a:gd name="T21" fmla="*/ 29 h 103"/>
                <a:gd name="T22" fmla="*/ 153 w 215"/>
                <a:gd name="T23" fmla="*/ 31 h 103"/>
                <a:gd name="T24" fmla="*/ 169 w 215"/>
                <a:gd name="T25" fmla="*/ 27 h 103"/>
                <a:gd name="T26" fmla="*/ 182 w 215"/>
                <a:gd name="T27" fmla="*/ 21 h 103"/>
                <a:gd name="T28" fmla="*/ 194 w 215"/>
                <a:gd name="T29" fmla="*/ 23 h 103"/>
                <a:gd name="T30" fmla="*/ 186 w 215"/>
                <a:gd name="T31" fmla="*/ 41 h 103"/>
                <a:gd name="T32" fmla="*/ 192 w 215"/>
                <a:gd name="T33" fmla="*/ 43 h 103"/>
                <a:gd name="T34" fmla="*/ 202 w 215"/>
                <a:gd name="T35" fmla="*/ 42 h 103"/>
                <a:gd name="T36" fmla="*/ 215 w 215"/>
                <a:gd name="T37" fmla="*/ 52 h 103"/>
                <a:gd name="T38" fmla="*/ 209 w 215"/>
                <a:gd name="T39" fmla="*/ 54 h 103"/>
                <a:gd name="T40" fmla="*/ 194 w 215"/>
                <a:gd name="T41" fmla="*/ 58 h 103"/>
                <a:gd name="T42" fmla="*/ 178 w 215"/>
                <a:gd name="T43" fmla="*/ 69 h 103"/>
                <a:gd name="T44" fmla="*/ 165 w 215"/>
                <a:gd name="T45" fmla="*/ 71 h 103"/>
                <a:gd name="T46" fmla="*/ 158 w 215"/>
                <a:gd name="T47" fmla="*/ 76 h 103"/>
                <a:gd name="T48" fmla="*/ 161 w 215"/>
                <a:gd name="T49" fmla="*/ 83 h 103"/>
                <a:gd name="T50" fmla="*/ 152 w 215"/>
                <a:gd name="T51" fmla="*/ 92 h 103"/>
                <a:gd name="T52" fmla="*/ 134 w 215"/>
                <a:gd name="T53" fmla="*/ 95 h 103"/>
                <a:gd name="T54" fmla="*/ 116 w 215"/>
                <a:gd name="T55" fmla="*/ 103 h 103"/>
                <a:gd name="T56" fmla="*/ 103 w 215"/>
                <a:gd name="T57" fmla="*/ 100 h 103"/>
                <a:gd name="T58" fmla="*/ 88 w 215"/>
                <a:gd name="T59" fmla="*/ 93 h 103"/>
                <a:gd name="T60" fmla="*/ 65 w 215"/>
                <a:gd name="T61" fmla="*/ 93 h 103"/>
                <a:gd name="T62" fmla="*/ 54 w 215"/>
                <a:gd name="T63" fmla="*/ 87 h 103"/>
                <a:gd name="T64" fmla="*/ 47 w 215"/>
                <a:gd name="T65" fmla="*/ 77 h 103"/>
                <a:gd name="T66" fmla="*/ 29 w 215"/>
                <a:gd name="T67" fmla="*/ 70 h 103"/>
                <a:gd name="T68" fmla="*/ 19 w 215"/>
                <a:gd name="T69" fmla="*/ 65 h 103"/>
                <a:gd name="T70" fmla="*/ 17 w 215"/>
                <a:gd name="T71" fmla="*/ 46 h 103"/>
                <a:gd name="T72" fmla="*/ 2 w 215"/>
                <a:gd name="T73" fmla="*/ 3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103">
                  <a:moveTo>
                    <a:pt x="0" y="29"/>
                  </a:moveTo>
                  <a:lnTo>
                    <a:pt x="7" y="28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6" y="17"/>
                  </a:lnTo>
                  <a:lnTo>
                    <a:pt x="43" y="17"/>
                  </a:lnTo>
                  <a:lnTo>
                    <a:pt x="47" y="22"/>
                  </a:lnTo>
                  <a:lnTo>
                    <a:pt x="54" y="22"/>
                  </a:lnTo>
                  <a:lnTo>
                    <a:pt x="64" y="25"/>
                  </a:lnTo>
                  <a:lnTo>
                    <a:pt x="70" y="18"/>
                  </a:lnTo>
                  <a:lnTo>
                    <a:pt x="67" y="11"/>
                  </a:lnTo>
                  <a:lnTo>
                    <a:pt x="74" y="0"/>
                  </a:lnTo>
                  <a:lnTo>
                    <a:pt x="82" y="5"/>
                  </a:lnTo>
                  <a:lnTo>
                    <a:pt x="88" y="6"/>
                  </a:lnTo>
                  <a:lnTo>
                    <a:pt x="96" y="8"/>
                  </a:lnTo>
                  <a:lnTo>
                    <a:pt x="97" y="17"/>
                  </a:lnTo>
                  <a:lnTo>
                    <a:pt x="107" y="21"/>
                  </a:lnTo>
                  <a:lnTo>
                    <a:pt x="113" y="19"/>
                  </a:lnTo>
                  <a:lnTo>
                    <a:pt x="122" y="18"/>
                  </a:lnTo>
                  <a:lnTo>
                    <a:pt x="128" y="19"/>
                  </a:lnTo>
                  <a:lnTo>
                    <a:pt x="135" y="24"/>
                  </a:lnTo>
                  <a:lnTo>
                    <a:pt x="138" y="29"/>
                  </a:lnTo>
                  <a:lnTo>
                    <a:pt x="145" y="29"/>
                  </a:lnTo>
                  <a:lnTo>
                    <a:pt x="153" y="31"/>
                  </a:lnTo>
                  <a:lnTo>
                    <a:pt x="159" y="29"/>
                  </a:lnTo>
                  <a:lnTo>
                    <a:pt x="169" y="27"/>
                  </a:lnTo>
                  <a:lnTo>
                    <a:pt x="178" y="19"/>
                  </a:lnTo>
                  <a:lnTo>
                    <a:pt x="182" y="21"/>
                  </a:lnTo>
                  <a:lnTo>
                    <a:pt x="186" y="24"/>
                  </a:lnTo>
                  <a:lnTo>
                    <a:pt x="194" y="23"/>
                  </a:lnTo>
                  <a:lnTo>
                    <a:pt x="190" y="31"/>
                  </a:lnTo>
                  <a:lnTo>
                    <a:pt x="186" y="41"/>
                  </a:lnTo>
                  <a:lnTo>
                    <a:pt x="187" y="45"/>
                  </a:lnTo>
                  <a:lnTo>
                    <a:pt x="192" y="43"/>
                  </a:lnTo>
                  <a:lnTo>
                    <a:pt x="198" y="46"/>
                  </a:lnTo>
                  <a:lnTo>
                    <a:pt x="202" y="42"/>
                  </a:lnTo>
                  <a:lnTo>
                    <a:pt x="209" y="45"/>
                  </a:lnTo>
                  <a:lnTo>
                    <a:pt x="215" y="52"/>
                  </a:lnTo>
                  <a:lnTo>
                    <a:pt x="213" y="56"/>
                  </a:lnTo>
                  <a:lnTo>
                    <a:pt x="209" y="54"/>
                  </a:lnTo>
                  <a:lnTo>
                    <a:pt x="199" y="56"/>
                  </a:lnTo>
                  <a:lnTo>
                    <a:pt x="194" y="58"/>
                  </a:lnTo>
                  <a:lnTo>
                    <a:pt x="189" y="65"/>
                  </a:lnTo>
                  <a:lnTo>
                    <a:pt x="178" y="69"/>
                  </a:lnTo>
                  <a:lnTo>
                    <a:pt x="172" y="74"/>
                  </a:lnTo>
                  <a:lnTo>
                    <a:pt x="165" y="71"/>
                  </a:lnTo>
                  <a:lnTo>
                    <a:pt x="161" y="70"/>
                  </a:lnTo>
                  <a:lnTo>
                    <a:pt x="158" y="76"/>
                  </a:lnTo>
                  <a:lnTo>
                    <a:pt x="160" y="80"/>
                  </a:lnTo>
                  <a:lnTo>
                    <a:pt x="161" y="83"/>
                  </a:lnTo>
                  <a:lnTo>
                    <a:pt x="157" y="87"/>
                  </a:lnTo>
                  <a:lnTo>
                    <a:pt x="152" y="92"/>
                  </a:lnTo>
                  <a:lnTo>
                    <a:pt x="143" y="94"/>
                  </a:lnTo>
                  <a:lnTo>
                    <a:pt x="134" y="95"/>
                  </a:lnTo>
                  <a:lnTo>
                    <a:pt x="123" y="98"/>
                  </a:lnTo>
                  <a:lnTo>
                    <a:pt x="116" y="103"/>
                  </a:lnTo>
                  <a:lnTo>
                    <a:pt x="112" y="100"/>
                  </a:lnTo>
                  <a:lnTo>
                    <a:pt x="103" y="100"/>
                  </a:lnTo>
                  <a:lnTo>
                    <a:pt x="94" y="94"/>
                  </a:lnTo>
                  <a:lnTo>
                    <a:pt x="88" y="93"/>
                  </a:lnTo>
                  <a:lnTo>
                    <a:pt x="78" y="94"/>
                  </a:lnTo>
                  <a:lnTo>
                    <a:pt x="65" y="93"/>
                  </a:lnTo>
                  <a:lnTo>
                    <a:pt x="58" y="93"/>
                  </a:lnTo>
                  <a:lnTo>
                    <a:pt x="54" y="87"/>
                  </a:lnTo>
                  <a:lnTo>
                    <a:pt x="50" y="79"/>
                  </a:lnTo>
                  <a:lnTo>
                    <a:pt x="47" y="77"/>
                  </a:lnTo>
                  <a:lnTo>
                    <a:pt x="38" y="71"/>
                  </a:lnTo>
                  <a:lnTo>
                    <a:pt x="29" y="70"/>
                  </a:lnTo>
                  <a:lnTo>
                    <a:pt x="21" y="69"/>
                  </a:lnTo>
                  <a:lnTo>
                    <a:pt x="19" y="65"/>
                  </a:lnTo>
                  <a:lnTo>
                    <a:pt x="21" y="53"/>
                  </a:lnTo>
                  <a:lnTo>
                    <a:pt x="17" y="46"/>
                  </a:lnTo>
                  <a:lnTo>
                    <a:pt x="7" y="42"/>
                  </a:lnTo>
                  <a:lnTo>
                    <a:pt x="2" y="36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33" name="Figura a mano libera 125"/>
            <p:cNvSpPr>
              <a:spLocks noEditPoints="1"/>
            </p:cNvSpPr>
            <p:nvPr/>
          </p:nvSpPr>
          <p:spPr bwMode="auto">
            <a:xfrm>
              <a:off x="3459913" y="5696897"/>
              <a:ext cx="89995" cy="121148"/>
            </a:xfrm>
            <a:custGeom>
              <a:avLst/>
              <a:gdLst>
                <a:gd name="T0" fmla="*/ 46 w 52"/>
                <a:gd name="T1" fmla="*/ 39 h 70"/>
                <a:gd name="T2" fmla="*/ 44 w 52"/>
                <a:gd name="T3" fmla="*/ 43 h 70"/>
                <a:gd name="T4" fmla="*/ 40 w 52"/>
                <a:gd name="T5" fmla="*/ 43 h 70"/>
                <a:gd name="T6" fmla="*/ 39 w 52"/>
                <a:gd name="T7" fmla="*/ 45 h 70"/>
                <a:gd name="T8" fmla="*/ 38 w 52"/>
                <a:gd name="T9" fmla="*/ 48 h 70"/>
                <a:gd name="T10" fmla="*/ 39 w 52"/>
                <a:gd name="T11" fmla="*/ 53 h 70"/>
                <a:gd name="T12" fmla="*/ 38 w 52"/>
                <a:gd name="T13" fmla="*/ 54 h 70"/>
                <a:gd name="T14" fmla="*/ 35 w 52"/>
                <a:gd name="T15" fmla="*/ 54 h 70"/>
                <a:gd name="T16" fmla="*/ 31 w 52"/>
                <a:gd name="T17" fmla="*/ 57 h 70"/>
                <a:gd name="T18" fmla="*/ 31 w 52"/>
                <a:gd name="T19" fmla="*/ 60 h 70"/>
                <a:gd name="T20" fmla="*/ 28 w 52"/>
                <a:gd name="T21" fmla="*/ 62 h 70"/>
                <a:gd name="T22" fmla="*/ 25 w 52"/>
                <a:gd name="T23" fmla="*/ 62 h 70"/>
                <a:gd name="T24" fmla="*/ 22 w 52"/>
                <a:gd name="T25" fmla="*/ 63 h 70"/>
                <a:gd name="T26" fmla="*/ 22 w 52"/>
                <a:gd name="T27" fmla="*/ 66 h 70"/>
                <a:gd name="T28" fmla="*/ 19 w 52"/>
                <a:gd name="T29" fmla="*/ 68 h 70"/>
                <a:gd name="T30" fmla="*/ 15 w 52"/>
                <a:gd name="T31" fmla="*/ 68 h 70"/>
                <a:gd name="T32" fmla="*/ 10 w 52"/>
                <a:gd name="T33" fmla="*/ 70 h 70"/>
                <a:gd name="T34" fmla="*/ 8 w 52"/>
                <a:gd name="T35" fmla="*/ 70 h 70"/>
                <a:gd name="T36" fmla="*/ 5 w 52"/>
                <a:gd name="T37" fmla="*/ 65 h 70"/>
                <a:gd name="T38" fmla="*/ 0 w 52"/>
                <a:gd name="T39" fmla="*/ 53 h 70"/>
                <a:gd name="T40" fmla="*/ 20 w 52"/>
                <a:gd name="T41" fmla="*/ 46 h 70"/>
                <a:gd name="T42" fmla="*/ 25 w 52"/>
                <a:gd name="T43" fmla="*/ 33 h 70"/>
                <a:gd name="T44" fmla="*/ 21 w 52"/>
                <a:gd name="T45" fmla="*/ 27 h 70"/>
                <a:gd name="T46" fmla="*/ 22 w 52"/>
                <a:gd name="T47" fmla="*/ 24 h 70"/>
                <a:gd name="T48" fmla="*/ 23 w 52"/>
                <a:gd name="T49" fmla="*/ 21 h 70"/>
                <a:gd name="T50" fmla="*/ 23 w 52"/>
                <a:gd name="T51" fmla="*/ 18 h 70"/>
                <a:gd name="T52" fmla="*/ 27 w 52"/>
                <a:gd name="T53" fmla="*/ 17 h 70"/>
                <a:gd name="T54" fmla="*/ 26 w 52"/>
                <a:gd name="T55" fmla="*/ 16 h 70"/>
                <a:gd name="T56" fmla="*/ 26 w 52"/>
                <a:gd name="T57" fmla="*/ 11 h 70"/>
                <a:gd name="T58" fmla="*/ 29 w 52"/>
                <a:gd name="T59" fmla="*/ 11 h 70"/>
                <a:gd name="T60" fmla="*/ 32 w 52"/>
                <a:gd name="T61" fmla="*/ 16 h 70"/>
                <a:gd name="T62" fmla="*/ 37 w 52"/>
                <a:gd name="T63" fmla="*/ 18 h 70"/>
                <a:gd name="T64" fmla="*/ 42 w 52"/>
                <a:gd name="T65" fmla="*/ 19 h 70"/>
                <a:gd name="T66" fmla="*/ 45 w 52"/>
                <a:gd name="T67" fmla="*/ 21 h 70"/>
                <a:gd name="T68" fmla="*/ 48 w 52"/>
                <a:gd name="T69" fmla="*/ 25 h 70"/>
                <a:gd name="T70" fmla="*/ 50 w 52"/>
                <a:gd name="T71" fmla="*/ 28 h 70"/>
                <a:gd name="T72" fmla="*/ 52 w 52"/>
                <a:gd name="T73" fmla="*/ 28 h 70"/>
                <a:gd name="T74" fmla="*/ 52 w 52"/>
                <a:gd name="T75" fmla="*/ 30 h 70"/>
                <a:gd name="T76" fmla="*/ 50 w 52"/>
                <a:gd name="T77" fmla="*/ 34 h 70"/>
                <a:gd name="T78" fmla="*/ 49 w 52"/>
                <a:gd name="T79" fmla="*/ 36 h 70"/>
                <a:gd name="T80" fmla="*/ 46 w 52"/>
                <a:gd name="T81" fmla="*/ 39 h 70"/>
                <a:gd name="T82" fmla="*/ 29 w 52"/>
                <a:gd name="T83" fmla="*/ 4 h 70"/>
                <a:gd name="T84" fmla="*/ 28 w 52"/>
                <a:gd name="T85" fmla="*/ 5 h 70"/>
                <a:gd name="T86" fmla="*/ 27 w 52"/>
                <a:gd name="T87" fmla="*/ 2 h 70"/>
                <a:gd name="T88" fmla="*/ 29 w 52"/>
                <a:gd name="T89" fmla="*/ 0 h 70"/>
                <a:gd name="T90" fmla="*/ 31 w 52"/>
                <a:gd name="T91" fmla="*/ 1 h 70"/>
                <a:gd name="T92" fmla="*/ 29 w 52"/>
                <a:gd name="T93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" h="70">
                  <a:moveTo>
                    <a:pt x="46" y="39"/>
                  </a:moveTo>
                  <a:lnTo>
                    <a:pt x="44" y="43"/>
                  </a:lnTo>
                  <a:lnTo>
                    <a:pt x="40" y="43"/>
                  </a:lnTo>
                  <a:lnTo>
                    <a:pt x="39" y="45"/>
                  </a:lnTo>
                  <a:lnTo>
                    <a:pt x="38" y="48"/>
                  </a:lnTo>
                  <a:lnTo>
                    <a:pt x="39" y="53"/>
                  </a:lnTo>
                  <a:lnTo>
                    <a:pt x="38" y="54"/>
                  </a:lnTo>
                  <a:lnTo>
                    <a:pt x="35" y="54"/>
                  </a:lnTo>
                  <a:lnTo>
                    <a:pt x="31" y="57"/>
                  </a:lnTo>
                  <a:lnTo>
                    <a:pt x="31" y="60"/>
                  </a:lnTo>
                  <a:lnTo>
                    <a:pt x="28" y="62"/>
                  </a:lnTo>
                  <a:lnTo>
                    <a:pt x="25" y="62"/>
                  </a:lnTo>
                  <a:lnTo>
                    <a:pt x="22" y="63"/>
                  </a:lnTo>
                  <a:lnTo>
                    <a:pt x="22" y="66"/>
                  </a:lnTo>
                  <a:lnTo>
                    <a:pt x="19" y="68"/>
                  </a:lnTo>
                  <a:lnTo>
                    <a:pt x="15" y="68"/>
                  </a:lnTo>
                  <a:lnTo>
                    <a:pt x="10" y="70"/>
                  </a:lnTo>
                  <a:lnTo>
                    <a:pt x="8" y="70"/>
                  </a:lnTo>
                  <a:lnTo>
                    <a:pt x="5" y="65"/>
                  </a:lnTo>
                  <a:lnTo>
                    <a:pt x="0" y="53"/>
                  </a:lnTo>
                  <a:lnTo>
                    <a:pt x="20" y="46"/>
                  </a:lnTo>
                  <a:lnTo>
                    <a:pt x="25" y="33"/>
                  </a:lnTo>
                  <a:lnTo>
                    <a:pt x="21" y="27"/>
                  </a:lnTo>
                  <a:lnTo>
                    <a:pt x="22" y="24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7" y="17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9" y="11"/>
                  </a:lnTo>
                  <a:lnTo>
                    <a:pt x="32" y="16"/>
                  </a:lnTo>
                  <a:lnTo>
                    <a:pt x="37" y="18"/>
                  </a:lnTo>
                  <a:lnTo>
                    <a:pt x="42" y="19"/>
                  </a:lnTo>
                  <a:lnTo>
                    <a:pt x="45" y="21"/>
                  </a:lnTo>
                  <a:lnTo>
                    <a:pt x="48" y="25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2" y="30"/>
                  </a:lnTo>
                  <a:lnTo>
                    <a:pt x="50" y="34"/>
                  </a:lnTo>
                  <a:lnTo>
                    <a:pt x="49" y="36"/>
                  </a:lnTo>
                  <a:lnTo>
                    <a:pt x="46" y="39"/>
                  </a:lnTo>
                  <a:close/>
                  <a:moveTo>
                    <a:pt x="29" y="4"/>
                  </a:moveTo>
                  <a:lnTo>
                    <a:pt x="28" y="5"/>
                  </a:lnTo>
                  <a:lnTo>
                    <a:pt x="27" y="2"/>
                  </a:lnTo>
                  <a:lnTo>
                    <a:pt x="29" y="0"/>
                  </a:lnTo>
                  <a:lnTo>
                    <a:pt x="31" y="1"/>
                  </a:lnTo>
                  <a:lnTo>
                    <a:pt x="29" y="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38" name="Figura a mano libera 130"/>
            <p:cNvSpPr>
              <a:spLocks/>
            </p:cNvSpPr>
            <p:nvPr/>
          </p:nvSpPr>
          <p:spPr bwMode="auto">
            <a:xfrm>
              <a:off x="3563754" y="5554981"/>
              <a:ext cx="166145" cy="178261"/>
            </a:xfrm>
            <a:custGeom>
              <a:avLst/>
              <a:gdLst>
                <a:gd name="T0" fmla="*/ 83 w 96"/>
                <a:gd name="T1" fmla="*/ 19 h 103"/>
                <a:gd name="T2" fmla="*/ 81 w 96"/>
                <a:gd name="T3" fmla="*/ 9 h 103"/>
                <a:gd name="T4" fmla="*/ 77 w 96"/>
                <a:gd name="T5" fmla="*/ 6 h 103"/>
                <a:gd name="T6" fmla="*/ 85 w 96"/>
                <a:gd name="T7" fmla="*/ 0 h 103"/>
                <a:gd name="T8" fmla="*/ 73 w 96"/>
                <a:gd name="T9" fmla="*/ 2 h 103"/>
                <a:gd name="T10" fmla="*/ 71 w 96"/>
                <a:gd name="T11" fmla="*/ 9 h 103"/>
                <a:gd name="T12" fmla="*/ 68 w 96"/>
                <a:gd name="T13" fmla="*/ 17 h 103"/>
                <a:gd name="T14" fmla="*/ 66 w 96"/>
                <a:gd name="T15" fmla="*/ 23 h 103"/>
                <a:gd name="T16" fmla="*/ 62 w 96"/>
                <a:gd name="T17" fmla="*/ 29 h 103"/>
                <a:gd name="T18" fmla="*/ 55 w 96"/>
                <a:gd name="T19" fmla="*/ 35 h 103"/>
                <a:gd name="T20" fmla="*/ 54 w 96"/>
                <a:gd name="T21" fmla="*/ 42 h 103"/>
                <a:gd name="T22" fmla="*/ 46 w 96"/>
                <a:gd name="T23" fmla="*/ 42 h 103"/>
                <a:gd name="T24" fmla="*/ 41 w 96"/>
                <a:gd name="T25" fmla="*/ 45 h 103"/>
                <a:gd name="T26" fmla="*/ 36 w 96"/>
                <a:gd name="T27" fmla="*/ 55 h 103"/>
                <a:gd name="T28" fmla="*/ 23 w 96"/>
                <a:gd name="T29" fmla="*/ 58 h 103"/>
                <a:gd name="T30" fmla="*/ 18 w 96"/>
                <a:gd name="T31" fmla="*/ 59 h 103"/>
                <a:gd name="T32" fmla="*/ 0 w 96"/>
                <a:gd name="T33" fmla="*/ 57 h 103"/>
                <a:gd name="T34" fmla="*/ 6 w 96"/>
                <a:gd name="T35" fmla="*/ 65 h 103"/>
                <a:gd name="T36" fmla="*/ 12 w 96"/>
                <a:gd name="T37" fmla="*/ 75 h 103"/>
                <a:gd name="T38" fmla="*/ 15 w 96"/>
                <a:gd name="T39" fmla="*/ 80 h 103"/>
                <a:gd name="T40" fmla="*/ 3 w 96"/>
                <a:gd name="T41" fmla="*/ 92 h 103"/>
                <a:gd name="T42" fmla="*/ 24 w 96"/>
                <a:gd name="T43" fmla="*/ 90 h 103"/>
                <a:gd name="T44" fmla="*/ 42 w 96"/>
                <a:gd name="T45" fmla="*/ 95 h 103"/>
                <a:gd name="T46" fmla="*/ 48 w 96"/>
                <a:gd name="T47" fmla="*/ 103 h 103"/>
                <a:gd name="T48" fmla="*/ 67 w 96"/>
                <a:gd name="T49" fmla="*/ 96 h 103"/>
                <a:gd name="T50" fmla="*/ 62 w 96"/>
                <a:gd name="T51" fmla="*/ 87 h 103"/>
                <a:gd name="T52" fmla="*/ 58 w 96"/>
                <a:gd name="T53" fmla="*/ 78 h 103"/>
                <a:gd name="T54" fmla="*/ 72 w 96"/>
                <a:gd name="T55" fmla="*/ 71 h 103"/>
                <a:gd name="T56" fmla="*/ 84 w 96"/>
                <a:gd name="T57" fmla="*/ 55 h 103"/>
                <a:gd name="T58" fmla="*/ 90 w 96"/>
                <a:gd name="T59" fmla="*/ 42 h 103"/>
                <a:gd name="T60" fmla="*/ 90 w 96"/>
                <a:gd name="T61" fmla="*/ 34 h 103"/>
                <a:gd name="T62" fmla="*/ 90 w 96"/>
                <a:gd name="T63" fmla="*/ 3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103">
                  <a:moveTo>
                    <a:pt x="84" y="31"/>
                  </a:moveTo>
                  <a:lnTo>
                    <a:pt x="83" y="19"/>
                  </a:lnTo>
                  <a:lnTo>
                    <a:pt x="88" y="16"/>
                  </a:lnTo>
                  <a:lnTo>
                    <a:pt x="81" y="9"/>
                  </a:lnTo>
                  <a:lnTo>
                    <a:pt x="78" y="9"/>
                  </a:lnTo>
                  <a:lnTo>
                    <a:pt x="77" y="6"/>
                  </a:lnTo>
                  <a:lnTo>
                    <a:pt x="84" y="1"/>
                  </a:lnTo>
                  <a:lnTo>
                    <a:pt x="85" y="0"/>
                  </a:lnTo>
                  <a:lnTo>
                    <a:pt x="81" y="1"/>
                  </a:lnTo>
                  <a:lnTo>
                    <a:pt x="73" y="2"/>
                  </a:lnTo>
                  <a:lnTo>
                    <a:pt x="70" y="6"/>
                  </a:lnTo>
                  <a:lnTo>
                    <a:pt x="71" y="9"/>
                  </a:lnTo>
                  <a:lnTo>
                    <a:pt x="72" y="14"/>
                  </a:lnTo>
                  <a:lnTo>
                    <a:pt x="68" y="17"/>
                  </a:lnTo>
                  <a:lnTo>
                    <a:pt x="68" y="20"/>
                  </a:lnTo>
                  <a:lnTo>
                    <a:pt x="66" y="23"/>
                  </a:lnTo>
                  <a:lnTo>
                    <a:pt x="60" y="23"/>
                  </a:lnTo>
                  <a:lnTo>
                    <a:pt x="62" y="29"/>
                  </a:lnTo>
                  <a:lnTo>
                    <a:pt x="59" y="30"/>
                  </a:lnTo>
                  <a:lnTo>
                    <a:pt x="55" y="35"/>
                  </a:lnTo>
                  <a:lnTo>
                    <a:pt x="56" y="40"/>
                  </a:lnTo>
                  <a:lnTo>
                    <a:pt x="54" y="42"/>
                  </a:lnTo>
                  <a:lnTo>
                    <a:pt x="52" y="41"/>
                  </a:lnTo>
                  <a:lnTo>
                    <a:pt x="46" y="42"/>
                  </a:lnTo>
                  <a:lnTo>
                    <a:pt x="46" y="45"/>
                  </a:lnTo>
                  <a:lnTo>
                    <a:pt x="41" y="45"/>
                  </a:lnTo>
                  <a:lnTo>
                    <a:pt x="36" y="49"/>
                  </a:lnTo>
                  <a:lnTo>
                    <a:pt x="36" y="55"/>
                  </a:lnTo>
                  <a:lnTo>
                    <a:pt x="27" y="59"/>
                  </a:lnTo>
                  <a:lnTo>
                    <a:pt x="23" y="58"/>
                  </a:lnTo>
                  <a:lnTo>
                    <a:pt x="21" y="60"/>
                  </a:lnTo>
                  <a:lnTo>
                    <a:pt x="18" y="59"/>
                  </a:lnTo>
                  <a:lnTo>
                    <a:pt x="11" y="60"/>
                  </a:lnTo>
                  <a:lnTo>
                    <a:pt x="0" y="57"/>
                  </a:lnTo>
                  <a:lnTo>
                    <a:pt x="3" y="60"/>
                  </a:lnTo>
                  <a:lnTo>
                    <a:pt x="6" y="65"/>
                  </a:lnTo>
                  <a:lnTo>
                    <a:pt x="12" y="67"/>
                  </a:lnTo>
                  <a:lnTo>
                    <a:pt x="12" y="75"/>
                  </a:lnTo>
                  <a:lnTo>
                    <a:pt x="15" y="76"/>
                  </a:lnTo>
                  <a:lnTo>
                    <a:pt x="15" y="80"/>
                  </a:lnTo>
                  <a:lnTo>
                    <a:pt x="6" y="83"/>
                  </a:lnTo>
                  <a:lnTo>
                    <a:pt x="3" y="92"/>
                  </a:lnTo>
                  <a:lnTo>
                    <a:pt x="13" y="90"/>
                  </a:lnTo>
                  <a:lnTo>
                    <a:pt x="24" y="90"/>
                  </a:lnTo>
                  <a:lnTo>
                    <a:pt x="36" y="89"/>
                  </a:lnTo>
                  <a:lnTo>
                    <a:pt x="42" y="95"/>
                  </a:lnTo>
                  <a:lnTo>
                    <a:pt x="43" y="100"/>
                  </a:lnTo>
                  <a:lnTo>
                    <a:pt x="48" y="103"/>
                  </a:lnTo>
                  <a:lnTo>
                    <a:pt x="53" y="96"/>
                  </a:lnTo>
                  <a:lnTo>
                    <a:pt x="67" y="96"/>
                  </a:lnTo>
                  <a:lnTo>
                    <a:pt x="66" y="90"/>
                  </a:lnTo>
                  <a:lnTo>
                    <a:pt x="62" y="87"/>
                  </a:lnTo>
                  <a:lnTo>
                    <a:pt x="61" y="81"/>
                  </a:lnTo>
                  <a:lnTo>
                    <a:pt x="58" y="78"/>
                  </a:lnTo>
                  <a:lnTo>
                    <a:pt x="65" y="70"/>
                  </a:lnTo>
                  <a:lnTo>
                    <a:pt x="72" y="71"/>
                  </a:lnTo>
                  <a:lnTo>
                    <a:pt x="79" y="63"/>
                  </a:lnTo>
                  <a:lnTo>
                    <a:pt x="84" y="55"/>
                  </a:lnTo>
                  <a:lnTo>
                    <a:pt x="90" y="47"/>
                  </a:lnTo>
                  <a:lnTo>
                    <a:pt x="90" y="42"/>
                  </a:lnTo>
                  <a:lnTo>
                    <a:pt x="96" y="37"/>
                  </a:lnTo>
                  <a:lnTo>
                    <a:pt x="90" y="34"/>
                  </a:lnTo>
                  <a:lnTo>
                    <a:pt x="90" y="32"/>
                  </a:lnTo>
                  <a:lnTo>
                    <a:pt x="90" y="34"/>
                  </a:lnTo>
                  <a:lnTo>
                    <a:pt x="84" y="3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42" name="Figura a mano libera 134"/>
            <p:cNvSpPr>
              <a:spLocks/>
            </p:cNvSpPr>
            <p:nvPr/>
          </p:nvSpPr>
          <p:spPr bwMode="auto">
            <a:xfrm>
              <a:off x="2745142" y="5473639"/>
              <a:ext cx="36345" cy="81343"/>
            </a:xfrm>
            <a:custGeom>
              <a:avLst/>
              <a:gdLst>
                <a:gd name="T0" fmla="*/ 4 w 21"/>
                <a:gd name="T1" fmla="*/ 3 h 47"/>
                <a:gd name="T2" fmla="*/ 6 w 21"/>
                <a:gd name="T3" fmla="*/ 1 h 47"/>
                <a:gd name="T4" fmla="*/ 9 w 21"/>
                <a:gd name="T5" fmla="*/ 0 h 47"/>
                <a:gd name="T6" fmla="*/ 10 w 21"/>
                <a:gd name="T7" fmla="*/ 4 h 47"/>
                <a:gd name="T8" fmla="*/ 15 w 21"/>
                <a:gd name="T9" fmla="*/ 4 h 47"/>
                <a:gd name="T10" fmla="*/ 16 w 21"/>
                <a:gd name="T11" fmla="*/ 3 h 47"/>
                <a:gd name="T12" fmla="*/ 20 w 21"/>
                <a:gd name="T13" fmla="*/ 3 h 47"/>
                <a:gd name="T14" fmla="*/ 21 w 21"/>
                <a:gd name="T15" fmla="*/ 8 h 47"/>
                <a:gd name="T16" fmla="*/ 19 w 21"/>
                <a:gd name="T17" fmla="*/ 11 h 47"/>
                <a:gd name="T18" fmla="*/ 19 w 21"/>
                <a:gd name="T19" fmla="*/ 17 h 47"/>
                <a:gd name="T20" fmla="*/ 17 w 21"/>
                <a:gd name="T21" fmla="*/ 18 h 47"/>
                <a:gd name="T22" fmla="*/ 17 w 21"/>
                <a:gd name="T23" fmla="*/ 23 h 47"/>
                <a:gd name="T24" fmla="*/ 14 w 21"/>
                <a:gd name="T25" fmla="*/ 23 h 47"/>
                <a:gd name="T26" fmla="*/ 17 w 21"/>
                <a:gd name="T27" fmla="*/ 29 h 47"/>
                <a:gd name="T28" fmla="*/ 15 w 21"/>
                <a:gd name="T29" fmla="*/ 34 h 47"/>
                <a:gd name="T30" fmla="*/ 17 w 21"/>
                <a:gd name="T31" fmla="*/ 37 h 47"/>
                <a:gd name="T32" fmla="*/ 16 w 21"/>
                <a:gd name="T33" fmla="*/ 38 h 47"/>
                <a:gd name="T34" fmla="*/ 14 w 21"/>
                <a:gd name="T35" fmla="*/ 42 h 47"/>
                <a:gd name="T36" fmla="*/ 15 w 21"/>
                <a:gd name="T37" fmla="*/ 44 h 47"/>
                <a:gd name="T38" fmla="*/ 11 w 21"/>
                <a:gd name="T39" fmla="*/ 47 h 47"/>
                <a:gd name="T40" fmla="*/ 8 w 21"/>
                <a:gd name="T41" fmla="*/ 46 h 47"/>
                <a:gd name="T42" fmla="*/ 5 w 21"/>
                <a:gd name="T43" fmla="*/ 47 h 47"/>
                <a:gd name="T44" fmla="*/ 5 w 21"/>
                <a:gd name="T45" fmla="*/ 40 h 47"/>
                <a:gd name="T46" fmla="*/ 5 w 21"/>
                <a:gd name="T47" fmla="*/ 35 h 47"/>
                <a:gd name="T48" fmla="*/ 2 w 21"/>
                <a:gd name="T49" fmla="*/ 35 h 47"/>
                <a:gd name="T50" fmla="*/ 0 w 21"/>
                <a:gd name="T51" fmla="*/ 31 h 47"/>
                <a:gd name="T52" fmla="*/ 2 w 21"/>
                <a:gd name="T53" fmla="*/ 25 h 47"/>
                <a:gd name="T54" fmla="*/ 4 w 21"/>
                <a:gd name="T55" fmla="*/ 23 h 47"/>
                <a:gd name="T56" fmla="*/ 4 w 21"/>
                <a:gd name="T57" fmla="*/ 19 h 47"/>
                <a:gd name="T58" fmla="*/ 5 w 21"/>
                <a:gd name="T59" fmla="*/ 13 h 47"/>
                <a:gd name="T60" fmla="*/ 5 w 21"/>
                <a:gd name="T61" fmla="*/ 9 h 47"/>
                <a:gd name="T62" fmla="*/ 4 w 21"/>
                <a:gd name="T63" fmla="*/ 7 h 47"/>
                <a:gd name="T64" fmla="*/ 4 w 21"/>
                <a:gd name="T6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47">
                  <a:moveTo>
                    <a:pt x="4" y="3"/>
                  </a:moveTo>
                  <a:lnTo>
                    <a:pt x="6" y="1"/>
                  </a:lnTo>
                  <a:lnTo>
                    <a:pt x="9" y="0"/>
                  </a:lnTo>
                  <a:lnTo>
                    <a:pt x="10" y="4"/>
                  </a:lnTo>
                  <a:lnTo>
                    <a:pt x="15" y="4"/>
                  </a:lnTo>
                  <a:lnTo>
                    <a:pt x="16" y="3"/>
                  </a:lnTo>
                  <a:lnTo>
                    <a:pt x="20" y="3"/>
                  </a:lnTo>
                  <a:lnTo>
                    <a:pt x="21" y="8"/>
                  </a:lnTo>
                  <a:lnTo>
                    <a:pt x="19" y="11"/>
                  </a:lnTo>
                  <a:lnTo>
                    <a:pt x="19" y="17"/>
                  </a:lnTo>
                  <a:lnTo>
                    <a:pt x="17" y="18"/>
                  </a:lnTo>
                  <a:lnTo>
                    <a:pt x="17" y="23"/>
                  </a:lnTo>
                  <a:lnTo>
                    <a:pt x="14" y="23"/>
                  </a:lnTo>
                  <a:lnTo>
                    <a:pt x="17" y="29"/>
                  </a:lnTo>
                  <a:lnTo>
                    <a:pt x="15" y="34"/>
                  </a:lnTo>
                  <a:lnTo>
                    <a:pt x="17" y="37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5" y="44"/>
                  </a:lnTo>
                  <a:lnTo>
                    <a:pt x="11" y="47"/>
                  </a:lnTo>
                  <a:lnTo>
                    <a:pt x="8" y="46"/>
                  </a:lnTo>
                  <a:lnTo>
                    <a:pt x="5" y="47"/>
                  </a:lnTo>
                  <a:lnTo>
                    <a:pt x="5" y="40"/>
                  </a:lnTo>
                  <a:lnTo>
                    <a:pt x="5" y="35"/>
                  </a:lnTo>
                  <a:lnTo>
                    <a:pt x="2" y="35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5" y="13"/>
                  </a:lnTo>
                  <a:lnTo>
                    <a:pt x="5" y="9"/>
                  </a:lnTo>
                  <a:lnTo>
                    <a:pt x="4" y="7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48" name="Figura a mano libera 140"/>
            <p:cNvSpPr>
              <a:spLocks noEditPoints="1"/>
            </p:cNvSpPr>
            <p:nvPr/>
          </p:nvSpPr>
          <p:spPr bwMode="auto">
            <a:xfrm>
              <a:off x="3506641" y="4308891"/>
              <a:ext cx="1555882" cy="1164748"/>
            </a:xfrm>
            <a:custGeom>
              <a:avLst/>
              <a:gdLst>
                <a:gd name="T0" fmla="*/ 569 w 899"/>
                <a:gd name="T1" fmla="*/ 239 h 673"/>
                <a:gd name="T2" fmla="*/ 291 w 899"/>
                <a:gd name="T3" fmla="*/ 124 h 673"/>
                <a:gd name="T4" fmla="*/ 616 w 899"/>
                <a:gd name="T5" fmla="*/ 213 h 673"/>
                <a:gd name="T6" fmla="*/ 832 w 899"/>
                <a:gd name="T7" fmla="*/ 288 h 673"/>
                <a:gd name="T8" fmla="*/ 597 w 899"/>
                <a:gd name="T9" fmla="*/ 193 h 673"/>
                <a:gd name="T10" fmla="*/ 250 w 899"/>
                <a:gd name="T11" fmla="*/ 72 h 673"/>
                <a:gd name="T12" fmla="*/ 254 w 899"/>
                <a:gd name="T13" fmla="*/ 9 h 673"/>
                <a:gd name="T14" fmla="*/ 865 w 899"/>
                <a:gd name="T15" fmla="*/ 381 h 673"/>
                <a:gd name="T16" fmla="*/ 767 w 899"/>
                <a:gd name="T17" fmla="*/ 319 h 673"/>
                <a:gd name="T18" fmla="*/ 713 w 899"/>
                <a:gd name="T19" fmla="*/ 327 h 673"/>
                <a:gd name="T20" fmla="*/ 633 w 899"/>
                <a:gd name="T21" fmla="*/ 287 h 673"/>
                <a:gd name="T22" fmla="*/ 534 w 899"/>
                <a:gd name="T23" fmla="*/ 286 h 673"/>
                <a:gd name="T24" fmla="*/ 487 w 899"/>
                <a:gd name="T25" fmla="*/ 256 h 673"/>
                <a:gd name="T26" fmla="*/ 400 w 899"/>
                <a:gd name="T27" fmla="*/ 239 h 673"/>
                <a:gd name="T28" fmla="*/ 364 w 899"/>
                <a:gd name="T29" fmla="*/ 221 h 673"/>
                <a:gd name="T30" fmla="*/ 343 w 899"/>
                <a:gd name="T31" fmla="*/ 168 h 673"/>
                <a:gd name="T32" fmla="*/ 300 w 899"/>
                <a:gd name="T33" fmla="*/ 169 h 673"/>
                <a:gd name="T34" fmla="*/ 216 w 899"/>
                <a:gd name="T35" fmla="*/ 204 h 673"/>
                <a:gd name="T36" fmla="*/ 165 w 899"/>
                <a:gd name="T37" fmla="*/ 265 h 673"/>
                <a:gd name="T38" fmla="*/ 132 w 899"/>
                <a:gd name="T39" fmla="*/ 273 h 673"/>
                <a:gd name="T40" fmla="*/ 120 w 899"/>
                <a:gd name="T41" fmla="*/ 338 h 673"/>
                <a:gd name="T42" fmla="*/ 110 w 899"/>
                <a:gd name="T43" fmla="*/ 389 h 673"/>
                <a:gd name="T44" fmla="*/ 106 w 899"/>
                <a:gd name="T45" fmla="*/ 291 h 673"/>
                <a:gd name="T46" fmla="*/ 71 w 899"/>
                <a:gd name="T47" fmla="*/ 305 h 673"/>
                <a:gd name="T48" fmla="*/ 80 w 899"/>
                <a:gd name="T49" fmla="*/ 352 h 673"/>
                <a:gd name="T50" fmla="*/ 30 w 899"/>
                <a:gd name="T51" fmla="*/ 467 h 673"/>
                <a:gd name="T52" fmla="*/ 18 w 899"/>
                <a:gd name="T53" fmla="*/ 530 h 673"/>
                <a:gd name="T54" fmla="*/ 16 w 899"/>
                <a:gd name="T55" fmla="*/ 551 h 673"/>
                <a:gd name="T56" fmla="*/ 25 w 899"/>
                <a:gd name="T57" fmla="*/ 571 h 673"/>
                <a:gd name="T58" fmla="*/ 36 w 899"/>
                <a:gd name="T59" fmla="*/ 554 h 673"/>
                <a:gd name="T60" fmla="*/ 109 w 899"/>
                <a:gd name="T61" fmla="*/ 551 h 673"/>
                <a:gd name="T62" fmla="*/ 161 w 899"/>
                <a:gd name="T63" fmla="*/ 589 h 673"/>
                <a:gd name="T64" fmla="*/ 198 w 899"/>
                <a:gd name="T65" fmla="*/ 601 h 673"/>
                <a:gd name="T66" fmla="*/ 249 w 899"/>
                <a:gd name="T67" fmla="*/ 593 h 673"/>
                <a:gd name="T68" fmla="*/ 287 w 899"/>
                <a:gd name="T69" fmla="*/ 576 h 673"/>
                <a:gd name="T70" fmla="*/ 335 w 899"/>
                <a:gd name="T71" fmla="*/ 594 h 673"/>
                <a:gd name="T72" fmla="*/ 382 w 899"/>
                <a:gd name="T73" fmla="*/ 603 h 673"/>
                <a:gd name="T74" fmla="*/ 424 w 899"/>
                <a:gd name="T75" fmla="*/ 592 h 673"/>
                <a:gd name="T76" fmla="*/ 453 w 899"/>
                <a:gd name="T77" fmla="*/ 560 h 673"/>
                <a:gd name="T78" fmla="*/ 492 w 899"/>
                <a:gd name="T79" fmla="*/ 604 h 673"/>
                <a:gd name="T80" fmla="*/ 524 w 899"/>
                <a:gd name="T81" fmla="*/ 627 h 673"/>
                <a:gd name="T82" fmla="*/ 500 w 899"/>
                <a:gd name="T83" fmla="*/ 667 h 673"/>
                <a:gd name="T84" fmla="*/ 529 w 899"/>
                <a:gd name="T85" fmla="*/ 663 h 673"/>
                <a:gd name="T86" fmla="*/ 568 w 899"/>
                <a:gd name="T87" fmla="*/ 584 h 673"/>
                <a:gd name="T88" fmla="*/ 541 w 899"/>
                <a:gd name="T89" fmla="*/ 548 h 673"/>
                <a:gd name="T90" fmla="*/ 639 w 899"/>
                <a:gd name="T91" fmla="*/ 488 h 673"/>
                <a:gd name="T92" fmla="*/ 698 w 899"/>
                <a:gd name="T93" fmla="*/ 473 h 673"/>
                <a:gd name="T94" fmla="*/ 686 w 899"/>
                <a:gd name="T95" fmla="*/ 506 h 673"/>
                <a:gd name="T96" fmla="*/ 675 w 899"/>
                <a:gd name="T97" fmla="*/ 587 h 673"/>
                <a:gd name="T98" fmla="*/ 711 w 899"/>
                <a:gd name="T99" fmla="*/ 530 h 673"/>
                <a:gd name="T100" fmla="*/ 729 w 899"/>
                <a:gd name="T101" fmla="*/ 484 h 673"/>
                <a:gd name="T102" fmla="*/ 789 w 899"/>
                <a:gd name="T103" fmla="*/ 458 h 673"/>
                <a:gd name="T104" fmla="*/ 820 w 899"/>
                <a:gd name="T105" fmla="*/ 423 h 673"/>
                <a:gd name="T106" fmla="*/ 841 w 899"/>
                <a:gd name="T107" fmla="*/ 390 h 673"/>
                <a:gd name="T108" fmla="*/ 872 w 899"/>
                <a:gd name="T109" fmla="*/ 419 h 673"/>
                <a:gd name="T110" fmla="*/ 594 w 899"/>
                <a:gd name="T111" fmla="*/ 609 h 673"/>
                <a:gd name="T112" fmla="*/ 581 w 899"/>
                <a:gd name="T113" fmla="*/ 557 h 673"/>
                <a:gd name="T114" fmla="*/ 576 w 899"/>
                <a:gd name="T115" fmla="*/ 630 h 673"/>
                <a:gd name="T116" fmla="*/ 594 w 899"/>
                <a:gd name="T117" fmla="*/ 609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99" h="673">
                  <a:moveTo>
                    <a:pt x="577" y="236"/>
                  </a:moveTo>
                  <a:lnTo>
                    <a:pt x="586" y="245"/>
                  </a:lnTo>
                  <a:lnTo>
                    <a:pt x="587" y="251"/>
                  </a:lnTo>
                  <a:lnTo>
                    <a:pt x="577" y="252"/>
                  </a:lnTo>
                  <a:lnTo>
                    <a:pt x="563" y="248"/>
                  </a:lnTo>
                  <a:lnTo>
                    <a:pt x="562" y="247"/>
                  </a:lnTo>
                  <a:lnTo>
                    <a:pt x="569" y="239"/>
                  </a:lnTo>
                  <a:lnTo>
                    <a:pt x="577" y="236"/>
                  </a:lnTo>
                  <a:close/>
                  <a:moveTo>
                    <a:pt x="329" y="111"/>
                  </a:moveTo>
                  <a:lnTo>
                    <a:pt x="331" y="97"/>
                  </a:lnTo>
                  <a:lnTo>
                    <a:pt x="314" y="77"/>
                  </a:lnTo>
                  <a:lnTo>
                    <a:pt x="309" y="76"/>
                  </a:lnTo>
                  <a:lnTo>
                    <a:pt x="303" y="79"/>
                  </a:lnTo>
                  <a:lnTo>
                    <a:pt x="291" y="124"/>
                  </a:lnTo>
                  <a:lnTo>
                    <a:pt x="329" y="111"/>
                  </a:lnTo>
                  <a:close/>
                  <a:moveTo>
                    <a:pt x="627" y="216"/>
                  </a:moveTo>
                  <a:lnTo>
                    <a:pt x="635" y="205"/>
                  </a:lnTo>
                  <a:lnTo>
                    <a:pt x="618" y="199"/>
                  </a:lnTo>
                  <a:lnTo>
                    <a:pt x="605" y="194"/>
                  </a:lnTo>
                  <a:lnTo>
                    <a:pt x="604" y="203"/>
                  </a:lnTo>
                  <a:lnTo>
                    <a:pt x="616" y="213"/>
                  </a:lnTo>
                  <a:lnTo>
                    <a:pt x="627" y="216"/>
                  </a:lnTo>
                  <a:close/>
                  <a:moveTo>
                    <a:pt x="831" y="303"/>
                  </a:moveTo>
                  <a:lnTo>
                    <a:pt x="839" y="302"/>
                  </a:lnTo>
                  <a:lnTo>
                    <a:pt x="847" y="297"/>
                  </a:lnTo>
                  <a:lnTo>
                    <a:pt x="848" y="294"/>
                  </a:lnTo>
                  <a:lnTo>
                    <a:pt x="838" y="288"/>
                  </a:lnTo>
                  <a:lnTo>
                    <a:pt x="832" y="288"/>
                  </a:lnTo>
                  <a:lnTo>
                    <a:pt x="831" y="290"/>
                  </a:lnTo>
                  <a:lnTo>
                    <a:pt x="822" y="298"/>
                  </a:lnTo>
                  <a:lnTo>
                    <a:pt x="824" y="304"/>
                  </a:lnTo>
                  <a:lnTo>
                    <a:pt x="831" y="303"/>
                  </a:lnTo>
                  <a:close/>
                  <a:moveTo>
                    <a:pt x="568" y="211"/>
                  </a:moveTo>
                  <a:lnTo>
                    <a:pt x="592" y="212"/>
                  </a:lnTo>
                  <a:lnTo>
                    <a:pt x="597" y="193"/>
                  </a:lnTo>
                  <a:lnTo>
                    <a:pt x="572" y="178"/>
                  </a:lnTo>
                  <a:lnTo>
                    <a:pt x="556" y="177"/>
                  </a:lnTo>
                  <a:lnTo>
                    <a:pt x="546" y="182"/>
                  </a:lnTo>
                  <a:lnTo>
                    <a:pt x="542" y="201"/>
                  </a:lnTo>
                  <a:lnTo>
                    <a:pt x="556" y="217"/>
                  </a:lnTo>
                  <a:lnTo>
                    <a:pt x="568" y="211"/>
                  </a:lnTo>
                  <a:close/>
                  <a:moveTo>
                    <a:pt x="250" y="72"/>
                  </a:moveTo>
                  <a:lnTo>
                    <a:pt x="261" y="85"/>
                  </a:lnTo>
                  <a:lnTo>
                    <a:pt x="280" y="96"/>
                  </a:lnTo>
                  <a:lnTo>
                    <a:pt x="295" y="91"/>
                  </a:lnTo>
                  <a:lnTo>
                    <a:pt x="296" y="59"/>
                  </a:lnTo>
                  <a:lnTo>
                    <a:pt x="280" y="20"/>
                  </a:lnTo>
                  <a:lnTo>
                    <a:pt x="268" y="0"/>
                  </a:lnTo>
                  <a:lnTo>
                    <a:pt x="254" y="9"/>
                  </a:lnTo>
                  <a:lnTo>
                    <a:pt x="236" y="37"/>
                  </a:lnTo>
                  <a:lnTo>
                    <a:pt x="245" y="45"/>
                  </a:lnTo>
                  <a:lnTo>
                    <a:pt x="250" y="72"/>
                  </a:lnTo>
                  <a:close/>
                  <a:moveTo>
                    <a:pt x="885" y="377"/>
                  </a:moveTo>
                  <a:lnTo>
                    <a:pt x="867" y="374"/>
                  </a:lnTo>
                  <a:lnTo>
                    <a:pt x="870" y="386"/>
                  </a:lnTo>
                  <a:lnTo>
                    <a:pt x="865" y="381"/>
                  </a:lnTo>
                  <a:lnTo>
                    <a:pt x="865" y="372"/>
                  </a:lnTo>
                  <a:lnTo>
                    <a:pt x="848" y="354"/>
                  </a:lnTo>
                  <a:lnTo>
                    <a:pt x="831" y="340"/>
                  </a:lnTo>
                  <a:lnTo>
                    <a:pt x="821" y="332"/>
                  </a:lnTo>
                  <a:lnTo>
                    <a:pt x="802" y="322"/>
                  </a:lnTo>
                  <a:lnTo>
                    <a:pt x="789" y="323"/>
                  </a:lnTo>
                  <a:lnTo>
                    <a:pt x="767" y="319"/>
                  </a:lnTo>
                  <a:lnTo>
                    <a:pt x="765" y="327"/>
                  </a:lnTo>
                  <a:lnTo>
                    <a:pt x="769" y="339"/>
                  </a:lnTo>
                  <a:lnTo>
                    <a:pt x="761" y="345"/>
                  </a:lnTo>
                  <a:lnTo>
                    <a:pt x="750" y="328"/>
                  </a:lnTo>
                  <a:lnTo>
                    <a:pt x="737" y="331"/>
                  </a:lnTo>
                  <a:lnTo>
                    <a:pt x="725" y="326"/>
                  </a:lnTo>
                  <a:lnTo>
                    <a:pt x="713" y="327"/>
                  </a:lnTo>
                  <a:lnTo>
                    <a:pt x="703" y="331"/>
                  </a:lnTo>
                  <a:lnTo>
                    <a:pt x="696" y="326"/>
                  </a:lnTo>
                  <a:lnTo>
                    <a:pt x="696" y="311"/>
                  </a:lnTo>
                  <a:lnTo>
                    <a:pt x="691" y="303"/>
                  </a:lnTo>
                  <a:lnTo>
                    <a:pt x="678" y="299"/>
                  </a:lnTo>
                  <a:lnTo>
                    <a:pt x="650" y="303"/>
                  </a:lnTo>
                  <a:lnTo>
                    <a:pt x="633" y="287"/>
                  </a:lnTo>
                  <a:lnTo>
                    <a:pt x="627" y="274"/>
                  </a:lnTo>
                  <a:lnTo>
                    <a:pt x="566" y="259"/>
                  </a:lnTo>
                  <a:lnTo>
                    <a:pt x="558" y="269"/>
                  </a:lnTo>
                  <a:lnTo>
                    <a:pt x="563" y="290"/>
                  </a:lnTo>
                  <a:lnTo>
                    <a:pt x="551" y="287"/>
                  </a:lnTo>
                  <a:lnTo>
                    <a:pt x="546" y="293"/>
                  </a:lnTo>
                  <a:lnTo>
                    <a:pt x="534" y="286"/>
                  </a:lnTo>
                  <a:lnTo>
                    <a:pt x="522" y="292"/>
                  </a:lnTo>
                  <a:lnTo>
                    <a:pt x="511" y="282"/>
                  </a:lnTo>
                  <a:lnTo>
                    <a:pt x="505" y="304"/>
                  </a:lnTo>
                  <a:lnTo>
                    <a:pt x="494" y="296"/>
                  </a:lnTo>
                  <a:lnTo>
                    <a:pt x="486" y="279"/>
                  </a:lnTo>
                  <a:lnTo>
                    <a:pt x="489" y="270"/>
                  </a:lnTo>
                  <a:lnTo>
                    <a:pt x="487" y="256"/>
                  </a:lnTo>
                  <a:lnTo>
                    <a:pt x="476" y="244"/>
                  </a:lnTo>
                  <a:lnTo>
                    <a:pt x="465" y="244"/>
                  </a:lnTo>
                  <a:lnTo>
                    <a:pt x="451" y="239"/>
                  </a:lnTo>
                  <a:lnTo>
                    <a:pt x="451" y="257"/>
                  </a:lnTo>
                  <a:lnTo>
                    <a:pt x="423" y="253"/>
                  </a:lnTo>
                  <a:lnTo>
                    <a:pt x="420" y="242"/>
                  </a:lnTo>
                  <a:lnTo>
                    <a:pt x="400" y="239"/>
                  </a:lnTo>
                  <a:lnTo>
                    <a:pt x="389" y="242"/>
                  </a:lnTo>
                  <a:lnTo>
                    <a:pt x="385" y="248"/>
                  </a:lnTo>
                  <a:lnTo>
                    <a:pt x="382" y="233"/>
                  </a:lnTo>
                  <a:lnTo>
                    <a:pt x="376" y="238"/>
                  </a:lnTo>
                  <a:lnTo>
                    <a:pt x="366" y="232"/>
                  </a:lnTo>
                  <a:lnTo>
                    <a:pt x="358" y="228"/>
                  </a:lnTo>
                  <a:lnTo>
                    <a:pt x="364" y="221"/>
                  </a:lnTo>
                  <a:lnTo>
                    <a:pt x="380" y="207"/>
                  </a:lnTo>
                  <a:lnTo>
                    <a:pt x="388" y="199"/>
                  </a:lnTo>
                  <a:lnTo>
                    <a:pt x="390" y="186"/>
                  </a:lnTo>
                  <a:lnTo>
                    <a:pt x="384" y="175"/>
                  </a:lnTo>
                  <a:lnTo>
                    <a:pt x="370" y="160"/>
                  </a:lnTo>
                  <a:lnTo>
                    <a:pt x="349" y="160"/>
                  </a:lnTo>
                  <a:lnTo>
                    <a:pt x="343" y="168"/>
                  </a:lnTo>
                  <a:lnTo>
                    <a:pt x="342" y="153"/>
                  </a:lnTo>
                  <a:lnTo>
                    <a:pt x="326" y="148"/>
                  </a:lnTo>
                  <a:lnTo>
                    <a:pt x="336" y="141"/>
                  </a:lnTo>
                  <a:lnTo>
                    <a:pt x="324" y="131"/>
                  </a:lnTo>
                  <a:lnTo>
                    <a:pt x="308" y="143"/>
                  </a:lnTo>
                  <a:lnTo>
                    <a:pt x="302" y="157"/>
                  </a:lnTo>
                  <a:lnTo>
                    <a:pt x="300" y="169"/>
                  </a:lnTo>
                  <a:lnTo>
                    <a:pt x="287" y="169"/>
                  </a:lnTo>
                  <a:lnTo>
                    <a:pt x="273" y="183"/>
                  </a:lnTo>
                  <a:lnTo>
                    <a:pt x="267" y="177"/>
                  </a:lnTo>
                  <a:lnTo>
                    <a:pt x="250" y="180"/>
                  </a:lnTo>
                  <a:lnTo>
                    <a:pt x="248" y="187"/>
                  </a:lnTo>
                  <a:lnTo>
                    <a:pt x="230" y="190"/>
                  </a:lnTo>
                  <a:lnTo>
                    <a:pt x="216" y="204"/>
                  </a:lnTo>
                  <a:lnTo>
                    <a:pt x="209" y="205"/>
                  </a:lnTo>
                  <a:lnTo>
                    <a:pt x="202" y="222"/>
                  </a:lnTo>
                  <a:lnTo>
                    <a:pt x="207" y="234"/>
                  </a:lnTo>
                  <a:lnTo>
                    <a:pt x="192" y="238"/>
                  </a:lnTo>
                  <a:lnTo>
                    <a:pt x="176" y="236"/>
                  </a:lnTo>
                  <a:lnTo>
                    <a:pt x="164" y="241"/>
                  </a:lnTo>
                  <a:lnTo>
                    <a:pt x="165" y="265"/>
                  </a:lnTo>
                  <a:lnTo>
                    <a:pt x="170" y="284"/>
                  </a:lnTo>
                  <a:lnTo>
                    <a:pt x="158" y="271"/>
                  </a:lnTo>
                  <a:lnTo>
                    <a:pt x="145" y="273"/>
                  </a:lnTo>
                  <a:lnTo>
                    <a:pt x="133" y="281"/>
                  </a:lnTo>
                  <a:lnTo>
                    <a:pt x="137" y="297"/>
                  </a:lnTo>
                  <a:lnTo>
                    <a:pt x="129" y="293"/>
                  </a:lnTo>
                  <a:lnTo>
                    <a:pt x="132" y="273"/>
                  </a:lnTo>
                  <a:lnTo>
                    <a:pt x="128" y="259"/>
                  </a:lnTo>
                  <a:lnTo>
                    <a:pt x="126" y="261"/>
                  </a:lnTo>
                  <a:lnTo>
                    <a:pt x="127" y="276"/>
                  </a:lnTo>
                  <a:lnTo>
                    <a:pt x="115" y="291"/>
                  </a:lnTo>
                  <a:lnTo>
                    <a:pt x="123" y="308"/>
                  </a:lnTo>
                  <a:lnTo>
                    <a:pt x="118" y="327"/>
                  </a:lnTo>
                  <a:lnTo>
                    <a:pt x="120" y="338"/>
                  </a:lnTo>
                  <a:lnTo>
                    <a:pt x="127" y="339"/>
                  </a:lnTo>
                  <a:lnTo>
                    <a:pt x="123" y="351"/>
                  </a:lnTo>
                  <a:lnTo>
                    <a:pt x="128" y="362"/>
                  </a:lnTo>
                  <a:lnTo>
                    <a:pt x="122" y="369"/>
                  </a:lnTo>
                  <a:lnTo>
                    <a:pt x="120" y="379"/>
                  </a:lnTo>
                  <a:lnTo>
                    <a:pt x="112" y="383"/>
                  </a:lnTo>
                  <a:lnTo>
                    <a:pt x="110" y="389"/>
                  </a:lnTo>
                  <a:lnTo>
                    <a:pt x="103" y="386"/>
                  </a:lnTo>
                  <a:lnTo>
                    <a:pt x="116" y="362"/>
                  </a:lnTo>
                  <a:lnTo>
                    <a:pt x="118" y="350"/>
                  </a:lnTo>
                  <a:lnTo>
                    <a:pt x="111" y="339"/>
                  </a:lnTo>
                  <a:lnTo>
                    <a:pt x="112" y="313"/>
                  </a:lnTo>
                  <a:lnTo>
                    <a:pt x="110" y="298"/>
                  </a:lnTo>
                  <a:lnTo>
                    <a:pt x="106" y="291"/>
                  </a:lnTo>
                  <a:lnTo>
                    <a:pt x="112" y="274"/>
                  </a:lnTo>
                  <a:lnTo>
                    <a:pt x="111" y="262"/>
                  </a:lnTo>
                  <a:lnTo>
                    <a:pt x="93" y="256"/>
                  </a:lnTo>
                  <a:lnTo>
                    <a:pt x="88" y="259"/>
                  </a:lnTo>
                  <a:lnTo>
                    <a:pt x="85" y="280"/>
                  </a:lnTo>
                  <a:lnTo>
                    <a:pt x="71" y="299"/>
                  </a:lnTo>
                  <a:lnTo>
                    <a:pt x="71" y="305"/>
                  </a:lnTo>
                  <a:lnTo>
                    <a:pt x="75" y="321"/>
                  </a:lnTo>
                  <a:lnTo>
                    <a:pt x="74" y="331"/>
                  </a:lnTo>
                  <a:lnTo>
                    <a:pt x="81" y="332"/>
                  </a:lnTo>
                  <a:lnTo>
                    <a:pt x="81" y="337"/>
                  </a:lnTo>
                  <a:lnTo>
                    <a:pt x="88" y="346"/>
                  </a:lnTo>
                  <a:lnTo>
                    <a:pt x="83" y="356"/>
                  </a:lnTo>
                  <a:lnTo>
                    <a:pt x="80" y="352"/>
                  </a:lnTo>
                  <a:lnTo>
                    <a:pt x="82" y="369"/>
                  </a:lnTo>
                  <a:lnTo>
                    <a:pt x="77" y="379"/>
                  </a:lnTo>
                  <a:lnTo>
                    <a:pt x="69" y="389"/>
                  </a:lnTo>
                  <a:lnTo>
                    <a:pt x="59" y="396"/>
                  </a:lnTo>
                  <a:lnTo>
                    <a:pt x="47" y="409"/>
                  </a:lnTo>
                  <a:lnTo>
                    <a:pt x="35" y="419"/>
                  </a:lnTo>
                  <a:lnTo>
                    <a:pt x="30" y="467"/>
                  </a:lnTo>
                  <a:lnTo>
                    <a:pt x="28" y="488"/>
                  </a:lnTo>
                  <a:lnTo>
                    <a:pt x="23" y="500"/>
                  </a:lnTo>
                  <a:lnTo>
                    <a:pt x="18" y="508"/>
                  </a:lnTo>
                  <a:lnTo>
                    <a:pt x="13" y="514"/>
                  </a:lnTo>
                  <a:lnTo>
                    <a:pt x="12" y="520"/>
                  </a:lnTo>
                  <a:lnTo>
                    <a:pt x="17" y="525"/>
                  </a:lnTo>
                  <a:lnTo>
                    <a:pt x="18" y="530"/>
                  </a:lnTo>
                  <a:lnTo>
                    <a:pt x="15" y="536"/>
                  </a:lnTo>
                  <a:lnTo>
                    <a:pt x="7" y="539"/>
                  </a:lnTo>
                  <a:lnTo>
                    <a:pt x="0" y="539"/>
                  </a:lnTo>
                  <a:lnTo>
                    <a:pt x="4" y="545"/>
                  </a:lnTo>
                  <a:lnTo>
                    <a:pt x="6" y="549"/>
                  </a:lnTo>
                  <a:lnTo>
                    <a:pt x="11" y="554"/>
                  </a:lnTo>
                  <a:lnTo>
                    <a:pt x="16" y="551"/>
                  </a:lnTo>
                  <a:lnTo>
                    <a:pt x="19" y="548"/>
                  </a:lnTo>
                  <a:lnTo>
                    <a:pt x="24" y="551"/>
                  </a:lnTo>
                  <a:lnTo>
                    <a:pt x="25" y="555"/>
                  </a:lnTo>
                  <a:lnTo>
                    <a:pt x="23" y="559"/>
                  </a:lnTo>
                  <a:lnTo>
                    <a:pt x="21" y="564"/>
                  </a:lnTo>
                  <a:lnTo>
                    <a:pt x="21" y="570"/>
                  </a:lnTo>
                  <a:lnTo>
                    <a:pt x="25" y="571"/>
                  </a:lnTo>
                  <a:lnTo>
                    <a:pt x="27" y="576"/>
                  </a:lnTo>
                  <a:lnTo>
                    <a:pt x="28" y="576"/>
                  </a:lnTo>
                  <a:lnTo>
                    <a:pt x="33" y="572"/>
                  </a:lnTo>
                  <a:lnTo>
                    <a:pt x="31" y="569"/>
                  </a:lnTo>
                  <a:lnTo>
                    <a:pt x="39" y="566"/>
                  </a:lnTo>
                  <a:lnTo>
                    <a:pt x="34" y="558"/>
                  </a:lnTo>
                  <a:lnTo>
                    <a:pt x="36" y="554"/>
                  </a:lnTo>
                  <a:lnTo>
                    <a:pt x="62" y="551"/>
                  </a:lnTo>
                  <a:lnTo>
                    <a:pt x="65" y="548"/>
                  </a:lnTo>
                  <a:lnTo>
                    <a:pt x="82" y="543"/>
                  </a:lnTo>
                  <a:lnTo>
                    <a:pt x="87" y="539"/>
                  </a:lnTo>
                  <a:lnTo>
                    <a:pt x="99" y="541"/>
                  </a:lnTo>
                  <a:lnTo>
                    <a:pt x="101" y="553"/>
                  </a:lnTo>
                  <a:lnTo>
                    <a:pt x="109" y="551"/>
                  </a:lnTo>
                  <a:lnTo>
                    <a:pt x="117" y="554"/>
                  </a:lnTo>
                  <a:lnTo>
                    <a:pt x="117" y="560"/>
                  </a:lnTo>
                  <a:lnTo>
                    <a:pt x="123" y="559"/>
                  </a:lnTo>
                  <a:lnTo>
                    <a:pt x="140" y="549"/>
                  </a:lnTo>
                  <a:lnTo>
                    <a:pt x="138" y="553"/>
                  </a:lnTo>
                  <a:lnTo>
                    <a:pt x="146" y="561"/>
                  </a:lnTo>
                  <a:lnTo>
                    <a:pt x="161" y="589"/>
                  </a:lnTo>
                  <a:lnTo>
                    <a:pt x="164" y="583"/>
                  </a:lnTo>
                  <a:lnTo>
                    <a:pt x="174" y="589"/>
                  </a:lnTo>
                  <a:lnTo>
                    <a:pt x="184" y="587"/>
                  </a:lnTo>
                  <a:lnTo>
                    <a:pt x="187" y="589"/>
                  </a:lnTo>
                  <a:lnTo>
                    <a:pt x="191" y="595"/>
                  </a:lnTo>
                  <a:lnTo>
                    <a:pt x="196" y="597"/>
                  </a:lnTo>
                  <a:lnTo>
                    <a:pt x="198" y="601"/>
                  </a:lnTo>
                  <a:lnTo>
                    <a:pt x="207" y="600"/>
                  </a:lnTo>
                  <a:lnTo>
                    <a:pt x="210" y="606"/>
                  </a:lnTo>
                  <a:lnTo>
                    <a:pt x="213" y="605"/>
                  </a:lnTo>
                  <a:lnTo>
                    <a:pt x="220" y="604"/>
                  </a:lnTo>
                  <a:lnTo>
                    <a:pt x="233" y="594"/>
                  </a:lnTo>
                  <a:lnTo>
                    <a:pt x="243" y="589"/>
                  </a:lnTo>
                  <a:lnTo>
                    <a:pt x="249" y="593"/>
                  </a:lnTo>
                  <a:lnTo>
                    <a:pt x="256" y="593"/>
                  </a:lnTo>
                  <a:lnTo>
                    <a:pt x="260" y="598"/>
                  </a:lnTo>
                  <a:lnTo>
                    <a:pt x="267" y="598"/>
                  </a:lnTo>
                  <a:lnTo>
                    <a:pt x="277" y="601"/>
                  </a:lnTo>
                  <a:lnTo>
                    <a:pt x="283" y="594"/>
                  </a:lnTo>
                  <a:lnTo>
                    <a:pt x="280" y="587"/>
                  </a:lnTo>
                  <a:lnTo>
                    <a:pt x="287" y="576"/>
                  </a:lnTo>
                  <a:lnTo>
                    <a:pt x="295" y="581"/>
                  </a:lnTo>
                  <a:lnTo>
                    <a:pt x="301" y="582"/>
                  </a:lnTo>
                  <a:lnTo>
                    <a:pt x="309" y="584"/>
                  </a:lnTo>
                  <a:lnTo>
                    <a:pt x="310" y="593"/>
                  </a:lnTo>
                  <a:lnTo>
                    <a:pt x="320" y="597"/>
                  </a:lnTo>
                  <a:lnTo>
                    <a:pt x="326" y="595"/>
                  </a:lnTo>
                  <a:lnTo>
                    <a:pt x="335" y="594"/>
                  </a:lnTo>
                  <a:lnTo>
                    <a:pt x="341" y="595"/>
                  </a:lnTo>
                  <a:lnTo>
                    <a:pt x="348" y="600"/>
                  </a:lnTo>
                  <a:lnTo>
                    <a:pt x="351" y="605"/>
                  </a:lnTo>
                  <a:lnTo>
                    <a:pt x="358" y="605"/>
                  </a:lnTo>
                  <a:lnTo>
                    <a:pt x="366" y="607"/>
                  </a:lnTo>
                  <a:lnTo>
                    <a:pt x="372" y="605"/>
                  </a:lnTo>
                  <a:lnTo>
                    <a:pt x="382" y="603"/>
                  </a:lnTo>
                  <a:lnTo>
                    <a:pt x="391" y="595"/>
                  </a:lnTo>
                  <a:lnTo>
                    <a:pt x="395" y="597"/>
                  </a:lnTo>
                  <a:lnTo>
                    <a:pt x="399" y="600"/>
                  </a:lnTo>
                  <a:lnTo>
                    <a:pt x="407" y="599"/>
                  </a:lnTo>
                  <a:lnTo>
                    <a:pt x="414" y="603"/>
                  </a:lnTo>
                  <a:lnTo>
                    <a:pt x="424" y="597"/>
                  </a:lnTo>
                  <a:lnTo>
                    <a:pt x="424" y="592"/>
                  </a:lnTo>
                  <a:lnTo>
                    <a:pt x="430" y="581"/>
                  </a:lnTo>
                  <a:lnTo>
                    <a:pt x="434" y="577"/>
                  </a:lnTo>
                  <a:lnTo>
                    <a:pt x="434" y="571"/>
                  </a:lnTo>
                  <a:lnTo>
                    <a:pt x="430" y="569"/>
                  </a:lnTo>
                  <a:lnTo>
                    <a:pt x="436" y="563"/>
                  </a:lnTo>
                  <a:lnTo>
                    <a:pt x="444" y="561"/>
                  </a:lnTo>
                  <a:lnTo>
                    <a:pt x="453" y="560"/>
                  </a:lnTo>
                  <a:lnTo>
                    <a:pt x="463" y="564"/>
                  </a:lnTo>
                  <a:lnTo>
                    <a:pt x="469" y="568"/>
                  </a:lnTo>
                  <a:lnTo>
                    <a:pt x="473" y="580"/>
                  </a:lnTo>
                  <a:lnTo>
                    <a:pt x="476" y="583"/>
                  </a:lnTo>
                  <a:lnTo>
                    <a:pt x="478" y="590"/>
                  </a:lnTo>
                  <a:lnTo>
                    <a:pt x="481" y="600"/>
                  </a:lnTo>
                  <a:lnTo>
                    <a:pt x="492" y="604"/>
                  </a:lnTo>
                  <a:lnTo>
                    <a:pt x="500" y="611"/>
                  </a:lnTo>
                  <a:lnTo>
                    <a:pt x="502" y="621"/>
                  </a:lnTo>
                  <a:lnTo>
                    <a:pt x="513" y="621"/>
                  </a:lnTo>
                  <a:lnTo>
                    <a:pt x="518" y="617"/>
                  </a:lnTo>
                  <a:lnTo>
                    <a:pt x="530" y="613"/>
                  </a:lnTo>
                  <a:lnTo>
                    <a:pt x="527" y="623"/>
                  </a:lnTo>
                  <a:lnTo>
                    <a:pt x="524" y="627"/>
                  </a:lnTo>
                  <a:lnTo>
                    <a:pt x="522" y="636"/>
                  </a:lnTo>
                  <a:lnTo>
                    <a:pt x="517" y="646"/>
                  </a:lnTo>
                  <a:lnTo>
                    <a:pt x="508" y="645"/>
                  </a:lnTo>
                  <a:lnTo>
                    <a:pt x="502" y="648"/>
                  </a:lnTo>
                  <a:lnTo>
                    <a:pt x="505" y="656"/>
                  </a:lnTo>
                  <a:lnTo>
                    <a:pt x="504" y="667"/>
                  </a:lnTo>
                  <a:lnTo>
                    <a:pt x="500" y="667"/>
                  </a:lnTo>
                  <a:lnTo>
                    <a:pt x="500" y="671"/>
                  </a:lnTo>
                  <a:lnTo>
                    <a:pt x="501" y="673"/>
                  </a:lnTo>
                  <a:lnTo>
                    <a:pt x="502" y="670"/>
                  </a:lnTo>
                  <a:lnTo>
                    <a:pt x="511" y="663"/>
                  </a:lnTo>
                  <a:lnTo>
                    <a:pt x="516" y="668"/>
                  </a:lnTo>
                  <a:lnTo>
                    <a:pt x="519" y="668"/>
                  </a:lnTo>
                  <a:lnTo>
                    <a:pt x="529" y="663"/>
                  </a:lnTo>
                  <a:lnTo>
                    <a:pt x="533" y="657"/>
                  </a:lnTo>
                  <a:lnTo>
                    <a:pt x="542" y="646"/>
                  </a:lnTo>
                  <a:lnTo>
                    <a:pt x="551" y="635"/>
                  </a:lnTo>
                  <a:lnTo>
                    <a:pt x="553" y="628"/>
                  </a:lnTo>
                  <a:lnTo>
                    <a:pt x="564" y="613"/>
                  </a:lnTo>
                  <a:lnTo>
                    <a:pt x="566" y="598"/>
                  </a:lnTo>
                  <a:lnTo>
                    <a:pt x="568" y="584"/>
                  </a:lnTo>
                  <a:lnTo>
                    <a:pt x="572" y="574"/>
                  </a:lnTo>
                  <a:lnTo>
                    <a:pt x="572" y="565"/>
                  </a:lnTo>
                  <a:lnTo>
                    <a:pt x="563" y="552"/>
                  </a:lnTo>
                  <a:lnTo>
                    <a:pt x="556" y="552"/>
                  </a:lnTo>
                  <a:lnTo>
                    <a:pt x="551" y="558"/>
                  </a:lnTo>
                  <a:lnTo>
                    <a:pt x="545" y="554"/>
                  </a:lnTo>
                  <a:lnTo>
                    <a:pt x="541" y="548"/>
                  </a:lnTo>
                  <a:lnTo>
                    <a:pt x="530" y="546"/>
                  </a:lnTo>
                  <a:lnTo>
                    <a:pt x="557" y="518"/>
                  </a:lnTo>
                  <a:lnTo>
                    <a:pt x="577" y="494"/>
                  </a:lnTo>
                  <a:lnTo>
                    <a:pt x="600" y="489"/>
                  </a:lnTo>
                  <a:lnTo>
                    <a:pt x="621" y="491"/>
                  </a:lnTo>
                  <a:lnTo>
                    <a:pt x="629" y="485"/>
                  </a:lnTo>
                  <a:lnTo>
                    <a:pt x="639" y="488"/>
                  </a:lnTo>
                  <a:lnTo>
                    <a:pt x="639" y="496"/>
                  </a:lnTo>
                  <a:lnTo>
                    <a:pt x="649" y="495"/>
                  </a:lnTo>
                  <a:lnTo>
                    <a:pt x="664" y="491"/>
                  </a:lnTo>
                  <a:lnTo>
                    <a:pt x="658" y="484"/>
                  </a:lnTo>
                  <a:lnTo>
                    <a:pt x="675" y="461"/>
                  </a:lnTo>
                  <a:lnTo>
                    <a:pt x="692" y="456"/>
                  </a:lnTo>
                  <a:lnTo>
                    <a:pt x="698" y="473"/>
                  </a:lnTo>
                  <a:lnTo>
                    <a:pt x="715" y="458"/>
                  </a:lnTo>
                  <a:lnTo>
                    <a:pt x="719" y="447"/>
                  </a:lnTo>
                  <a:lnTo>
                    <a:pt x="727" y="445"/>
                  </a:lnTo>
                  <a:lnTo>
                    <a:pt x="722" y="465"/>
                  </a:lnTo>
                  <a:lnTo>
                    <a:pt x="710" y="476"/>
                  </a:lnTo>
                  <a:lnTo>
                    <a:pt x="698" y="490"/>
                  </a:lnTo>
                  <a:lnTo>
                    <a:pt x="686" y="506"/>
                  </a:lnTo>
                  <a:lnTo>
                    <a:pt x="676" y="508"/>
                  </a:lnTo>
                  <a:lnTo>
                    <a:pt x="675" y="514"/>
                  </a:lnTo>
                  <a:lnTo>
                    <a:pt x="670" y="522"/>
                  </a:lnTo>
                  <a:lnTo>
                    <a:pt x="667" y="539"/>
                  </a:lnTo>
                  <a:lnTo>
                    <a:pt x="670" y="564"/>
                  </a:lnTo>
                  <a:lnTo>
                    <a:pt x="673" y="580"/>
                  </a:lnTo>
                  <a:lnTo>
                    <a:pt x="675" y="587"/>
                  </a:lnTo>
                  <a:lnTo>
                    <a:pt x="685" y="577"/>
                  </a:lnTo>
                  <a:lnTo>
                    <a:pt x="687" y="566"/>
                  </a:lnTo>
                  <a:lnTo>
                    <a:pt x="697" y="564"/>
                  </a:lnTo>
                  <a:lnTo>
                    <a:pt x="699" y="551"/>
                  </a:lnTo>
                  <a:lnTo>
                    <a:pt x="711" y="545"/>
                  </a:lnTo>
                  <a:lnTo>
                    <a:pt x="709" y="540"/>
                  </a:lnTo>
                  <a:lnTo>
                    <a:pt x="711" y="530"/>
                  </a:lnTo>
                  <a:lnTo>
                    <a:pt x="717" y="529"/>
                  </a:lnTo>
                  <a:lnTo>
                    <a:pt x="719" y="512"/>
                  </a:lnTo>
                  <a:lnTo>
                    <a:pt x="711" y="508"/>
                  </a:lnTo>
                  <a:lnTo>
                    <a:pt x="710" y="503"/>
                  </a:lnTo>
                  <a:lnTo>
                    <a:pt x="719" y="491"/>
                  </a:lnTo>
                  <a:lnTo>
                    <a:pt x="721" y="483"/>
                  </a:lnTo>
                  <a:lnTo>
                    <a:pt x="729" y="484"/>
                  </a:lnTo>
                  <a:lnTo>
                    <a:pt x="737" y="478"/>
                  </a:lnTo>
                  <a:lnTo>
                    <a:pt x="739" y="483"/>
                  </a:lnTo>
                  <a:lnTo>
                    <a:pt x="757" y="473"/>
                  </a:lnTo>
                  <a:lnTo>
                    <a:pt x="767" y="482"/>
                  </a:lnTo>
                  <a:lnTo>
                    <a:pt x="769" y="476"/>
                  </a:lnTo>
                  <a:lnTo>
                    <a:pt x="779" y="467"/>
                  </a:lnTo>
                  <a:lnTo>
                    <a:pt x="789" y="458"/>
                  </a:lnTo>
                  <a:lnTo>
                    <a:pt x="795" y="456"/>
                  </a:lnTo>
                  <a:lnTo>
                    <a:pt x="814" y="445"/>
                  </a:lnTo>
                  <a:lnTo>
                    <a:pt x="826" y="449"/>
                  </a:lnTo>
                  <a:lnTo>
                    <a:pt x="827" y="444"/>
                  </a:lnTo>
                  <a:lnTo>
                    <a:pt x="827" y="438"/>
                  </a:lnTo>
                  <a:lnTo>
                    <a:pt x="824" y="435"/>
                  </a:lnTo>
                  <a:lnTo>
                    <a:pt x="820" y="423"/>
                  </a:lnTo>
                  <a:lnTo>
                    <a:pt x="814" y="414"/>
                  </a:lnTo>
                  <a:lnTo>
                    <a:pt x="822" y="415"/>
                  </a:lnTo>
                  <a:lnTo>
                    <a:pt x="831" y="408"/>
                  </a:lnTo>
                  <a:lnTo>
                    <a:pt x="831" y="408"/>
                  </a:lnTo>
                  <a:lnTo>
                    <a:pt x="835" y="402"/>
                  </a:lnTo>
                  <a:lnTo>
                    <a:pt x="832" y="394"/>
                  </a:lnTo>
                  <a:lnTo>
                    <a:pt x="841" y="390"/>
                  </a:lnTo>
                  <a:lnTo>
                    <a:pt x="838" y="396"/>
                  </a:lnTo>
                  <a:lnTo>
                    <a:pt x="842" y="402"/>
                  </a:lnTo>
                  <a:lnTo>
                    <a:pt x="850" y="400"/>
                  </a:lnTo>
                  <a:lnTo>
                    <a:pt x="856" y="402"/>
                  </a:lnTo>
                  <a:lnTo>
                    <a:pt x="859" y="409"/>
                  </a:lnTo>
                  <a:lnTo>
                    <a:pt x="867" y="414"/>
                  </a:lnTo>
                  <a:lnTo>
                    <a:pt x="872" y="419"/>
                  </a:lnTo>
                  <a:lnTo>
                    <a:pt x="878" y="420"/>
                  </a:lnTo>
                  <a:lnTo>
                    <a:pt x="882" y="416"/>
                  </a:lnTo>
                  <a:lnTo>
                    <a:pt x="882" y="401"/>
                  </a:lnTo>
                  <a:lnTo>
                    <a:pt x="893" y="400"/>
                  </a:lnTo>
                  <a:lnTo>
                    <a:pt x="899" y="392"/>
                  </a:lnTo>
                  <a:lnTo>
                    <a:pt x="885" y="377"/>
                  </a:lnTo>
                  <a:close/>
                  <a:moveTo>
                    <a:pt x="594" y="609"/>
                  </a:moveTo>
                  <a:lnTo>
                    <a:pt x="587" y="590"/>
                  </a:lnTo>
                  <a:lnTo>
                    <a:pt x="585" y="580"/>
                  </a:lnTo>
                  <a:lnTo>
                    <a:pt x="585" y="569"/>
                  </a:lnTo>
                  <a:lnTo>
                    <a:pt x="582" y="558"/>
                  </a:lnTo>
                  <a:lnTo>
                    <a:pt x="581" y="551"/>
                  </a:lnTo>
                  <a:lnTo>
                    <a:pt x="577" y="552"/>
                  </a:lnTo>
                  <a:lnTo>
                    <a:pt x="581" y="557"/>
                  </a:lnTo>
                  <a:lnTo>
                    <a:pt x="574" y="563"/>
                  </a:lnTo>
                  <a:lnTo>
                    <a:pt x="574" y="577"/>
                  </a:lnTo>
                  <a:lnTo>
                    <a:pt x="577" y="588"/>
                  </a:lnTo>
                  <a:lnTo>
                    <a:pt x="577" y="603"/>
                  </a:lnTo>
                  <a:lnTo>
                    <a:pt x="576" y="610"/>
                  </a:lnTo>
                  <a:lnTo>
                    <a:pt x="576" y="621"/>
                  </a:lnTo>
                  <a:lnTo>
                    <a:pt x="576" y="630"/>
                  </a:lnTo>
                  <a:lnTo>
                    <a:pt x="577" y="639"/>
                  </a:lnTo>
                  <a:lnTo>
                    <a:pt x="581" y="630"/>
                  </a:lnTo>
                  <a:lnTo>
                    <a:pt x="587" y="636"/>
                  </a:lnTo>
                  <a:lnTo>
                    <a:pt x="587" y="630"/>
                  </a:lnTo>
                  <a:lnTo>
                    <a:pt x="580" y="619"/>
                  </a:lnTo>
                  <a:lnTo>
                    <a:pt x="585" y="605"/>
                  </a:lnTo>
                  <a:lnTo>
                    <a:pt x="594" y="609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69" name="Figura a mano libera 161"/>
            <p:cNvSpPr>
              <a:spLocks/>
            </p:cNvSpPr>
            <p:nvPr/>
          </p:nvSpPr>
          <p:spPr bwMode="auto">
            <a:xfrm>
              <a:off x="3638173" y="5494407"/>
              <a:ext cx="88265" cy="62304"/>
            </a:xfrm>
            <a:custGeom>
              <a:avLst/>
              <a:gdLst>
                <a:gd name="T0" fmla="*/ 24 w 51"/>
                <a:gd name="T1" fmla="*/ 6 h 36"/>
                <a:gd name="T2" fmla="*/ 22 w 51"/>
                <a:gd name="T3" fmla="*/ 8 h 36"/>
                <a:gd name="T4" fmla="*/ 15 w 51"/>
                <a:gd name="T5" fmla="*/ 7 h 36"/>
                <a:gd name="T6" fmla="*/ 15 w 51"/>
                <a:gd name="T7" fmla="*/ 12 h 36"/>
                <a:gd name="T8" fmla="*/ 22 w 51"/>
                <a:gd name="T9" fmla="*/ 12 h 36"/>
                <a:gd name="T10" fmla="*/ 29 w 51"/>
                <a:gd name="T11" fmla="*/ 14 h 36"/>
                <a:gd name="T12" fmla="*/ 42 w 51"/>
                <a:gd name="T13" fmla="*/ 13 h 36"/>
                <a:gd name="T14" fmla="*/ 44 w 51"/>
                <a:gd name="T15" fmla="*/ 20 h 36"/>
                <a:gd name="T16" fmla="*/ 46 w 51"/>
                <a:gd name="T17" fmla="*/ 20 h 36"/>
                <a:gd name="T18" fmla="*/ 51 w 51"/>
                <a:gd name="T19" fmla="*/ 22 h 36"/>
                <a:gd name="T20" fmla="*/ 50 w 51"/>
                <a:gd name="T21" fmla="*/ 25 h 36"/>
                <a:gd name="T22" fmla="*/ 51 w 51"/>
                <a:gd name="T23" fmla="*/ 30 h 36"/>
                <a:gd name="T24" fmla="*/ 44 w 51"/>
                <a:gd name="T25" fmla="*/ 30 h 36"/>
                <a:gd name="T26" fmla="*/ 40 w 51"/>
                <a:gd name="T27" fmla="*/ 30 h 36"/>
                <a:gd name="T28" fmla="*/ 35 w 51"/>
                <a:gd name="T29" fmla="*/ 34 h 36"/>
                <a:gd name="T30" fmla="*/ 33 w 51"/>
                <a:gd name="T31" fmla="*/ 34 h 36"/>
                <a:gd name="T32" fmla="*/ 30 w 51"/>
                <a:gd name="T33" fmla="*/ 36 h 36"/>
                <a:gd name="T34" fmla="*/ 28 w 51"/>
                <a:gd name="T35" fmla="*/ 34 h 36"/>
                <a:gd name="T36" fmla="*/ 28 w 51"/>
                <a:gd name="T37" fmla="*/ 26 h 36"/>
                <a:gd name="T38" fmla="*/ 25 w 51"/>
                <a:gd name="T39" fmla="*/ 25 h 36"/>
                <a:gd name="T40" fmla="*/ 27 w 51"/>
                <a:gd name="T41" fmla="*/ 23 h 36"/>
                <a:gd name="T42" fmla="*/ 23 w 51"/>
                <a:gd name="T43" fmla="*/ 22 h 36"/>
                <a:gd name="T44" fmla="*/ 21 w 51"/>
                <a:gd name="T45" fmla="*/ 24 h 36"/>
                <a:gd name="T46" fmla="*/ 19 w 51"/>
                <a:gd name="T47" fmla="*/ 28 h 36"/>
                <a:gd name="T48" fmla="*/ 18 w 51"/>
                <a:gd name="T49" fmla="*/ 29 h 36"/>
                <a:gd name="T50" fmla="*/ 15 w 51"/>
                <a:gd name="T51" fmla="*/ 29 h 36"/>
                <a:gd name="T52" fmla="*/ 12 w 51"/>
                <a:gd name="T53" fmla="*/ 32 h 36"/>
                <a:gd name="T54" fmla="*/ 10 w 51"/>
                <a:gd name="T55" fmla="*/ 31 h 36"/>
                <a:gd name="T56" fmla="*/ 5 w 51"/>
                <a:gd name="T57" fmla="*/ 34 h 36"/>
                <a:gd name="T58" fmla="*/ 4 w 51"/>
                <a:gd name="T59" fmla="*/ 32 h 36"/>
                <a:gd name="T60" fmla="*/ 7 w 51"/>
                <a:gd name="T61" fmla="*/ 24 h 36"/>
                <a:gd name="T62" fmla="*/ 5 w 51"/>
                <a:gd name="T63" fmla="*/ 18 h 36"/>
                <a:gd name="T64" fmla="*/ 0 w 51"/>
                <a:gd name="T65" fmla="*/ 15 h 36"/>
                <a:gd name="T66" fmla="*/ 3 w 51"/>
                <a:gd name="T67" fmla="*/ 12 h 36"/>
                <a:gd name="T68" fmla="*/ 7 w 51"/>
                <a:gd name="T69" fmla="*/ 12 h 36"/>
                <a:gd name="T70" fmla="*/ 11 w 51"/>
                <a:gd name="T71" fmla="*/ 7 h 36"/>
                <a:gd name="T72" fmla="*/ 13 w 51"/>
                <a:gd name="T73" fmla="*/ 2 h 36"/>
                <a:gd name="T74" fmla="*/ 22 w 51"/>
                <a:gd name="T75" fmla="*/ 0 h 36"/>
                <a:gd name="T76" fmla="*/ 21 w 51"/>
                <a:gd name="T77" fmla="*/ 3 h 36"/>
                <a:gd name="T78" fmla="*/ 22 w 51"/>
                <a:gd name="T79" fmla="*/ 6 h 36"/>
                <a:gd name="T80" fmla="*/ 24 w 51"/>
                <a:gd name="T8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" h="36">
                  <a:moveTo>
                    <a:pt x="24" y="6"/>
                  </a:moveTo>
                  <a:lnTo>
                    <a:pt x="22" y="8"/>
                  </a:lnTo>
                  <a:lnTo>
                    <a:pt x="15" y="7"/>
                  </a:lnTo>
                  <a:lnTo>
                    <a:pt x="15" y="12"/>
                  </a:lnTo>
                  <a:lnTo>
                    <a:pt x="22" y="12"/>
                  </a:lnTo>
                  <a:lnTo>
                    <a:pt x="29" y="14"/>
                  </a:lnTo>
                  <a:lnTo>
                    <a:pt x="42" y="13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51" y="22"/>
                  </a:lnTo>
                  <a:lnTo>
                    <a:pt x="50" y="25"/>
                  </a:lnTo>
                  <a:lnTo>
                    <a:pt x="51" y="30"/>
                  </a:lnTo>
                  <a:lnTo>
                    <a:pt x="44" y="30"/>
                  </a:lnTo>
                  <a:lnTo>
                    <a:pt x="40" y="30"/>
                  </a:lnTo>
                  <a:lnTo>
                    <a:pt x="35" y="34"/>
                  </a:lnTo>
                  <a:lnTo>
                    <a:pt x="33" y="34"/>
                  </a:lnTo>
                  <a:lnTo>
                    <a:pt x="30" y="36"/>
                  </a:lnTo>
                  <a:lnTo>
                    <a:pt x="28" y="34"/>
                  </a:lnTo>
                  <a:lnTo>
                    <a:pt x="28" y="26"/>
                  </a:lnTo>
                  <a:lnTo>
                    <a:pt x="25" y="25"/>
                  </a:lnTo>
                  <a:lnTo>
                    <a:pt x="27" y="23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19" y="28"/>
                  </a:lnTo>
                  <a:lnTo>
                    <a:pt x="18" y="29"/>
                  </a:lnTo>
                  <a:lnTo>
                    <a:pt x="15" y="29"/>
                  </a:lnTo>
                  <a:lnTo>
                    <a:pt x="12" y="32"/>
                  </a:lnTo>
                  <a:lnTo>
                    <a:pt x="10" y="31"/>
                  </a:lnTo>
                  <a:lnTo>
                    <a:pt x="5" y="34"/>
                  </a:lnTo>
                  <a:lnTo>
                    <a:pt x="4" y="32"/>
                  </a:lnTo>
                  <a:lnTo>
                    <a:pt x="7" y="24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3" y="12"/>
                  </a:lnTo>
                  <a:lnTo>
                    <a:pt x="7" y="12"/>
                  </a:lnTo>
                  <a:lnTo>
                    <a:pt x="11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1" y="3"/>
                  </a:lnTo>
                  <a:lnTo>
                    <a:pt x="22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71" name="Figura a mano libera 163"/>
            <p:cNvSpPr>
              <a:spLocks/>
            </p:cNvSpPr>
            <p:nvPr/>
          </p:nvSpPr>
          <p:spPr bwMode="auto">
            <a:xfrm>
              <a:off x="3465105" y="5466716"/>
              <a:ext cx="162684" cy="110764"/>
            </a:xfrm>
            <a:custGeom>
              <a:avLst/>
              <a:gdLst>
                <a:gd name="T0" fmla="*/ 59 w 94"/>
                <a:gd name="T1" fmla="*/ 60 h 64"/>
                <a:gd name="T2" fmla="*/ 58 w 94"/>
                <a:gd name="T3" fmla="*/ 53 h 64"/>
                <a:gd name="T4" fmla="*/ 53 w 94"/>
                <a:gd name="T5" fmla="*/ 53 h 64"/>
                <a:gd name="T6" fmla="*/ 46 w 94"/>
                <a:gd name="T7" fmla="*/ 46 h 64"/>
                <a:gd name="T8" fmla="*/ 40 w 94"/>
                <a:gd name="T9" fmla="*/ 45 h 64"/>
                <a:gd name="T10" fmla="*/ 32 w 94"/>
                <a:gd name="T11" fmla="*/ 41 h 64"/>
                <a:gd name="T12" fmla="*/ 28 w 94"/>
                <a:gd name="T13" fmla="*/ 40 h 64"/>
                <a:gd name="T14" fmla="*/ 25 w 94"/>
                <a:gd name="T15" fmla="*/ 41 h 64"/>
                <a:gd name="T16" fmla="*/ 20 w 94"/>
                <a:gd name="T17" fmla="*/ 41 h 64"/>
                <a:gd name="T18" fmla="*/ 16 w 94"/>
                <a:gd name="T19" fmla="*/ 46 h 64"/>
                <a:gd name="T20" fmla="*/ 10 w 94"/>
                <a:gd name="T21" fmla="*/ 48 h 64"/>
                <a:gd name="T22" fmla="*/ 8 w 94"/>
                <a:gd name="T23" fmla="*/ 42 h 64"/>
                <a:gd name="T24" fmla="*/ 10 w 94"/>
                <a:gd name="T25" fmla="*/ 33 h 64"/>
                <a:gd name="T26" fmla="*/ 5 w 94"/>
                <a:gd name="T27" fmla="*/ 30 h 64"/>
                <a:gd name="T28" fmla="*/ 6 w 94"/>
                <a:gd name="T29" fmla="*/ 24 h 64"/>
                <a:gd name="T30" fmla="*/ 1 w 94"/>
                <a:gd name="T31" fmla="*/ 24 h 64"/>
                <a:gd name="T32" fmla="*/ 4 w 94"/>
                <a:gd name="T33" fmla="*/ 16 h 64"/>
                <a:gd name="T34" fmla="*/ 10 w 94"/>
                <a:gd name="T35" fmla="*/ 18 h 64"/>
                <a:gd name="T36" fmla="*/ 16 w 94"/>
                <a:gd name="T37" fmla="*/ 16 h 64"/>
                <a:gd name="T38" fmla="*/ 11 w 94"/>
                <a:gd name="T39" fmla="*/ 10 h 64"/>
                <a:gd name="T40" fmla="*/ 8 w 94"/>
                <a:gd name="T41" fmla="*/ 5 h 64"/>
                <a:gd name="T42" fmla="*/ 4 w 94"/>
                <a:gd name="T43" fmla="*/ 7 h 64"/>
                <a:gd name="T44" fmla="*/ 2 w 94"/>
                <a:gd name="T45" fmla="*/ 15 h 64"/>
                <a:gd name="T46" fmla="*/ 0 w 94"/>
                <a:gd name="T47" fmla="*/ 8 h 64"/>
                <a:gd name="T48" fmla="*/ 4 w 94"/>
                <a:gd name="T49" fmla="*/ 5 h 64"/>
                <a:gd name="T50" fmla="*/ 11 w 94"/>
                <a:gd name="T51" fmla="*/ 4 h 64"/>
                <a:gd name="T52" fmla="*/ 16 w 94"/>
                <a:gd name="T53" fmla="*/ 6 h 64"/>
                <a:gd name="T54" fmla="*/ 20 w 94"/>
                <a:gd name="T55" fmla="*/ 13 h 64"/>
                <a:gd name="T56" fmla="*/ 24 w 94"/>
                <a:gd name="T57" fmla="*/ 12 h 64"/>
                <a:gd name="T58" fmla="*/ 31 w 94"/>
                <a:gd name="T59" fmla="*/ 12 h 64"/>
                <a:gd name="T60" fmla="*/ 30 w 94"/>
                <a:gd name="T61" fmla="*/ 7 h 64"/>
                <a:gd name="T62" fmla="*/ 36 w 94"/>
                <a:gd name="T63" fmla="*/ 5 h 64"/>
                <a:gd name="T64" fmla="*/ 41 w 94"/>
                <a:gd name="T65" fmla="*/ 0 h 64"/>
                <a:gd name="T66" fmla="*/ 51 w 94"/>
                <a:gd name="T67" fmla="*/ 4 h 64"/>
                <a:gd name="T68" fmla="*/ 52 w 94"/>
                <a:gd name="T69" fmla="*/ 11 h 64"/>
                <a:gd name="T70" fmla="*/ 54 w 94"/>
                <a:gd name="T71" fmla="*/ 13 h 64"/>
                <a:gd name="T72" fmla="*/ 61 w 94"/>
                <a:gd name="T73" fmla="*/ 13 h 64"/>
                <a:gd name="T74" fmla="*/ 63 w 94"/>
                <a:gd name="T75" fmla="*/ 15 h 64"/>
                <a:gd name="T76" fmla="*/ 66 w 94"/>
                <a:gd name="T77" fmla="*/ 23 h 64"/>
                <a:gd name="T78" fmla="*/ 75 w 94"/>
                <a:gd name="T79" fmla="*/ 29 h 64"/>
                <a:gd name="T80" fmla="*/ 78 w 94"/>
                <a:gd name="T81" fmla="*/ 34 h 64"/>
                <a:gd name="T82" fmla="*/ 86 w 94"/>
                <a:gd name="T83" fmla="*/ 38 h 64"/>
                <a:gd name="T84" fmla="*/ 94 w 94"/>
                <a:gd name="T85" fmla="*/ 41 h 64"/>
                <a:gd name="T86" fmla="*/ 94 w 94"/>
                <a:gd name="T87" fmla="*/ 46 h 64"/>
                <a:gd name="T88" fmla="*/ 93 w 94"/>
                <a:gd name="T89" fmla="*/ 46 h 64"/>
                <a:gd name="T90" fmla="*/ 89 w 94"/>
                <a:gd name="T91" fmla="*/ 44 h 64"/>
                <a:gd name="T92" fmla="*/ 88 w 94"/>
                <a:gd name="T93" fmla="*/ 47 h 64"/>
                <a:gd name="T94" fmla="*/ 82 w 94"/>
                <a:gd name="T95" fmla="*/ 48 h 64"/>
                <a:gd name="T96" fmla="*/ 81 w 94"/>
                <a:gd name="T97" fmla="*/ 56 h 64"/>
                <a:gd name="T98" fmla="*/ 77 w 94"/>
                <a:gd name="T99" fmla="*/ 58 h 64"/>
                <a:gd name="T100" fmla="*/ 72 w 94"/>
                <a:gd name="T101" fmla="*/ 59 h 64"/>
                <a:gd name="T102" fmla="*/ 71 w 94"/>
                <a:gd name="T103" fmla="*/ 63 h 64"/>
                <a:gd name="T104" fmla="*/ 65 w 94"/>
                <a:gd name="T105" fmla="*/ 64 h 64"/>
                <a:gd name="T106" fmla="*/ 59 w 94"/>
                <a:gd name="T10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64">
                  <a:moveTo>
                    <a:pt x="59" y="60"/>
                  </a:moveTo>
                  <a:lnTo>
                    <a:pt x="58" y="53"/>
                  </a:lnTo>
                  <a:lnTo>
                    <a:pt x="53" y="53"/>
                  </a:lnTo>
                  <a:lnTo>
                    <a:pt x="46" y="46"/>
                  </a:lnTo>
                  <a:lnTo>
                    <a:pt x="40" y="45"/>
                  </a:lnTo>
                  <a:lnTo>
                    <a:pt x="32" y="41"/>
                  </a:lnTo>
                  <a:lnTo>
                    <a:pt x="28" y="40"/>
                  </a:lnTo>
                  <a:lnTo>
                    <a:pt x="25" y="41"/>
                  </a:lnTo>
                  <a:lnTo>
                    <a:pt x="20" y="41"/>
                  </a:lnTo>
                  <a:lnTo>
                    <a:pt x="16" y="46"/>
                  </a:lnTo>
                  <a:lnTo>
                    <a:pt x="10" y="48"/>
                  </a:lnTo>
                  <a:lnTo>
                    <a:pt x="8" y="42"/>
                  </a:lnTo>
                  <a:lnTo>
                    <a:pt x="10" y="33"/>
                  </a:lnTo>
                  <a:lnTo>
                    <a:pt x="5" y="30"/>
                  </a:lnTo>
                  <a:lnTo>
                    <a:pt x="6" y="24"/>
                  </a:lnTo>
                  <a:lnTo>
                    <a:pt x="1" y="24"/>
                  </a:lnTo>
                  <a:lnTo>
                    <a:pt x="4" y="16"/>
                  </a:lnTo>
                  <a:lnTo>
                    <a:pt x="10" y="18"/>
                  </a:lnTo>
                  <a:lnTo>
                    <a:pt x="16" y="16"/>
                  </a:lnTo>
                  <a:lnTo>
                    <a:pt x="11" y="10"/>
                  </a:lnTo>
                  <a:lnTo>
                    <a:pt x="8" y="5"/>
                  </a:lnTo>
                  <a:lnTo>
                    <a:pt x="4" y="7"/>
                  </a:lnTo>
                  <a:lnTo>
                    <a:pt x="2" y="15"/>
                  </a:lnTo>
                  <a:lnTo>
                    <a:pt x="0" y="8"/>
                  </a:lnTo>
                  <a:lnTo>
                    <a:pt x="4" y="5"/>
                  </a:lnTo>
                  <a:lnTo>
                    <a:pt x="11" y="4"/>
                  </a:lnTo>
                  <a:lnTo>
                    <a:pt x="16" y="6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31" y="12"/>
                  </a:lnTo>
                  <a:lnTo>
                    <a:pt x="30" y="7"/>
                  </a:lnTo>
                  <a:lnTo>
                    <a:pt x="36" y="5"/>
                  </a:lnTo>
                  <a:lnTo>
                    <a:pt x="41" y="0"/>
                  </a:lnTo>
                  <a:lnTo>
                    <a:pt x="51" y="4"/>
                  </a:lnTo>
                  <a:lnTo>
                    <a:pt x="52" y="11"/>
                  </a:lnTo>
                  <a:lnTo>
                    <a:pt x="54" y="13"/>
                  </a:lnTo>
                  <a:lnTo>
                    <a:pt x="61" y="13"/>
                  </a:lnTo>
                  <a:lnTo>
                    <a:pt x="63" y="15"/>
                  </a:lnTo>
                  <a:lnTo>
                    <a:pt x="66" y="23"/>
                  </a:lnTo>
                  <a:lnTo>
                    <a:pt x="75" y="29"/>
                  </a:lnTo>
                  <a:lnTo>
                    <a:pt x="78" y="34"/>
                  </a:lnTo>
                  <a:lnTo>
                    <a:pt x="86" y="38"/>
                  </a:lnTo>
                  <a:lnTo>
                    <a:pt x="94" y="41"/>
                  </a:lnTo>
                  <a:lnTo>
                    <a:pt x="94" y="46"/>
                  </a:lnTo>
                  <a:lnTo>
                    <a:pt x="93" y="46"/>
                  </a:lnTo>
                  <a:lnTo>
                    <a:pt x="89" y="44"/>
                  </a:lnTo>
                  <a:lnTo>
                    <a:pt x="88" y="47"/>
                  </a:lnTo>
                  <a:lnTo>
                    <a:pt x="82" y="48"/>
                  </a:lnTo>
                  <a:lnTo>
                    <a:pt x="81" y="56"/>
                  </a:lnTo>
                  <a:lnTo>
                    <a:pt x="77" y="58"/>
                  </a:lnTo>
                  <a:lnTo>
                    <a:pt x="72" y="59"/>
                  </a:lnTo>
                  <a:lnTo>
                    <a:pt x="71" y="63"/>
                  </a:lnTo>
                  <a:lnTo>
                    <a:pt x="65" y="64"/>
                  </a:lnTo>
                  <a:lnTo>
                    <a:pt x="59" y="60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73" name="Figura a mano libera 165"/>
            <p:cNvSpPr>
              <a:spLocks noEditPoints="1"/>
            </p:cNvSpPr>
            <p:nvPr/>
          </p:nvSpPr>
          <p:spPr bwMode="auto">
            <a:xfrm>
              <a:off x="3160505" y="5475370"/>
              <a:ext cx="216336" cy="93457"/>
            </a:xfrm>
            <a:custGeom>
              <a:avLst/>
              <a:gdLst>
                <a:gd name="T0" fmla="*/ 82 w 125"/>
                <a:gd name="T1" fmla="*/ 11 h 54"/>
                <a:gd name="T2" fmla="*/ 95 w 125"/>
                <a:gd name="T3" fmla="*/ 10 h 54"/>
                <a:gd name="T4" fmla="*/ 111 w 125"/>
                <a:gd name="T5" fmla="*/ 5 h 54"/>
                <a:gd name="T6" fmla="*/ 118 w 125"/>
                <a:gd name="T7" fmla="*/ 12 h 54"/>
                <a:gd name="T8" fmla="*/ 122 w 125"/>
                <a:gd name="T9" fmla="*/ 19 h 54"/>
                <a:gd name="T10" fmla="*/ 120 w 125"/>
                <a:gd name="T11" fmla="*/ 24 h 54"/>
                <a:gd name="T12" fmla="*/ 120 w 125"/>
                <a:gd name="T13" fmla="*/ 36 h 54"/>
                <a:gd name="T14" fmla="*/ 122 w 125"/>
                <a:gd name="T15" fmla="*/ 45 h 54"/>
                <a:gd name="T16" fmla="*/ 111 w 125"/>
                <a:gd name="T17" fmla="*/ 41 h 54"/>
                <a:gd name="T18" fmla="*/ 101 w 125"/>
                <a:gd name="T19" fmla="*/ 43 h 54"/>
                <a:gd name="T20" fmla="*/ 89 w 125"/>
                <a:gd name="T21" fmla="*/ 47 h 54"/>
                <a:gd name="T22" fmla="*/ 80 w 125"/>
                <a:gd name="T23" fmla="*/ 46 h 54"/>
                <a:gd name="T24" fmla="*/ 71 w 125"/>
                <a:gd name="T25" fmla="*/ 46 h 54"/>
                <a:gd name="T26" fmla="*/ 68 w 125"/>
                <a:gd name="T27" fmla="*/ 53 h 54"/>
                <a:gd name="T28" fmla="*/ 65 w 125"/>
                <a:gd name="T29" fmla="*/ 51 h 54"/>
                <a:gd name="T30" fmla="*/ 62 w 125"/>
                <a:gd name="T31" fmla="*/ 48 h 54"/>
                <a:gd name="T32" fmla="*/ 53 w 125"/>
                <a:gd name="T33" fmla="*/ 51 h 54"/>
                <a:gd name="T34" fmla="*/ 37 w 125"/>
                <a:gd name="T35" fmla="*/ 47 h 54"/>
                <a:gd name="T36" fmla="*/ 29 w 125"/>
                <a:gd name="T37" fmla="*/ 51 h 54"/>
                <a:gd name="T38" fmla="*/ 16 w 125"/>
                <a:gd name="T39" fmla="*/ 47 h 54"/>
                <a:gd name="T40" fmla="*/ 6 w 125"/>
                <a:gd name="T41" fmla="*/ 39 h 54"/>
                <a:gd name="T42" fmla="*/ 4 w 125"/>
                <a:gd name="T43" fmla="*/ 28 h 54"/>
                <a:gd name="T44" fmla="*/ 7 w 125"/>
                <a:gd name="T45" fmla="*/ 16 h 54"/>
                <a:gd name="T46" fmla="*/ 20 w 125"/>
                <a:gd name="T47" fmla="*/ 8 h 54"/>
                <a:gd name="T48" fmla="*/ 41 w 125"/>
                <a:gd name="T49" fmla="*/ 3 h 54"/>
                <a:gd name="T50" fmla="*/ 60 w 125"/>
                <a:gd name="T51" fmla="*/ 1 h 54"/>
                <a:gd name="T52" fmla="*/ 7 w 125"/>
                <a:gd name="T53" fmla="*/ 13 h 54"/>
                <a:gd name="T54" fmla="*/ 0 w 125"/>
                <a:gd name="T55" fmla="*/ 13 h 54"/>
                <a:gd name="T56" fmla="*/ 1 w 125"/>
                <a:gd name="T57" fmla="*/ 11 h 54"/>
                <a:gd name="T58" fmla="*/ 0 w 125"/>
                <a:gd name="T59" fmla="*/ 2 h 54"/>
                <a:gd name="T60" fmla="*/ 12 w 125"/>
                <a:gd name="T61" fmla="*/ 1 h 54"/>
                <a:gd name="T62" fmla="*/ 19 w 125"/>
                <a:gd name="T63" fmla="*/ 7 h 54"/>
                <a:gd name="T64" fmla="*/ 9 w 125"/>
                <a:gd name="T65" fmla="*/ 1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" h="54">
                  <a:moveTo>
                    <a:pt x="72" y="7"/>
                  </a:moveTo>
                  <a:lnTo>
                    <a:pt x="82" y="11"/>
                  </a:lnTo>
                  <a:lnTo>
                    <a:pt x="89" y="10"/>
                  </a:lnTo>
                  <a:lnTo>
                    <a:pt x="95" y="10"/>
                  </a:lnTo>
                  <a:lnTo>
                    <a:pt x="103" y="6"/>
                  </a:lnTo>
                  <a:lnTo>
                    <a:pt x="111" y="5"/>
                  </a:lnTo>
                  <a:lnTo>
                    <a:pt x="117" y="10"/>
                  </a:lnTo>
                  <a:lnTo>
                    <a:pt x="118" y="12"/>
                  </a:lnTo>
                  <a:lnTo>
                    <a:pt x="117" y="17"/>
                  </a:lnTo>
                  <a:lnTo>
                    <a:pt x="122" y="19"/>
                  </a:lnTo>
                  <a:lnTo>
                    <a:pt x="125" y="22"/>
                  </a:lnTo>
                  <a:lnTo>
                    <a:pt x="120" y="24"/>
                  </a:lnTo>
                  <a:lnTo>
                    <a:pt x="123" y="34"/>
                  </a:lnTo>
                  <a:lnTo>
                    <a:pt x="120" y="36"/>
                  </a:lnTo>
                  <a:lnTo>
                    <a:pt x="124" y="43"/>
                  </a:lnTo>
                  <a:lnTo>
                    <a:pt x="122" y="45"/>
                  </a:lnTo>
                  <a:lnTo>
                    <a:pt x="119" y="42"/>
                  </a:lnTo>
                  <a:lnTo>
                    <a:pt x="111" y="41"/>
                  </a:lnTo>
                  <a:lnTo>
                    <a:pt x="108" y="42"/>
                  </a:lnTo>
                  <a:lnTo>
                    <a:pt x="101" y="43"/>
                  </a:lnTo>
                  <a:lnTo>
                    <a:pt x="97" y="43"/>
                  </a:lnTo>
                  <a:lnTo>
                    <a:pt x="89" y="47"/>
                  </a:lnTo>
                  <a:lnTo>
                    <a:pt x="84" y="47"/>
                  </a:lnTo>
                  <a:lnTo>
                    <a:pt x="80" y="46"/>
                  </a:lnTo>
                  <a:lnTo>
                    <a:pt x="73" y="48"/>
                  </a:lnTo>
                  <a:lnTo>
                    <a:pt x="71" y="46"/>
                  </a:lnTo>
                  <a:lnTo>
                    <a:pt x="71" y="51"/>
                  </a:lnTo>
                  <a:lnTo>
                    <a:pt x="68" y="53"/>
                  </a:lnTo>
                  <a:lnTo>
                    <a:pt x="67" y="54"/>
                  </a:lnTo>
                  <a:lnTo>
                    <a:pt x="65" y="51"/>
                  </a:lnTo>
                  <a:lnTo>
                    <a:pt x="67" y="47"/>
                  </a:lnTo>
                  <a:lnTo>
                    <a:pt x="62" y="48"/>
                  </a:lnTo>
                  <a:lnTo>
                    <a:pt x="58" y="46"/>
                  </a:lnTo>
                  <a:lnTo>
                    <a:pt x="53" y="51"/>
                  </a:lnTo>
                  <a:lnTo>
                    <a:pt x="42" y="52"/>
                  </a:lnTo>
                  <a:lnTo>
                    <a:pt x="37" y="47"/>
                  </a:lnTo>
                  <a:lnTo>
                    <a:pt x="30" y="47"/>
                  </a:lnTo>
                  <a:lnTo>
                    <a:pt x="29" y="51"/>
                  </a:lnTo>
                  <a:lnTo>
                    <a:pt x="24" y="52"/>
                  </a:lnTo>
                  <a:lnTo>
                    <a:pt x="16" y="47"/>
                  </a:lnTo>
                  <a:lnTo>
                    <a:pt x="9" y="47"/>
                  </a:lnTo>
                  <a:lnTo>
                    <a:pt x="6" y="39"/>
                  </a:lnTo>
                  <a:lnTo>
                    <a:pt x="1" y="35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7" y="16"/>
                  </a:lnTo>
                  <a:lnTo>
                    <a:pt x="18" y="14"/>
                  </a:lnTo>
                  <a:lnTo>
                    <a:pt x="20" y="8"/>
                  </a:lnTo>
                  <a:lnTo>
                    <a:pt x="33" y="10"/>
                  </a:lnTo>
                  <a:lnTo>
                    <a:pt x="41" y="3"/>
                  </a:lnTo>
                  <a:lnTo>
                    <a:pt x="49" y="1"/>
                  </a:lnTo>
                  <a:lnTo>
                    <a:pt x="60" y="1"/>
                  </a:lnTo>
                  <a:lnTo>
                    <a:pt x="72" y="7"/>
                  </a:lnTo>
                  <a:close/>
                  <a:moveTo>
                    <a:pt x="7" y="13"/>
                  </a:moveTo>
                  <a:lnTo>
                    <a:pt x="1" y="18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3" y="5"/>
                  </a:lnTo>
                  <a:lnTo>
                    <a:pt x="0" y="2"/>
                  </a:lnTo>
                  <a:lnTo>
                    <a:pt x="7" y="0"/>
                  </a:lnTo>
                  <a:lnTo>
                    <a:pt x="12" y="1"/>
                  </a:lnTo>
                  <a:lnTo>
                    <a:pt x="13" y="5"/>
                  </a:lnTo>
                  <a:lnTo>
                    <a:pt x="19" y="7"/>
                  </a:lnTo>
                  <a:lnTo>
                    <a:pt x="18" y="10"/>
                  </a:lnTo>
                  <a:lnTo>
                    <a:pt x="9" y="11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200" name="Gruppo 199"/>
            <p:cNvGrpSpPr/>
            <p:nvPr/>
          </p:nvGrpSpPr>
          <p:grpSpPr>
            <a:xfrm>
              <a:off x="889853" y="4135823"/>
              <a:ext cx="1356854" cy="1708182"/>
              <a:chOff x="1136650" y="4046538"/>
              <a:chExt cx="1244601" cy="1566863"/>
            </a:xfrm>
            <a:solidFill>
              <a:srgbClr val="30353F"/>
            </a:solidFill>
          </p:grpSpPr>
          <p:sp>
            <p:nvSpPr>
              <p:cNvPr id="32" name="Figura a mano libera 29"/>
              <p:cNvSpPr>
                <a:spLocks noEditPoints="1"/>
              </p:cNvSpPr>
              <p:nvPr/>
            </p:nvSpPr>
            <p:spPr bwMode="auto">
              <a:xfrm>
                <a:off x="1439863" y="4046538"/>
                <a:ext cx="941388" cy="1230313"/>
              </a:xfrm>
              <a:custGeom>
                <a:avLst/>
                <a:gdLst>
                  <a:gd name="T0" fmla="*/ 299 w 593"/>
                  <a:gd name="T1" fmla="*/ 226 h 775"/>
                  <a:gd name="T2" fmla="*/ 403 w 593"/>
                  <a:gd name="T3" fmla="*/ 340 h 775"/>
                  <a:gd name="T4" fmla="*/ 309 w 593"/>
                  <a:gd name="T5" fmla="*/ 174 h 775"/>
                  <a:gd name="T6" fmla="*/ 326 w 593"/>
                  <a:gd name="T7" fmla="*/ 98 h 775"/>
                  <a:gd name="T8" fmla="*/ 193 w 593"/>
                  <a:gd name="T9" fmla="*/ 322 h 775"/>
                  <a:gd name="T10" fmla="*/ 191 w 593"/>
                  <a:gd name="T11" fmla="*/ 277 h 775"/>
                  <a:gd name="T12" fmla="*/ 199 w 593"/>
                  <a:gd name="T13" fmla="*/ 217 h 775"/>
                  <a:gd name="T14" fmla="*/ 258 w 593"/>
                  <a:gd name="T15" fmla="*/ 271 h 775"/>
                  <a:gd name="T16" fmla="*/ 223 w 593"/>
                  <a:gd name="T17" fmla="*/ 377 h 775"/>
                  <a:gd name="T18" fmla="*/ 167 w 593"/>
                  <a:gd name="T19" fmla="*/ 393 h 775"/>
                  <a:gd name="T20" fmla="*/ 186 w 593"/>
                  <a:gd name="T21" fmla="*/ 448 h 775"/>
                  <a:gd name="T22" fmla="*/ 276 w 593"/>
                  <a:gd name="T23" fmla="*/ 432 h 775"/>
                  <a:gd name="T24" fmla="*/ 239 w 593"/>
                  <a:gd name="T25" fmla="*/ 362 h 775"/>
                  <a:gd name="T26" fmla="*/ 355 w 593"/>
                  <a:gd name="T27" fmla="*/ 323 h 775"/>
                  <a:gd name="T28" fmla="*/ 343 w 593"/>
                  <a:gd name="T29" fmla="*/ 286 h 775"/>
                  <a:gd name="T30" fmla="*/ 344 w 593"/>
                  <a:gd name="T31" fmla="*/ 319 h 775"/>
                  <a:gd name="T32" fmla="*/ 314 w 593"/>
                  <a:gd name="T33" fmla="*/ 318 h 775"/>
                  <a:gd name="T34" fmla="*/ 272 w 593"/>
                  <a:gd name="T35" fmla="*/ 363 h 775"/>
                  <a:gd name="T36" fmla="*/ 105 w 593"/>
                  <a:gd name="T37" fmla="*/ 699 h 775"/>
                  <a:gd name="T38" fmla="*/ 408 w 593"/>
                  <a:gd name="T39" fmla="*/ 527 h 775"/>
                  <a:gd name="T40" fmla="*/ 369 w 593"/>
                  <a:gd name="T41" fmla="*/ 529 h 775"/>
                  <a:gd name="T42" fmla="*/ 164 w 593"/>
                  <a:gd name="T43" fmla="*/ 335 h 775"/>
                  <a:gd name="T44" fmla="*/ 442 w 593"/>
                  <a:gd name="T45" fmla="*/ 457 h 775"/>
                  <a:gd name="T46" fmla="*/ 511 w 593"/>
                  <a:gd name="T47" fmla="*/ 460 h 775"/>
                  <a:gd name="T48" fmla="*/ 404 w 593"/>
                  <a:gd name="T49" fmla="*/ 377 h 775"/>
                  <a:gd name="T50" fmla="*/ 351 w 593"/>
                  <a:gd name="T51" fmla="*/ 411 h 775"/>
                  <a:gd name="T52" fmla="*/ 459 w 593"/>
                  <a:gd name="T53" fmla="*/ 471 h 775"/>
                  <a:gd name="T54" fmla="*/ 470 w 593"/>
                  <a:gd name="T55" fmla="*/ 539 h 775"/>
                  <a:gd name="T56" fmla="*/ 489 w 593"/>
                  <a:gd name="T57" fmla="*/ 487 h 775"/>
                  <a:gd name="T58" fmla="*/ 361 w 593"/>
                  <a:gd name="T59" fmla="*/ 196 h 775"/>
                  <a:gd name="T60" fmla="*/ 424 w 593"/>
                  <a:gd name="T61" fmla="*/ 259 h 775"/>
                  <a:gd name="T62" fmla="*/ 468 w 593"/>
                  <a:gd name="T63" fmla="*/ 159 h 775"/>
                  <a:gd name="T64" fmla="*/ 458 w 593"/>
                  <a:gd name="T65" fmla="*/ 0 h 775"/>
                  <a:gd name="T66" fmla="*/ 333 w 593"/>
                  <a:gd name="T67" fmla="*/ 85 h 775"/>
                  <a:gd name="T68" fmla="*/ 389 w 593"/>
                  <a:gd name="T69" fmla="*/ 550 h 775"/>
                  <a:gd name="T70" fmla="*/ 590 w 593"/>
                  <a:gd name="T71" fmla="*/ 717 h 775"/>
                  <a:gd name="T72" fmla="*/ 571 w 593"/>
                  <a:gd name="T73" fmla="*/ 681 h 775"/>
                  <a:gd name="T74" fmla="*/ 582 w 593"/>
                  <a:gd name="T75" fmla="*/ 721 h 775"/>
                  <a:gd name="T76" fmla="*/ 516 w 593"/>
                  <a:gd name="T77" fmla="*/ 711 h 775"/>
                  <a:gd name="T78" fmla="*/ 543 w 593"/>
                  <a:gd name="T79" fmla="*/ 695 h 775"/>
                  <a:gd name="T80" fmla="*/ 534 w 593"/>
                  <a:gd name="T81" fmla="*/ 619 h 775"/>
                  <a:gd name="T82" fmla="*/ 456 w 593"/>
                  <a:gd name="T83" fmla="*/ 552 h 775"/>
                  <a:gd name="T84" fmla="*/ 421 w 593"/>
                  <a:gd name="T85" fmla="*/ 641 h 775"/>
                  <a:gd name="T86" fmla="*/ 360 w 593"/>
                  <a:gd name="T87" fmla="*/ 631 h 775"/>
                  <a:gd name="T88" fmla="*/ 338 w 593"/>
                  <a:gd name="T89" fmla="*/ 530 h 775"/>
                  <a:gd name="T90" fmla="*/ 401 w 593"/>
                  <a:gd name="T91" fmla="*/ 435 h 775"/>
                  <a:gd name="T92" fmla="*/ 332 w 593"/>
                  <a:gd name="T93" fmla="*/ 416 h 775"/>
                  <a:gd name="T94" fmla="*/ 285 w 593"/>
                  <a:gd name="T95" fmla="*/ 450 h 775"/>
                  <a:gd name="T96" fmla="*/ 209 w 593"/>
                  <a:gd name="T97" fmla="*/ 457 h 775"/>
                  <a:gd name="T98" fmla="*/ 111 w 593"/>
                  <a:gd name="T99" fmla="*/ 416 h 775"/>
                  <a:gd name="T100" fmla="*/ 13 w 593"/>
                  <a:gd name="T101" fmla="*/ 431 h 775"/>
                  <a:gd name="T102" fmla="*/ 55 w 593"/>
                  <a:gd name="T103" fmla="*/ 611 h 775"/>
                  <a:gd name="T104" fmla="*/ 121 w 593"/>
                  <a:gd name="T105" fmla="*/ 709 h 775"/>
                  <a:gd name="T106" fmla="*/ 310 w 593"/>
                  <a:gd name="T107" fmla="*/ 704 h 775"/>
                  <a:gd name="T108" fmla="*/ 366 w 593"/>
                  <a:gd name="T109" fmla="*/ 711 h 775"/>
                  <a:gd name="T110" fmla="*/ 392 w 593"/>
                  <a:gd name="T111" fmla="*/ 736 h 775"/>
                  <a:gd name="T112" fmla="*/ 390 w 593"/>
                  <a:gd name="T113" fmla="*/ 771 h 775"/>
                  <a:gd name="T114" fmla="*/ 415 w 593"/>
                  <a:gd name="T115" fmla="*/ 764 h 775"/>
                  <a:gd name="T116" fmla="*/ 443 w 593"/>
                  <a:gd name="T117" fmla="*/ 747 h 775"/>
                  <a:gd name="T118" fmla="*/ 495 w 593"/>
                  <a:gd name="T119" fmla="*/ 746 h 775"/>
                  <a:gd name="T120" fmla="*/ 414 w 593"/>
                  <a:gd name="T121" fmla="*/ 55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" h="775">
                    <a:moveTo>
                      <a:pt x="285" y="206"/>
                    </a:moveTo>
                    <a:lnTo>
                      <a:pt x="284" y="191"/>
                    </a:lnTo>
                    <a:lnTo>
                      <a:pt x="293" y="194"/>
                    </a:lnTo>
                    <a:lnTo>
                      <a:pt x="297" y="196"/>
                    </a:lnTo>
                    <a:lnTo>
                      <a:pt x="304" y="207"/>
                    </a:lnTo>
                    <a:lnTo>
                      <a:pt x="303" y="219"/>
                    </a:lnTo>
                    <a:lnTo>
                      <a:pt x="293" y="226"/>
                    </a:lnTo>
                    <a:lnTo>
                      <a:pt x="287" y="218"/>
                    </a:lnTo>
                    <a:lnTo>
                      <a:pt x="285" y="206"/>
                    </a:lnTo>
                    <a:close/>
                    <a:moveTo>
                      <a:pt x="316" y="236"/>
                    </a:moveTo>
                    <a:lnTo>
                      <a:pt x="317" y="232"/>
                    </a:lnTo>
                    <a:lnTo>
                      <a:pt x="313" y="226"/>
                    </a:lnTo>
                    <a:lnTo>
                      <a:pt x="299" y="226"/>
                    </a:lnTo>
                    <a:lnTo>
                      <a:pt x="301" y="235"/>
                    </a:lnTo>
                    <a:lnTo>
                      <a:pt x="313" y="237"/>
                    </a:lnTo>
                    <a:lnTo>
                      <a:pt x="316" y="236"/>
                    </a:lnTo>
                    <a:close/>
                    <a:moveTo>
                      <a:pt x="403" y="348"/>
                    </a:moveTo>
                    <a:lnTo>
                      <a:pt x="410" y="361"/>
                    </a:lnTo>
                    <a:lnTo>
                      <a:pt x="413" y="362"/>
                    </a:lnTo>
                    <a:lnTo>
                      <a:pt x="420" y="359"/>
                    </a:lnTo>
                    <a:lnTo>
                      <a:pt x="427" y="359"/>
                    </a:lnTo>
                    <a:lnTo>
                      <a:pt x="435" y="361"/>
                    </a:lnTo>
                    <a:lnTo>
                      <a:pt x="433" y="355"/>
                    </a:lnTo>
                    <a:lnTo>
                      <a:pt x="423" y="341"/>
                    </a:lnTo>
                    <a:lnTo>
                      <a:pt x="407" y="339"/>
                    </a:lnTo>
                    <a:lnTo>
                      <a:pt x="403" y="340"/>
                    </a:lnTo>
                    <a:lnTo>
                      <a:pt x="403" y="348"/>
                    </a:lnTo>
                    <a:close/>
                    <a:moveTo>
                      <a:pt x="246" y="199"/>
                    </a:moveTo>
                    <a:lnTo>
                      <a:pt x="240" y="208"/>
                    </a:lnTo>
                    <a:lnTo>
                      <a:pt x="255" y="210"/>
                    </a:lnTo>
                    <a:lnTo>
                      <a:pt x="267" y="220"/>
                    </a:lnTo>
                    <a:lnTo>
                      <a:pt x="278" y="224"/>
                    </a:lnTo>
                    <a:lnTo>
                      <a:pt x="274" y="211"/>
                    </a:lnTo>
                    <a:lnTo>
                      <a:pt x="269" y="195"/>
                    </a:lnTo>
                    <a:lnTo>
                      <a:pt x="251" y="182"/>
                    </a:lnTo>
                    <a:lnTo>
                      <a:pt x="238" y="177"/>
                    </a:lnTo>
                    <a:lnTo>
                      <a:pt x="239" y="190"/>
                    </a:lnTo>
                    <a:lnTo>
                      <a:pt x="246" y="199"/>
                    </a:lnTo>
                    <a:close/>
                    <a:moveTo>
                      <a:pt x="309" y="174"/>
                    </a:moveTo>
                    <a:lnTo>
                      <a:pt x="321" y="174"/>
                    </a:lnTo>
                    <a:lnTo>
                      <a:pt x="315" y="183"/>
                    </a:lnTo>
                    <a:lnTo>
                      <a:pt x="315" y="196"/>
                    </a:lnTo>
                    <a:lnTo>
                      <a:pt x="322" y="210"/>
                    </a:lnTo>
                    <a:lnTo>
                      <a:pt x="337" y="214"/>
                    </a:lnTo>
                    <a:lnTo>
                      <a:pt x="349" y="212"/>
                    </a:lnTo>
                    <a:lnTo>
                      <a:pt x="361" y="187"/>
                    </a:lnTo>
                    <a:lnTo>
                      <a:pt x="371" y="176"/>
                    </a:lnTo>
                    <a:lnTo>
                      <a:pt x="362" y="164"/>
                    </a:lnTo>
                    <a:lnTo>
                      <a:pt x="356" y="138"/>
                    </a:lnTo>
                    <a:lnTo>
                      <a:pt x="345" y="131"/>
                    </a:lnTo>
                    <a:lnTo>
                      <a:pt x="334" y="121"/>
                    </a:lnTo>
                    <a:lnTo>
                      <a:pt x="326" y="98"/>
                    </a:lnTo>
                    <a:lnTo>
                      <a:pt x="310" y="101"/>
                    </a:lnTo>
                    <a:lnTo>
                      <a:pt x="313" y="110"/>
                    </a:lnTo>
                    <a:lnTo>
                      <a:pt x="307" y="114"/>
                    </a:lnTo>
                    <a:lnTo>
                      <a:pt x="302" y="126"/>
                    </a:lnTo>
                    <a:lnTo>
                      <a:pt x="297" y="144"/>
                    </a:lnTo>
                    <a:lnTo>
                      <a:pt x="302" y="162"/>
                    </a:lnTo>
                    <a:lnTo>
                      <a:pt x="309" y="174"/>
                    </a:lnTo>
                    <a:close/>
                    <a:moveTo>
                      <a:pt x="157" y="301"/>
                    </a:moveTo>
                    <a:lnTo>
                      <a:pt x="165" y="306"/>
                    </a:lnTo>
                    <a:lnTo>
                      <a:pt x="195" y="304"/>
                    </a:lnTo>
                    <a:lnTo>
                      <a:pt x="182" y="315"/>
                    </a:lnTo>
                    <a:lnTo>
                      <a:pt x="183" y="323"/>
                    </a:lnTo>
                    <a:lnTo>
                      <a:pt x="193" y="322"/>
                    </a:lnTo>
                    <a:lnTo>
                      <a:pt x="210" y="311"/>
                    </a:lnTo>
                    <a:lnTo>
                      <a:pt x="233" y="307"/>
                    </a:lnTo>
                    <a:lnTo>
                      <a:pt x="237" y="295"/>
                    </a:lnTo>
                    <a:lnTo>
                      <a:pt x="235" y="282"/>
                    </a:lnTo>
                    <a:lnTo>
                      <a:pt x="228" y="281"/>
                    </a:lnTo>
                    <a:lnTo>
                      <a:pt x="222" y="286"/>
                    </a:lnTo>
                    <a:lnTo>
                      <a:pt x="220" y="275"/>
                    </a:lnTo>
                    <a:lnTo>
                      <a:pt x="217" y="261"/>
                    </a:lnTo>
                    <a:lnTo>
                      <a:pt x="211" y="258"/>
                    </a:lnTo>
                    <a:lnTo>
                      <a:pt x="205" y="269"/>
                    </a:lnTo>
                    <a:lnTo>
                      <a:pt x="214" y="295"/>
                    </a:lnTo>
                    <a:lnTo>
                      <a:pt x="203" y="293"/>
                    </a:lnTo>
                    <a:lnTo>
                      <a:pt x="191" y="277"/>
                    </a:lnTo>
                    <a:lnTo>
                      <a:pt x="171" y="268"/>
                    </a:lnTo>
                    <a:lnTo>
                      <a:pt x="165" y="275"/>
                    </a:lnTo>
                    <a:lnTo>
                      <a:pt x="157" y="301"/>
                    </a:lnTo>
                    <a:close/>
                    <a:moveTo>
                      <a:pt x="210" y="201"/>
                    </a:moveTo>
                    <a:lnTo>
                      <a:pt x="202" y="194"/>
                    </a:lnTo>
                    <a:lnTo>
                      <a:pt x="198" y="193"/>
                    </a:lnTo>
                    <a:lnTo>
                      <a:pt x="191" y="203"/>
                    </a:lnTo>
                    <a:lnTo>
                      <a:pt x="191" y="208"/>
                    </a:lnTo>
                    <a:lnTo>
                      <a:pt x="202" y="208"/>
                    </a:lnTo>
                    <a:lnTo>
                      <a:pt x="210" y="201"/>
                    </a:lnTo>
                    <a:close/>
                    <a:moveTo>
                      <a:pt x="206" y="231"/>
                    </a:moveTo>
                    <a:lnTo>
                      <a:pt x="209" y="222"/>
                    </a:lnTo>
                    <a:lnTo>
                      <a:pt x="199" y="217"/>
                    </a:lnTo>
                    <a:lnTo>
                      <a:pt x="189" y="219"/>
                    </a:lnTo>
                    <a:lnTo>
                      <a:pt x="185" y="230"/>
                    </a:lnTo>
                    <a:lnTo>
                      <a:pt x="194" y="240"/>
                    </a:lnTo>
                    <a:lnTo>
                      <a:pt x="206" y="231"/>
                    </a:lnTo>
                    <a:close/>
                    <a:moveTo>
                      <a:pt x="276" y="310"/>
                    </a:moveTo>
                    <a:lnTo>
                      <a:pt x="287" y="307"/>
                    </a:lnTo>
                    <a:lnTo>
                      <a:pt x="291" y="288"/>
                    </a:lnTo>
                    <a:lnTo>
                      <a:pt x="290" y="274"/>
                    </a:lnTo>
                    <a:lnTo>
                      <a:pt x="285" y="260"/>
                    </a:lnTo>
                    <a:lnTo>
                      <a:pt x="285" y="264"/>
                    </a:lnTo>
                    <a:lnTo>
                      <a:pt x="275" y="263"/>
                    </a:lnTo>
                    <a:lnTo>
                      <a:pt x="266" y="272"/>
                    </a:lnTo>
                    <a:lnTo>
                      <a:pt x="258" y="271"/>
                    </a:lnTo>
                    <a:lnTo>
                      <a:pt x="258" y="293"/>
                    </a:lnTo>
                    <a:lnTo>
                      <a:pt x="269" y="290"/>
                    </a:lnTo>
                    <a:lnTo>
                      <a:pt x="269" y="306"/>
                    </a:lnTo>
                    <a:lnTo>
                      <a:pt x="276" y="310"/>
                    </a:lnTo>
                    <a:close/>
                    <a:moveTo>
                      <a:pt x="268" y="420"/>
                    </a:moveTo>
                    <a:lnTo>
                      <a:pt x="256" y="410"/>
                    </a:lnTo>
                    <a:lnTo>
                      <a:pt x="245" y="400"/>
                    </a:lnTo>
                    <a:lnTo>
                      <a:pt x="243" y="385"/>
                    </a:lnTo>
                    <a:lnTo>
                      <a:pt x="239" y="364"/>
                    </a:lnTo>
                    <a:lnTo>
                      <a:pt x="232" y="355"/>
                    </a:lnTo>
                    <a:lnTo>
                      <a:pt x="224" y="351"/>
                    </a:lnTo>
                    <a:lnTo>
                      <a:pt x="218" y="355"/>
                    </a:lnTo>
                    <a:lnTo>
                      <a:pt x="223" y="377"/>
                    </a:lnTo>
                    <a:lnTo>
                      <a:pt x="220" y="386"/>
                    </a:lnTo>
                    <a:lnTo>
                      <a:pt x="215" y="364"/>
                    </a:lnTo>
                    <a:lnTo>
                      <a:pt x="209" y="357"/>
                    </a:lnTo>
                    <a:lnTo>
                      <a:pt x="200" y="369"/>
                    </a:lnTo>
                    <a:lnTo>
                      <a:pt x="192" y="357"/>
                    </a:lnTo>
                    <a:lnTo>
                      <a:pt x="176" y="364"/>
                    </a:lnTo>
                    <a:lnTo>
                      <a:pt x="180" y="353"/>
                    </a:lnTo>
                    <a:lnTo>
                      <a:pt x="173" y="350"/>
                    </a:lnTo>
                    <a:lnTo>
                      <a:pt x="156" y="363"/>
                    </a:lnTo>
                    <a:lnTo>
                      <a:pt x="151" y="371"/>
                    </a:lnTo>
                    <a:lnTo>
                      <a:pt x="145" y="388"/>
                    </a:lnTo>
                    <a:lnTo>
                      <a:pt x="157" y="393"/>
                    </a:lnTo>
                    <a:lnTo>
                      <a:pt x="167" y="393"/>
                    </a:lnTo>
                    <a:lnTo>
                      <a:pt x="152" y="402"/>
                    </a:lnTo>
                    <a:lnTo>
                      <a:pt x="154" y="409"/>
                    </a:lnTo>
                    <a:lnTo>
                      <a:pt x="164" y="410"/>
                    </a:lnTo>
                    <a:lnTo>
                      <a:pt x="179" y="408"/>
                    </a:lnTo>
                    <a:lnTo>
                      <a:pt x="192" y="413"/>
                    </a:lnTo>
                    <a:lnTo>
                      <a:pt x="183" y="416"/>
                    </a:lnTo>
                    <a:lnTo>
                      <a:pt x="174" y="415"/>
                    </a:lnTo>
                    <a:lnTo>
                      <a:pt x="163" y="419"/>
                    </a:lnTo>
                    <a:lnTo>
                      <a:pt x="159" y="421"/>
                    </a:lnTo>
                    <a:lnTo>
                      <a:pt x="167" y="435"/>
                    </a:lnTo>
                    <a:lnTo>
                      <a:pt x="173" y="434"/>
                    </a:lnTo>
                    <a:lnTo>
                      <a:pt x="182" y="439"/>
                    </a:lnTo>
                    <a:lnTo>
                      <a:pt x="186" y="448"/>
                    </a:lnTo>
                    <a:lnTo>
                      <a:pt x="198" y="446"/>
                    </a:lnTo>
                    <a:lnTo>
                      <a:pt x="215" y="443"/>
                    </a:lnTo>
                    <a:lnTo>
                      <a:pt x="227" y="437"/>
                    </a:lnTo>
                    <a:lnTo>
                      <a:pt x="235" y="435"/>
                    </a:lnTo>
                    <a:lnTo>
                      <a:pt x="246" y="440"/>
                    </a:lnTo>
                    <a:lnTo>
                      <a:pt x="258" y="444"/>
                    </a:lnTo>
                    <a:lnTo>
                      <a:pt x="261" y="437"/>
                    </a:lnTo>
                    <a:lnTo>
                      <a:pt x="257" y="429"/>
                    </a:lnTo>
                    <a:lnTo>
                      <a:pt x="268" y="428"/>
                    </a:lnTo>
                    <a:lnTo>
                      <a:pt x="268" y="420"/>
                    </a:lnTo>
                    <a:close/>
                    <a:moveTo>
                      <a:pt x="287" y="417"/>
                    </a:moveTo>
                    <a:lnTo>
                      <a:pt x="282" y="426"/>
                    </a:lnTo>
                    <a:lnTo>
                      <a:pt x="276" y="432"/>
                    </a:lnTo>
                    <a:lnTo>
                      <a:pt x="286" y="440"/>
                    </a:lnTo>
                    <a:lnTo>
                      <a:pt x="291" y="438"/>
                    </a:lnTo>
                    <a:lnTo>
                      <a:pt x="301" y="444"/>
                    </a:lnTo>
                    <a:lnTo>
                      <a:pt x="304" y="437"/>
                    </a:lnTo>
                    <a:lnTo>
                      <a:pt x="301" y="429"/>
                    </a:lnTo>
                    <a:lnTo>
                      <a:pt x="298" y="426"/>
                    </a:lnTo>
                    <a:lnTo>
                      <a:pt x="295" y="422"/>
                    </a:lnTo>
                    <a:lnTo>
                      <a:pt x="287" y="417"/>
                    </a:lnTo>
                    <a:close/>
                    <a:moveTo>
                      <a:pt x="245" y="346"/>
                    </a:moveTo>
                    <a:lnTo>
                      <a:pt x="240" y="341"/>
                    </a:lnTo>
                    <a:lnTo>
                      <a:pt x="231" y="342"/>
                    </a:lnTo>
                    <a:lnTo>
                      <a:pt x="228" y="346"/>
                    </a:lnTo>
                    <a:lnTo>
                      <a:pt x="239" y="362"/>
                    </a:lnTo>
                    <a:lnTo>
                      <a:pt x="245" y="346"/>
                    </a:lnTo>
                    <a:close/>
                    <a:moveTo>
                      <a:pt x="314" y="379"/>
                    </a:moveTo>
                    <a:lnTo>
                      <a:pt x="321" y="362"/>
                    </a:lnTo>
                    <a:lnTo>
                      <a:pt x="328" y="357"/>
                    </a:lnTo>
                    <a:lnTo>
                      <a:pt x="339" y="336"/>
                    </a:lnTo>
                    <a:lnTo>
                      <a:pt x="326" y="330"/>
                    </a:lnTo>
                    <a:lnTo>
                      <a:pt x="311" y="329"/>
                    </a:lnTo>
                    <a:lnTo>
                      <a:pt x="305" y="336"/>
                    </a:lnTo>
                    <a:lnTo>
                      <a:pt x="302" y="346"/>
                    </a:lnTo>
                    <a:lnTo>
                      <a:pt x="302" y="358"/>
                    </a:lnTo>
                    <a:lnTo>
                      <a:pt x="305" y="377"/>
                    </a:lnTo>
                    <a:lnTo>
                      <a:pt x="314" y="379"/>
                    </a:lnTo>
                    <a:close/>
                    <a:moveTo>
                      <a:pt x="355" y="323"/>
                    </a:moveTo>
                    <a:lnTo>
                      <a:pt x="368" y="323"/>
                    </a:lnTo>
                    <a:lnTo>
                      <a:pt x="388" y="318"/>
                    </a:lnTo>
                    <a:lnTo>
                      <a:pt x="396" y="322"/>
                    </a:lnTo>
                    <a:lnTo>
                      <a:pt x="406" y="317"/>
                    </a:lnTo>
                    <a:lnTo>
                      <a:pt x="410" y="310"/>
                    </a:lnTo>
                    <a:lnTo>
                      <a:pt x="409" y="299"/>
                    </a:lnTo>
                    <a:lnTo>
                      <a:pt x="402" y="289"/>
                    </a:lnTo>
                    <a:lnTo>
                      <a:pt x="391" y="287"/>
                    </a:lnTo>
                    <a:lnTo>
                      <a:pt x="377" y="289"/>
                    </a:lnTo>
                    <a:lnTo>
                      <a:pt x="366" y="295"/>
                    </a:lnTo>
                    <a:lnTo>
                      <a:pt x="356" y="293"/>
                    </a:lnTo>
                    <a:lnTo>
                      <a:pt x="348" y="292"/>
                    </a:lnTo>
                    <a:lnTo>
                      <a:pt x="343" y="286"/>
                    </a:lnTo>
                    <a:lnTo>
                      <a:pt x="336" y="278"/>
                    </a:lnTo>
                    <a:lnTo>
                      <a:pt x="337" y="269"/>
                    </a:lnTo>
                    <a:lnTo>
                      <a:pt x="331" y="259"/>
                    </a:lnTo>
                    <a:lnTo>
                      <a:pt x="317" y="259"/>
                    </a:lnTo>
                    <a:lnTo>
                      <a:pt x="310" y="249"/>
                    </a:lnTo>
                    <a:lnTo>
                      <a:pt x="297" y="247"/>
                    </a:lnTo>
                    <a:lnTo>
                      <a:pt x="295" y="259"/>
                    </a:lnTo>
                    <a:lnTo>
                      <a:pt x="302" y="269"/>
                    </a:lnTo>
                    <a:lnTo>
                      <a:pt x="316" y="272"/>
                    </a:lnTo>
                    <a:lnTo>
                      <a:pt x="322" y="284"/>
                    </a:lnTo>
                    <a:lnTo>
                      <a:pt x="324" y="298"/>
                    </a:lnTo>
                    <a:lnTo>
                      <a:pt x="326" y="312"/>
                    </a:lnTo>
                    <a:lnTo>
                      <a:pt x="344" y="319"/>
                    </a:lnTo>
                    <a:lnTo>
                      <a:pt x="355" y="323"/>
                    </a:lnTo>
                    <a:close/>
                    <a:moveTo>
                      <a:pt x="141" y="280"/>
                    </a:moveTo>
                    <a:lnTo>
                      <a:pt x="154" y="268"/>
                    </a:lnTo>
                    <a:lnTo>
                      <a:pt x="160" y="266"/>
                    </a:lnTo>
                    <a:lnTo>
                      <a:pt x="165" y="255"/>
                    </a:lnTo>
                    <a:lnTo>
                      <a:pt x="167" y="232"/>
                    </a:lnTo>
                    <a:lnTo>
                      <a:pt x="157" y="237"/>
                    </a:lnTo>
                    <a:lnTo>
                      <a:pt x="147" y="236"/>
                    </a:lnTo>
                    <a:lnTo>
                      <a:pt x="133" y="257"/>
                    </a:lnTo>
                    <a:lnTo>
                      <a:pt x="122" y="277"/>
                    </a:lnTo>
                    <a:lnTo>
                      <a:pt x="130" y="283"/>
                    </a:lnTo>
                    <a:lnTo>
                      <a:pt x="141" y="280"/>
                    </a:lnTo>
                    <a:close/>
                    <a:moveTo>
                      <a:pt x="314" y="318"/>
                    </a:moveTo>
                    <a:lnTo>
                      <a:pt x="317" y="309"/>
                    </a:lnTo>
                    <a:lnTo>
                      <a:pt x="315" y="300"/>
                    </a:lnTo>
                    <a:lnTo>
                      <a:pt x="309" y="290"/>
                    </a:lnTo>
                    <a:lnTo>
                      <a:pt x="299" y="298"/>
                    </a:lnTo>
                    <a:lnTo>
                      <a:pt x="296" y="310"/>
                    </a:lnTo>
                    <a:lnTo>
                      <a:pt x="304" y="316"/>
                    </a:lnTo>
                    <a:lnTo>
                      <a:pt x="314" y="318"/>
                    </a:lnTo>
                    <a:close/>
                    <a:moveTo>
                      <a:pt x="295" y="346"/>
                    </a:moveTo>
                    <a:lnTo>
                      <a:pt x="292" y="339"/>
                    </a:lnTo>
                    <a:lnTo>
                      <a:pt x="280" y="341"/>
                    </a:lnTo>
                    <a:lnTo>
                      <a:pt x="273" y="336"/>
                    </a:lnTo>
                    <a:lnTo>
                      <a:pt x="264" y="348"/>
                    </a:lnTo>
                    <a:lnTo>
                      <a:pt x="272" y="363"/>
                    </a:lnTo>
                    <a:lnTo>
                      <a:pt x="258" y="361"/>
                    </a:lnTo>
                    <a:lnTo>
                      <a:pt x="258" y="368"/>
                    </a:lnTo>
                    <a:lnTo>
                      <a:pt x="275" y="385"/>
                    </a:lnTo>
                    <a:lnTo>
                      <a:pt x="280" y="392"/>
                    </a:lnTo>
                    <a:lnTo>
                      <a:pt x="286" y="394"/>
                    </a:lnTo>
                    <a:lnTo>
                      <a:pt x="297" y="386"/>
                    </a:lnTo>
                    <a:lnTo>
                      <a:pt x="298" y="367"/>
                    </a:lnTo>
                    <a:lnTo>
                      <a:pt x="288" y="357"/>
                    </a:lnTo>
                    <a:lnTo>
                      <a:pt x="295" y="346"/>
                    </a:lnTo>
                    <a:close/>
                    <a:moveTo>
                      <a:pt x="117" y="713"/>
                    </a:moveTo>
                    <a:lnTo>
                      <a:pt x="115" y="707"/>
                    </a:lnTo>
                    <a:lnTo>
                      <a:pt x="107" y="704"/>
                    </a:lnTo>
                    <a:lnTo>
                      <a:pt x="105" y="699"/>
                    </a:lnTo>
                    <a:lnTo>
                      <a:pt x="102" y="695"/>
                    </a:lnTo>
                    <a:lnTo>
                      <a:pt x="96" y="694"/>
                    </a:lnTo>
                    <a:lnTo>
                      <a:pt x="92" y="692"/>
                    </a:lnTo>
                    <a:lnTo>
                      <a:pt x="84" y="690"/>
                    </a:lnTo>
                    <a:lnTo>
                      <a:pt x="84" y="693"/>
                    </a:lnTo>
                    <a:lnTo>
                      <a:pt x="87" y="698"/>
                    </a:lnTo>
                    <a:lnTo>
                      <a:pt x="94" y="700"/>
                    </a:lnTo>
                    <a:lnTo>
                      <a:pt x="95" y="703"/>
                    </a:lnTo>
                    <a:lnTo>
                      <a:pt x="101" y="706"/>
                    </a:lnTo>
                    <a:lnTo>
                      <a:pt x="102" y="710"/>
                    </a:lnTo>
                    <a:lnTo>
                      <a:pt x="113" y="715"/>
                    </a:lnTo>
                    <a:lnTo>
                      <a:pt x="117" y="713"/>
                    </a:lnTo>
                    <a:close/>
                    <a:moveTo>
                      <a:pt x="408" y="527"/>
                    </a:moveTo>
                    <a:lnTo>
                      <a:pt x="403" y="523"/>
                    </a:lnTo>
                    <a:lnTo>
                      <a:pt x="398" y="524"/>
                    </a:lnTo>
                    <a:lnTo>
                      <a:pt x="398" y="516"/>
                    </a:lnTo>
                    <a:lnTo>
                      <a:pt x="390" y="512"/>
                    </a:lnTo>
                    <a:lnTo>
                      <a:pt x="383" y="506"/>
                    </a:lnTo>
                    <a:lnTo>
                      <a:pt x="379" y="502"/>
                    </a:lnTo>
                    <a:lnTo>
                      <a:pt x="375" y="504"/>
                    </a:lnTo>
                    <a:lnTo>
                      <a:pt x="374" y="497"/>
                    </a:lnTo>
                    <a:lnTo>
                      <a:pt x="369" y="496"/>
                    </a:lnTo>
                    <a:lnTo>
                      <a:pt x="367" y="510"/>
                    </a:lnTo>
                    <a:lnTo>
                      <a:pt x="367" y="523"/>
                    </a:lnTo>
                    <a:lnTo>
                      <a:pt x="361" y="531"/>
                    </a:lnTo>
                    <a:lnTo>
                      <a:pt x="369" y="529"/>
                    </a:lnTo>
                    <a:lnTo>
                      <a:pt x="372" y="538"/>
                    </a:lnTo>
                    <a:lnTo>
                      <a:pt x="381" y="530"/>
                    </a:lnTo>
                    <a:lnTo>
                      <a:pt x="389" y="521"/>
                    </a:lnTo>
                    <a:lnTo>
                      <a:pt x="392" y="529"/>
                    </a:lnTo>
                    <a:lnTo>
                      <a:pt x="402" y="532"/>
                    </a:lnTo>
                    <a:lnTo>
                      <a:pt x="408" y="527"/>
                    </a:lnTo>
                    <a:close/>
                    <a:moveTo>
                      <a:pt x="121" y="402"/>
                    </a:moveTo>
                    <a:lnTo>
                      <a:pt x="138" y="392"/>
                    </a:lnTo>
                    <a:lnTo>
                      <a:pt x="138" y="382"/>
                    </a:lnTo>
                    <a:lnTo>
                      <a:pt x="146" y="368"/>
                    </a:lnTo>
                    <a:lnTo>
                      <a:pt x="163" y="351"/>
                    </a:lnTo>
                    <a:lnTo>
                      <a:pt x="171" y="345"/>
                    </a:lnTo>
                    <a:lnTo>
                      <a:pt x="164" y="335"/>
                    </a:lnTo>
                    <a:lnTo>
                      <a:pt x="157" y="328"/>
                    </a:lnTo>
                    <a:lnTo>
                      <a:pt x="140" y="327"/>
                    </a:lnTo>
                    <a:lnTo>
                      <a:pt x="130" y="322"/>
                    </a:lnTo>
                    <a:lnTo>
                      <a:pt x="109" y="326"/>
                    </a:lnTo>
                    <a:lnTo>
                      <a:pt x="115" y="340"/>
                    </a:lnTo>
                    <a:lnTo>
                      <a:pt x="109" y="356"/>
                    </a:lnTo>
                    <a:lnTo>
                      <a:pt x="104" y="373"/>
                    </a:lnTo>
                    <a:lnTo>
                      <a:pt x="101" y="381"/>
                    </a:lnTo>
                    <a:lnTo>
                      <a:pt x="117" y="393"/>
                    </a:lnTo>
                    <a:lnTo>
                      <a:pt x="121" y="402"/>
                    </a:lnTo>
                    <a:close/>
                    <a:moveTo>
                      <a:pt x="441" y="467"/>
                    </a:moveTo>
                    <a:lnTo>
                      <a:pt x="442" y="465"/>
                    </a:lnTo>
                    <a:lnTo>
                      <a:pt x="442" y="457"/>
                    </a:lnTo>
                    <a:lnTo>
                      <a:pt x="437" y="452"/>
                    </a:lnTo>
                    <a:lnTo>
                      <a:pt x="431" y="455"/>
                    </a:lnTo>
                    <a:lnTo>
                      <a:pt x="427" y="465"/>
                    </a:lnTo>
                    <a:lnTo>
                      <a:pt x="430" y="473"/>
                    </a:lnTo>
                    <a:lnTo>
                      <a:pt x="437" y="472"/>
                    </a:lnTo>
                    <a:lnTo>
                      <a:pt x="441" y="467"/>
                    </a:lnTo>
                    <a:close/>
                    <a:moveTo>
                      <a:pt x="499" y="485"/>
                    </a:moveTo>
                    <a:lnTo>
                      <a:pt x="508" y="501"/>
                    </a:lnTo>
                    <a:lnTo>
                      <a:pt x="517" y="508"/>
                    </a:lnTo>
                    <a:lnTo>
                      <a:pt x="529" y="489"/>
                    </a:lnTo>
                    <a:lnTo>
                      <a:pt x="531" y="478"/>
                    </a:lnTo>
                    <a:lnTo>
                      <a:pt x="520" y="477"/>
                    </a:lnTo>
                    <a:lnTo>
                      <a:pt x="511" y="460"/>
                    </a:lnTo>
                    <a:lnTo>
                      <a:pt x="500" y="456"/>
                    </a:lnTo>
                    <a:lnTo>
                      <a:pt x="484" y="444"/>
                    </a:lnTo>
                    <a:lnTo>
                      <a:pt x="496" y="435"/>
                    </a:lnTo>
                    <a:lnTo>
                      <a:pt x="490" y="417"/>
                    </a:lnTo>
                    <a:lnTo>
                      <a:pt x="484" y="409"/>
                    </a:lnTo>
                    <a:lnTo>
                      <a:pt x="468" y="402"/>
                    </a:lnTo>
                    <a:lnTo>
                      <a:pt x="461" y="388"/>
                    </a:lnTo>
                    <a:lnTo>
                      <a:pt x="449" y="393"/>
                    </a:lnTo>
                    <a:lnTo>
                      <a:pt x="448" y="384"/>
                    </a:lnTo>
                    <a:lnTo>
                      <a:pt x="438" y="374"/>
                    </a:lnTo>
                    <a:lnTo>
                      <a:pt x="424" y="362"/>
                    </a:lnTo>
                    <a:lnTo>
                      <a:pt x="418" y="371"/>
                    </a:lnTo>
                    <a:lnTo>
                      <a:pt x="404" y="377"/>
                    </a:lnTo>
                    <a:lnTo>
                      <a:pt x="406" y="363"/>
                    </a:lnTo>
                    <a:lnTo>
                      <a:pt x="394" y="339"/>
                    </a:lnTo>
                    <a:lnTo>
                      <a:pt x="377" y="348"/>
                    </a:lnTo>
                    <a:lnTo>
                      <a:pt x="371" y="367"/>
                    </a:lnTo>
                    <a:lnTo>
                      <a:pt x="365" y="353"/>
                    </a:lnTo>
                    <a:lnTo>
                      <a:pt x="371" y="338"/>
                    </a:lnTo>
                    <a:lnTo>
                      <a:pt x="352" y="344"/>
                    </a:lnTo>
                    <a:lnTo>
                      <a:pt x="345" y="353"/>
                    </a:lnTo>
                    <a:lnTo>
                      <a:pt x="340" y="374"/>
                    </a:lnTo>
                    <a:lnTo>
                      <a:pt x="343" y="396"/>
                    </a:lnTo>
                    <a:lnTo>
                      <a:pt x="352" y="396"/>
                    </a:lnTo>
                    <a:lnTo>
                      <a:pt x="345" y="405"/>
                    </a:lnTo>
                    <a:lnTo>
                      <a:pt x="351" y="411"/>
                    </a:lnTo>
                    <a:lnTo>
                      <a:pt x="362" y="415"/>
                    </a:lnTo>
                    <a:lnTo>
                      <a:pt x="375" y="421"/>
                    </a:lnTo>
                    <a:lnTo>
                      <a:pt x="401" y="425"/>
                    </a:lnTo>
                    <a:lnTo>
                      <a:pt x="413" y="422"/>
                    </a:lnTo>
                    <a:lnTo>
                      <a:pt x="416" y="416"/>
                    </a:lnTo>
                    <a:lnTo>
                      <a:pt x="421" y="423"/>
                    </a:lnTo>
                    <a:lnTo>
                      <a:pt x="427" y="425"/>
                    </a:lnTo>
                    <a:lnTo>
                      <a:pt x="435" y="437"/>
                    </a:lnTo>
                    <a:lnTo>
                      <a:pt x="430" y="442"/>
                    </a:lnTo>
                    <a:lnTo>
                      <a:pt x="443" y="448"/>
                    </a:lnTo>
                    <a:lnTo>
                      <a:pt x="454" y="456"/>
                    </a:lnTo>
                    <a:lnTo>
                      <a:pt x="456" y="462"/>
                    </a:lnTo>
                    <a:lnTo>
                      <a:pt x="459" y="471"/>
                    </a:lnTo>
                    <a:lnTo>
                      <a:pt x="449" y="486"/>
                    </a:lnTo>
                    <a:lnTo>
                      <a:pt x="448" y="495"/>
                    </a:lnTo>
                    <a:lnTo>
                      <a:pt x="449" y="501"/>
                    </a:lnTo>
                    <a:lnTo>
                      <a:pt x="436" y="503"/>
                    </a:lnTo>
                    <a:lnTo>
                      <a:pt x="424" y="503"/>
                    </a:lnTo>
                    <a:lnTo>
                      <a:pt x="419" y="514"/>
                    </a:lnTo>
                    <a:lnTo>
                      <a:pt x="425" y="520"/>
                    </a:lnTo>
                    <a:lnTo>
                      <a:pt x="444" y="518"/>
                    </a:lnTo>
                    <a:lnTo>
                      <a:pt x="444" y="513"/>
                    </a:lnTo>
                    <a:lnTo>
                      <a:pt x="454" y="520"/>
                    </a:lnTo>
                    <a:lnTo>
                      <a:pt x="464" y="529"/>
                    </a:lnTo>
                    <a:lnTo>
                      <a:pt x="461" y="532"/>
                    </a:lnTo>
                    <a:lnTo>
                      <a:pt x="470" y="539"/>
                    </a:lnTo>
                    <a:lnTo>
                      <a:pt x="484" y="548"/>
                    </a:lnTo>
                    <a:lnTo>
                      <a:pt x="502" y="554"/>
                    </a:lnTo>
                    <a:lnTo>
                      <a:pt x="501" y="549"/>
                    </a:lnTo>
                    <a:lnTo>
                      <a:pt x="494" y="541"/>
                    </a:lnTo>
                    <a:lnTo>
                      <a:pt x="484" y="527"/>
                    </a:lnTo>
                    <a:lnTo>
                      <a:pt x="501" y="539"/>
                    </a:lnTo>
                    <a:lnTo>
                      <a:pt x="509" y="543"/>
                    </a:lnTo>
                    <a:lnTo>
                      <a:pt x="512" y="532"/>
                    </a:lnTo>
                    <a:lnTo>
                      <a:pt x="507" y="518"/>
                    </a:lnTo>
                    <a:lnTo>
                      <a:pt x="505" y="513"/>
                    </a:lnTo>
                    <a:lnTo>
                      <a:pt x="496" y="506"/>
                    </a:lnTo>
                    <a:lnTo>
                      <a:pt x="489" y="497"/>
                    </a:lnTo>
                    <a:lnTo>
                      <a:pt x="489" y="487"/>
                    </a:lnTo>
                    <a:lnTo>
                      <a:pt x="499" y="485"/>
                    </a:lnTo>
                    <a:close/>
                    <a:moveTo>
                      <a:pt x="340" y="98"/>
                    </a:moveTo>
                    <a:lnTo>
                      <a:pt x="346" y="116"/>
                    </a:lnTo>
                    <a:lnTo>
                      <a:pt x="359" y="130"/>
                    </a:lnTo>
                    <a:lnTo>
                      <a:pt x="381" y="127"/>
                    </a:lnTo>
                    <a:lnTo>
                      <a:pt x="397" y="132"/>
                    </a:lnTo>
                    <a:lnTo>
                      <a:pt x="386" y="147"/>
                    </a:lnTo>
                    <a:lnTo>
                      <a:pt x="381" y="143"/>
                    </a:lnTo>
                    <a:lnTo>
                      <a:pt x="362" y="141"/>
                    </a:lnTo>
                    <a:lnTo>
                      <a:pt x="366" y="161"/>
                    </a:lnTo>
                    <a:lnTo>
                      <a:pt x="375" y="176"/>
                    </a:lnTo>
                    <a:lnTo>
                      <a:pt x="373" y="188"/>
                    </a:lnTo>
                    <a:lnTo>
                      <a:pt x="361" y="196"/>
                    </a:lnTo>
                    <a:lnTo>
                      <a:pt x="356" y="210"/>
                    </a:lnTo>
                    <a:lnTo>
                      <a:pt x="367" y="216"/>
                    </a:lnTo>
                    <a:lnTo>
                      <a:pt x="375" y="236"/>
                    </a:lnTo>
                    <a:lnTo>
                      <a:pt x="357" y="222"/>
                    </a:lnTo>
                    <a:lnTo>
                      <a:pt x="354" y="224"/>
                    </a:lnTo>
                    <a:lnTo>
                      <a:pt x="357" y="247"/>
                    </a:lnTo>
                    <a:lnTo>
                      <a:pt x="344" y="253"/>
                    </a:lnTo>
                    <a:lnTo>
                      <a:pt x="345" y="268"/>
                    </a:lnTo>
                    <a:lnTo>
                      <a:pt x="359" y="269"/>
                    </a:lnTo>
                    <a:lnTo>
                      <a:pt x="368" y="272"/>
                    </a:lnTo>
                    <a:lnTo>
                      <a:pt x="388" y="268"/>
                    </a:lnTo>
                    <a:lnTo>
                      <a:pt x="406" y="276"/>
                    </a:lnTo>
                    <a:lnTo>
                      <a:pt x="424" y="259"/>
                    </a:lnTo>
                    <a:lnTo>
                      <a:pt x="423" y="252"/>
                    </a:lnTo>
                    <a:lnTo>
                      <a:pt x="412" y="253"/>
                    </a:lnTo>
                    <a:lnTo>
                      <a:pt x="410" y="246"/>
                    </a:lnTo>
                    <a:lnTo>
                      <a:pt x="420" y="236"/>
                    </a:lnTo>
                    <a:lnTo>
                      <a:pt x="424" y="224"/>
                    </a:lnTo>
                    <a:lnTo>
                      <a:pt x="433" y="216"/>
                    </a:lnTo>
                    <a:lnTo>
                      <a:pt x="439" y="203"/>
                    </a:lnTo>
                    <a:lnTo>
                      <a:pt x="435" y="187"/>
                    </a:lnTo>
                    <a:lnTo>
                      <a:pt x="439" y="181"/>
                    </a:lnTo>
                    <a:lnTo>
                      <a:pt x="430" y="176"/>
                    </a:lnTo>
                    <a:lnTo>
                      <a:pt x="450" y="172"/>
                    </a:lnTo>
                    <a:lnTo>
                      <a:pt x="454" y="165"/>
                    </a:lnTo>
                    <a:lnTo>
                      <a:pt x="468" y="159"/>
                    </a:lnTo>
                    <a:lnTo>
                      <a:pt x="479" y="126"/>
                    </a:lnTo>
                    <a:lnTo>
                      <a:pt x="490" y="114"/>
                    </a:lnTo>
                    <a:lnTo>
                      <a:pt x="506" y="87"/>
                    </a:lnTo>
                    <a:lnTo>
                      <a:pt x="491" y="87"/>
                    </a:lnTo>
                    <a:lnTo>
                      <a:pt x="497" y="78"/>
                    </a:lnTo>
                    <a:lnTo>
                      <a:pt x="514" y="68"/>
                    </a:lnTo>
                    <a:lnTo>
                      <a:pt x="530" y="46"/>
                    </a:lnTo>
                    <a:lnTo>
                      <a:pt x="531" y="33"/>
                    </a:lnTo>
                    <a:lnTo>
                      <a:pt x="518" y="19"/>
                    </a:lnTo>
                    <a:lnTo>
                      <a:pt x="505" y="11"/>
                    </a:lnTo>
                    <a:lnTo>
                      <a:pt x="487" y="8"/>
                    </a:lnTo>
                    <a:lnTo>
                      <a:pt x="472" y="4"/>
                    </a:lnTo>
                    <a:lnTo>
                      <a:pt x="458" y="0"/>
                    </a:lnTo>
                    <a:lnTo>
                      <a:pt x="438" y="10"/>
                    </a:lnTo>
                    <a:lnTo>
                      <a:pt x="435" y="4"/>
                    </a:lnTo>
                    <a:lnTo>
                      <a:pt x="414" y="6"/>
                    </a:lnTo>
                    <a:lnTo>
                      <a:pt x="402" y="13"/>
                    </a:lnTo>
                    <a:lnTo>
                      <a:pt x="392" y="21"/>
                    </a:lnTo>
                    <a:lnTo>
                      <a:pt x="388" y="49"/>
                    </a:lnTo>
                    <a:lnTo>
                      <a:pt x="380" y="34"/>
                    </a:lnTo>
                    <a:lnTo>
                      <a:pt x="372" y="32"/>
                    </a:lnTo>
                    <a:lnTo>
                      <a:pt x="362" y="51"/>
                    </a:lnTo>
                    <a:lnTo>
                      <a:pt x="349" y="58"/>
                    </a:lnTo>
                    <a:lnTo>
                      <a:pt x="342" y="61"/>
                    </a:lnTo>
                    <a:lnTo>
                      <a:pt x="332" y="69"/>
                    </a:lnTo>
                    <a:lnTo>
                      <a:pt x="333" y="85"/>
                    </a:lnTo>
                    <a:lnTo>
                      <a:pt x="340" y="98"/>
                    </a:lnTo>
                    <a:close/>
                    <a:moveTo>
                      <a:pt x="519" y="733"/>
                    </a:moveTo>
                    <a:lnTo>
                      <a:pt x="517" y="728"/>
                    </a:lnTo>
                    <a:lnTo>
                      <a:pt x="513" y="732"/>
                    </a:lnTo>
                    <a:lnTo>
                      <a:pt x="516" y="734"/>
                    </a:lnTo>
                    <a:lnTo>
                      <a:pt x="524" y="739"/>
                    </a:lnTo>
                    <a:lnTo>
                      <a:pt x="526" y="738"/>
                    </a:lnTo>
                    <a:lnTo>
                      <a:pt x="530" y="734"/>
                    </a:lnTo>
                    <a:lnTo>
                      <a:pt x="524" y="734"/>
                    </a:lnTo>
                    <a:lnTo>
                      <a:pt x="519" y="733"/>
                    </a:lnTo>
                    <a:close/>
                    <a:moveTo>
                      <a:pt x="383" y="547"/>
                    </a:moveTo>
                    <a:lnTo>
                      <a:pt x="384" y="550"/>
                    </a:lnTo>
                    <a:lnTo>
                      <a:pt x="389" y="550"/>
                    </a:lnTo>
                    <a:lnTo>
                      <a:pt x="396" y="543"/>
                    </a:lnTo>
                    <a:lnTo>
                      <a:pt x="396" y="539"/>
                    </a:lnTo>
                    <a:lnTo>
                      <a:pt x="388" y="539"/>
                    </a:lnTo>
                    <a:lnTo>
                      <a:pt x="383" y="547"/>
                    </a:lnTo>
                    <a:close/>
                    <a:moveTo>
                      <a:pt x="531" y="705"/>
                    </a:moveTo>
                    <a:lnTo>
                      <a:pt x="524" y="701"/>
                    </a:lnTo>
                    <a:lnTo>
                      <a:pt x="516" y="699"/>
                    </a:lnTo>
                    <a:lnTo>
                      <a:pt x="513" y="699"/>
                    </a:lnTo>
                    <a:lnTo>
                      <a:pt x="519" y="704"/>
                    </a:lnTo>
                    <a:lnTo>
                      <a:pt x="528" y="707"/>
                    </a:lnTo>
                    <a:lnTo>
                      <a:pt x="531" y="707"/>
                    </a:lnTo>
                    <a:lnTo>
                      <a:pt x="531" y="705"/>
                    </a:lnTo>
                    <a:close/>
                    <a:moveTo>
                      <a:pt x="590" y="717"/>
                    </a:moveTo>
                    <a:lnTo>
                      <a:pt x="589" y="711"/>
                    </a:lnTo>
                    <a:lnTo>
                      <a:pt x="584" y="713"/>
                    </a:lnTo>
                    <a:lnTo>
                      <a:pt x="587" y="706"/>
                    </a:lnTo>
                    <a:lnTo>
                      <a:pt x="581" y="703"/>
                    </a:lnTo>
                    <a:lnTo>
                      <a:pt x="577" y="705"/>
                    </a:lnTo>
                    <a:lnTo>
                      <a:pt x="571" y="703"/>
                    </a:lnTo>
                    <a:lnTo>
                      <a:pt x="573" y="699"/>
                    </a:lnTo>
                    <a:lnTo>
                      <a:pt x="569" y="697"/>
                    </a:lnTo>
                    <a:lnTo>
                      <a:pt x="565" y="700"/>
                    </a:lnTo>
                    <a:lnTo>
                      <a:pt x="569" y="690"/>
                    </a:lnTo>
                    <a:lnTo>
                      <a:pt x="572" y="684"/>
                    </a:lnTo>
                    <a:lnTo>
                      <a:pt x="573" y="681"/>
                    </a:lnTo>
                    <a:lnTo>
                      <a:pt x="571" y="681"/>
                    </a:lnTo>
                    <a:lnTo>
                      <a:pt x="565" y="684"/>
                    </a:lnTo>
                    <a:lnTo>
                      <a:pt x="561" y="690"/>
                    </a:lnTo>
                    <a:lnTo>
                      <a:pt x="554" y="707"/>
                    </a:lnTo>
                    <a:lnTo>
                      <a:pt x="548" y="713"/>
                    </a:lnTo>
                    <a:lnTo>
                      <a:pt x="552" y="716"/>
                    </a:lnTo>
                    <a:lnTo>
                      <a:pt x="547" y="719"/>
                    </a:lnTo>
                    <a:lnTo>
                      <a:pt x="548" y="722"/>
                    </a:lnTo>
                    <a:lnTo>
                      <a:pt x="561" y="723"/>
                    </a:lnTo>
                    <a:lnTo>
                      <a:pt x="569" y="722"/>
                    </a:lnTo>
                    <a:lnTo>
                      <a:pt x="575" y="724"/>
                    </a:lnTo>
                    <a:lnTo>
                      <a:pt x="570" y="729"/>
                    </a:lnTo>
                    <a:lnTo>
                      <a:pt x="573" y="729"/>
                    </a:lnTo>
                    <a:lnTo>
                      <a:pt x="582" y="721"/>
                    </a:lnTo>
                    <a:lnTo>
                      <a:pt x="583" y="722"/>
                    </a:lnTo>
                    <a:lnTo>
                      <a:pt x="582" y="730"/>
                    </a:lnTo>
                    <a:lnTo>
                      <a:pt x="587" y="732"/>
                    </a:lnTo>
                    <a:lnTo>
                      <a:pt x="589" y="732"/>
                    </a:lnTo>
                    <a:lnTo>
                      <a:pt x="593" y="723"/>
                    </a:lnTo>
                    <a:lnTo>
                      <a:pt x="590" y="717"/>
                    </a:lnTo>
                    <a:close/>
                    <a:moveTo>
                      <a:pt x="540" y="728"/>
                    </a:moveTo>
                    <a:lnTo>
                      <a:pt x="532" y="739"/>
                    </a:lnTo>
                    <a:lnTo>
                      <a:pt x="522" y="740"/>
                    </a:lnTo>
                    <a:lnTo>
                      <a:pt x="513" y="735"/>
                    </a:lnTo>
                    <a:lnTo>
                      <a:pt x="511" y="728"/>
                    </a:lnTo>
                    <a:lnTo>
                      <a:pt x="508" y="718"/>
                    </a:lnTo>
                    <a:lnTo>
                      <a:pt x="516" y="711"/>
                    </a:lnTo>
                    <a:lnTo>
                      <a:pt x="509" y="706"/>
                    </a:lnTo>
                    <a:lnTo>
                      <a:pt x="500" y="707"/>
                    </a:lnTo>
                    <a:lnTo>
                      <a:pt x="485" y="716"/>
                    </a:lnTo>
                    <a:lnTo>
                      <a:pt x="474" y="728"/>
                    </a:lnTo>
                    <a:lnTo>
                      <a:pt x="468" y="730"/>
                    </a:lnTo>
                    <a:lnTo>
                      <a:pt x="477" y="721"/>
                    </a:lnTo>
                    <a:lnTo>
                      <a:pt x="487" y="707"/>
                    </a:lnTo>
                    <a:lnTo>
                      <a:pt x="495" y="703"/>
                    </a:lnTo>
                    <a:lnTo>
                      <a:pt x="500" y="695"/>
                    </a:lnTo>
                    <a:lnTo>
                      <a:pt x="507" y="695"/>
                    </a:lnTo>
                    <a:lnTo>
                      <a:pt x="517" y="695"/>
                    </a:lnTo>
                    <a:lnTo>
                      <a:pt x="531" y="698"/>
                    </a:lnTo>
                    <a:lnTo>
                      <a:pt x="543" y="695"/>
                    </a:lnTo>
                    <a:lnTo>
                      <a:pt x="552" y="687"/>
                    </a:lnTo>
                    <a:lnTo>
                      <a:pt x="563" y="683"/>
                    </a:lnTo>
                    <a:lnTo>
                      <a:pt x="567" y="680"/>
                    </a:lnTo>
                    <a:lnTo>
                      <a:pt x="572" y="675"/>
                    </a:lnTo>
                    <a:lnTo>
                      <a:pt x="571" y="663"/>
                    </a:lnTo>
                    <a:lnTo>
                      <a:pt x="569" y="659"/>
                    </a:lnTo>
                    <a:lnTo>
                      <a:pt x="564" y="657"/>
                    </a:lnTo>
                    <a:lnTo>
                      <a:pt x="561" y="647"/>
                    </a:lnTo>
                    <a:lnTo>
                      <a:pt x="557" y="643"/>
                    </a:lnTo>
                    <a:lnTo>
                      <a:pt x="546" y="641"/>
                    </a:lnTo>
                    <a:lnTo>
                      <a:pt x="540" y="634"/>
                    </a:lnTo>
                    <a:lnTo>
                      <a:pt x="531" y="628"/>
                    </a:lnTo>
                    <a:lnTo>
                      <a:pt x="534" y="619"/>
                    </a:lnTo>
                    <a:lnTo>
                      <a:pt x="526" y="605"/>
                    </a:lnTo>
                    <a:lnTo>
                      <a:pt x="518" y="588"/>
                    </a:lnTo>
                    <a:lnTo>
                      <a:pt x="512" y="576"/>
                    </a:lnTo>
                    <a:lnTo>
                      <a:pt x="508" y="582"/>
                    </a:lnTo>
                    <a:lnTo>
                      <a:pt x="501" y="596"/>
                    </a:lnTo>
                    <a:lnTo>
                      <a:pt x="491" y="603"/>
                    </a:lnTo>
                    <a:lnTo>
                      <a:pt x="487" y="596"/>
                    </a:lnTo>
                    <a:lnTo>
                      <a:pt x="481" y="594"/>
                    </a:lnTo>
                    <a:lnTo>
                      <a:pt x="479" y="578"/>
                    </a:lnTo>
                    <a:lnTo>
                      <a:pt x="479" y="566"/>
                    </a:lnTo>
                    <a:lnTo>
                      <a:pt x="467" y="565"/>
                    </a:lnTo>
                    <a:lnTo>
                      <a:pt x="465" y="560"/>
                    </a:lnTo>
                    <a:lnTo>
                      <a:pt x="456" y="552"/>
                    </a:lnTo>
                    <a:lnTo>
                      <a:pt x="450" y="547"/>
                    </a:lnTo>
                    <a:lnTo>
                      <a:pt x="445" y="550"/>
                    </a:lnTo>
                    <a:lnTo>
                      <a:pt x="438" y="549"/>
                    </a:lnTo>
                    <a:lnTo>
                      <a:pt x="426" y="545"/>
                    </a:lnTo>
                    <a:lnTo>
                      <a:pt x="421" y="548"/>
                    </a:lnTo>
                    <a:lnTo>
                      <a:pt x="424" y="570"/>
                    </a:lnTo>
                    <a:lnTo>
                      <a:pt x="427" y="583"/>
                    </a:lnTo>
                    <a:lnTo>
                      <a:pt x="419" y="596"/>
                    </a:lnTo>
                    <a:lnTo>
                      <a:pt x="427" y="606"/>
                    </a:lnTo>
                    <a:lnTo>
                      <a:pt x="432" y="617"/>
                    </a:lnTo>
                    <a:lnTo>
                      <a:pt x="432" y="625"/>
                    </a:lnTo>
                    <a:lnTo>
                      <a:pt x="429" y="632"/>
                    </a:lnTo>
                    <a:lnTo>
                      <a:pt x="421" y="641"/>
                    </a:lnTo>
                    <a:lnTo>
                      <a:pt x="410" y="647"/>
                    </a:lnTo>
                    <a:lnTo>
                      <a:pt x="415" y="653"/>
                    </a:lnTo>
                    <a:lnTo>
                      <a:pt x="419" y="670"/>
                    </a:lnTo>
                    <a:lnTo>
                      <a:pt x="415" y="682"/>
                    </a:lnTo>
                    <a:lnTo>
                      <a:pt x="409" y="686"/>
                    </a:lnTo>
                    <a:lnTo>
                      <a:pt x="400" y="675"/>
                    </a:lnTo>
                    <a:lnTo>
                      <a:pt x="395" y="663"/>
                    </a:lnTo>
                    <a:lnTo>
                      <a:pt x="392" y="652"/>
                    </a:lnTo>
                    <a:lnTo>
                      <a:pt x="394" y="641"/>
                    </a:lnTo>
                    <a:lnTo>
                      <a:pt x="386" y="640"/>
                    </a:lnTo>
                    <a:lnTo>
                      <a:pt x="375" y="640"/>
                    </a:lnTo>
                    <a:lnTo>
                      <a:pt x="368" y="635"/>
                    </a:lnTo>
                    <a:lnTo>
                      <a:pt x="360" y="631"/>
                    </a:lnTo>
                    <a:lnTo>
                      <a:pt x="355" y="625"/>
                    </a:lnTo>
                    <a:lnTo>
                      <a:pt x="349" y="620"/>
                    </a:lnTo>
                    <a:lnTo>
                      <a:pt x="336" y="616"/>
                    </a:lnTo>
                    <a:lnTo>
                      <a:pt x="327" y="618"/>
                    </a:lnTo>
                    <a:lnTo>
                      <a:pt x="324" y="608"/>
                    </a:lnTo>
                    <a:lnTo>
                      <a:pt x="321" y="596"/>
                    </a:lnTo>
                    <a:lnTo>
                      <a:pt x="310" y="594"/>
                    </a:lnTo>
                    <a:lnTo>
                      <a:pt x="311" y="579"/>
                    </a:lnTo>
                    <a:lnTo>
                      <a:pt x="314" y="568"/>
                    </a:lnTo>
                    <a:lnTo>
                      <a:pt x="321" y="553"/>
                    </a:lnTo>
                    <a:lnTo>
                      <a:pt x="330" y="541"/>
                    </a:lnTo>
                    <a:lnTo>
                      <a:pt x="337" y="539"/>
                    </a:lnTo>
                    <a:lnTo>
                      <a:pt x="338" y="530"/>
                    </a:lnTo>
                    <a:lnTo>
                      <a:pt x="343" y="523"/>
                    </a:lnTo>
                    <a:lnTo>
                      <a:pt x="352" y="521"/>
                    </a:lnTo>
                    <a:lnTo>
                      <a:pt x="360" y="512"/>
                    </a:lnTo>
                    <a:lnTo>
                      <a:pt x="362" y="504"/>
                    </a:lnTo>
                    <a:lnTo>
                      <a:pt x="368" y="491"/>
                    </a:lnTo>
                    <a:lnTo>
                      <a:pt x="371" y="483"/>
                    </a:lnTo>
                    <a:lnTo>
                      <a:pt x="378" y="487"/>
                    </a:lnTo>
                    <a:lnTo>
                      <a:pt x="386" y="485"/>
                    </a:lnTo>
                    <a:lnTo>
                      <a:pt x="400" y="473"/>
                    </a:lnTo>
                    <a:lnTo>
                      <a:pt x="401" y="465"/>
                    </a:lnTo>
                    <a:lnTo>
                      <a:pt x="396" y="455"/>
                    </a:lnTo>
                    <a:lnTo>
                      <a:pt x="401" y="445"/>
                    </a:lnTo>
                    <a:lnTo>
                      <a:pt x="401" y="435"/>
                    </a:lnTo>
                    <a:lnTo>
                      <a:pt x="391" y="427"/>
                    </a:lnTo>
                    <a:lnTo>
                      <a:pt x="381" y="423"/>
                    </a:lnTo>
                    <a:lnTo>
                      <a:pt x="372" y="422"/>
                    </a:lnTo>
                    <a:lnTo>
                      <a:pt x="372" y="443"/>
                    </a:lnTo>
                    <a:lnTo>
                      <a:pt x="367" y="458"/>
                    </a:lnTo>
                    <a:lnTo>
                      <a:pt x="360" y="472"/>
                    </a:lnTo>
                    <a:lnTo>
                      <a:pt x="354" y="460"/>
                    </a:lnTo>
                    <a:lnTo>
                      <a:pt x="355" y="446"/>
                    </a:lnTo>
                    <a:lnTo>
                      <a:pt x="348" y="434"/>
                    </a:lnTo>
                    <a:lnTo>
                      <a:pt x="338" y="449"/>
                    </a:lnTo>
                    <a:lnTo>
                      <a:pt x="338" y="429"/>
                    </a:lnTo>
                    <a:lnTo>
                      <a:pt x="326" y="426"/>
                    </a:lnTo>
                    <a:lnTo>
                      <a:pt x="332" y="416"/>
                    </a:lnTo>
                    <a:lnTo>
                      <a:pt x="324" y="393"/>
                    </a:lnTo>
                    <a:lnTo>
                      <a:pt x="316" y="384"/>
                    </a:lnTo>
                    <a:lnTo>
                      <a:pt x="308" y="380"/>
                    </a:lnTo>
                    <a:lnTo>
                      <a:pt x="299" y="396"/>
                    </a:lnTo>
                    <a:lnTo>
                      <a:pt x="299" y="419"/>
                    </a:lnTo>
                    <a:lnTo>
                      <a:pt x="307" y="426"/>
                    </a:lnTo>
                    <a:lnTo>
                      <a:pt x="314" y="438"/>
                    </a:lnTo>
                    <a:lnTo>
                      <a:pt x="310" y="456"/>
                    </a:lnTo>
                    <a:lnTo>
                      <a:pt x="305" y="456"/>
                    </a:lnTo>
                    <a:lnTo>
                      <a:pt x="301" y="469"/>
                    </a:lnTo>
                    <a:lnTo>
                      <a:pt x="301" y="452"/>
                    </a:lnTo>
                    <a:lnTo>
                      <a:pt x="291" y="446"/>
                    </a:lnTo>
                    <a:lnTo>
                      <a:pt x="285" y="450"/>
                    </a:lnTo>
                    <a:lnTo>
                      <a:pt x="286" y="461"/>
                    </a:lnTo>
                    <a:lnTo>
                      <a:pt x="275" y="461"/>
                    </a:lnTo>
                    <a:lnTo>
                      <a:pt x="266" y="463"/>
                    </a:lnTo>
                    <a:lnTo>
                      <a:pt x="253" y="456"/>
                    </a:lnTo>
                    <a:lnTo>
                      <a:pt x="246" y="457"/>
                    </a:lnTo>
                    <a:lnTo>
                      <a:pt x="239" y="448"/>
                    </a:lnTo>
                    <a:lnTo>
                      <a:pt x="234" y="443"/>
                    </a:lnTo>
                    <a:lnTo>
                      <a:pt x="228" y="444"/>
                    </a:lnTo>
                    <a:lnTo>
                      <a:pt x="221" y="445"/>
                    </a:lnTo>
                    <a:lnTo>
                      <a:pt x="216" y="451"/>
                    </a:lnTo>
                    <a:lnTo>
                      <a:pt x="223" y="460"/>
                    </a:lnTo>
                    <a:lnTo>
                      <a:pt x="216" y="468"/>
                    </a:lnTo>
                    <a:lnTo>
                      <a:pt x="209" y="457"/>
                    </a:lnTo>
                    <a:lnTo>
                      <a:pt x="203" y="461"/>
                    </a:lnTo>
                    <a:lnTo>
                      <a:pt x="185" y="463"/>
                    </a:lnTo>
                    <a:lnTo>
                      <a:pt x="173" y="458"/>
                    </a:lnTo>
                    <a:lnTo>
                      <a:pt x="182" y="450"/>
                    </a:lnTo>
                    <a:lnTo>
                      <a:pt x="173" y="440"/>
                    </a:lnTo>
                    <a:lnTo>
                      <a:pt x="167" y="442"/>
                    </a:lnTo>
                    <a:lnTo>
                      <a:pt x="157" y="439"/>
                    </a:lnTo>
                    <a:lnTo>
                      <a:pt x="141" y="432"/>
                    </a:lnTo>
                    <a:lnTo>
                      <a:pt x="131" y="423"/>
                    </a:lnTo>
                    <a:lnTo>
                      <a:pt x="123" y="422"/>
                    </a:lnTo>
                    <a:lnTo>
                      <a:pt x="121" y="428"/>
                    </a:lnTo>
                    <a:lnTo>
                      <a:pt x="112" y="432"/>
                    </a:lnTo>
                    <a:lnTo>
                      <a:pt x="111" y="416"/>
                    </a:lnTo>
                    <a:lnTo>
                      <a:pt x="102" y="429"/>
                    </a:lnTo>
                    <a:lnTo>
                      <a:pt x="92" y="413"/>
                    </a:lnTo>
                    <a:lnTo>
                      <a:pt x="87" y="410"/>
                    </a:lnTo>
                    <a:lnTo>
                      <a:pt x="86" y="420"/>
                    </a:lnTo>
                    <a:lnTo>
                      <a:pt x="80" y="425"/>
                    </a:lnTo>
                    <a:lnTo>
                      <a:pt x="76" y="416"/>
                    </a:lnTo>
                    <a:lnTo>
                      <a:pt x="64" y="421"/>
                    </a:lnTo>
                    <a:lnTo>
                      <a:pt x="54" y="429"/>
                    </a:lnTo>
                    <a:lnTo>
                      <a:pt x="45" y="427"/>
                    </a:lnTo>
                    <a:lnTo>
                      <a:pt x="36" y="433"/>
                    </a:lnTo>
                    <a:lnTo>
                      <a:pt x="30" y="440"/>
                    </a:lnTo>
                    <a:lnTo>
                      <a:pt x="23" y="439"/>
                    </a:lnTo>
                    <a:lnTo>
                      <a:pt x="13" y="431"/>
                    </a:lnTo>
                    <a:lnTo>
                      <a:pt x="0" y="426"/>
                    </a:lnTo>
                    <a:lnTo>
                      <a:pt x="0" y="491"/>
                    </a:lnTo>
                    <a:lnTo>
                      <a:pt x="0" y="577"/>
                    </a:lnTo>
                    <a:lnTo>
                      <a:pt x="7" y="577"/>
                    </a:lnTo>
                    <a:lnTo>
                      <a:pt x="13" y="581"/>
                    </a:lnTo>
                    <a:lnTo>
                      <a:pt x="18" y="587"/>
                    </a:lnTo>
                    <a:lnTo>
                      <a:pt x="24" y="595"/>
                    </a:lnTo>
                    <a:lnTo>
                      <a:pt x="30" y="588"/>
                    </a:lnTo>
                    <a:lnTo>
                      <a:pt x="37" y="583"/>
                    </a:lnTo>
                    <a:lnTo>
                      <a:pt x="41" y="590"/>
                    </a:lnTo>
                    <a:lnTo>
                      <a:pt x="46" y="595"/>
                    </a:lnTo>
                    <a:lnTo>
                      <a:pt x="52" y="601"/>
                    </a:lnTo>
                    <a:lnTo>
                      <a:pt x="55" y="611"/>
                    </a:lnTo>
                    <a:lnTo>
                      <a:pt x="63" y="624"/>
                    </a:lnTo>
                    <a:lnTo>
                      <a:pt x="74" y="632"/>
                    </a:lnTo>
                    <a:lnTo>
                      <a:pt x="75" y="640"/>
                    </a:lnTo>
                    <a:lnTo>
                      <a:pt x="70" y="646"/>
                    </a:lnTo>
                    <a:lnTo>
                      <a:pt x="71" y="651"/>
                    </a:lnTo>
                    <a:lnTo>
                      <a:pt x="78" y="659"/>
                    </a:lnTo>
                    <a:lnTo>
                      <a:pt x="80" y="669"/>
                    </a:lnTo>
                    <a:lnTo>
                      <a:pt x="88" y="674"/>
                    </a:lnTo>
                    <a:lnTo>
                      <a:pt x="88" y="680"/>
                    </a:lnTo>
                    <a:lnTo>
                      <a:pt x="92" y="689"/>
                    </a:lnTo>
                    <a:lnTo>
                      <a:pt x="104" y="694"/>
                    </a:lnTo>
                    <a:lnTo>
                      <a:pt x="109" y="698"/>
                    </a:lnTo>
                    <a:lnTo>
                      <a:pt x="121" y="709"/>
                    </a:lnTo>
                    <a:lnTo>
                      <a:pt x="122" y="709"/>
                    </a:lnTo>
                    <a:lnTo>
                      <a:pt x="141" y="709"/>
                    </a:lnTo>
                    <a:lnTo>
                      <a:pt x="160" y="709"/>
                    </a:lnTo>
                    <a:lnTo>
                      <a:pt x="168" y="709"/>
                    </a:lnTo>
                    <a:lnTo>
                      <a:pt x="188" y="709"/>
                    </a:lnTo>
                    <a:lnTo>
                      <a:pt x="208" y="709"/>
                    </a:lnTo>
                    <a:lnTo>
                      <a:pt x="228" y="709"/>
                    </a:lnTo>
                    <a:lnTo>
                      <a:pt x="247" y="709"/>
                    </a:lnTo>
                    <a:lnTo>
                      <a:pt x="270" y="709"/>
                    </a:lnTo>
                    <a:lnTo>
                      <a:pt x="293" y="709"/>
                    </a:lnTo>
                    <a:lnTo>
                      <a:pt x="308" y="709"/>
                    </a:lnTo>
                    <a:lnTo>
                      <a:pt x="308" y="704"/>
                    </a:lnTo>
                    <a:lnTo>
                      <a:pt x="310" y="704"/>
                    </a:lnTo>
                    <a:lnTo>
                      <a:pt x="311" y="710"/>
                    </a:lnTo>
                    <a:lnTo>
                      <a:pt x="313" y="711"/>
                    </a:lnTo>
                    <a:lnTo>
                      <a:pt x="317" y="712"/>
                    </a:lnTo>
                    <a:lnTo>
                      <a:pt x="325" y="713"/>
                    </a:lnTo>
                    <a:lnTo>
                      <a:pt x="331" y="717"/>
                    </a:lnTo>
                    <a:lnTo>
                      <a:pt x="337" y="716"/>
                    </a:lnTo>
                    <a:lnTo>
                      <a:pt x="345" y="718"/>
                    </a:lnTo>
                    <a:lnTo>
                      <a:pt x="348" y="715"/>
                    </a:lnTo>
                    <a:lnTo>
                      <a:pt x="351" y="712"/>
                    </a:lnTo>
                    <a:lnTo>
                      <a:pt x="352" y="710"/>
                    </a:lnTo>
                    <a:lnTo>
                      <a:pt x="355" y="709"/>
                    </a:lnTo>
                    <a:lnTo>
                      <a:pt x="361" y="711"/>
                    </a:lnTo>
                    <a:lnTo>
                      <a:pt x="366" y="711"/>
                    </a:lnTo>
                    <a:lnTo>
                      <a:pt x="367" y="712"/>
                    </a:lnTo>
                    <a:lnTo>
                      <a:pt x="369" y="718"/>
                    </a:lnTo>
                    <a:lnTo>
                      <a:pt x="377" y="719"/>
                    </a:lnTo>
                    <a:lnTo>
                      <a:pt x="375" y="723"/>
                    </a:lnTo>
                    <a:lnTo>
                      <a:pt x="378" y="726"/>
                    </a:lnTo>
                    <a:lnTo>
                      <a:pt x="377" y="729"/>
                    </a:lnTo>
                    <a:lnTo>
                      <a:pt x="380" y="730"/>
                    </a:lnTo>
                    <a:lnTo>
                      <a:pt x="378" y="734"/>
                    </a:lnTo>
                    <a:lnTo>
                      <a:pt x="380" y="734"/>
                    </a:lnTo>
                    <a:lnTo>
                      <a:pt x="381" y="733"/>
                    </a:lnTo>
                    <a:lnTo>
                      <a:pt x="383" y="735"/>
                    </a:lnTo>
                    <a:lnTo>
                      <a:pt x="388" y="736"/>
                    </a:lnTo>
                    <a:lnTo>
                      <a:pt x="392" y="736"/>
                    </a:lnTo>
                    <a:lnTo>
                      <a:pt x="398" y="738"/>
                    </a:lnTo>
                    <a:lnTo>
                      <a:pt x="404" y="739"/>
                    </a:lnTo>
                    <a:lnTo>
                      <a:pt x="407" y="742"/>
                    </a:lnTo>
                    <a:lnTo>
                      <a:pt x="410" y="750"/>
                    </a:lnTo>
                    <a:lnTo>
                      <a:pt x="409" y="752"/>
                    </a:lnTo>
                    <a:lnTo>
                      <a:pt x="403" y="751"/>
                    </a:lnTo>
                    <a:lnTo>
                      <a:pt x="400" y="745"/>
                    </a:lnTo>
                    <a:lnTo>
                      <a:pt x="401" y="751"/>
                    </a:lnTo>
                    <a:lnTo>
                      <a:pt x="397" y="756"/>
                    </a:lnTo>
                    <a:lnTo>
                      <a:pt x="398" y="761"/>
                    </a:lnTo>
                    <a:lnTo>
                      <a:pt x="397" y="763"/>
                    </a:lnTo>
                    <a:lnTo>
                      <a:pt x="394" y="767"/>
                    </a:lnTo>
                    <a:lnTo>
                      <a:pt x="390" y="771"/>
                    </a:lnTo>
                    <a:lnTo>
                      <a:pt x="389" y="775"/>
                    </a:lnTo>
                    <a:lnTo>
                      <a:pt x="392" y="775"/>
                    </a:lnTo>
                    <a:lnTo>
                      <a:pt x="397" y="773"/>
                    </a:lnTo>
                    <a:lnTo>
                      <a:pt x="400" y="770"/>
                    </a:lnTo>
                    <a:lnTo>
                      <a:pt x="402" y="769"/>
                    </a:lnTo>
                    <a:lnTo>
                      <a:pt x="406" y="770"/>
                    </a:lnTo>
                    <a:lnTo>
                      <a:pt x="407" y="769"/>
                    </a:lnTo>
                    <a:lnTo>
                      <a:pt x="410" y="768"/>
                    </a:lnTo>
                    <a:lnTo>
                      <a:pt x="416" y="767"/>
                    </a:lnTo>
                    <a:lnTo>
                      <a:pt x="416" y="767"/>
                    </a:lnTo>
                    <a:lnTo>
                      <a:pt x="416" y="767"/>
                    </a:lnTo>
                    <a:lnTo>
                      <a:pt x="416" y="764"/>
                    </a:lnTo>
                    <a:lnTo>
                      <a:pt x="415" y="764"/>
                    </a:lnTo>
                    <a:lnTo>
                      <a:pt x="414" y="764"/>
                    </a:lnTo>
                    <a:lnTo>
                      <a:pt x="410" y="763"/>
                    </a:lnTo>
                    <a:lnTo>
                      <a:pt x="413" y="761"/>
                    </a:lnTo>
                    <a:lnTo>
                      <a:pt x="415" y="759"/>
                    </a:lnTo>
                    <a:lnTo>
                      <a:pt x="420" y="758"/>
                    </a:lnTo>
                    <a:lnTo>
                      <a:pt x="425" y="757"/>
                    </a:lnTo>
                    <a:lnTo>
                      <a:pt x="429" y="758"/>
                    </a:lnTo>
                    <a:lnTo>
                      <a:pt x="430" y="756"/>
                    </a:lnTo>
                    <a:lnTo>
                      <a:pt x="432" y="755"/>
                    </a:lnTo>
                    <a:lnTo>
                      <a:pt x="433" y="756"/>
                    </a:lnTo>
                    <a:lnTo>
                      <a:pt x="433" y="756"/>
                    </a:lnTo>
                    <a:lnTo>
                      <a:pt x="441" y="750"/>
                    </a:lnTo>
                    <a:lnTo>
                      <a:pt x="443" y="747"/>
                    </a:lnTo>
                    <a:lnTo>
                      <a:pt x="454" y="747"/>
                    </a:lnTo>
                    <a:lnTo>
                      <a:pt x="466" y="747"/>
                    </a:lnTo>
                    <a:lnTo>
                      <a:pt x="467" y="745"/>
                    </a:lnTo>
                    <a:lnTo>
                      <a:pt x="468" y="745"/>
                    </a:lnTo>
                    <a:lnTo>
                      <a:pt x="472" y="744"/>
                    </a:lnTo>
                    <a:lnTo>
                      <a:pt x="474" y="739"/>
                    </a:lnTo>
                    <a:lnTo>
                      <a:pt x="477" y="732"/>
                    </a:lnTo>
                    <a:lnTo>
                      <a:pt x="482" y="724"/>
                    </a:lnTo>
                    <a:lnTo>
                      <a:pt x="484" y="727"/>
                    </a:lnTo>
                    <a:lnTo>
                      <a:pt x="488" y="724"/>
                    </a:lnTo>
                    <a:lnTo>
                      <a:pt x="491" y="728"/>
                    </a:lnTo>
                    <a:lnTo>
                      <a:pt x="491" y="741"/>
                    </a:lnTo>
                    <a:lnTo>
                      <a:pt x="495" y="746"/>
                    </a:lnTo>
                    <a:lnTo>
                      <a:pt x="503" y="745"/>
                    </a:lnTo>
                    <a:lnTo>
                      <a:pt x="513" y="745"/>
                    </a:lnTo>
                    <a:lnTo>
                      <a:pt x="502" y="752"/>
                    </a:lnTo>
                    <a:lnTo>
                      <a:pt x="502" y="761"/>
                    </a:lnTo>
                    <a:lnTo>
                      <a:pt x="507" y="761"/>
                    </a:lnTo>
                    <a:lnTo>
                      <a:pt x="514" y="755"/>
                    </a:lnTo>
                    <a:lnTo>
                      <a:pt x="522" y="751"/>
                    </a:lnTo>
                    <a:lnTo>
                      <a:pt x="536" y="745"/>
                    </a:lnTo>
                    <a:lnTo>
                      <a:pt x="545" y="739"/>
                    </a:lnTo>
                    <a:lnTo>
                      <a:pt x="541" y="735"/>
                    </a:lnTo>
                    <a:lnTo>
                      <a:pt x="540" y="728"/>
                    </a:lnTo>
                    <a:close/>
                    <a:moveTo>
                      <a:pt x="412" y="558"/>
                    </a:moveTo>
                    <a:lnTo>
                      <a:pt x="414" y="550"/>
                    </a:lnTo>
                    <a:lnTo>
                      <a:pt x="413" y="548"/>
                    </a:lnTo>
                    <a:lnTo>
                      <a:pt x="409" y="548"/>
                    </a:lnTo>
                    <a:lnTo>
                      <a:pt x="407" y="552"/>
                    </a:lnTo>
                    <a:lnTo>
                      <a:pt x="407" y="553"/>
                    </a:lnTo>
                    <a:lnTo>
                      <a:pt x="408" y="556"/>
                    </a:lnTo>
                    <a:lnTo>
                      <a:pt x="412" y="558"/>
                    </a:lnTo>
                    <a:close/>
                    <a:moveTo>
                      <a:pt x="70" y="646"/>
                    </a:moveTo>
                    <a:lnTo>
                      <a:pt x="70" y="646"/>
                    </a:lnTo>
                    <a:lnTo>
                      <a:pt x="74" y="640"/>
                    </a:lnTo>
                    <a:lnTo>
                      <a:pt x="70" y="64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194" name="Gruppo 193"/>
              <p:cNvGrpSpPr/>
              <p:nvPr/>
            </p:nvGrpSpPr>
            <p:grpSpPr>
              <a:xfrm>
                <a:off x="1136650" y="4668838"/>
                <a:ext cx="1090613" cy="944563"/>
                <a:chOff x="1136650" y="4668838"/>
                <a:chExt cx="1090613" cy="944563"/>
              </a:xfrm>
              <a:grpFill/>
            </p:grpSpPr>
            <p:sp>
              <p:nvSpPr>
                <p:cNvPr id="26" name="Figura a mano libera 24"/>
                <p:cNvSpPr>
                  <a:spLocks noEditPoints="1"/>
                </p:cNvSpPr>
                <p:nvPr/>
              </p:nvSpPr>
              <p:spPr bwMode="auto">
                <a:xfrm>
                  <a:off x="2100263" y="5470525"/>
                  <a:ext cx="22225" cy="38100"/>
                </a:xfrm>
                <a:custGeom>
                  <a:avLst/>
                  <a:gdLst>
                    <a:gd name="T0" fmla="*/ 10 w 14"/>
                    <a:gd name="T1" fmla="*/ 24 h 24"/>
                    <a:gd name="T2" fmla="*/ 8 w 14"/>
                    <a:gd name="T3" fmla="*/ 24 h 24"/>
                    <a:gd name="T4" fmla="*/ 7 w 14"/>
                    <a:gd name="T5" fmla="*/ 21 h 24"/>
                    <a:gd name="T6" fmla="*/ 4 w 14"/>
                    <a:gd name="T7" fmla="*/ 18 h 24"/>
                    <a:gd name="T8" fmla="*/ 5 w 14"/>
                    <a:gd name="T9" fmla="*/ 13 h 24"/>
                    <a:gd name="T10" fmla="*/ 8 w 14"/>
                    <a:gd name="T11" fmla="*/ 15 h 24"/>
                    <a:gd name="T12" fmla="*/ 9 w 14"/>
                    <a:gd name="T13" fmla="*/ 21 h 24"/>
                    <a:gd name="T14" fmla="*/ 10 w 14"/>
                    <a:gd name="T15" fmla="*/ 24 h 24"/>
                    <a:gd name="T16" fmla="*/ 8 w 14"/>
                    <a:gd name="T17" fmla="*/ 4 h 24"/>
                    <a:gd name="T18" fmla="*/ 0 w 14"/>
                    <a:gd name="T19" fmla="*/ 5 h 24"/>
                    <a:gd name="T20" fmla="*/ 0 w 14"/>
                    <a:gd name="T21" fmla="*/ 3 h 24"/>
                    <a:gd name="T22" fmla="*/ 3 w 14"/>
                    <a:gd name="T23" fmla="*/ 1 h 24"/>
                    <a:gd name="T24" fmla="*/ 8 w 14"/>
                    <a:gd name="T25" fmla="*/ 1 h 24"/>
                    <a:gd name="T26" fmla="*/ 8 w 14"/>
                    <a:gd name="T27" fmla="*/ 4 h 24"/>
                    <a:gd name="T28" fmla="*/ 14 w 14"/>
                    <a:gd name="T29" fmla="*/ 4 h 24"/>
                    <a:gd name="T30" fmla="*/ 13 w 14"/>
                    <a:gd name="T31" fmla="*/ 9 h 24"/>
                    <a:gd name="T32" fmla="*/ 11 w 14"/>
                    <a:gd name="T33" fmla="*/ 7 h 24"/>
                    <a:gd name="T34" fmla="*/ 11 w 14"/>
                    <a:gd name="T35" fmla="*/ 4 h 24"/>
                    <a:gd name="T36" fmla="*/ 8 w 14"/>
                    <a:gd name="T37" fmla="*/ 1 h 24"/>
                    <a:gd name="T38" fmla="*/ 8 w 14"/>
                    <a:gd name="T39" fmla="*/ 0 h 24"/>
                    <a:gd name="T40" fmla="*/ 14 w 14"/>
                    <a:gd name="T41" fmla="*/ 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" h="24">
                      <a:moveTo>
                        <a:pt x="10" y="24"/>
                      </a:moveTo>
                      <a:lnTo>
                        <a:pt x="8" y="24"/>
                      </a:lnTo>
                      <a:lnTo>
                        <a:pt x="7" y="21"/>
                      </a:lnTo>
                      <a:lnTo>
                        <a:pt x="4" y="18"/>
                      </a:lnTo>
                      <a:lnTo>
                        <a:pt x="5" y="13"/>
                      </a:lnTo>
                      <a:lnTo>
                        <a:pt x="8" y="15"/>
                      </a:lnTo>
                      <a:lnTo>
                        <a:pt x="9" y="21"/>
                      </a:lnTo>
                      <a:lnTo>
                        <a:pt x="10" y="24"/>
                      </a:lnTo>
                      <a:close/>
                      <a:moveTo>
                        <a:pt x="8" y="4"/>
                      </a:move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3" y="1"/>
                      </a:lnTo>
                      <a:lnTo>
                        <a:pt x="8" y="1"/>
                      </a:lnTo>
                      <a:lnTo>
                        <a:pt x="8" y="4"/>
                      </a:lnTo>
                      <a:close/>
                      <a:moveTo>
                        <a:pt x="14" y="4"/>
                      </a:moveTo>
                      <a:lnTo>
                        <a:pt x="13" y="9"/>
                      </a:lnTo>
                      <a:lnTo>
                        <a:pt x="11" y="7"/>
                      </a:lnTo>
                      <a:lnTo>
                        <a:pt x="11" y="4"/>
                      </a:lnTo>
                      <a:lnTo>
                        <a:pt x="8" y="1"/>
                      </a:lnTo>
                      <a:lnTo>
                        <a:pt x="8" y="0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21" name="Figura a mano libera 113"/>
                <p:cNvSpPr>
                  <a:spLocks/>
                </p:cNvSpPr>
                <p:nvPr/>
              </p:nvSpPr>
              <p:spPr bwMode="auto">
                <a:xfrm>
                  <a:off x="1693863" y="5402263"/>
                  <a:ext cx="322263" cy="211138"/>
                </a:xfrm>
                <a:custGeom>
                  <a:avLst/>
                  <a:gdLst>
                    <a:gd name="T0" fmla="*/ 131 w 203"/>
                    <a:gd name="T1" fmla="*/ 64 h 133"/>
                    <a:gd name="T2" fmla="*/ 131 w 203"/>
                    <a:gd name="T3" fmla="*/ 81 h 133"/>
                    <a:gd name="T4" fmla="*/ 138 w 203"/>
                    <a:gd name="T5" fmla="*/ 95 h 133"/>
                    <a:gd name="T6" fmla="*/ 149 w 203"/>
                    <a:gd name="T7" fmla="*/ 105 h 133"/>
                    <a:gd name="T8" fmla="*/ 164 w 203"/>
                    <a:gd name="T9" fmla="*/ 105 h 133"/>
                    <a:gd name="T10" fmla="*/ 177 w 203"/>
                    <a:gd name="T11" fmla="*/ 100 h 133"/>
                    <a:gd name="T12" fmla="*/ 180 w 203"/>
                    <a:gd name="T13" fmla="*/ 88 h 133"/>
                    <a:gd name="T14" fmla="*/ 197 w 203"/>
                    <a:gd name="T15" fmla="*/ 84 h 133"/>
                    <a:gd name="T16" fmla="*/ 203 w 203"/>
                    <a:gd name="T17" fmla="*/ 88 h 133"/>
                    <a:gd name="T18" fmla="*/ 200 w 203"/>
                    <a:gd name="T19" fmla="*/ 99 h 133"/>
                    <a:gd name="T20" fmla="*/ 195 w 203"/>
                    <a:gd name="T21" fmla="*/ 105 h 133"/>
                    <a:gd name="T22" fmla="*/ 190 w 203"/>
                    <a:gd name="T23" fmla="*/ 110 h 133"/>
                    <a:gd name="T24" fmla="*/ 188 w 203"/>
                    <a:gd name="T25" fmla="*/ 110 h 133"/>
                    <a:gd name="T26" fmla="*/ 176 w 203"/>
                    <a:gd name="T27" fmla="*/ 113 h 133"/>
                    <a:gd name="T28" fmla="*/ 177 w 203"/>
                    <a:gd name="T29" fmla="*/ 118 h 133"/>
                    <a:gd name="T30" fmla="*/ 179 w 203"/>
                    <a:gd name="T31" fmla="*/ 122 h 133"/>
                    <a:gd name="T32" fmla="*/ 168 w 203"/>
                    <a:gd name="T33" fmla="*/ 129 h 133"/>
                    <a:gd name="T34" fmla="*/ 160 w 203"/>
                    <a:gd name="T35" fmla="*/ 125 h 133"/>
                    <a:gd name="T36" fmla="*/ 147 w 203"/>
                    <a:gd name="T37" fmla="*/ 122 h 133"/>
                    <a:gd name="T38" fmla="*/ 133 w 203"/>
                    <a:gd name="T39" fmla="*/ 123 h 133"/>
                    <a:gd name="T40" fmla="*/ 118 w 203"/>
                    <a:gd name="T41" fmla="*/ 118 h 133"/>
                    <a:gd name="T42" fmla="*/ 102 w 203"/>
                    <a:gd name="T43" fmla="*/ 110 h 133"/>
                    <a:gd name="T44" fmla="*/ 89 w 203"/>
                    <a:gd name="T45" fmla="*/ 104 h 133"/>
                    <a:gd name="T46" fmla="*/ 77 w 203"/>
                    <a:gd name="T47" fmla="*/ 91 h 133"/>
                    <a:gd name="T48" fmla="*/ 80 w 203"/>
                    <a:gd name="T49" fmla="*/ 87 h 133"/>
                    <a:gd name="T50" fmla="*/ 77 w 203"/>
                    <a:gd name="T51" fmla="*/ 78 h 133"/>
                    <a:gd name="T52" fmla="*/ 62 w 203"/>
                    <a:gd name="T53" fmla="*/ 61 h 133"/>
                    <a:gd name="T54" fmla="*/ 51 w 203"/>
                    <a:gd name="T55" fmla="*/ 53 h 133"/>
                    <a:gd name="T56" fmla="*/ 45 w 203"/>
                    <a:gd name="T57" fmla="*/ 42 h 133"/>
                    <a:gd name="T58" fmla="*/ 37 w 203"/>
                    <a:gd name="T59" fmla="*/ 32 h 133"/>
                    <a:gd name="T60" fmla="*/ 29 w 203"/>
                    <a:gd name="T61" fmla="*/ 20 h 133"/>
                    <a:gd name="T62" fmla="*/ 22 w 203"/>
                    <a:gd name="T63" fmla="*/ 8 h 133"/>
                    <a:gd name="T64" fmla="*/ 15 w 203"/>
                    <a:gd name="T65" fmla="*/ 9 h 133"/>
                    <a:gd name="T66" fmla="*/ 19 w 203"/>
                    <a:gd name="T67" fmla="*/ 23 h 133"/>
                    <a:gd name="T68" fmla="*/ 26 w 203"/>
                    <a:gd name="T69" fmla="*/ 30 h 133"/>
                    <a:gd name="T70" fmla="*/ 29 w 203"/>
                    <a:gd name="T71" fmla="*/ 37 h 133"/>
                    <a:gd name="T72" fmla="*/ 37 w 203"/>
                    <a:gd name="T73" fmla="*/ 46 h 133"/>
                    <a:gd name="T74" fmla="*/ 43 w 203"/>
                    <a:gd name="T75" fmla="*/ 60 h 133"/>
                    <a:gd name="T76" fmla="*/ 50 w 203"/>
                    <a:gd name="T77" fmla="*/ 67 h 133"/>
                    <a:gd name="T78" fmla="*/ 49 w 203"/>
                    <a:gd name="T79" fmla="*/ 75 h 133"/>
                    <a:gd name="T80" fmla="*/ 42 w 203"/>
                    <a:gd name="T81" fmla="*/ 66 h 133"/>
                    <a:gd name="T82" fmla="*/ 33 w 203"/>
                    <a:gd name="T83" fmla="*/ 55 h 133"/>
                    <a:gd name="T84" fmla="*/ 25 w 203"/>
                    <a:gd name="T85" fmla="*/ 46 h 133"/>
                    <a:gd name="T86" fmla="*/ 19 w 203"/>
                    <a:gd name="T87" fmla="*/ 42 h 133"/>
                    <a:gd name="T88" fmla="*/ 17 w 203"/>
                    <a:gd name="T89" fmla="*/ 38 h 133"/>
                    <a:gd name="T90" fmla="*/ 15 w 203"/>
                    <a:gd name="T91" fmla="*/ 26 h 133"/>
                    <a:gd name="T92" fmla="*/ 7 w 203"/>
                    <a:gd name="T93" fmla="*/ 14 h 133"/>
                    <a:gd name="T94" fmla="*/ 8 w 203"/>
                    <a:gd name="T95" fmla="*/ 1 h 133"/>
                    <a:gd name="T96" fmla="*/ 26 w 203"/>
                    <a:gd name="T97" fmla="*/ 4 h 133"/>
                    <a:gd name="T98" fmla="*/ 60 w 203"/>
                    <a:gd name="T99" fmla="*/ 11 h 133"/>
                    <a:gd name="T100" fmla="*/ 74 w 203"/>
                    <a:gd name="T101" fmla="*/ 9 h 133"/>
                    <a:gd name="T102" fmla="*/ 84 w 203"/>
                    <a:gd name="T103" fmla="*/ 20 h 133"/>
                    <a:gd name="T104" fmla="*/ 95 w 203"/>
                    <a:gd name="T105" fmla="*/ 29 h 133"/>
                    <a:gd name="T106" fmla="*/ 108 w 203"/>
                    <a:gd name="T107" fmla="*/ 25 h 133"/>
                    <a:gd name="T108" fmla="*/ 118 w 203"/>
                    <a:gd name="T109" fmla="*/ 40 h 133"/>
                    <a:gd name="T110" fmla="*/ 127 w 203"/>
                    <a:gd name="T111" fmla="*/ 5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03" h="133">
                      <a:moveTo>
                        <a:pt x="135" y="52"/>
                      </a:moveTo>
                      <a:lnTo>
                        <a:pt x="132" y="59"/>
                      </a:lnTo>
                      <a:lnTo>
                        <a:pt x="131" y="64"/>
                      </a:lnTo>
                      <a:lnTo>
                        <a:pt x="130" y="73"/>
                      </a:lnTo>
                      <a:lnTo>
                        <a:pt x="130" y="77"/>
                      </a:lnTo>
                      <a:lnTo>
                        <a:pt x="131" y="81"/>
                      </a:lnTo>
                      <a:lnTo>
                        <a:pt x="132" y="84"/>
                      </a:lnTo>
                      <a:lnTo>
                        <a:pt x="133" y="90"/>
                      </a:lnTo>
                      <a:lnTo>
                        <a:pt x="138" y="95"/>
                      </a:lnTo>
                      <a:lnTo>
                        <a:pt x="139" y="99"/>
                      </a:lnTo>
                      <a:lnTo>
                        <a:pt x="143" y="102"/>
                      </a:lnTo>
                      <a:lnTo>
                        <a:pt x="149" y="105"/>
                      </a:lnTo>
                      <a:lnTo>
                        <a:pt x="153" y="107"/>
                      </a:lnTo>
                      <a:lnTo>
                        <a:pt x="159" y="106"/>
                      </a:lnTo>
                      <a:lnTo>
                        <a:pt x="164" y="105"/>
                      </a:lnTo>
                      <a:lnTo>
                        <a:pt x="168" y="104"/>
                      </a:lnTo>
                      <a:lnTo>
                        <a:pt x="173" y="102"/>
                      </a:lnTo>
                      <a:lnTo>
                        <a:pt x="177" y="100"/>
                      </a:lnTo>
                      <a:lnTo>
                        <a:pt x="178" y="95"/>
                      </a:lnTo>
                      <a:lnTo>
                        <a:pt x="179" y="89"/>
                      </a:lnTo>
                      <a:lnTo>
                        <a:pt x="180" y="88"/>
                      </a:lnTo>
                      <a:lnTo>
                        <a:pt x="185" y="85"/>
                      </a:lnTo>
                      <a:lnTo>
                        <a:pt x="191" y="84"/>
                      </a:lnTo>
                      <a:lnTo>
                        <a:pt x="197" y="84"/>
                      </a:lnTo>
                      <a:lnTo>
                        <a:pt x="202" y="83"/>
                      </a:lnTo>
                      <a:lnTo>
                        <a:pt x="203" y="85"/>
                      </a:lnTo>
                      <a:lnTo>
                        <a:pt x="203" y="88"/>
                      </a:lnTo>
                      <a:lnTo>
                        <a:pt x="200" y="93"/>
                      </a:lnTo>
                      <a:lnTo>
                        <a:pt x="199" y="98"/>
                      </a:lnTo>
                      <a:lnTo>
                        <a:pt x="200" y="99"/>
                      </a:lnTo>
                      <a:lnTo>
                        <a:pt x="199" y="101"/>
                      </a:lnTo>
                      <a:lnTo>
                        <a:pt x="196" y="107"/>
                      </a:lnTo>
                      <a:lnTo>
                        <a:pt x="195" y="105"/>
                      </a:lnTo>
                      <a:lnTo>
                        <a:pt x="194" y="105"/>
                      </a:lnTo>
                      <a:lnTo>
                        <a:pt x="192" y="105"/>
                      </a:lnTo>
                      <a:lnTo>
                        <a:pt x="190" y="110"/>
                      </a:lnTo>
                      <a:lnTo>
                        <a:pt x="189" y="108"/>
                      </a:lnTo>
                      <a:lnTo>
                        <a:pt x="188" y="108"/>
                      </a:lnTo>
                      <a:lnTo>
                        <a:pt x="188" y="110"/>
                      </a:lnTo>
                      <a:lnTo>
                        <a:pt x="182" y="110"/>
                      </a:lnTo>
                      <a:lnTo>
                        <a:pt x="176" y="110"/>
                      </a:lnTo>
                      <a:lnTo>
                        <a:pt x="176" y="113"/>
                      </a:lnTo>
                      <a:lnTo>
                        <a:pt x="172" y="113"/>
                      </a:lnTo>
                      <a:lnTo>
                        <a:pt x="174" y="116"/>
                      </a:lnTo>
                      <a:lnTo>
                        <a:pt x="177" y="118"/>
                      </a:lnTo>
                      <a:lnTo>
                        <a:pt x="178" y="119"/>
                      </a:lnTo>
                      <a:lnTo>
                        <a:pt x="179" y="119"/>
                      </a:lnTo>
                      <a:lnTo>
                        <a:pt x="179" y="122"/>
                      </a:lnTo>
                      <a:lnTo>
                        <a:pt x="171" y="122"/>
                      </a:lnTo>
                      <a:lnTo>
                        <a:pt x="167" y="128"/>
                      </a:lnTo>
                      <a:lnTo>
                        <a:pt x="168" y="129"/>
                      </a:lnTo>
                      <a:lnTo>
                        <a:pt x="167" y="130"/>
                      </a:lnTo>
                      <a:lnTo>
                        <a:pt x="167" y="133"/>
                      </a:lnTo>
                      <a:lnTo>
                        <a:pt x="160" y="125"/>
                      </a:lnTo>
                      <a:lnTo>
                        <a:pt x="156" y="123"/>
                      </a:lnTo>
                      <a:lnTo>
                        <a:pt x="150" y="122"/>
                      </a:lnTo>
                      <a:lnTo>
                        <a:pt x="147" y="122"/>
                      </a:lnTo>
                      <a:lnTo>
                        <a:pt x="142" y="124"/>
                      </a:lnTo>
                      <a:lnTo>
                        <a:pt x="138" y="125"/>
                      </a:lnTo>
                      <a:lnTo>
                        <a:pt x="133" y="123"/>
                      </a:lnTo>
                      <a:lnTo>
                        <a:pt x="128" y="122"/>
                      </a:lnTo>
                      <a:lnTo>
                        <a:pt x="122" y="118"/>
                      </a:lnTo>
                      <a:lnTo>
                        <a:pt x="118" y="118"/>
                      </a:lnTo>
                      <a:lnTo>
                        <a:pt x="109" y="114"/>
                      </a:lnTo>
                      <a:lnTo>
                        <a:pt x="104" y="111"/>
                      </a:lnTo>
                      <a:lnTo>
                        <a:pt x="102" y="110"/>
                      </a:lnTo>
                      <a:lnTo>
                        <a:pt x="98" y="108"/>
                      </a:lnTo>
                      <a:lnTo>
                        <a:pt x="91" y="106"/>
                      </a:lnTo>
                      <a:lnTo>
                        <a:pt x="89" y="104"/>
                      </a:lnTo>
                      <a:lnTo>
                        <a:pt x="81" y="99"/>
                      </a:lnTo>
                      <a:lnTo>
                        <a:pt x="78" y="95"/>
                      </a:lnTo>
                      <a:lnTo>
                        <a:pt x="77" y="91"/>
                      </a:lnTo>
                      <a:lnTo>
                        <a:pt x="79" y="90"/>
                      </a:lnTo>
                      <a:lnTo>
                        <a:pt x="78" y="89"/>
                      </a:lnTo>
                      <a:lnTo>
                        <a:pt x="80" y="87"/>
                      </a:lnTo>
                      <a:lnTo>
                        <a:pt x="80" y="84"/>
                      </a:lnTo>
                      <a:lnTo>
                        <a:pt x="78" y="81"/>
                      </a:lnTo>
                      <a:lnTo>
                        <a:pt x="77" y="78"/>
                      </a:lnTo>
                      <a:lnTo>
                        <a:pt x="74" y="75"/>
                      </a:lnTo>
                      <a:lnTo>
                        <a:pt x="68" y="67"/>
                      </a:lnTo>
                      <a:lnTo>
                        <a:pt x="62" y="61"/>
                      </a:lnTo>
                      <a:lnTo>
                        <a:pt x="58" y="58"/>
                      </a:lnTo>
                      <a:lnTo>
                        <a:pt x="52" y="54"/>
                      </a:lnTo>
                      <a:lnTo>
                        <a:pt x="51" y="53"/>
                      </a:lnTo>
                      <a:lnTo>
                        <a:pt x="52" y="48"/>
                      </a:lnTo>
                      <a:lnTo>
                        <a:pt x="49" y="46"/>
                      </a:lnTo>
                      <a:lnTo>
                        <a:pt x="45" y="42"/>
                      </a:lnTo>
                      <a:lnTo>
                        <a:pt x="44" y="37"/>
                      </a:lnTo>
                      <a:lnTo>
                        <a:pt x="40" y="36"/>
                      </a:lnTo>
                      <a:lnTo>
                        <a:pt x="37" y="32"/>
                      </a:lnTo>
                      <a:lnTo>
                        <a:pt x="33" y="29"/>
                      </a:lnTo>
                      <a:lnTo>
                        <a:pt x="33" y="26"/>
                      </a:lnTo>
                      <a:lnTo>
                        <a:pt x="29" y="20"/>
                      </a:lnTo>
                      <a:lnTo>
                        <a:pt x="27" y="14"/>
                      </a:lnTo>
                      <a:lnTo>
                        <a:pt x="27" y="12"/>
                      </a:lnTo>
                      <a:lnTo>
                        <a:pt x="22" y="8"/>
                      </a:lnTo>
                      <a:lnTo>
                        <a:pt x="20" y="9"/>
                      </a:lnTo>
                      <a:lnTo>
                        <a:pt x="16" y="7"/>
                      </a:lnTo>
                      <a:lnTo>
                        <a:pt x="15" y="9"/>
                      </a:lnTo>
                      <a:lnTo>
                        <a:pt x="16" y="14"/>
                      </a:lnTo>
                      <a:lnTo>
                        <a:pt x="16" y="19"/>
                      </a:lnTo>
                      <a:lnTo>
                        <a:pt x="19" y="23"/>
                      </a:lnTo>
                      <a:lnTo>
                        <a:pt x="23" y="27"/>
                      </a:lnTo>
                      <a:lnTo>
                        <a:pt x="25" y="30"/>
                      </a:lnTo>
                      <a:lnTo>
                        <a:pt x="26" y="30"/>
                      </a:lnTo>
                      <a:lnTo>
                        <a:pt x="27" y="32"/>
                      </a:lnTo>
                      <a:lnTo>
                        <a:pt x="28" y="32"/>
                      </a:lnTo>
                      <a:lnTo>
                        <a:pt x="29" y="37"/>
                      </a:lnTo>
                      <a:lnTo>
                        <a:pt x="32" y="40"/>
                      </a:lnTo>
                      <a:lnTo>
                        <a:pt x="33" y="42"/>
                      </a:lnTo>
                      <a:lnTo>
                        <a:pt x="37" y="46"/>
                      </a:lnTo>
                      <a:lnTo>
                        <a:pt x="39" y="53"/>
                      </a:lnTo>
                      <a:lnTo>
                        <a:pt x="42" y="56"/>
                      </a:lnTo>
                      <a:lnTo>
                        <a:pt x="43" y="60"/>
                      </a:lnTo>
                      <a:lnTo>
                        <a:pt x="44" y="64"/>
                      </a:lnTo>
                      <a:lnTo>
                        <a:pt x="46" y="64"/>
                      </a:lnTo>
                      <a:lnTo>
                        <a:pt x="50" y="67"/>
                      </a:lnTo>
                      <a:lnTo>
                        <a:pt x="52" y="70"/>
                      </a:lnTo>
                      <a:lnTo>
                        <a:pt x="51" y="72"/>
                      </a:lnTo>
                      <a:lnTo>
                        <a:pt x="49" y="75"/>
                      </a:lnTo>
                      <a:lnTo>
                        <a:pt x="48" y="75"/>
                      </a:lnTo>
                      <a:lnTo>
                        <a:pt x="46" y="70"/>
                      </a:lnTo>
                      <a:lnTo>
                        <a:pt x="42" y="66"/>
                      </a:lnTo>
                      <a:lnTo>
                        <a:pt x="37" y="62"/>
                      </a:lnTo>
                      <a:lnTo>
                        <a:pt x="33" y="60"/>
                      </a:lnTo>
                      <a:lnTo>
                        <a:pt x="33" y="55"/>
                      </a:lnTo>
                      <a:lnTo>
                        <a:pt x="33" y="50"/>
                      </a:lnTo>
                      <a:lnTo>
                        <a:pt x="29" y="48"/>
                      </a:lnTo>
                      <a:lnTo>
                        <a:pt x="25" y="46"/>
                      </a:lnTo>
                      <a:lnTo>
                        <a:pt x="23" y="47"/>
                      </a:lnTo>
                      <a:lnTo>
                        <a:pt x="22" y="44"/>
                      </a:lnTo>
                      <a:lnTo>
                        <a:pt x="19" y="42"/>
                      </a:lnTo>
                      <a:lnTo>
                        <a:pt x="14" y="38"/>
                      </a:lnTo>
                      <a:lnTo>
                        <a:pt x="15" y="37"/>
                      </a:lnTo>
                      <a:lnTo>
                        <a:pt x="17" y="38"/>
                      </a:lnTo>
                      <a:lnTo>
                        <a:pt x="20" y="35"/>
                      </a:lnTo>
                      <a:lnTo>
                        <a:pt x="20" y="32"/>
                      </a:lnTo>
                      <a:lnTo>
                        <a:pt x="15" y="26"/>
                      </a:lnTo>
                      <a:lnTo>
                        <a:pt x="11" y="24"/>
                      </a:lnTo>
                      <a:lnTo>
                        <a:pt x="9" y="19"/>
                      </a:lnTo>
                      <a:lnTo>
                        <a:pt x="7" y="14"/>
                      </a:lnTo>
                      <a:lnTo>
                        <a:pt x="3" y="8"/>
                      </a:lnTo>
                      <a:lnTo>
                        <a:pt x="0" y="1"/>
                      </a:lnTo>
                      <a:lnTo>
                        <a:pt x="8" y="1"/>
                      </a:lnTo>
                      <a:lnTo>
                        <a:pt x="16" y="0"/>
                      </a:lnTo>
                      <a:lnTo>
                        <a:pt x="16" y="1"/>
                      </a:lnTo>
                      <a:lnTo>
                        <a:pt x="26" y="4"/>
                      </a:lnTo>
                      <a:lnTo>
                        <a:pt x="42" y="11"/>
                      </a:lnTo>
                      <a:lnTo>
                        <a:pt x="55" y="11"/>
                      </a:lnTo>
                      <a:lnTo>
                        <a:pt x="60" y="11"/>
                      </a:lnTo>
                      <a:lnTo>
                        <a:pt x="60" y="7"/>
                      </a:lnTo>
                      <a:lnTo>
                        <a:pt x="72" y="7"/>
                      </a:lnTo>
                      <a:lnTo>
                        <a:pt x="74" y="9"/>
                      </a:lnTo>
                      <a:lnTo>
                        <a:pt x="78" y="12"/>
                      </a:lnTo>
                      <a:lnTo>
                        <a:pt x="81" y="15"/>
                      </a:lnTo>
                      <a:lnTo>
                        <a:pt x="84" y="20"/>
                      </a:lnTo>
                      <a:lnTo>
                        <a:pt x="85" y="24"/>
                      </a:lnTo>
                      <a:lnTo>
                        <a:pt x="89" y="26"/>
                      </a:lnTo>
                      <a:lnTo>
                        <a:pt x="95" y="29"/>
                      </a:lnTo>
                      <a:lnTo>
                        <a:pt x="98" y="23"/>
                      </a:lnTo>
                      <a:lnTo>
                        <a:pt x="104" y="23"/>
                      </a:lnTo>
                      <a:lnTo>
                        <a:pt x="108" y="25"/>
                      </a:lnTo>
                      <a:lnTo>
                        <a:pt x="112" y="31"/>
                      </a:lnTo>
                      <a:lnTo>
                        <a:pt x="114" y="35"/>
                      </a:lnTo>
                      <a:lnTo>
                        <a:pt x="118" y="40"/>
                      </a:lnTo>
                      <a:lnTo>
                        <a:pt x="120" y="44"/>
                      </a:lnTo>
                      <a:lnTo>
                        <a:pt x="121" y="48"/>
                      </a:lnTo>
                      <a:lnTo>
                        <a:pt x="127" y="50"/>
                      </a:lnTo>
                      <a:lnTo>
                        <a:pt x="132" y="52"/>
                      </a:lnTo>
                      <a:lnTo>
                        <a:pt x="135" y="5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79" name="Figura a mano libera 171"/>
                <p:cNvSpPr>
                  <a:spLocks noEditPoints="1"/>
                </p:cNvSpPr>
                <p:nvPr/>
              </p:nvSpPr>
              <p:spPr bwMode="auto">
                <a:xfrm>
                  <a:off x="1136650" y="4668838"/>
                  <a:ext cx="1090613" cy="895350"/>
                </a:xfrm>
                <a:custGeom>
                  <a:avLst/>
                  <a:gdLst>
                    <a:gd name="T0" fmla="*/ 231 w 687"/>
                    <a:gd name="T1" fmla="*/ 213 h 564"/>
                    <a:gd name="T2" fmla="*/ 150 w 687"/>
                    <a:gd name="T3" fmla="*/ 176 h 564"/>
                    <a:gd name="T4" fmla="*/ 121 w 687"/>
                    <a:gd name="T5" fmla="*/ 179 h 564"/>
                    <a:gd name="T6" fmla="*/ 95 w 687"/>
                    <a:gd name="T7" fmla="*/ 218 h 564"/>
                    <a:gd name="T8" fmla="*/ 48 w 687"/>
                    <a:gd name="T9" fmla="*/ 251 h 564"/>
                    <a:gd name="T10" fmla="*/ 63 w 687"/>
                    <a:gd name="T11" fmla="*/ 234 h 564"/>
                    <a:gd name="T12" fmla="*/ 70 w 687"/>
                    <a:gd name="T13" fmla="*/ 209 h 564"/>
                    <a:gd name="T14" fmla="*/ 47 w 687"/>
                    <a:gd name="T15" fmla="*/ 189 h 564"/>
                    <a:gd name="T16" fmla="*/ 33 w 687"/>
                    <a:gd name="T17" fmla="*/ 144 h 564"/>
                    <a:gd name="T18" fmla="*/ 59 w 687"/>
                    <a:gd name="T19" fmla="*/ 120 h 564"/>
                    <a:gd name="T20" fmla="*/ 10 w 687"/>
                    <a:gd name="T21" fmla="*/ 105 h 564"/>
                    <a:gd name="T22" fmla="*/ 34 w 687"/>
                    <a:gd name="T23" fmla="*/ 73 h 564"/>
                    <a:gd name="T24" fmla="*/ 58 w 687"/>
                    <a:gd name="T25" fmla="*/ 19 h 564"/>
                    <a:gd name="T26" fmla="*/ 116 w 687"/>
                    <a:gd name="T27" fmla="*/ 16 h 564"/>
                    <a:gd name="T28" fmla="*/ 191 w 687"/>
                    <a:gd name="T29" fmla="*/ 34 h 564"/>
                    <a:gd name="T30" fmla="*/ 228 w 687"/>
                    <a:gd name="T31" fmla="*/ 192 h 564"/>
                    <a:gd name="T32" fmla="*/ 261 w 687"/>
                    <a:gd name="T33" fmla="*/ 254 h 564"/>
                    <a:gd name="T34" fmla="*/ 659 w 687"/>
                    <a:gd name="T35" fmla="*/ 353 h 564"/>
                    <a:gd name="T36" fmla="*/ 626 w 687"/>
                    <a:gd name="T37" fmla="*/ 369 h 564"/>
                    <a:gd name="T38" fmla="*/ 601 w 687"/>
                    <a:gd name="T39" fmla="*/ 381 h 564"/>
                    <a:gd name="T40" fmla="*/ 581 w 687"/>
                    <a:gd name="T41" fmla="*/ 379 h 564"/>
                    <a:gd name="T42" fmla="*/ 577 w 687"/>
                    <a:gd name="T43" fmla="*/ 363 h 564"/>
                    <a:gd name="T44" fmla="*/ 563 w 687"/>
                    <a:gd name="T45" fmla="*/ 354 h 564"/>
                    <a:gd name="T46" fmla="*/ 554 w 687"/>
                    <a:gd name="T47" fmla="*/ 385 h 564"/>
                    <a:gd name="T48" fmla="*/ 548 w 687"/>
                    <a:gd name="T49" fmla="*/ 367 h 564"/>
                    <a:gd name="T50" fmla="*/ 558 w 687"/>
                    <a:gd name="T51" fmla="*/ 348 h 564"/>
                    <a:gd name="T52" fmla="*/ 565 w 687"/>
                    <a:gd name="T53" fmla="*/ 338 h 564"/>
                    <a:gd name="T54" fmla="*/ 530 w 687"/>
                    <a:gd name="T55" fmla="*/ 341 h 564"/>
                    <a:gd name="T56" fmla="*/ 522 w 687"/>
                    <a:gd name="T57" fmla="*/ 325 h 564"/>
                    <a:gd name="T58" fmla="*/ 484 w 687"/>
                    <a:gd name="T59" fmla="*/ 317 h 564"/>
                    <a:gd name="T60" fmla="*/ 332 w 687"/>
                    <a:gd name="T61" fmla="*/ 317 h 564"/>
                    <a:gd name="T62" fmla="*/ 302 w 687"/>
                    <a:gd name="T63" fmla="*/ 330 h 564"/>
                    <a:gd name="T64" fmla="*/ 302 w 687"/>
                    <a:gd name="T65" fmla="*/ 399 h 564"/>
                    <a:gd name="T66" fmla="*/ 327 w 687"/>
                    <a:gd name="T67" fmla="*/ 446 h 564"/>
                    <a:gd name="T68" fmla="*/ 351 w 687"/>
                    <a:gd name="T69" fmla="*/ 463 h 564"/>
                    <a:gd name="T70" fmla="*/ 411 w 687"/>
                    <a:gd name="T71" fmla="*/ 469 h 564"/>
                    <a:gd name="T72" fmla="*/ 446 w 687"/>
                    <a:gd name="T73" fmla="*/ 491 h 564"/>
                    <a:gd name="T74" fmla="*/ 472 w 687"/>
                    <a:gd name="T75" fmla="*/ 510 h 564"/>
                    <a:gd name="T76" fmla="*/ 489 w 687"/>
                    <a:gd name="T77" fmla="*/ 495 h 564"/>
                    <a:gd name="T78" fmla="*/ 533 w 687"/>
                    <a:gd name="T79" fmla="*/ 489 h 564"/>
                    <a:gd name="T80" fmla="*/ 543 w 687"/>
                    <a:gd name="T81" fmla="*/ 480 h 564"/>
                    <a:gd name="T82" fmla="*/ 581 w 687"/>
                    <a:gd name="T83" fmla="*/ 489 h 564"/>
                    <a:gd name="T84" fmla="*/ 595 w 687"/>
                    <a:gd name="T85" fmla="*/ 520 h 564"/>
                    <a:gd name="T86" fmla="*/ 592 w 687"/>
                    <a:gd name="T87" fmla="*/ 482 h 564"/>
                    <a:gd name="T88" fmla="*/ 614 w 687"/>
                    <a:gd name="T89" fmla="*/ 452 h 564"/>
                    <a:gd name="T90" fmla="*/ 621 w 687"/>
                    <a:gd name="T91" fmla="*/ 416 h 564"/>
                    <a:gd name="T92" fmla="*/ 632 w 687"/>
                    <a:gd name="T93" fmla="*/ 418 h 564"/>
                    <a:gd name="T94" fmla="*/ 639 w 687"/>
                    <a:gd name="T95" fmla="*/ 404 h 564"/>
                    <a:gd name="T96" fmla="*/ 643 w 687"/>
                    <a:gd name="T97" fmla="*/ 393 h 564"/>
                    <a:gd name="T98" fmla="*/ 665 w 687"/>
                    <a:gd name="T99" fmla="*/ 382 h 564"/>
                    <a:gd name="T100" fmla="*/ 680 w 687"/>
                    <a:gd name="T101" fmla="*/ 363 h 564"/>
                    <a:gd name="T102" fmla="*/ 100 w 687"/>
                    <a:gd name="T103" fmla="*/ 227 h 564"/>
                    <a:gd name="T104" fmla="*/ 5 w 687"/>
                    <a:gd name="T105" fmla="*/ 141 h 564"/>
                    <a:gd name="T106" fmla="*/ 25 w 687"/>
                    <a:gd name="T107" fmla="*/ 185 h 564"/>
                    <a:gd name="T108" fmla="*/ 250 w 687"/>
                    <a:gd name="T109" fmla="*/ 278 h 564"/>
                    <a:gd name="T110" fmla="*/ 86 w 687"/>
                    <a:gd name="T111" fmla="*/ 550 h 564"/>
                    <a:gd name="T112" fmla="*/ 86 w 687"/>
                    <a:gd name="T113" fmla="*/ 549 h 564"/>
                    <a:gd name="T114" fmla="*/ 92 w 687"/>
                    <a:gd name="T115" fmla="*/ 557 h 564"/>
                    <a:gd name="T116" fmla="*/ 98 w 687"/>
                    <a:gd name="T117" fmla="*/ 561 h 564"/>
                    <a:gd name="T118" fmla="*/ 79 w 687"/>
                    <a:gd name="T119" fmla="*/ 547 h 564"/>
                    <a:gd name="T120" fmla="*/ 68 w 687"/>
                    <a:gd name="T121" fmla="*/ 543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7" h="564">
                      <a:moveTo>
                        <a:pt x="261" y="254"/>
                      </a:moveTo>
                      <a:lnTo>
                        <a:pt x="261" y="254"/>
                      </a:lnTo>
                      <a:lnTo>
                        <a:pt x="257" y="249"/>
                      </a:lnTo>
                      <a:lnTo>
                        <a:pt x="251" y="245"/>
                      </a:lnTo>
                      <a:lnTo>
                        <a:pt x="250" y="234"/>
                      </a:lnTo>
                      <a:lnTo>
                        <a:pt x="242" y="225"/>
                      </a:lnTo>
                      <a:lnTo>
                        <a:pt x="238" y="213"/>
                      </a:lnTo>
                      <a:lnTo>
                        <a:pt x="231" y="213"/>
                      </a:lnTo>
                      <a:lnTo>
                        <a:pt x="221" y="211"/>
                      </a:lnTo>
                      <a:lnTo>
                        <a:pt x="213" y="208"/>
                      </a:lnTo>
                      <a:lnTo>
                        <a:pt x="199" y="195"/>
                      </a:lnTo>
                      <a:lnTo>
                        <a:pt x="192" y="192"/>
                      </a:lnTo>
                      <a:lnTo>
                        <a:pt x="181" y="187"/>
                      </a:lnTo>
                      <a:lnTo>
                        <a:pt x="172" y="189"/>
                      </a:lnTo>
                      <a:lnTo>
                        <a:pt x="158" y="182"/>
                      </a:lnTo>
                      <a:lnTo>
                        <a:pt x="150" y="176"/>
                      </a:lnTo>
                      <a:lnTo>
                        <a:pt x="143" y="180"/>
                      </a:lnTo>
                      <a:lnTo>
                        <a:pt x="144" y="189"/>
                      </a:lnTo>
                      <a:lnTo>
                        <a:pt x="140" y="190"/>
                      </a:lnTo>
                      <a:lnTo>
                        <a:pt x="133" y="192"/>
                      </a:lnTo>
                      <a:lnTo>
                        <a:pt x="127" y="197"/>
                      </a:lnTo>
                      <a:lnTo>
                        <a:pt x="120" y="199"/>
                      </a:lnTo>
                      <a:lnTo>
                        <a:pt x="118" y="192"/>
                      </a:lnTo>
                      <a:lnTo>
                        <a:pt x="121" y="179"/>
                      </a:lnTo>
                      <a:lnTo>
                        <a:pt x="128" y="174"/>
                      </a:lnTo>
                      <a:lnTo>
                        <a:pt x="127" y="172"/>
                      </a:lnTo>
                      <a:lnTo>
                        <a:pt x="118" y="179"/>
                      </a:lnTo>
                      <a:lnTo>
                        <a:pt x="114" y="187"/>
                      </a:lnTo>
                      <a:lnTo>
                        <a:pt x="104" y="197"/>
                      </a:lnTo>
                      <a:lnTo>
                        <a:pt x="109" y="203"/>
                      </a:lnTo>
                      <a:lnTo>
                        <a:pt x="103" y="213"/>
                      </a:lnTo>
                      <a:lnTo>
                        <a:pt x="95" y="218"/>
                      </a:lnTo>
                      <a:lnTo>
                        <a:pt x="88" y="222"/>
                      </a:lnTo>
                      <a:lnTo>
                        <a:pt x="87" y="227"/>
                      </a:lnTo>
                      <a:lnTo>
                        <a:pt x="76" y="233"/>
                      </a:lnTo>
                      <a:lnTo>
                        <a:pt x="74" y="239"/>
                      </a:lnTo>
                      <a:lnTo>
                        <a:pt x="66" y="244"/>
                      </a:lnTo>
                      <a:lnTo>
                        <a:pt x="62" y="243"/>
                      </a:lnTo>
                      <a:lnTo>
                        <a:pt x="56" y="247"/>
                      </a:lnTo>
                      <a:lnTo>
                        <a:pt x="48" y="251"/>
                      </a:lnTo>
                      <a:lnTo>
                        <a:pt x="44" y="255"/>
                      </a:lnTo>
                      <a:lnTo>
                        <a:pt x="31" y="257"/>
                      </a:lnTo>
                      <a:lnTo>
                        <a:pt x="30" y="256"/>
                      </a:lnTo>
                      <a:lnTo>
                        <a:pt x="37" y="250"/>
                      </a:lnTo>
                      <a:lnTo>
                        <a:pt x="45" y="247"/>
                      </a:lnTo>
                      <a:lnTo>
                        <a:pt x="52" y="240"/>
                      </a:lnTo>
                      <a:lnTo>
                        <a:pt x="60" y="239"/>
                      </a:lnTo>
                      <a:lnTo>
                        <a:pt x="63" y="234"/>
                      </a:lnTo>
                      <a:lnTo>
                        <a:pt x="72" y="227"/>
                      </a:lnTo>
                      <a:lnTo>
                        <a:pt x="74" y="225"/>
                      </a:lnTo>
                      <a:lnTo>
                        <a:pt x="79" y="220"/>
                      </a:lnTo>
                      <a:lnTo>
                        <a:pt x="80" y="210"/>
                      </a:lnTo>
                      <a:lnTo>
                        <a:pt x="83" y="203"/>
                      </a:lnTo>
                      <a:lnTo>
                        <a:pt x="76" y="207"/>
                      </a:lnTo>
                      <a:lnTo>
                        <a:pt x="74" y="204"/>
                      </a:lnTo>
                      <a:lnTo>
                        <a:pt x="70" y="209"/>
                      </a:lnTo>
                      <a:lnTo>
                        <a:pt x="65" y="203"/>
                      </a:lnTo>
                      <a:lnTo>
                        <a:pt x="64" y="208"/>
                      </a:lnTo>
                      <a:lnTo>
                        <a:pt x="62" y="201"/>
                      </a:lnTo>
                      <a:lnTo>
                        <a:pt x="54" y="207"/>
                      </a:lnTo>
                      <a:lnTo>
                        <a:pt x="51" y="207"/>
                      </a:lnTo>
                      <a:lnTo>
                        <a:pt x="50" y="198"/>
                      </a:lnTo>
                      <a:lnTo>
                        <a:pt x="51" y="193"/>
                      </a:lnTo>
                      <a:lnTo>
                        <a:pt x="47" y="189"/>
                      </a:lnTo>
                      <a:lnTo>
                        <a:pt x="39" y="191"/>
                      </a:lnTo>
                      <a:lnTo>
                        <a:pt x="33" y="185"/>
                      </a:lnTo>
                      <a:lnTo>
                        <a:pt x="28" y="181"/>
                      </a:lnTo>
                      <a:lnTo>
                        <a:pt x="28" y="174"/>
                      </a:lnTo>
                      <a:lnTo>
                        <a:pt x="23" y="168"/>
                      </a:lnTo>
                      <a:lnTo>
                        <a:pt x="25" y="160"/>
                      </a:lnTo>
                      <a:lnTo>
                        <a:pt x="31" y="152"/>
                      </a:lnTo>
                      <a:lnTo>
                        <a:pt x="33" y="144"/>
                      </a:lnTo>
                      <a:lnTo>
                        <a:pt x="39" y="144"/>
                      </a:lnTo>
                      <a:lnTo>
                        <a:pt x="44" y="146"/>
                      </a:lnTo>
                      <a:lnTo>
                        <a:pt x="48" y="139"/>
                      </a:lnTo>
                      <a:lnTo>
                        <a:pt x="53" y="140"/>
                      </a:lnTo>
                      <a:lnTo>
                        <a:pt x="59" y="135"/>
                      </a:lnTo>
                      <a:lnTo>
                        <a:pt x="57" y="128"/>
                      </a:lnTo>
                      <a:lnTo>
                        <a:pt x="53" y="126"/>
                      </a:lnTo>
                      <a:lnTo>
                        <a:pt x="59" y="120"/>
                      </a:lnTo>
                      <a:lnTo>
                        <a:pt x="54" y="120"/>
                      </a:lnTo>
                      <a:lnTo>
                        <a:pt x="47" y="123"/>
                      </a:lnTo>
                      <a:lnTo>
                        <a:pt x="46" y="127"/>
                      </a:lnTo>
                      <a:lnTo>
                        <a:pt x="40" y="123"/>
                      </a:lnTo>
                      <a:lnTo>
                        <a:pt x="30" y="124"/>
                      </a:lnTo>
                      <a:lnTo>
                        <a:pt x="21" y="121"/>
                      </a:lnTo>
                      <a:lnTo>
                        <a:pt x="18" y="115"/>
                      </a:lnTo>
                      <a:lnTo>
                        <a:pt x="10" y="105"/>
                      </a:lnTo>
                      <a:lnTo>
                        <a:pt x="19" y="98"/>
                      </a:lnTo>
                      <a:lnTo>
                        <a:pt x="34" y="91"/>
                      </a:lnTo>
                      <a:lnTo>
                        <a:pt x="40" y="91"/>
                      </a:lnTo>
                      <a:lnTo>
                        <a:pt x="39" y="99"/>
                      </a:lnTo>
                      <a:lnTo>
                        <a:pt x="52" y="98"/>
                      </a:lnTo>
                      <a:lnTo>
                        <a:pt x="47" y="87"/>
                      </a:lnTo>
                      <a:lnTo>
                        <a:pt x="39" y="81"/>
                      </a:lnTo>
                      <a:lnTo>
                        <a:pt x="34" y="73"/>
                      </a:lnTo>
                      <a:lnTo>
                        <a:pt x="28" y="65"/>
                      </a:lnTo>
                      <a:lnTo>
                        <a:pt x="18" y="59"/>
                      </a:lnTo>
                      <a:lnTo>
                        <a:pt x="22" y="50"/>
                      </a:lnTo>
                      <a:lnTo>
                        <a:pt x="34" y="48"/>
                      </a:lnTo>
                      <a:lnTo>
                        <a:pt x="42" y="40"/>
                      </a:lnTo>
                      <a:lnTo>
                        <a:pt x="45" y="30"/>
                      </a:lnTo>
                      <a:lnTo>
                        <a:pt x="51" y="22"/>
                      </a:lnTo>
                      <a:lnTo>
                        <a:pt x="58" y="19"/>
                      </a:lnTo>
                      <a:lnTo>
                        <a:pt x="70" y="10"/>
                      </a:lnTo>
                      <a:lnTo>
                        <a:pt x="76" y="12"/>
                      </a:lnTo>
                      <a:lnTo>
                        <a:pt x="87" y="0"/>
                      </a:lnTo>
                      <a:lnTo>
                        <a:pt x="97" y="5"/>
                      </a:lnTo>
                      <a:lnTo>
                        <a:pt x="101" y="14"/>
                      </a:lnTo>
                      <a:lnTo>
                        <a:pt x="105" y="10"/>
                      </a:lnTo>
                      <a:lnTo>
                        <a:pt x="116" y="11"/>
                      </a:lnTo>
                      <a:lnTo>
                        <a:pt x="116" y="16"/>
                      </a:lnTo>
                      <a:lnTo>
                        <a:pt x="126" y="19"/>
                      </a:lnTo>
                      <a:lnTo>
                        <a:pt x="133" y="17"/>
                      </a:lnTo>
                      <a:lnTo>
                        <a:pt x="147" y="24"/>
                      </a:lnTo>
                      <a:lnTo>
                        <a:pt x="159" y="25"/>
                      </a:lnTo>
                      <a:lnTo>
                        <a:pt x="165" y="28"/>
                      </a:lnTo>
                      <a:lnTo>
                        <a:pt x="174" y="25"/>
                      </a:lnTo>
                      <a:lnTo>
                        <a:pt x="184" y="31"/>
                      </a:lnTo>
                      <a:lnTo>
                        <a:pt x="191" y="34"/>
                      </a:lnTo>
                      <a:lnTo>
                        <a:pt x="191" y="100"/>
                      </a:lnTo>
                      <a:lnTo>
                        <a:pt x="191" y="185"/>
                      </a:lnTo>
                      <a:lnTo>
                        <a:pt x="198" y="185"/>
                      </a:lnTo>
                      <a:lnTo>
                        <a:pt x="204" y="189"/>
                      </a:lnTo>
                      <a:lnTo>
                        <a:pt x="209" y="195"/>
                      </a:lnTo>
                      <a:lnTo>
                        <a:pt x="215" y="203"/>
                      </a:lnTo>
                      <a:lnTo>
                        <a:pt x="221" y="196"/>
                      </a:lnTo>
                      <a:lnTo>
                        <a:pt x="228" y="192"/>
                      </a:lnTo>
                      <a:lnTo>
                        <a:pt x="232" y="198"/>
                      </a:lnTo>
                      <a:lnTo>
                        <a:pt x="237" y="204"/>
                      </a:lnTo>
                      <a:lnTo>
                        <a:pt x="243" y="209"/>
                      </a:lnTo>
                      <a:lnTo>
                        <a:pt x="246" y="219"/>
                      </a:lnTo>
                      <a:lnTo>
                        <a:pt x="254" y="232"/>
                      </a:lnTo>
                      <a:lnTo>
                        <a:pt x="265" y="240"/>
                      </a:lnTo>
                      <a:lnTo>
                        <a:pt x="265" y="248"/>
                      </a:lnTo>
                      <a:lnTo>
                        <a:pt x="261" y="254"/>
                      </a:lnTo>
                      <a:close/>
                      <a:moveTo>
                        <a:pt x="682" y="336"/>
                      </a:moveTo>
                      <a:lnTo>
                        <a:pt x="679" y="332"/>
                      </a:lnTo>
                      <a:lnTo>
                        <a:pt x="674" y="335"/>
                      </a:lnTo>
                      <a:lnTo>
                        <a:pt x="673" y="332"/>
                      </a:lnTo>
                      <a:lnTo>
                        <a:pt x="667" y="340"/>
                      </a:lnTo>
                      <a:lnTo>
                        <a:pt x="665" y="347"/>
                      </a:lnTo>
                      <a:lnTo>
                        <a:pt x="663" y="352"/>
                      </a:lnTo>
                      <a:lnTo>
                        <a:pt x="659" y="353"/>
                      </a:lnTo>
                      <a:lnTo>
                        <a:pt x="658" y="353"/>
                      </a:lnTo>
                      <a:lnTo>
                        <a:pt x="657" y="355"/>
                      </a:lnTo>
                      <a:lnTo>
                        <a:pt x="645" y="355"/>
                      </a:lnTo>
                      <a:lnTo>
                        <a:pt x="634" y="355"/>
                      </a:lnTo>
                      <a:lnTo>
                        <a:pt x="632" y="358"/>
                      </a:lnTo>
                      <a:lnTo>
                        <a:pt x="624" y="364"/>
                      </a:lnTo>
                      <a:lnTo>
                        <a:pt x="626" y="365"/>
                      </a:lnTo>
                      <a:lnTo>
                        <a:pt x="626" y="369"/>
                      </a:lnTo>
                      <a:lnTo>
                        <a:pt x="621" y="372"/>
                      </a:lnTo>
                      <a:lnTo>
                        <a:pt x="615" y="371"/>
                      </a:lnTo>
                      <a:lnTo>
                        <a:pt x="610" y="371"/>
                      </a:lnTo>
                      <a:lnTo>
                        <a:pt x="606" y="372"/>
                      </a:lnTo>
                      <a:lnTo>
                        <a:pt x="607" y="375"/>
                      </a:lnTo>
                      <a:lnTo>
                        <a:pt x="607" y="375"/>
                      </a:lnTo>
                      <a:lnTo>
                        <a:pt x="607" y="376"/>
                      </a:lnTo>
                      <a:lnTo>
                        <a:pt x="601" y="381"/>
                      </a:lnTo>
                      <a:lnTo>
                        <a:pt x="597" y="383"/>
                      </a:lnTo>
                      <a:lnTo>
                        <a:pt x="593" y="384"/>
                      </a:lnTo>
                      <a:lnTo>
                        <a:pt x="589" y="387"/>
                      </a:lnTo>
                      <a:lnTo>
                        <a:pt x="585" y="388"/>
                      </a:lnTo>
                      <a:lnTo>
                        <a:pt x="581" y="388"/>
                      </a:lnTo>
                      <a:lnTo>
                        <a:pt x="577" y="385"/>
                      </a:lnTo>
                      <a:lnTo>
                        <a:pt x="579" y="383"/>
                      </a:lnTo>
                      <a:lnTo>
                        <a:pt x="581" y="379"/>
                      </a:lnTo>
                      <a:lnTo>
                        <a:pt x="583" y="375"/>
                      </a:lnTo>
                      <a:lnTo>
                        <a:pt x="583" y="371"/>
                      </a:lnTo>
                      <a:lnTo>
                        <a:pt x="582" y="365"/>
                      </a:lnTo>
                      <a:lnTo>
                        <a:pt x="580" y="365"/>
                      </a:lnTo>
                      <a:lnTo>
                        <a:pt x="576" y="369"/>
                      </a:lnTo>
                      <a:lnTo>
                        <a:pt x="574" y="369"/>
                      </a:lnTo>
                      <a:lnTo>
                        <a:pt x="574" y="366"/>
                      </a:lnTo>
                      <a:lnTo>
                        <a:pt x="577" y="363"/>
                      </a:lnTo>
                      <a:lnTo>
                        <a:pt x="579" y="358"/>
                      </a:lnTo>
                      <a:lnTo>
                        <a:pt x="577" y="354"/>
                      </a:lnTo>
                      <a:lnTo>
                        <a:pt x="572" y="350"/>
                      </a:lnTo>
                      <a:lnTo>
                        <a:pt x="566" y="348"/>
                      </a:lnTo>
                      <a:lnTo>
                        <a:pt x="566" y="352"/>
                      </a:lnTo>
                      <a:lnTo>
                        <a:pt x="564" y="353"/>
                      </a:lnTo>
                      <a:lnTo>
                        <a:pt x="563" y="358"/>
                      </a:lnTo>
                      <a:lnTo>
                        <a:pt x="563" y="354"/>
                      </a:lnTo>
                      <a:lnTo>
                        <a:pt x="560" y="356"/>
                      </a:lnTo>
                      <a:lnTo>
                        <a:pt x="558" y="360"/>
                      </a:lnTo>
                      <a:lnTo>
                        <a:pt x="557" y="364"/>
                      </a:lnTo>
                      <a:lnTo>
                        <a:pt x="557" y="369"/>
                      </a:lnTo>
                      <a:lnTo>
                        <a:pt x="558" y="373"/>
                      </a:lnTo>
                      <a:lnTo>
                        <a:pt x="558" y="379"/>
                      </a:lnTo>
                      <a:lnTo>
                        <a:pt x="556" y="384"/>
                      </a:lnTo>
                      <a:lnTo>
                        <a:pt x="554" y="385"/>
                      </a:lnTo>
                      <a:lnTo>
                        <a:pt x="552" y="387"/>
                      </a:lnTo>
                      <a:lnTo>
                        <a:pt x="551" y="387"/>
                      </a:lnTo>
                      <a:lnTo>
                        <a:pt x="550" y="385"/>
                      </a:lnTo>
                      <a:lnTo>
                        <a:pt x="548" y="381"/>
                      </a:lnTo>
                      <a:lnTo>
                        <a:pt x="547" y="378"/>
                      </a:lnTo>
                      <a:lnTo>
                        <a:pt x="548" y="377"/>
                      </a:lnTo>
                      <a:lnTo>
                        <a:pt x="547" y="372"/>
                      </a:lnTo>
                      <a:lnTo>
                        <a:pt x="548" y="367"/>
                      </a:lnTo>
                      <a:lnTo>
                        <a:pt x="550" y="360"/>
                      </a:lnTo>
                      <a:lnTo>
                        <a:pt x="553" y="353"/>
                      </a:lnTo>
                      <a:lnTo>
                        <a:pt x="552" y="353"/>
                      </a:lnTo>
                      <a:lnTo>
                        <a:pt x="547" y="359"/>
                      </a:lnTo>
                      <a:lnTo>
                        <a:pt x="546" y="358"/>
                      </a:lnTo>
                      <a:lnTo>
                        <a:pt x="550" y="355"/>
                      </a:lnTo>
                      <a:lnTo>
                        <a:pt x="553" y="348"/>
                      </a:lnTo>
                      <a:lnTo>
                        <a:pt x="558" y="348"/>
                      </a:lnTo>
                      <a:lnTo>
                        <a:pt x="563" y="346"/>
                      </a:lnTo>
                      <a:lnTo>
                        <a:pt x="568" y="347"/>
                      </a:lnTo>
                      <a:lnTo>
                        <a:pt x="569" y="347"/>
                      </a:lnTo>
                      <a:lnTo>
                        <a:pt x="575" y="346"/>
                      </a:lnTo>
                      <a:lnTo>
                        <a:pt x="571" y="342"/>
                      </a:lnTo>
                      <a:lnTo>
                        <a:pt x="569" y="342"/>
                      </a:lnTo>
                      <a:lnTo>
                        <a:pt x="568" y="342"/>
                      </a:lnTo>
                      <a:lnTo>
                        <a:pt x="565" y="338"/>
                      </a:lnTo>
                      <a:lnTo>
                        <a:pt x="559" y="340"/>
                      </a:lnTo>
                      <a:lnTo>
                        <a:pt x="553" y="342"/>
                      </a:lnTo>
                      <a:lnTo>
                        <a:pt x="548" y="338"/>
                      </a:lnTo>
                      <a:lnTo>
                        <a:pt x="545" y="337"/>
                      </a:lnTo>
                      <a:lnTo>
                        <a:pt x="547" y="331"/>
                      </a:lnTo>
                      <a:lnTo>
                        <a:pt x="541" y="335"/>
                      </a:lnTo>
                      <a:lnTo>
                        <a:pt x="535" y="338"/>
                      </a:lnTo>
                      <a:lnTo>
                        <a:pt x="530" y="341"/>
                      </a:lnTo>
                      <a:lnTo>
                        <a:pt x="527" y="337"/>
                      </a:lnTo>
                      <a:lnTo>
                        <a:pt x="519" y="340"/>
                      </a:lnTo>
                      <a:lnTo>
                        <a:pt x="519" y="338"/>
                      </a:lnTo>
                      <a:lnTo>
                        <a:pt x="524" y="334"/>
                      </a:lnTo>
                      <a:lnTo>
                        <a:pt x="529" y="330"/>
                      </a:lnTo>
                      <a:lnTo>
                        <a:pt x="536" y="326"/>
                      </a:lnTo>
                      <a:lnTo>
                        <a:pt x="528" y="324"/>
                      </a:lnTo>
                      <a:lnTo>
                        <a:pt x="522" y="325"/>
                      </a:lnTo>
                      <a:lnTo>
                        <a:pt x="516" y="323"/>
                      </a:lnTo>
                      <a:lnTo>
                        <a:pt x="508" y="320"/>
                      </a:lnTo>
                      <a:lnTo>
                        <a:pt x="504" y="320"/>
                      </a:lnTo>
                      <a:lnTo>
                        <a:pt x="502" y="318"/>
                      </a:lnTo>
                      <a:lnTo>
                        <a:pt x="501" y="313"/>
                      </a:lnTo>
                      <a:lnTo>
                        <a:pt x="499" y="313"/>
                      </a:lnTo>
                      <a:lnTo>
                        <a:pt x="499" y="317"/>
                      </a:lnTo>
                      <a:lnTo>
                        <a:pt x="484" y="317"/>
                      </a:lnTo>
                      <a:lnTo>
                        <a:pt x="461" y="317"/>
                      </a:lnTo>
                      <a:lnTo>
                        <a:pt x="438" y="317"/>
                      </a:lnTo>
                      <a:lnTo>
                        <a:pt x="419" y="317"/>
                      </a:lnTo>
                      <a:lnTo>
                        <a:pt x="399" y="317"/>
                      </a:lnTo>
                      <a:lnTo>
                        <a:pt x="379" y="317"/>
                      </a:lnTo>
                      <a:lnTo>
                        <a:pt x="359" y="317"/>
                      </a:lnTo>
                      <a:lnTo>
                        <a:pt x="351" y="317"/>
                      </a:lnTo>
                      <a:lnTo>
                        <a:pt x="332" y="317"/>
                      </a:lnTo>
                      <a:lnTo>
                        <a:pt x="313" y="317"/>
                      </a:lnTo>
                      <a:lnTo>
                        <a:pt x="315" y="325"/>
                      </a:lnTo>
                      <a:lnTo>
                        <a:pt x="316" y="332"/>
                      </a:lnTo>
                      <a:lnTo>
                        <a:pt x="314" y="336"/>
                      </a:lnTo>
                      <a:lnTo>
                        <a:pt x="310" y="326"/>
                      </a:lnTo>
                      <a:lnTo>
                        <a:pt x="301" y="323"/>
                      </a:lnTo>
                      <a:lnTo>
                        <a:pt x="301" y="325"/>
                      </a:lnTo>
                      <a:lnTo>
                        <a:pt x="302" y="330"/>
                      </a:lnTo>
                      <a:lnTo>
                        <a:pt x="304" y="338"/>
                      </a:lnTo>
                      <a:lnTo>
                        <a:pt x="306" y="350"/>
                      </a:lnTo>
                      <a:lnTo>
                        <a:pt x="304" y="359"/>
                      </a:lnTo>
                      <a:lnTo>
                        <a:pt x="304" y="367"/>
                      </a:lnTo>
                      <a:lnTo>
                        <a:pt x="302" y="377"/>
                      </a:lnTo>
                      <a:lnTo>
                        <a:pt x="303" y="383"/>
                      </a:lnTo>
                      <a:lnTo>
                        <a:pt x="304" y="392"/>
                      </a:lnTo>
                      <a:lnTo>
                        <a:pt x="302" y="399"/>
                      </a:lnTo>
                      <a:lnTo>
                        <a:pt x="306" y="404"/>
                      </a:lnTo>
                      <a:lnTo>
                        <a:pt x="307" y="410"/>
                      </a:lnTo>
                      <a:lnTo>
                        <a:pt x="312" y="417"/>
                      </a:lnTo>
                      <a:lnTo>
                        <a:pt x="315" y="421"/>
                      </a:lnTo>
                      <a:lnTo>
                        <a:pt x="315" y="422"/>
                      </a:lnTo>
                      <a:lnTo>
                        <a:pt x="320" y="434"/>
                      </a:lnTo>
                      <a:lnTo>
                        <a:pt x="327" y="442"/>
                      </a:lnTo>
                      <a:lnTo>
                        <a:pt x="327" y="446"/>
                      </a:lnTo>
                      <a:lnTo>
                        <a:pt x="330" y="448"/>
                      </a:lnTo>
                      <a:lnTo>
                        <a:pt x="336" y="448"/>
                      </a:lnTo>
                      <a:lnTo>
                        <a:pt x="338" y="451"/>
                      </a:lnTo>
                      <a:lnTo>
                        <a:pt x="342" y="451"/>
                      </a:lnTo>
                      <a:lnTo>
                        <a:pt x="343" y="453"/>
                      </a:lnTo>
                      <a:lnTo>
                        <a:pt x="345" y="454"/>
                      </a:lnTo>
                      <a:lnTo>
                        <a:pt x="350" y="459"/>
                      </a:lnTo>
                      <a:lnTo>
                        <a:pt x="351" y="463"/>
                      </a:lnTo>
                      <a:lnTo>
                        <a:pt x="359" y="463"/>
                      </a:lnTo>
                      <a:lnTo>
                        <a:pt x="367" y="462"/>
                      </a:lnTo>
                      <a:lnTo>
                        <a:pt x="367" y="463"/>
                      </a:lnTo>
                      <a:lnTo>
                        <a:pt x="377" y="466"/>
                      </a:lnTo>
                      <a:lnTo>
                        <a:pt x="393" y="473"/>
                      </a:lnTo>
                      <a:lnTo>
                        <a:pt x="406" y="473"/>
                      </a:lnTo>
                      <a:lnTo>
                        <a:pt x="411" y="473"/>
                      </a:lnTo>
                      <a:lnTo>
                        <a:pt x="411" y="469"/>
                      </a:lnTo>
                      <a:lnTo>
                        <a:pt x="423" y="469"/>
                      </a:lnTo>
                      <a:lnTo>
                        <a:pt x="425" y="473"/>
                      </a:lnTo>
                      <a:lnTo>
                        <a:pt x="429" y="475"/>
                      </a:lnTo>
                      <a:lnTo>
                        <a:pt x="432" y="477"/>
                      </a:lnTo>
                      <a:lnTo>
                        <a:pt x="435" y="482"/>
                      </a:lnTo>
                      <a:lnTo>
                        <a:pt x="436" y="486"/>
                      </a:lnTo>
                      <a:lnTo>
                        <a:pt x="440" y="488"/>
                      </a:lnTo>
                      <a:lnTo>
                        <a:pt x="446" y="491"/>
                      </a:lnTo>
                      <a:lnTo>
                        <a:pt x="449" y="485"/>
                      </a:lnTo>
                      <a:lnTo>
                        <a:pt x="455" y="485"/>
                      </a:lnTo>
                      <a:lnTo>
                        <a:pt x="460" y="488"/>
                      </a:lnTo>
                      <a:lnTo>
                        <a:pt x="463" y="493"/>
                      </a:lnTo>
                      <a:lnTo>
                        <a:pt x="465" y="498"/>
                      </a:lnTo>
                      <a:lnTo>
                        <a:pt x="470" y="502"/>
                      </a:lnTo>
                      <a:lnTo>
                        <a:pt x="471" y="506"/>
                      </a:lnTo>
                      <a:lnTo>
                        <a:pt x="472" y="510"/>
                      </a:lnTo>
                      <a:lnTo>
                        <a:pt x="478" y="512"/>
                      </a:lnTo>
                      <a:lnTo>
                        <a:pt x="483" y="515"/>
                      </a:lnTo>
                      <a:lnTo>
                        <a:pt x="486" y="514"/>
                      </a:lnTo>
                      <a:lnTo>
                        <a:pt x="484" y="511"/>
                      </a:lnTo>
                      <a:lnTo>
                        <a:pt x="483" y="508"/>
                      </a:lnTo>
                      <a:lnTo>
                        <a:pt x="483" y="503"/>
                      </a:lnTo>
                      <a:lnTo>
                        <a:pt x="486" y="499"/>
                      </a:lnTo>
                      <a:lnTo>
                        <a:pt x="489" y="495"/>
                      </a:lnTo>
                      <a:lnTo>
                        <a:pt x="495" y="493"/>
                      </a:lnTo>
                      <a:lnTo>
                        <a:pt x="501" y="487"/>
                      </a:lnTo>
                      <a:lnTo>
                        <a:pt x="507" y="485"/>
                      </a:lnTo>
                      <a:lnTo>
                        <a:pt x="512" y="485"/>
                      </a:lnTo>
                      <a:lnTo>
                        <a:pt x="517" y="486"/>
                      </a:lnTo>
                      <a:lnTo>
                        <a:pt x="522" y="486"/>
                      </a:lnTo>
                      <a:lnTo>
                        <a:pt x="528" y="489"/>
                      </a:lnTo>
                      <a:lnTo>
                        <a:pt x="533" y="489"/>
                      </a:lnTo>
                      <a:lnTo>
                        <a:pt x="535" y="488"/>
                      </a:lnTo>
                      <a:lnTo>
                        <a:pt x="537" y="489"/>
                      </a:lnTo>
                      <a:lnTo>
                        <a:pt x="539" y="488"/>
                      </a:lnTo>
                      <a:lnTo>
                        <a:pt x="537" y="487"/>
                      </a:lnTo>
                      <a:lnTo>
                        <a:pt x="537" y="483"/>
                      </a:lnTo>
                      <a:lnTo>
                        <a:pt x="536" y="482"/>
                      </a:lnTo>
                      <a:lnTo>
                        <a:pt x="539" y="481"/>
                      </a:lnTo>
                      <a:lnTo>
                        <a:pt x="543" y="480"/>
                      </a:lnTo>
                      <a:lnTo>
                        <a:pt x="550" y="481"/>
                      </a:lnTo>
                      <a:lnTo>
                        <a:pt x="557" y="480"/>
                      </a:lnTo>
                      <a:lnTo>
                        <a:pt x="562" y="482"/>
                      </a:lnTo>
                      <a:lnTo>
                        <a:pt x="565" y="486"/>
                      </a:lnTo>
                      <a:lnTo>
                        <a:pt x="566" y="486"/>
                      </a:lnTo>
                      <a:lnTo>
                        <a:pt x="572" y="482"/>
                      </a:lnTo>
                      <a:lnTo>
                        <a:pt x="575" y="483"/>
                      </a:lnTo>
                      <a:lnTo>
                        <a:pt x="581" y="489"/>
                      </a:lnTo>
                      <a:lnTo>
                        <a:pt x="582" y="494"/>
                      </a:lnTo>
                      <a:lnTo>
                        <a:pt x="581" y="499"/>
                      </a:lnTo>
                      <a:lnTo>
                        <a:pt x="582" y="502"/>
                      </a:lnTo>
                      <a:lnTo>
                        <a:pt x="585" y="508"/>
                      </a:lnTo>
                      <a:lnTo>
                        <a:pt x="588" y="514"/>
                      </a:lnTo>
                      <a:lnTo>
                        <a:pt x="592" y="516"/>
                      </a:lnTo>
                      <a:lnTo>
                        <a:pt x="592" y="518"/>
                      </a:lnTo>
                      <a:lnTo>
                        <a:pt x="595" y="520"/>
                      </a:lnTo>
                      <a:lnTo>
                        <a:pt x="598" y="518"/>
                      </a:lnTo>
                      <a:lnTo>
                        <a:pt x="599" y="515"/>
                      </a:lnTo>
                      <a:lnTo>
                        <a:pt x="599" y="511"/>
                      </a:lnTo>
                      <a:lnTo>
                        <a:pt x="600" y="506"/>
                      </a:lnTo>
                      <a:lnTo>
                        <a:pt x="597" y="498"/>
                      </a:lnTo>
                      <a:lnTo>
                        <a:pt x="597" y="494"/>
                      </a:lnTo>
                      <a:lnTo>
                        <a:pt x="593" y="489"/>
                      </a:lnTo>
                      <a:lnTo>
                        <a:pt x="592" y="482"/>
                      </a:lnTo>
                      <a:lnTo>
                        <a:pt x="591" y="477"/>
                      </a:lnTo>
                      <a:lnTo>
                        <a:pt x="591" y="471"/>
                      </a:lnTo>
                      <a:lnTo>
                        <a:pt x="594" y="466"/>
                      </a:lnTo>
                      <a:lnTo>
                        <a:pt x="598" y="463"/>
                      </a:lnTo>
                      <a:lnTo>
                        <a:pt x="605" y="458"/>
                      </a:lnTo>
                      <a:lnTo>
                        <a:pt x="606" y="456"/>
                      </a:lnTo>
                      <a:lnTo>
                        <a:pt x="610" y="452"/>
                      </a:lnTo>
                      <a:lnTo>
                        <a:pt x="614" y="452"/>
                      </a:lnTo>
                      <a:lnTo>
                        <a:pt x="617" y="447"/>
                      </a:lnTo>
                      <a:lnTo>
                        <a:pt x="624" y="445"/>
                      </a:lnTo>
                      <a:lnTo>
                        <a:pt x="629" y="439"/>
                      </a:lnTo>
                      <a:lnTo>
                        <a:pt x="628" y="430"/>
                      </a:lnTo>
                      <a:lnTo>
                        <a:pt x="627" y="428"/>
                      </a:lnTo>
                      <a:lnTo>
                        <a:pt x="626" y="427"/>
                      </a:lnTo>
                      <a:lnTo>
                        <a:pt x="624" y="419"/>
                      </a:lnTo>
                      <a:lnTo>
                        <a:pt x="621" y="416"/>
                      </a:lnTo>
                      <a:lnTo>
                        <a:pt x="624" y="417"/>
                      </a:lnTo>
                      <a:lnTo>
                        <a:pt x="623" y="412"/>
                      </a:lnTo>
                      <a:lnTo>
                        <a:pt x="624" y="408"/>
                      </a:lnTo>
                      <a:lnTo>
                        <a:pt x="626" y="416"/>
                      </a:lnTo>
                      <a:lnTo>
                        <a:pt x="629" y="419"/>
                      </a:lnTo>
                      <a:lnTo>
                        <a:pt x="627" y="424"/>
                      </a:lnTo>
                      <a:lnTo>
                        <a:pt x="627" y="425"/>
                      </a:lnTo>
                      <a:lnTo>
                        <a:pt x="632" y="418"/>
                      </a:lnTo>
                      <a:lnTo>
                        <a:pt x="633" y="415"/>
                      </a:lnTo>
                      <a:lnTo>
                        <a:pt x="633" y="412"/>
                      </a:lnTo>
                      <a:lnTo>
                        <a:pt x="632" y="410"/>
                      </a:lnTo>
                      <a:lnTo>
                        <a:pt x="630" y="405"/>
                      </a:lnTo>
                      <a:lnTo>
                        <a:pt x="633" y="407"/>
                      </a:lnTo>
                      <a:lnTo>
                        <a:pt x="634" y="408"/>
                      </a:lnTo>
                      <a:lnTo>
                        <a:pt x="634" y="410"/>
                      </a:lnTo>
                      <a:lnTo>
                        <a:pt x="639" y="404"/>
                      </a:lnTo>
                      <a:lnTo>
                        <a:pt x="640" y="398"/>
                      </a:lnTo>
                      <a:lnTo>
                        <a:pt x="639" y="396"/>
                      </a:lnTo>
                      <a:lnTo>
                        <a:pt x="640" y="394"/>
                      </a:lnTo>
                      <a:lnTo>
                        <a:pt x="640" y="395"/>
                      </a:lnTo>
                      <a:lnTo>
                        <a:pt x="645" y="395"/>
                      </a:lnTo>
                      <a:lnTo>
                        <a:pt x="655" y="393"/>
                      </a:lnTo>
                      <a:lnTo>
                        <a:pt x="652" y="392"/>
                      </a:lnTo>
                      <a:lnTo>
                        <a:pt x="643" y="393"/>
                      </a:lnTo>
                      <a:lnTo>
                        <a:pt x="647" y="390"/>
                      </a:lnTo>
                      <a:lnTo>
                        <a:pt x="652" y="390"/>
                      </a:lnTo>
                      <a:lnTo>
                        <a:pt x="655" y="389"/>
                      </a:lnTo>
                      <a:lnTo>
                        <a:pt x="659" y="388"/>
                      </a:lnTo>
                      <a:lnTo>
                        <a:pt x="663" y="388"/>
                      </a:lnTo>
                      <a:lnTo>
                        <a:pt x="668" y="387"/>
                      </a:lnTo>
                      <a:lnTo>
                        <a:pt x="668" y="384"/>
                      </a:lnTo>
                      <a:lnTo>
                        <a:pt x="665" y="382"/>
                      </a:lnTo>
                      <a:lnTo>
                        <a:pt x="667" y="385"/>
                      </a:lnTo>
                      <a:lnTo>
                        <a:pt x="664" y="385"/>
                      </a:lnTo>
                      <a:lnTo>
                        <a:pt x="662" y="381"/>
                      </a:lnTo>
                      <a:lnTo>
                        <a:pt x="662" y="376"/>
                      </a:lnTo>
                      <a:lnTo>
                        <a:pt x="663" y="373"/>
                      </a:lnTo>
                      <a:lnTo>
                        <a:pt x="667" y="367"/>
                      </a:lnTo>
                      <a:lnTo>
                        <a:pt x="674" y="365"/>
                      </a:lnTo>
                      <a:lnTo>
                        <a:pt x="680" y="363"/>
                      </a:lnTo>
                      <a:lnTo>
                        <a:pt x="687" y="358"/>
                      </a:lnTo>
                      <a:lnTo>
                        <a:pt x="686" y="354"/>
                      </a:lnTo>
                      <a:lnTo>
                        <a:pt x="682" y="349"/>
                      </a:lnTo>
                      <a:lnTo>
                        <a:pt x="682" y="336"/>
                      </a:lnTo>
                      <a:close/>
                      <a:moveTo>
                        <a:pt x="109" y="215"/>
                      </a:moveTo>
                      <a:lnTo>
                        <a:pt x="105" y="216"/>
                      </a:lnTo>
                      <a:lnTo>
                        <a:pt x="99" y="221"/>
                      </a:lnTo>
                      <a:lnTo>
                        <a:pt x="100" y="227"/>
                      </a:lnTo>
                      <a:lnTo>
                        <a:pt x="104" y="231"/>
                      </a:lnTo>
                      <a:lnTo>
                        <a:pt x="111" y="226"/>
                      </a:lnTo>
                      <a:lnTo>
                        <a:pt x="116" y="220"/>
                      </a:lnTo>
                      <a:lnTo>
                        <a:pt x="114" y="216"/>
                      </a:lnTo>
                      <a:lnTo>
                        <a:pt x="109" y="215"/>
                      </a:lnTo>
                      <a:close/>
                      <a:moveTo>
                        <a:pt x="0" y="146"/>
                      </a:moveTo>
                      <a:lnTo>
                        <a:pt x="5" y="144"/>
                      </a:lnTo>
                      <a:lnTo>
                        <a:pt x="5" y="141"/>
                      </a:lnTo>
                      <a:lnTo>
                        <a:pt x="0" y="140"/>
                      </a:lnTo>
                      <a:lnTo>
                        <a:pt x="0" y="146"/>
                      </a:lnTo>
                      <a:close/>
                      <a:moveTo>
                        <a:pt x="21" y="184"/>
                      </a:moveTo>
                      <a:lnTo>
                        <a:pt x="13" y="186"/>
                      </a:lnTo>
                      <a:lnTo>
                        <a:pt x="18" y="190"/>
                      </a:lnTo>
                      <a:lnTo>
                        <a:pt x="22" y="192"/>
                      </a:lnTo>
                      <a:lnTo>
                        <a:pt x="27" y="190"/>
                      </a:lnTo>
                      <a:lnTo>
                        <a:pt x="25" y="185"/>
                      </a:lnTo>
                      <a:lnTo>
                        <a:pt x="21" y="184"/>
                      </a:lnTo>
                      <a:close/>
                      <a:moveTo>
                        <a:pt x="254" y="261"/>
                      </a:moveTo>
                      <a:lnTo>
                        <a:pt x="246" y="262"/>
                      </a:lnTo>
                      <a:lnTo>
                        <a:pt x="244" y="261"/>
                      </a:lnTo>
                      <a:lnTo>
                        <a:pt x="243" y="265"/>
                      </a:lnTo>
                      <a:lnTo>
                        <a:pt x="244" y="269"/>
                      </a:lnTo>
                      <a:lnTo>
                        <a:pt x="248" y="273"/>
                      </a:lnTo>
                      <a:lnTo>
                        <a:pt x="250" y="278"/>
                      </a:lnTo>
                      <a:lnTo>
                        <a:pt x="255" y="283"/>
                      </a:lnTo>
                      <a:lnTo>
                        <a:pt x="257" y="283"/>
                      </a:lnTo>
                      <a:lnTo>
                        <a:pt x="251" y="274"/>
                      </a:lnTo>
                      <a:lnTo>
                        <a:pt x="254" y="261"/>
                      </a:lnTo>
                      <a:close/>
                      <a:moveTo>
                        <a:pt x="89" y="550"/>
                      </a:moveTo>
                      <a:lnTo>
                        <a:pt x="87" y="549"/>
                      </a:lnTo>
                      <a:lnTo>
                        <a:pt x="86" y="550"/>
                      </a:lnTo>
                      <a:lnTo>
                        <a:pt x="86" y="550"/>
                      </a:lnTo>
                      <a:lnTo>
                        <a:pt x="87" y="551"/>
                      </a:lnTo>
                      <a:lnTo>
                        <a:pt x="88" y="552"/>
                      </a:lnTo>
                      <a:lnTo>
                        <a:pt x="89" y="552"/>
                      </a:lnTo>
                      <a:lnTo>
                        <a:pt x="91" y="551"/>
                      </a:lnTo>
                      <a:lnTo>
                        <a:pt x="89" y="550"/>
                      </a:lnTo>
                      <a:close/>
                      <a:moveTo>
                        <a:pt x="82" y="549"/>
                      </a:moveTo>
                      <a:lnTo>
                        <a:pt x="86" y="549"/>
                      </a:lnTo>
                      <a:lnTo>
                        <a:pt x="86" y="549"/>
                      </a:lnTo>
                      <a:lnTo>
                        <a:pt x="82" y="547"/>
                      </a:lnTo>
                      <a:lnTo>
                        <a:pt x="82" y="549"/>
                      </a:lnTo>
                      <a:close/>
                      <a:moveTo>
                        <a:pt x="95" y="556"/>
                      </a:moveTo>
                      <a:lnTo>
                        <a:pt x="94" y="556"/>
                      </a:lnTo>
                      <a:lnTo>
                        <a:pt x="92" y="555"/>
                      </a:lnTo>
                      <a:lnTo>
                        <a:pt x="92" y="555"/>
                      </a:lnTo>
                      <a:lnTo>
                        <a:pt x="91" y="555"/>
                      </a:lnTo>
                      <a:lnTo>
                        <a:pt x="92" y="557"/>
                      </a:lnTo>
                      <a:lnTo>
                        <a:pt x="91" y="558"/>
                      </a:lnTo>
                      <a:lnTo>
                        <a:pt x="91" y="558"/>
                      </a:lnTo>
                      <a:lnTo>
                        <a:pt x="91" y="561"/>
                      </a:lnTo>
                      <a:lnTo>
                        <a:pt x="91" y="563"/>
                      </a:lnTo>
                      <a:lnTo>
                        <a:pt x="93" y="564"/>
                      </a:lnTo>
                      <a:lnTo>
                        <a:pt x="93" y="563"/>
                      </a:lnTo>
                      <a:lnTo>
                        <a:pt x="95" y="562"/>
                      </a:lnTo>
                      <a:lnTo>
                        <a:pt x="98" y="561"/>
                      </a:lnTo>
                      <a:lnTo>
                        <a:pt x="99" y="560"/>
                      </a:lnTo>
                      <a:lnTo>
                        <a:pt x="97" y="557"/>
                      </a:lnTo>
                      <a:lnTo>
                        <a:pt x="95" y="556"/>
                      </a:lnTo>
                      <a:close/>
                      <a:moveTo>
                        <a:pt x="77" y="544"/>
                      </a:moveTo>
                      <a:lnTo>
                        <a:pt x="75" y="545"/>
                      </a:lnTo>
                      <a:lnTo>
                        <a:pt x="75" y="545"/>
                      </a:lnTo>
                      <a:lnTo>
                        <a:pt x="76" y="547"/>
                      </a:lnTo>
                      <a:lnTo>
                        <a:pt x="79" y="547"/>
                      </a:lnTo>
                      <a:lnTo>
                        <a:pt x="79" y="547"/>
                      </a:lnTo>
                      <a:lnTo>
                        <a:pt x="80" y="547"/>
                      </a:lnTo>
                      <a:lnTo>
                        <a:pt x="77" y="545"/>
                      </a:lnTo>
                      <a:lnTo>
                        <a:pt x="77" y="544"/>
                      </a:lnTo>
                      <a:close/>
                      <a:moveTo>
                        <a:pt x="66" y="540"/>
                      </a:moveTo>
                      <a:lnTo>
                        <a:pt x="65" y="541"/>
                      </a:lnTo>
                      <a:lnTo>
                        <a:pt x="65" y="541"/>
                      </a:lnTo>
                      <a:lnTo>
                        <a:pt x="68" y="543"/>
                      </a:lnTo>
                      <a:lnTo>
                        <a:pt x="68" y="543"/>
                      </a:lnTo>
                      <a:lnTo>
                        <a:pt x="68" y="540"/>
                      </a:lnTo>
                      <a:lnTo>
                        <a:pt x="66" y="540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201" name="Gruppo 200"/>
            <p:cNvGrpSpPr/>
            <p:nvPr/>
          </p:nvGrpSpPr>
          <p:grpSpPr>
            <a:xfrm>
              <a:off x="2741681" y="4333121"/>
              <a:ext cx="1128404" cy="1216669"/>
              <a:chOff x="2835275" y="4227513"/>
              <a:chExt cx="1035050" cy="1116013"/>
            </a:xfrm>
          </p:grpSpPr>
          <p:sp>
            <p:nvSpPr>
              <p:cNvPr id="8" name="Figura a mano libera 7"/>
              <p:cNvSpPr>
                <a:spLocks/>
              </p:cNvSpPr>
              <p:nvPr/>
            </p:nvSpPr>
            <p:spPr bwMode="auto">
              <a:xfrm>
                <a:off x="3146425" y="5267325"/>
                <a:ext cx="19050" cy="42863"/>
              </a:xfrm>
              <a:custGeom>
                <a:avLst/>
                <a:gdLst>
                  <a:gd name="T0" fmla="*/ 8 w 12"/>
                  <a:gd name="T1" fmla="*/ 7 h 27"/>
                  <a:gd name="T2" fmla="*/ 8 w 12"/>
                  <a:gd name="T3" fmla="*/ 11 h 27"/>
                  <a:gd name="T4" fmla="*/ 8 w 12"/>
                  <a:gd name="T5" fmla="*/ 15 h 27"/>
                  <a:gd name="T6" fmla="*/ 12 w 12"/>
                  <a:gd name="T7" fmla="*/ 17 h 27"/>
                  <a:gd name="T8" fmla="*/ 12 w 12"/>
                  <a:gd name="T9" fmla="*/ 19 h 27"/>
                  <a:gd name="T10" fmla="*/ 9 w 12"/>
                  <a:gd name="T11" fmla="*/ 21 h 27"/>
                  <a:gd name="T12" fmla="*/ 8 w 12"/>
                  <a:gd name="T13" fmla="*/ 23 h 27"/>
                  <a:gd name="T14" fmla="*/ 6 w 12"/>
                  <a:gd name="T15" fmla="*/ 27 h 27"/>
                  <a:gd name="T16" fmla="*/ 5 w 12"/>
                  <a:gd name="T17" fmla="*/ 27 h 27"/>
                  <a:gd name="T18" fmla="*/ 5 w 12"/>
                  <a:gd name="T19" fmla="*/ 24 h 27"/>
                  <a:gd name="T20" fmla="*/ 1 w 12"/>
                  <a:gd name="T21" fmla="*/ 22 h 27"/>
                  <a:gd name="T22" fmla="*/ 0 w 12"/>
                  <a:gd name="T23" fmla="*/ 18 h 27"/>
                  <a:gd name="T24" fmla="*/ 1 w 12"/>
                  <a:gd name="T25" fmla="*/ 12 h 27"/>
                  <a:gd name="T26" fmla="*/ 1 w 12"/>
                  <a:gd name="T27" fmla="*/ 8 h 27"/>
                  <a:gd name="T28" fmla="*/ 0 w 12"/>
                  <a:gd name="T29" fmla="*/ 7 h 27"/>
                  <a:gd name="T30" fmla="*/ 0 w 12"/>
                  <a:gd name="T31" fmla="*/ 5 h 27"/>
                  <a:gd name="T32" fmla="*/ 3 w 12"/>
                  <a:gd name="T33" fmla="*/ 0 h 27"/>
                  <a:gd name="T34" fmla="*/ 3 w 12"/>
                  <a:gd name="T35" fmla="*/ 1 h 27"/>
                  <a:gd name="T36" fmla="*/ 5 w 12"/>
                  <a:gd name="T37" fmla="*/ 1 h 27"/>
                  <a:gd name="T38" fmla="*/ 7 w 12"/>
                  <a:gd name="T39" fmla="*/ 4 h 27"/>
                  <a:gd name="T40" fmla="*/ 8 w 12"/>
                  <a:gd name="T41" fmla="*/ 5 h 27"/>
                  <a:gd name="T42" fmla="*/ 8 w 12"/>
                  <a:gd name="T43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" h="27">
                    <a:moveTo>
                      <a:pt x="8" y="7"/>
                    </a:moveTo>
                    <a:lnTo>
                      <a:pt x="8" y="11"/>
                    </a:lnTo>
                    <a:lnTo>
                      <a:pt x="8" y="15"/>
                    </a:lnTo>
                    <a:lnTo>
                      <a:pt x="12" y="17"/>
                    </a:lnTo>
                    <a:lnTo>
                      <a:pt x="12" y="19"/>
                    </a:lnTo>
                    <a:lnTo>
                      <a:pt x="9" y="21"/>
                    </a:lnTo>
                    <a:lnTo>
                      <a:pt x="8" y="23"/>
                    </a:lnTo>
                    <a:lnTo>
                      <a:pt x="6" y="27"/>
                    </a:lnTo>
                    <a:lnTo>
                      <a:pt x="5" y="27"/>
                    </a:lnTo>
                    <a:lnTo>
                      <a:pt x="5" y="24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7" y="4"/>
                    </a:lnTo>
                    <a:lnTo>
                      <a:pt x="8" y="5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" name="Figura a mano libera 8"/>
              <p:cNvSpPr>
                <a:spLocks/>
              </p:cNvSpPr>
              <p:nvPr/>
            </p:nvSpPr>
            <p:spPr bwMode="auto">
              <a:xfrm>
                <a:off x="3405188" y="5287963"/>
                <a:ext cx="30163" cy="34925"/>
              </a:xfrm>
              <a:custGeom>
                <a:avLst/>
                <a:gdLst>
                  <a:gd name="T0" fmla="*/ 0 w 19"/>
                  <a:gd name="T1" fmla="*/ 2 h 22"/>
                  <a:gd name="T2" fmla="*/ 9 w 19"/>
                  <a:gd name="T3" fmla="*/ 0 h 22"/>
                  <a:gd name="T4" fmla="*/ 11 w 19"/>
                  <a:gd name="T5" fmla="*/ 3 h 22"/>
                  <a:gd name="T6" fmla="*/ 13 w 19"/>
                  <a:gd name="T7" fmla="*/ 4 h 22"/>
                  <a:gd name="T8" fmla="*/ 12 w 19"/>
                  <a:gd name="T9" fmla="*/ 6 h 22"/>
                  <a:gd name="T10" fmla="*/ 15 w 19"/>
                  <a:gd name="T11" fmla="*/ 9 h 22"/>
                  <a:gd name="T12" fmla="*/ 13 w 19"/>
                  <a:gd name="T13" fmla="*/ 12 h 22"/>
                  <a:gd name="T14" fmla="*/ 17 w 19"/>
                  <a:gd name="T15" fmla="*/ 14 h 22"/>
                  <a:gd name="T16" fmla="*/ 19 w 19"/>
                  <a:gd name="T17" fmla="*/ 16 h 22"/>
                  <a:gd name="T18" fmla="*/ 19 w 19"/>
                  <a:gd name="T19" fmla="*/ 22 h 22"/>
                  <a:gd name="T20" fmla="*/ 17 w 19"/>
                  <a:gd name="T21" fmla="*/ 22 h 22"/>
                  <a:gd name="T22" fmla="*/ 14 w 19"/>
                  <a:gd name="T23" fmla="*/ 17 h 22"/>
                  <a:gd name="T24" fmla="*/ 14 w 19"/>
                  <a:gd name="T25" fmla="*/ 16 h 22"/>
                  <a:gd name="T26" fmla="*/ 11 w 19"/>
                  <a:gd name="T27" fmla="*/ 16 h 22"/>
                  <a:gd name="T28" fmla="*/ 9 w 19"/>
                  <a:gd name="T29" fmla="*/ 14 h 22"/>
                  <a:gd name="T30" fmla="*/ 8 w 19"/>
                  <a:gd name="T31" fmla="*/ 14 h 22"/>
                  <a:gd name="T32" fmla="*/ 5 w 19"/>
                  <a:gd name="T33" fmla="*/ 11 h 22"/>
                  <a:gd name="T34" fmla="*/ 0 w 19"/>
                  <a:gd name="T35" fmla="*/ 9 h 22"/>
                  <a:gd name="T36" fmla="*/ 1 w 19"/>
                  <a:gd name="T37" fmla="*/ 4 h 22"/>
                  <a:gd name="T38" fmla="*/ 0 w 19"/>
                  <a:gd name="T3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22">
                    <a:moveTo>
                      <a:pt x="0" y="2"/>
                    </a:moveTo>
                    <a:lnTo>
                      <a:pt x="9" y="0"/>
                    </a:lnTo>
                    <a:lnTo>
                      <a:pt x="11" y="3"/>
                    </a:lnTo>
                    <a:lnTo>
                      <a:pt x="13" y="4"/>
                    </a:lnTo>
                    <a:lnTo>
                      <a:pt x="12" y="6"/>
                    </a:lnTo>
                    <a:lnTo>
                      <a:pt x="15" y="9"/>
                    </a:lnTo>
                    <a:lnTo>
                      <a:pt x="13" y="12"/>
                    </a:lnTo>
                    <a:lnTo>
                      <a:pt x="17" y="14"/>
                    </a:lnTo>
                    <a:lnTo>
                      <a:pt x="19" y="16"/>
                    </a:lnTo>
                    <a:lnTo>
                      <a:pt x="19" y="22"/>
                    </a:lnTo>
                    <a:lnTo>
                      <a:pt x="17" y="22"/>
                    </a:lnTo>
                    <a:lnTo>
                      <a:pt x="14" y="17"/>
                    </a:lnTo>
                    <a:lnTo>
                      <a:pt x="14" y="16"/>
                    </a:lnTo>
                    <a:lnTo>
                      <a:pt x="11" y="16"/>
                    </a:lnTo>
                    <a:lnTo>
                      <a:pt x="9" y="14"/>
                    </a:lnTo>
                    <a:lnTo>
                      <a:pt x="8" y="14"/>
                    </a:lnTo>
                    <a:lnTo>
                      <a:pt x="5" y="11"/>
                    </a:lnTo>
                    <a:lnTo>
                      <a:pt x="0" y="9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" name="Figura a mano libera 11"/>
              <p:cNvSpPr>
                <a:spLocks/>
              </p:cNvSpPr>
              <p:nvPr/>
            </p:nvSpPr>
            <p:spPr bwMode="auto">
              <a:xfrm>
                <a:off x="3041650" y="5168900"/>
                <a:ext cx="79375" cy="42863"/>
              </a:xfrm>
              <a:custGeom>
                <a:avLst/>
                <a:gdLst>
                  <a:gd name="T0" fmla="*/ 50 w 50"/>
                  <a:gd name="T1" fmla="*/ 10 h 27"/>
                  <a:gd name="T2" fmla="*/ 50 w 50"/>
                  <a:gd name="T3" fmla="*/ 14 h 27"/>
                  <a:gd name="T4" fmla="*/ 46 w 50"/>
                  <a:gd name="T5" fmla="*/ 15 h 27"/>
                  <a:gd name="T6" fmla="*/ 48 w 50"/>
                  <a:gd name="T7" fmla="*/ 16 h 27"/>
                  <a:gd name="T8" fmla="*/ 45 w 50"/>
                  <a:gd name="T9" fmla="*/ 23 h 27"/>
                  <a:gd name="T10" fmla="*/ 44 w 50"/>
                  <a:gd name="T11" fmla="*/ 25 h 27"/>
                  <a:gd name="T12" fmla="*/ 38 w 50"/>
                  <a:gd name="T13" fmla="*/ 25 h 27"/>
                  <a:gd name="T14" fmla="*/ 34 w 50"/>
                  <a:gd name="T15" fmla="*/ 27 h 27"/>
                  <a:gd name="T16" fmla="*/ 29 w 50"/>
                  <a:gd name="T17" fmla="*/ 26 h 27"/>
                  <a:gd name="T18" fmla="*/ 20 w 50"/>
                  <a:gd name="T19" fmla="*/ 23 h 27"/>
                  <a:gd name="T20" fmla="*/ 17 w 50"/>
                  <a:gd name="T21" fmla="*/ 20 h 27"/>
                  <a:gd name="T22" fmla="*/ 11 w 50"/>
                  <a:gd name="T23" fmla="*/ 22 h 27"/>
                  <a:gd name="T24" fmla="*/ 10 w 50"/>
                  <a:gd name="T25" fmla="*/ 23 h 27"/>
                  <a:gd name="T26" fmla="*/ 7 w 50"/>
                  <a:gd name="T27" fmla="*/ 22 h 27"/>
                  <a:gd name="T28" fmla="*/ 3 w 50"/>
                  <a:gd name="T29" fmla="*/ 22 h 27"/>
                  <a:gd name="T30" fmla="*/ 0 w 50"/>
                  <a:gd name="T31" fmla="*/ 20 h 27"/>
                  <a:gd name="T32" fmla="*/ 0 w 50"/>
                  <a:gd name="T33" fmla="*/ 17 h 27"/>
                  <a:gd name="T34" fmla="*/ 0 w 50"/>
                  <a:gd name="T35" fmla="*/ 16 h 27"/>
                  <a:gd name="T36" fmla="*/ 3 w 50"/>
                  <a:gd name="T37" fmla="*/ 16 h 27"/>
                  <a:gd name="T38" fmla="*/ 7 w 50"/>
                  <a:gd name="T39" fmla="*/ 19 h 27"/>
                  <a:gd name="T40" fmla="*/ 7 w 50"/>
                  <a:gd name="T41" fmla="*/ 16 h 27"/>
                  <a:gd name="T42" fmla="*/ 13 w 50"/>
                  <a:gd name="T43" fmla="*/ 16 h 27"/>
                  <a:gd name="T44" fmla="*/ 17 w 50"/>
                  <a:gd name="T45" fmla="*/ 15 h 27"/>
                  <a:gd name="T46" fmla="*/ 21 w 50"/>
                  <a:gd name="T47" fmla="*/ 15 h 27"/>
                  <a:gd name="T48" fmla="*/ 23 w 50"/>
                  <a:gd name="T49" fmla="*/ 17 h 27"/>
                  <a:gd name="T50" fmla="*/ 23 w 50"/>
                  <a:gd name="T51" fmla="*/ 15 h 27"/>
                  <a:gd name="T52" fmla="*/ 22 w 50"/>
                  <a:gd name="T53" fmla="*/ 9 h 27"/>
                  <a:gd name="T54" fmla="*/ 25 w 50"/>
                  <a:gd name="T55" fmla="*/ 8 h 27"/>
                  <a:gd name="T56" fmla="*/ 27 w 50"/>
                  <a:gd name="T57" fmla="*/ 3 h 27"/>
                  <a:gd name="T58" fmla="*/ 33 w 50"/>
                  <a:gd name="T59" fmla="*/ 6 h 27"/>
                  <a:gd name="T60" fmla="*/ 37 w 50"/>
                  <a:gd name="T61" fmla="*/ 2 h 27"/>
                  <a:gd name="T62" fmla="*/ 39 w 50"/>
                  <a:gd name="T63" fmla="*/ 0 h 27"/>
                  <a:gd name="T64" fmla="*/ 44 w 50"/>
                  <a:gd name="T65" fmla="*/ 4 h 27"/>
                  <a:gd name="T66" fmla="*/ 48 w 50"/>
                  <a:gd name="T67" fmla="*/ 4 h 27"/>
                  <a:gd name="T68" fmla="*/ 50 w 50"/>
                  <a:gd name="T69" fmla="*/ 5 h 27"/>
                  <a:gd name="T70" fmla="*/ 50 w 50"/>
                  <a:gd name="T71" fmla="*/ 6 h 27"/>
                  <a:gd name="T72" fmla="*/ 50 w 50"/>
                  <a:gd name="T7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7">
                    <a:moveTo>
                      <a:pt x="50" y="10"/>
                    </a:moveTo>
                    <a:lnTo>
                      <a:pt x="50" y="14"/>
                    </a:lnTo>
                    <a:lnTo>
                      <a:pt x="46" y="15"/>
                    </a:lnTo>
                    <a:lnTo>
                      <a:pt x="48" y="16"/>
                    </a:lnTo>
                    <a:lnTo>
                      <a:pt x="45" y="23"/>
                    </a:lnTo>
                    <a:lnTo>
                      <a:pt x="44" y="25"/>
                    </a:lnTo>
                    <a:lnTo>
                      <a:pt x="38" y="25"/>
                    </a:lnTo>
                    <a:lnTo>
                      <a:pt x="34" y="27"/>
                    </a:lnTo>
                    <a:lnTo>
                      <a:pt x="29" y="26"/>
                    </a:lnTo>
                    <a:lnTo>
                      <a:pt x="20" y="23"/>
                    </a:lnTo>
                    <a:lnTo>
                      <a:pt x="17" y="20"/>
                    </a:lnTo>
                    <a:lnTo>
                      <a:pt x="11" y="22"/>
                    </a:lnTo>
                    <a:lnTo>
                      <a:pt x="10" y="23"/>
                    </a:lnTo>
                    <a:lnTo>
                      <a:pt x="7" y="22"/>
                    </a:lnTo>
                    <a:lnTo>
                      <a:pt x="3" y="22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3" y="16"/>
                    </a:lnTo>
                    <a:lnTo>
                      <a:pt x="7" y="19"/>
                    </a:lnTo>
                    <a:lnTo>
                      <a:pt x="7" y="16"/>
                    </a:lnTo>
                    <a:lnTo>
                      <a:pt x="13" y="16"/>
                    </a:lnTo>
                    <a:lnTo>
                      <a:pt x="17" y="15"/>
                    </a:lnTo>
                    <a:lnTo>
                      <a:pt x="21" y="15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2" y="9"/>
                    </a:lnTo>
                    <a:lnTo>
                      <a:pt x="25" y="8"/>
                    </a:lnTo>
                    <a:lnTo>
                      <a:pt x="27" y="3"/>
                    </a:lnTo>
                    <a:lnTo>
                      <a:pt x="33" y="6"/>
                    </a:lnTo>
                    <a:lnTo>
                      <a:pt x="37" y="2"/>
                    </a:lnTo>
                    <a:lnTo>
                      <a:pt x="39" y="0"/>
                    </a:lnTo>
                    <a:lnTo>
                      <a:pt x="44" y="4"/>
                    </a:lnTo>
                    <a:lnTo>
                      <a:pt x="48" y="4"/>
                    </a:lnTo>
                    <a:lnTo>
                      <a:pt x="50" y="5"/>
                    </a:lnTo>
                    <a:lnTo>
                      <a:pt x="50" y="6"/>
                    </a:lnTo>
                    <a:lnTo>
                      <a:pt x="50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" name="Figura a mano libera 13"/>
              <p:cNvSpPr>
                <a:spLocks noEditPoints="1"/>
              </p:cNvSpPr>
              <p:nvPr/>
            </p:nvSpPr>
            <p:spPr bwMode="auto">
              <a:xfrm>
                <a:off x="3417888" y="5278438"/>
                <a:ext cx="60325" cy="50800"/>
              </a:xfrm>
              <a:custGeom>
                <a:avLst/>
                <a:gdLst>
                  <a:gd name="T0" fmla="*/ 1 w 38"/>
                  <a:gd name="T1" fmla="*/ 20 h 32"/>
                  <a:gd name="T2" fmla="*/ 3 w 38"/>
                  <a:gd name="T3" fmla="*/ 22 h 32"/>
                  <a:gd name="T4" fmla="*/ 6 w 38"/>
                  <a:gd name="T5" fmla="*/ 22 h 32"/>
                  <a:gd name="T6" fmla="*/ 6 w 38"/>
                  <a:gd name="T7" fmla="*/ 23 h 32"/>
                  <a:gd name="T8" fmla="*/ 9 w 38"/>
                  <a:gd name="T9" fmla="*/ 28 h 32"/>
                  <a:gd name="T10" fmla="*/ 4 w 38"/>
                  <a:gd name="T11" fmla="*/ 27 h 32"/>
                  <a:gd name="T12" fmla="*/ 0 w 38"/>
                  <a:gd name="T13" fmla="*/ 23 h 32"/>
                  <a:gd name="T14" fmla="*/ 0 w 38"/>
                  <a:gd name="T15" fmla="*/ 20 h 32"/>
                  <a:gd name="T16" fmla="*/ 1 w 38"/>
                  <a:gd name="T17" fmla="*/ 20 h 32"/>
                  <a:gd name="T18" fmla="*/ 17 w 38"/>
                  <a:gd name="T19" fmla="*/ 6 h 32"/>
                  <a:gd name="T20" fmla="*/ 19 w 38"/>
                  <a:gd name="T21" fmla="*/ 6 h 32"/>
                  <a:gd name="T22" fmla="*/ 21 w 38"/>
                  <a:gd name="T23" fmla="*/ 5 h 32"/>
                  <a:gd name="T24" fmla="*/ 26 w 38"/>
                  <a:gd name="T25" fmla="*/ 1 h 32"/>
                  <a:gd name="T26" fmla="*/ 29 w 38"/>
                  <a:gd name="T27" fmla="*/ 5 h 32"/>
                  <a:gd name="T28" fmla="*/ 32 w 38"/>
                  <a:gd name="T29" fmla="*/ 12 h 32"/>
                  <a:gd name="T30" fmla="*/ 35 w 38"/>
                  <a:gd name="T31" fmla="*/ 12 h 32"/>
                  <a:gd name="T32" fmla="*/ 38 w 38"/>
                  <a:gd name="T33" fmla="*/ 15 h 32"/>
                  <a:gd name="T34" fmla="*/ 32 w 38"/>
                  <a:gd name="T35" fmla="*/ 15 h 32"/>
                  <a:gd name="T36" fmla="*/ 30 w 38"/>
                  <a:gd name="T37" fmla="*/ 22 h 32"/>
                  <a:gd name="T38" fmla="*/ 29 w 38"/>
                  <a:gd name="T39" fmla="*/ 26 h 32"/>
                  <a:gd name="T40" fmla="*/ 27 w 38"/>
                  <a:gd name="T41" fmla="*/ 27 h 32"/>
                  <a:gd name="T42" fmla="*/ 27 w 38"/>
                  <a:gd name="T43" fmla="*/ 32 h 32"/>
                  <a:gd name="T44" fmla="*/ 26 w 38"/>
                  <a:gd name="T45" fmla="*/ 32 h 32"/>
                  <a:gd name="T46" fmla="*/ 21 w 38"/>
                  <a:gd name="T47" fmla="*/ 27 h 32"/>
                  <a:gd name="T48" fmla="*/ 23 w 38"/>
                  <a:gd name="T49" fmla="*/ 23 h 32"/>
                  <a:gd name="T50" fmla="*/ 22 w 38"/>
                  <a:gd name="T51" fmla="*/ 21 h 32"/>
                  <a:gd name="T52" fmla="*/ 19 w 38"/>
                  <a:gd name="T53" fmla="*/ 21 h 32"/>
                  <a:gd name="T54" fmla="*/ 11 w 38"/>
                  <a:gd name="T55" fmla="*/ 28 h 32"/>
                  <a:gd name="T56" fmla="*/ 11 w 38"/>
                  <a:gd name="T57" fmla="*/ 22 h 32"/>
                  <a:gd name="T58" fmla="*/ 7 w 38"/>
                  <a:gd name="T59" fmla="*/ 20 h 32"/>
                  <a:gd name="T60" fmla="*/ 5 w 38"/>
                  <a:gd name="T61" fmla="*/ 17 h 32"/>
                  <a:gd name="T62" fmla="*/ 7 w 38"/>
                  <a:gd name="T63" fmla="*/ 15 h 32"/>
                  <a:gd name="T64" fmla="*/ 4 w 38"/>
                  <a:gd name="T65" fmla="*/ 12 h 32"/>
                  <a:gd name="T66" fmla="*/ 5 w 38"/>
                  <a:gd name="T67" fmla="*/ 10 h 32"/>
                  <a:gd name="T68" fmla="*/ 3 w 38"/>
                  <a:gd name="T69" fmla="*/ 9 h 32"/>
                  <a:gd name="T70" fmla="*/ 1 w 38"/>
                  <a:gd name="T71" fmla="*/ 6 h 32"/>
                  <a:gd name="T72" fmla="*/ 3 w 38"/>
                  <a:gd name="T73" fmla="*/ 4 h 32"/>
                  <a:gd name="T74" fmla="*/ 7 w 38"/>
                  <a:gd name="T75" fmla="*/ 8 h 32"/>
                  <a:gd name="T76" fmla="*/ 11 w 38"/>
                  <a:gd name="T77" fmla="*/ 8 h 32"/>
                  <a:gd name="T78" fmla="*/ 12 w 38"/>
                  <a:gd name="T79" fmla="*/ 6 h 32"/>
                  <a:gd name="T80" fmla="*/ 9 w 38"/>
                  <a:gd name="T81" fmla="*/ 1 h 32"/>
                  <a:gd name="T82" fmla="*/ 11 w 38"/>
                  <a:gd name="T83" fmla="*/ 0 h 32"/>
                  <a:gd name="T84" fmla="*/ 12 w 38"/>
                  <a:gd name="T85" fmla="*/ 0 h 32"/>
                  <a:gd name="T86" fmla="*/ 17 w 38"/>
                  <a:gd name="T87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" h="32">
                    <a:moveTo>
                      <a:pt x="1" y="20"/>
                    </a:moveTo>
                    <a:lnTo>
                      <a:pt x="3" y="22"/>
                    </a:lnTo>
                    <a:lnTo>
                      <a:pt x="6" y="22"/>
                    </a:lnTo>
                    <a:lnTo>
                      <a:pt x="6" y="23"/>
                    </a:lnTo>
                    <a:lnTo>
                      <a:pt x="9" y="28"/>
                    </a:lnTo>
                    <a:lnTo>
                      <a:pt x="4" y="27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20"/>
                    </a:lnTo>
                    <a:close/>
                    <a:moveTo>
                      <a:pt x="17" y="6"/>
                    </a:moveTo>
                    <a:lnTo>
                      <a:pt x="19" y="6"/>
                    </a:lnTo>
                    <a:lnTo>
                      <a:pt x="21" y="5"/>
                    </a:lnTo>
                    <a:lnTo>
                      <a:pt x="26" y="1"/>
                    </a:lnTo>
                    <a:lnTo>
                      <a:pt x="29" y="5"/>
                    </a:lnTo>
                    <a:lnTo>
                      <a:pt x="32" y="12"/>
                    </a:lnTo>
                    <a:lnTo>
                      <a:pt x="35" y="12"/>
                    </a:lnTo>
                    <a:lnTo>
                      <a:pt x="38" y="15"/>
                    </a:lnTo>
                    <a:lnTo>
                      <a:pt x="32" y="15"/>
                    </a:lnTo>
                    <a:lnTo>
                      <a:pt x="30" y="22"/>
                    </a:lnTo>
                    <a:lnTo>
                      <a:pt x="29" y="26"/>
                    </a:lnTo>
                    <a:lnTo>
                      <a:pt x="27" y="27"/>
                    </a:lnTo>
                    <a:lnTo>
                      <a:pt x="27" y="32"/>
                    </a:lnTo>
                    <a:lnTo>
                      <a:pt x="26" y="32"/>
                    </a:lnTo>
                    <a:lnTo>
                      <a:pt x="21" y="27"/>
                    </a:lnTo>
                    <a:lnTo>
                      <a:pt x="23" y="23"/>
                    </a:lnTo>
                    <a:lnTo>
                      <a:pt x="22" y="21"/>
                    </a:lnTo>
                    <a:lnTo>
                      <a:pt x="19" y="21"/>
                    </a:lnTo>
                    <a:lnTo>
                      <a:pt x="11" y="28"/>
                    </a:lnTo>
                    <a:lnTo>
                      <a:pt x="11" y="22"/>
                    </a:lnTo>
                    <a:lnTo>
                      <a:pt x="7" y="20"/>
                    </a:lnTo>
                    <a:lnTo>
                      <a:pt x="5" y="17"/>
                    </a:lnTo>
                    <a:lnTo>
                      <a:pt x="7" y="15"/>
                    </a:lnTo>
                    <a:lnTo>
                      <a:pt x="4" y="12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1" y="6"/>
                    </a:lnTo>
                    <a:lnTo>
                      <a:pt x="3" y="4"/>
                    </a:lnTo>
                    <a:lnTo>
                      <a:pt x="7" y="8"/>
                    </a:lnTo>
                    <a:lnTo>
                      <a:pt x="11" y="8"/>
                    </a:lnTo>
                    <a:lnTo>
                      <a:pt x="12" y="6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" name="Figura a mano libera 14"/>
              <p:cNvSpPr>
                <a:spLocks/>
              </p:cNvSpPr>
              <p:nvPr/>
            </p:nvSpPr>
            <p:spPr bwMode="auto">
              <a:xfrm>
                <a:off x="3108325" y="5229225"/>
                <a:ext cx="41275" cy="38100"/>
              </a:xfrm>
              <a:custGeom>
                <a:avLst/>
                <a:gdLst>
                  <a:gd name="T0" fmla="*/ 21 w 26"/>
                  <a:gd name="T1" fmla="*/ 3 h 24"/>
                  <a:gd name="T2" fmla="*/ 24 w 26"/>
                  <a:gd name="T3" fmla="*/ 3 h 24"/>
                  <a:gd name="T4" fmla="*/ 22 w 26"/>
                  <a:gd name="T5" fmla="*/ 8 h 24"/>
                  <a:gd name="T6" fmla="*/ 26 w 26"/>
                  <a:gd name="T7" fmla="*/ 12 h 24"/>
                  <a:gd name="T8" fmla="*/ 25 w 26"/>
                  <a:gd name="T9" fmla="*/ 16 h 24"/>
                  <a:gd name="T10" fmla="*/ 24 w 26"/>
                  <a:gd name="T11" fmla="*/ 17 h 24"/>
                  <a:gd name="T12" fmla="*/ 22 w 26"/>
                  <a:gd name="T13" fmla="*/ 17 h 24"/>
                  <a:gd name="T14" fmla="*/ 20 w 26"/>
                  <a:gd name="T15" fmla="*/ 19 h 24"/>
                  <a:gd name="T16" fmla="*/ 19 w 26"/>
                  <a:gd name="T17" fmla="*/ 24 h 24"/>
                  <a:gd name="T18" fmla="*/ 13 w 26"/>
                  <a:gd name="T19" fmla="*/ 20 h 24"/>
                  <a:gd name="T20" fmla="*/ 10 w 26"/>
                  <a:gd name="T21" fmla="*/ 17 h 24"/>
                  <a:gd name="T22" fmla="*/ 8 w 26"/>
                  <a:gd name="T23" fmla="*/ 16 h 24"/>
                  <a:gd name="T24" fmla="*/ 4 w 26"/>
                  <a:gd name="T25" fmla="*/ 12 h 24"/>
                  <a:gd name="T26" fmla="*/ 3 w 26"/>
                  <a:gd name="T27" fmla="*/ 8 h 24"/>
                  <a:gd name="T28" fmla="*/ 0 w 26"/>
                  <a:gd name="T29" fmla="*/ 5 h 24"/>
                  <a:gd name="T30" fmla="*/ 2 w 26"/>
                  <a:gd name="T31" fmla="*/ 0 h 24"/>
                  <a:gd name="T32" fmla="*/ 4 w 26"/>
                  <a:gd name="T33" fmla="*/ 2 h 24"/>
                  <a:gd name="T34" fmla="*/ 6 w 26"/>
                  <a:gd name="T35" fmla="*/ 1 h 24"/>
                  <a:gd name="T36" fmla="*/ 8 w 26"/>
                  <a:gd name="T37" fmla="*/ 0 h 24"/>
                  <a:gd name="T38" fmla="*/ 14 w 26"/>
                  <a:gd name="T39" fmla="*/ 2 h 24"/>
                  <a:gd name="T40" fmla="*/ 19 w 26"/>
                  <a:gd name="T41" fmla="*/ 2 h 24"/>
                  <a:gd name="T42" fmla="*/ 21 w 26"/>
                  <a:gd name="T43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" h="24">
                    <a:moveTo>
                      <a:pt x="21" y="3"/>
                    </a:moveTo>
                    <a:lnTo>
                      <a:pt x="24" y="3"/>
                    </a:lnTo>
                    <a:lnTo>
                      <a:pt x="22" y="8"/>
                    </a:lnTo>
                    <a:lnTo>
                      <a:pt x="26" y="12"/>
                    </a:lnTo>
                    <a:lnTo>
                      <a:pt x="25" y="16"/>
                    </a:lnTo>
                    <a:lnTo>
                      <a:pt x="24" y="17"/>
                    </a:lnTo>
                    <a:lnTo>
                      <a:pt x="22" y="17"/>
                    </a:lnTo>
                    <a:lnTo>
                      <a:pt x="20" y="19"/>
                    </a:lnTo>
                    <a:lnTo>
                      <a:pt x="19" y="24"/>
                    </a:lnTo>
                    <a:lnTo>
                      <a:pt x="13" y="20"/>
                    </a:lnTo>
                    <a:lnTo>
                      <a:pt x="10" y="17"/>
                    </a:lnTo>
                    <a:lnTo>
                      <a:pt x="8" y="16"/>
                    </a:lnTo>
                    <a:lnTo>
                      <a:pt x="4" y="12"/>
                    </a:lnTo>
                    <a:lnTo>
                      <a:pt x="3" y="8"/>
                    </a:lnTo>
                    <a:lnTo>
                      <a:pt x="0" y="5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8" y="0"/>
                    </a:lnTo>
                    <a:lnTo>
                      <a:pt x="14" y="2"/>
                    </a:lnTo>
                    <a:lnTo>
                      <a:pt x="19" y="2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" name="Figura a mano libera 16"/>
              <p:cNvSpPr>
                <a:spLocks/>
              </p:cNvSpPr>
              <p:nvPr/>
            </p:nvSpPr>
            <p:spPr bwMode="auto">
              <a:xfrm>
                <a:off x="2967038" y="5129213"/>
                <a:ext cx="39688" cy="33338"/>
              </a:xfrm>
              <a:custGeom>
                <a:avLst/>
                <a:gdLst>
                  <a:gd name="T0" fmla="*/ 5 w 25"/>
                  <a:gd name="T1" fmla="*/ 2 h 21"/>
                  <a:gd name="T2" fmla="*/ 10 w 25"/>
                  <a:gd name="T3" fmla="*/ 2 h 21"/>
                  <a:gd name="T4" fmla="*/ 17 w 25"/>
                  <a:gd name="T5" fmla="*/ 0 h 21"/>
                  <a:gd name="T6" fmla="*/ 21 w 25"/>
                  <a:gd name="T7" fmla="*/ 5 h 21"/>
                  <a:gd name="T8" fmla="*/ 25 w 25"/>
                  <a:gd name="T9" fmla="*/ 7 h 21"/>
                  <a:gd name="T10" fmla="*/ 25 w 25"/>
                  <a:gd name="T11" fmla="*/ 15 h 21"/>
                  <a:gd name="T12" fmla="*/ 22 w 25"/>
                  <a:gd name="T13" fmla="*/ 15 h 21"/>
                  <a:gd name="T14" fmla="*/ 21 w 25"/>
                  <a:gd name="T15" fmla="*/ 21 h 21"/>
                  <a:gd name="T16" fmla="*/ 16 w 25"/>
                  <a:gd name="T17" fmla="*/ 16 h 21"/>
                  <a:gd name="T18" fmla="*/ 12 w 25"/>
                  <a:gd name="T19" fmla="*/ 17 h 21"/>
                  <a:gd name="T20" fmla="*/ 8 w 25"/>
                  <a:gd name="T21" fmla="*/ 12 h 21"/>
                  <a:gd name="T22" fmla="*/ 4 w 25"/>
                  <a:gd name="T23" fmla="*/ 7 h 21"/>
                  <a:gd name="T24" fmla="*/ 2 w 25"/>
                  <a:gd name="T25" fmla="*/ 7 h 21"/>
                  <a:gd name="T26" fmla="*/ 0 w 25"/>
                  <a:gd name="T27" fmla="*/ 4 h 21"/>
                  <a:gd name="T28" fmla="*/ 5 w 25"/>
                  <a:gd name="T2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21">
                    <a:moveTo>
                      <a:pt x="5" y="2"/>
                    </a:moveTo>
                    <a:lnTo>
                      <a:pt x="10" y="2"/>
                    </a:lnTo>
                    <a:lnTo>
                      <a:pt x="17" y="0"/>
                    </a:lnTo>
                    <a:lnTo>
                      <a:pt x="21" y="5"/>
                    </a:lnTo>
                    <a:lnTo>
                      <a:pt x="25" y="7"/>
                    </a:lnTo>
                    <a:lnTo>
                      <a:pt x="25" y="15"/>
                    </a:lnTo>
                    <a:lnTo>
                      <a:pt x="22" y="15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2" y="17"/>
                    </a:lnTo>
                    <a:lnTo>
                      <a:pt x="8" y="12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0" name="Figura a mano libera 18"/>
              <p:cNvSpPr>
                <a:spLocks/>
              </p:cNvSpPr>
              <p:nvPr/>
            </p:nvSpPr>
            <p:spPr bwMode="auto">
              <a:xfrm>
                <a:off x="3178175" y="5245100"/>
                <a:ext cx="66675" cy="42863"/>
              </a:xfrm>
              <a:custGeom>
                <a:avLst/>
                <a:gdLst>
                  <a:gd name="T0" fmla="*/ 3 w 42"/>
                  <a:gd name="T1" fmla="*/ 0 h 27"/>
                  <a:gd name="T2" fmla="*/ 4 w 42"/>
                  <a:gd name="T3" fmla="*/ 3 h 27"/>
                  <a:gd name="T4" fmla="*/ 6 w 42"/>
                  <a:gd name="T5" fmla="*/ 3 h 27"/>
                  <a:gd name="T6" fmla="*/ 12 w 42"/>
                  <a:gd name="T7" fmla="*/ 4 h 27"/>
                  <a:gd name="T8" fmla="*/ 22 w 42"/>
                  <a:gd name="T9" fmla="*/ 4 h 27"/>
                  <a:gd name="T10" fmla="*/ 26 w 42"/>
                  <a:gd name="T11" fmla="*/ 2 h 27"/>
                  <a:gd name="T12" fmla="*/ 33 w 42"/>
                  <a:gd name="T13" fmla="*/ 1 h 27"/>
                  <a:gd name="T14" fmla="*/ 38 w 42"/>
                  <a:gd name="T15" fmla="*/ 3 h 27"/>
                  <a:gd name="T16" fmla="*/ 42 w 42"/>
                  <a:gd name="T17" fmla="*/ 4 h 27"/>
                  <a:gd name="T18" fmla="*/ 39 w 42"/>
                  <a:gd name="T19" fmla="*/ 8 h 27"/>
                  <a:gd name="T20" fmla="*/ 36 w 42"/>
                  <a:gd name="T21" fmla="*/ 15 h 27"/>
                  <a:gd name="T22" fmla="*/ 38 w 42"/>
                  <a:gd name="T23" fmla="*/ 20 h 27"/>
                  <a:gd name="T24" fmla="*/ 33 w 42"/>
                  <a:gd name="T25" fmla="*/ 19 h 27"/>
                  <a:gd name="T26" fmla="*/ 26 w 42"/>
                  <a:gd name="T27" fmla="*/ 21 h 27"/>
                  <a:gd name="T28" fmla="*/ 26 w 42"/>
                  <a:gd name="T29" fmla="*/ 26 h 27"/>
                  <a:gd name="T30" fmla="*/ 20 w 42"/>
                  <a:gd name="T31" fmla="*/ 27 h 27"/>
                  <a:gd name="T32" fmla="*/ 15 w 42"/>
                  <a:gd name="T33" fmla="*/ 24 h 27"/>
                  <a:gd name="T34" fmla="*/ 9 w 42"/>
                  <a:gd name="T35" fmla="*/ 26 h 27"/>
                  <a:gd name="T36" fmla="*/ 4 w 42"/>
                  <a:gd name="T37" fmla="*/ 26 h 27"/>
                  <a:gd name="T38" fmla="*/ 4 w 42"/>
                  <a:gd name="T39" fmla="*/ 20 h 27"/>
                  <a:gd name="T40" fmla="*/ 0 w 42"/>
                  <a:gd name="T41" fmla="*/ 18 h 27"/>
                  <a:gd name="T42" fmla="*/ 1 w 42"/>
                  <a:gd name="T43" fmla="*/ 16 h 27"/>
                  <a:gd name="T44" fmla="*/ 1 w 42"/>
                  <a:gd name="T45" fmla="*/ 15 h 27"/>
                  <a:gd name="T46" fmla="*/ 1 w 42"/>
                  <a:gd name="T47" fmla="*/ 12 h 27"/>
                  <a:gd name="T48" fmla="*/ 5 w 42"/>
                  <a:gd name="T49" fmla="*/ 9 h 27"/>
                  <a:gd name="T50" fmla="*/ 1 w 42"/>
                  <a:gd name="T51" fmla="*/ 6 h 27"/>
                  <a:gd name="T52" fmla="*/ 0 w 42"/>
                  <a:gd name="T53" fmla="*/ 2 h 27"/>
                  <a:gd name="T54" fmla="*/ 3 w 42"/>
                  <a:gd name="T5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27">
                    <a:moveTo>
                      <a:pt x="3" y="0"/>
                    </a:moveTo>
                    <a:lnTo>
                      <a:pt x="4" y="3"/>
                    </a:lnTo>
                    <a:lnTo>
                      <a:pt x="6" y="3"/>
                    </a:lnTo>
                    <a:lnTo>
                      <a:pt x="12" y="4"/>
                    </a:lnTo>
                    <a:lnTo>
                      <a:pt x="22" y="4"/>
                    </a:lnTo>
                    <a:lnTo>
                      <a:pt x="26" y="2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2" y="4"/>
                    </a:lnTo>
                    <a:lnTo>
                      <a:pt x="39" y="8"/>
                    </a:lnTo>
                    <a:lnTo>
                      <a:pt x="36" y="15"/>
                    </a:lnTo>
                    <a:lnTo>
                      <a:pt x="38" y="20"/>
                    </a:lnTo>
                    <a:lnTo>
                      <a:pt x="33" y="19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0" y="27"/>
                    </a:lnTo>
                    <a:lnTo>
                      <a:pt x="15" y="24"/>
                    </a:lnTo>
                    <a:lnTo>
                      <a:pt x="9" y="26"/>
                    </a:lnTo>
                    <a:lnTo>
                      <a:pt x="4" y="26"/>
                    </a:lnTo>
                    <a:lnTo>
                      <a:pt x="4" y="20"/>
                    </a:lnTo>
                    <a:lnTo>
                      <a:pt x="0" y="18"/>
                    </a:lnTo>
                    <a:lnTo>
                      <a:pt x="1" y="16"/>
                    </a:lnTo>
                    <a:lnTo>
                      <a:pt x="1" y="15"/>
                    </a:lnTo>
                    <a:lnTo>
                      <a:pt x="1" y="12"/>
                    </a:lnTo>
                    <a:lnTo>
                      <a:pt x="5" y="9"/>
                    </a:lnTo>
                    <a:lnTo>
                      <a:pt x="1" y="6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0" name="Figura a mano libera 27"/>
              <p:cNvSpPr>
                <a:spLocks/>
              </p:cNvSpPr>
              <p:nvPr/>
            </p:nvSpPr>
            <p:spPr bwMode="auto">
              <a:xfrm>
                <a:off x="3187700" y="5045075"/>
                <a:ext cx="100013" cy="87313"/>
              </a:xfrm>
              <a:custGeom>
                <a:avLst/>
                <a:gdLst>
                  <a:gd name="T0" fmla="*/ 1 w 63"/>
                  <a:gd name="T1" fmla="*/ 26 h 55"/>
                  <a:gd name="T2" fmla="*/ 9 w 63"/>
                  <a:gd name="T3" fmla="*/ 26 h 55"/>
                  <a:gd name="T4" fmla="*/ 16 w 63"/>
                  <a:gd name="T5" fmla="*/ 23 h 55"/>
                  <a:gd name="T6" fmla="*/ 17 w 63"/>
                  <a:gd name="T7" fmla="*/ 16 h 55"/>
                  <a:gd name="T8" fmla="*/ 23 w 63"/>
                  <a:gd name="T9" fmla="*/ 12 h 55"/>
                  <a:gd name="T10" fmla="*/ 22 w 63"/>
                  <a:gd name="T11" fmla="*/ 7 h 55"/>
                  <a:gd name="T12" fmla="*/ 26 w 63"/>
                  <a:gd name="T13" fmla="*/ 5 h 55"/>
                  <a:gd name="T14" fmla="*/ 33 w 63"/>
                  <a:gd name="T15" fmla="*/ 0 h 55"/>
                  <a:gd name="T16" fmla="*/ 40 w 63"/>
                  <a:gd name="T17" fmla="*/ 3 h 55"/>
                  <a:gd name="T18" fmla="*/ 41 w 63"/>
                  <a:gd name="T19" fmla="*/ 6 h 55"/>
                  <a:gd name="T20" fmla="*/ 45 w 63"/>
                  <a:gd name="T21" fmla="*/ 5 h 55"/>
                  <a:gd name="T22" fmla="*/ 51 w 63"/>
                  <a:gd name="T23" fmla="*/ 7 h 55"/>
                  <a:gd name="T24" fmla="*/ 52 w 63"/>
                  <a:gd name="T25" fmla="*/ 13 h 55"/>
                  <a:gd name="T26" fmla="*/ 51 w 63"/>
                  <a:gd name="T27" fmla="*/ 17 h 55"/>
                  <a:gd name="T28" fmla="*/ 55 w 63"/>
                  <a:gd name="T29" fmla="*/ 24 h 55"/>
                  <a:gd name="T30" fmla="*/ 57 w 63"/>
                  <a:gd name="T31" fmla="*/ 25 h 55"/>
                  <a:gd name="T32" fmla="*/ 57 w 63"/>
                  <a:gd name="T33" fmla="*/ 28 h 55"/>
                  <a:gd name="T34" fmla="*/ 62 w 63"/>
                  <a:gd name="T35" fmla="*/ 30 h 55"/>
                  <a:gd name="T36" fmla="*/ 63 w 63"/>
                  <a:gd name="T37" fmla="*/ 32 h 55"/>
                  <a:gd name="T38" fmla="*/ 61 w 63"/>
                  <a:gd name="T39" fmla="*/ 35 h 55"/>
                  <a:gd name="T40" fmla="*/ 56 w 63"/>
                  <a:gd name="T41" fmla="*/ 35 h 55"/>
                  <a:gd name="T42" fmla="*/ 55 w 63"/>
                  <a:gd name="T43" fmla="*/ 36 h 55"/>
                  <a:gd name="T44" fmla="*/ 56 w 63"/>
                  <a:gd name="T45" fmla="*/ 40 h 55"/>
                  <a:gd name="T46" fmla="*/ 57 w 63"/>
                  <a:gd name="T47" fmla="*/ 47 h 55"/>
                  <a:gd name="T48" fmla="*/ 52 w 63"/>
                  <a:gd name="T49" fmla="*/ 47 h 55"/>
                  <a:gd name="T50" fmla="*/ 50 w 63"/>
                  <a:gd name="T51" fmla="*/ 49 h 55"/>
                  <a:gd name="T52" fmla="*/ 50 w 63"/>
                  <a:gd name="T53" fmla="*/ 55 h 55"/>
                  <a:gd name="T54" fmla="*/ 46 w 63"/>
                  <a:gd name="T55" fmla="*/ 54 h 55"/>
                  <a:gd name="T56" fmla="*/ 40 w 63"/>
                  <a:gd name="T57" fmla="*/ 54 h 55"/>
                  <a:gd name="T58" fmla="*/ 39 w 63"/>
                  <a:gd name="T59" fmla="*/ 52 h 55"/>
                  <a:gd name="T60" fmla="*/ 36 w 63"/>
                  <a:gd name="T61" fmla="*/ 54 h 55"/>
                  <a:gd name="T62" fmla="*/ 34 w 63"/>
                  <a:gd name="T63" fmla="*/ 52 h 55"/>
                  <a:gd name="T64" fmla="*/ 28 w 63"/>
                  <a:gd name="T65" fmla="*/ 52 h 55"/>
                  <a:gd name="T66" fmla="*/ 21 w 63"/>
                  <a:gd name="T67" fmla="*/ 49 h 55"/>
                  <a:gd name="T68" fmla="*/ 15 w 63"/>
                  <a:gd name="T69" fmla="*/ 48 h 55"/>
                  <a:gd name="T70" fmla="*/ 9 w 63"/>
                  <a:gd name="T71" fmla="*/ 49 h 55"/>
                  <a:gd name="T72" fmla="*/ 5 w 63"/>
                  <a:gd name="T73" fmla="*/ 52 h 55"/>
                  <a:gd name="T74" fmla="*/ 3 w 63"/>
                  <a:gd name="T75" fmla="*/ 52 h 55"/>
                  <a:gd name="T76" fmla="*/ 1 w 63"/>
                  <a:gd name="T77" fmla="*/ 47 h 55"/>
                  <a:gd name="T78" fmla="*/ 0 w 63"/>
                  <a:gd name="T79" fmla="*/ 42 h 55"/>
                  <a:gd name="T80" fmla="*/ 4 w 63"/>
                  <a:gd name="T81" fmla="*/ 40 h 55"/>
                  <a:gd name="T82" fmla="*/ 4 w 63"/>
                  <a:gd name="T83" fmla="*/ 36 h 55"/>
                  <a:gd name="T84" fmla="*/ 3 w 63"/>
                  <a:gd name="T85" fmla="*/ 31 h 55"/>
                  <a:gd name="T86" fmla="*/ 1 w 63"/>
                  <a:gd name="T87" fmla="*/ 2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" h="55">
                    <a:moveTo>
                      <a:pt x="1" y="26"/>
                    </a:moveTo>
                    <a:lnTo>
                      <a:pt x="9" y="26"/>
                    </a:lnTo>
                    <a:lnTo>
                      <a:pt x="16" y="23"/>
                    </a:lnTo>
                    <a:lnTo>
                      <a:pt x="17" y="16"/>
                    </a:lnTo>
                    <a:lnTo>
                      <a:pt x="23" y="12"/>
                    </a:lnTo>
                    <a:lnTo>
                      <a:pt x="22" y="7"/>
                    </a:lnTo>
                    <a:lnTo>
                      <a:pt x="26" y="5"/>
                    </a:lnTo>
                    <a:lnTo>
                      <a:pt x="33" y="0"/>
                    </a:lnTo>
                    <a:lnTo>
                      <a:pt x="40" y="3"/>
                    </a:lnTo>
                    <a:lnTo>
                      <a:pt x="41" y="6"/>
                    </a:lnTo>
                    <a:lnTo>
                      <a:pt x="45" y="5"/>
                    </a:lnTo>
                    <a:lnTo>
                      <a:pt x="51" y="7"/>
                    </a:lnTo>
                    <a:lnTo>
                      <a:pt x="52" y="13"/>
                    </a:lnTo>
                    <a:lnTo>
                      <a:pt x="51" y="17"/>
                    </a:lnTo>
                    <a:lnTo>
                      <a:pt x="55" y="24"/>
                    </a:lnTo>
                    <a:lnTo>
                      <a:pt x="57" y="25"/>
                    </a:lnTo>
                    <a:lnTo>
                      <a:pt x="57" y="28"/>
                    </a:lnTo>
                    <a:lnTo>
                      <a:pt x="62" y="30"/>
                    </a:lnTo>
                    <a:lnTo>
                      <a:pt x="63" y="32"/>
                    </a:lnTo>
                    <a:lnTo>
                      <a:pt x="61" y="35"/>
                    </a:lnTo>
                    <a:lnTo>
                      <a:pt x="56" y="35"/>
                    </a:lnTo>
                    <a:lnTo>
                      <a:pt x="55" y="36"/>
                    </a:lnTo>
                    <a:lnTo>
                      <a:pt x="56" y="40"/>
                    </a:lnTo>
                    <a:lnTo>
                      <a:pt x="57" y="47"/>
                    </a:lnTo>
                    <a:lnTo>
                      <a:pt x="52" y="47"/>
                    </a:lnTo>
                    <a:lnTo>
                      <a:pt x="50" y="49"/>
                    </a:lnTo>
                    <a:lnTo>
                      <a:pt x="50" y="55"/>
                    </a:lnTo>
                    <a:lnTo>
                      <a:pt x="46" y="54"/>
                    </a:lnTo>
                    <a:lnTo>
                      <a:pt x="40" y="54"/>
                    </a:lnTo>
                    <a:lnTo>
                      <a:pt x="39" y="52"/>
                    </a:lnTo>
                    <a:lnTo>
                      <a:pt x="36" y="54"/>
                    </a:lnTo>
                    <a:lnTo>
                      <a:pt x="34" y="52"/>
                    </a:lnTo>
                    <a:lnTo>
                      <a:pt x="28" y="52"/>
                    </a:lnTo>
                    <a:lnTo>
                      <a:pt x="21" y="49"/>
                    </a:lnTo>
                    <a:lnTo>
                      <a:pt x="15" y="48"/>
                    </a:lnTo>
                    <a:lnTo>
                      <a:pt x="9" y="49"/>
                    </a:lnTo>
                    <a:lnTo>
                      <a:pt x="5" y="52"/>
                    </a:lnTo>
                    <a:lnTo>
                      <a:pt x="3" y="52"/>
                    </a:lnTo>
                    <a:lnTo>
                      <a:pt x="1" y="47"/>
                    </a:lnTo>
                    <a:lnTo>
                      <a:pt x="0" y="42"/>
                    </a:lnTo>
                    <a:lnTo>
                      <a:pt x="4" y="40"/>
                    </a:lnTo>
                    <a:lnTo>
                      <a:pt x="4" y="36"/>
                    </a:lnTo>
                    <a:lnTo>
                      <a:pt x="3" y="31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6" name="Figura a mano libera 33"/>
              <p:cNvSpPr>
                <a:spLocks/>
              </p:cNvSpPr>
              <p:nvPr/>
            </p:nvSpPr>
            <p:spPr bwMode="auto">
              <a:xfrm>
                <a:off x="3003550" y="5191125"/>
                <a:ext cx="49213" cy="30163"/>
              </a:xfrm>
              <a:custGeom>
                <a:avLst/>
                <a:gdLst>
                  <a:gd name="T0" fmla="*/ 24 w 31"/>
                  <a:gd name="T1" fmla="*/ 2 h 19"/>
                  <a:gd name="T2" fmla="*/ 24 w 31"/>
                  <a:gd name="T3" fmla="*/ 3 h 19"/>
                  <a:gd name="T4" fmla="*/ 24 w 31"/>
                  <a:gd name="T5" fmla="*/ 6 h 19"/>
                  <a:gd name="T6" fmla="*/ 27 w 31"/>
                  <a:gd name="T7" fmla="*/ 8 h 19"/>
                  <a:gd name="T8" fmla="*/ 31 w 31"/>
                  <a:gd name="T9" fmla="*/ 8 h 19"/>
                  <a:gd name="T10" fmla="*/ 29 w 31"/>
                  <a:gd name="T11" fmla="*/ 12 h 19"/>
                  <a:gd name="T12" fmla="*/ 27 w 31"/>
                  <a:gd name="T13" fmla="*/ 14 h 19"/>
                  <a:gd name="T14" fmla="*/ 22 w 31"/>
                  <a:gd name="T15" fmla="*/ 13 h 19"/>
                  <a:gd name="T16" fmla="*/ 21 w 31"/>
                  <a:gd name="T17" fmla="*/ 17 h 19"/>
                  <a:gd name="T18" fmla="*/ 17 w 31"/>
                  <a:gd name="T19" fmla="*/ 17 h 19"/>
                  <a:gd name="T20" fmla="*/ 16 w 31"/>
                  <a:gd name="T21" fmla="*/ 15 h 19"/>
                  <a:gd name="T22" fmla="*/ 12 w 31"/>
                  <a:gd name="T23" fmla="*/ 19 h 19"/>
                  <a:gd name="T24" fmla="*/ 9 w 31"/>
                  <a:gd name="T25" fmla="*/ 19 h 19"/>
                  <a:gd name="T26" fmla="*/ 6 w 31"/>
                  <a:gd name="T27" fmla="*/ 17 h 19"/>
                  <a:gd name="T28" fmla="*/ 4 w 31"/>
                  <a:gd name="T29" fmla="*/ 13 h 19"/>
                  <a:gd name="T30" fmla="*/ 0 w 31"/>
                  <a:gd name="T31" fmla="*/ 14 h 19"/>
                  <a:gd name="T32" fmla="*/ 0 w 31"/>
                  <a:gd name="T33" fmla="*/ 11 h 19"/>
                  <a:gd name="T34" fmla="*/ 6 w 31"/>
                  <a:gd name="T35" fmla="*/ 5 h 19"/>
                  <a:gd name="T36" fmla="*/ 5 w 31"/>
                  <a:gd name="T37" fmla="*/ 2 h 19"/>
                  <a:gd name="T38" fmla="*/ 9 w 31"/>
                  <a:gd name="T39" fmla="*/ 3 h 19"/>
                  <a:gd name="T40" fmla="*/ 10 w 31"/>
                  <a:gd name="T41" fmla="*/ 1 h 19"/>
                  <a:gd name="T42" fmla="*/ 16 w 31"/>
                  <a:gd name="T43" fmla="*/ 1 h 19"/>
                  <a:gd name="T44" fmla="*/ 17 w 31"/>
                  <a:gd name="T45" fmla="*/ 0 h 19"/>
                  <a:gd name="T46" fmla="*/ 24 w 31"/>
                  <a:gd name="T4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19">
                    <a:moveTo>
                      <a:pt x="24" y="2"/>
                    </a:moveTo>
                    <a:lnTo>
                      <a:pt x="24" y="3"/>
                    </a:lnTo>
                    <a:lnTo>
                      <a:pt x="24" y="6"/>
                    </a:lnTo>
                    <a:lnTo>
                      <a:pt x="27" y="8"/>
                    </a:lnTo>
                    <a:lnTo>
                      <a:pt x="31" y="8"/>
                    </a:lnTo>
                    <a:lnTo>
                      <a:pt x="29" y="12"/>
                    </a:lnTo>
                    <a:lnTo>
                      <a:pt x="27" y="14"/>
                    </a:lnTo>
                    <a:lnTo>
                      <a:pt x="22" y="13"/>
                    </a:lnTo>
                    <a:lnTo>
                      <a:pt x="21" y="17"/>
                    </a:lnTo>
                    <a:lnTo>
                      <a:pt x="17" y="17"/>
                    </a:lnTo>
                    <a:lnTo>
                      <a:pt x="16" y="15"/>
                    </a:lnTo>
                    <a:lnTo>
                      <a:pt x="12" y="19"/>
                    </a:lnTo>
                    <a:lnTo>
                      <a:pt x="9" y="19"/>
                    </a:lnTo>
                    <a:lnTo>
                      <a:pt x="6" y="17"/>
                    </a:lnTo>
                    <a:lnTo>
                      <a:pt x="4" y="13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6" y="5"/>
                    </a:lnTo>
                    <a:lnTo>
                      <a:pt x="5" y="2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6" y="1"/>
                    </a:lnTo>
                    <a:lnTo>
                      <a:pt x="17" y="0"/>
                    </a:lnTo>
                    <a:lnTo>
                      <a:pt x="24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0" name="Figura a mano libera 42"/>
              <p:cNvSpPr>
                <a:spLocks/>
              </p:cNvSpPr>
              <p:nvPr/>
            </p:nvSpPr>
            <p:spPr bwMode="auto">
              <a:xfrm>
                <a:off x="3071813" y="5137150"/>
                <a:ext cx="69850" cy="41275"/>
              </a:xfrm>
              <a:custGeom>
                <a:avLst/>
                <a:gdLst>
                  <a:gd name="T0" fmla="*/ 31 w 44"/>
                  <a:gd name="T1" fmla="*/ 25 h 26"/>
                  <a:gd name="T2" fmla="*/ 29 w 44"/>
                  <a:gd name="T3" fmla="*/ 24 h 26"/>
                  <a:gd name="T4" fmla="*/ 25 w 44"/>
                  <a:gd name="T5" fmla="*/ 24 h 26"/>
                  <a:gd name="T6" fmla="*/ 20 w 44"/>
                  <a:gd name="T7" fmla="*/ 20 h 26"/>
                  <a:gd name="T8" fmla="*/ 18 w 44"/>
                  <a:gd name="T9" fmla="*/ 22 h 26"/>
                  <a:gd name="T10" fmla="*/ 14 w 44"/>
                  <a:gd name="T11" fmla="*/ 26 h 26"/>
                  <a:gd name="T12" fmla="*/ 8 w 44"/>
                  <a:gd name="T13" fmla="*/ 23 h 26"/>
                  <a:gd name="T14" fmla="*/ 4 w 44"/>
                  <a:gd name="T15" fmla="*/ 18 h 26"/>
                  <a:gd name="T16" fmla="*/ 1 w 44"/>
                  <a:gd name="T17" fmla="*/ 16 h 26"/>
                  <a:gd name="T18" fmla="*/ 1 w 44"/>
                  <a:gd name="T19" fmla="*/ 12 h 26"/>
                  <a:gd name="T20" fmla="*/ 0 w 44"/>
                  <a:gd name="T21" fmla="*/ 8 h 26"/>
                  <a:gd name="T22" fmla="*/ 4 w 44"/>
                  <a:gd name="T23" fmla="*/ 6 h 26"/>
                  <a:gd name="T24" fmla="*/ 7 w 44"/>
                  <a:gd name="T25" fmla="*/ 3 h 26"/>
                  <a:gd name="T26" fmla="*/ 12 w 44"/>
                  <a:gd name="T27" fmla="*/ 1 h 26"/>
                  <a:gd name="T28" fmla="*/ 13 w 44"/>
                  <a:gd name="T29" fmla="*/ 0 h 26"/>
                  <a:gd name="T30" fmla="*/ 15 w 44"/>
                  <a:gd name="T31" fmla="*/ 1 h 26"/>
                  <a:gd name="T32" fmla="*/ 18 w 44"/>
                  <a:gd name="T33" fmla="*/ 0 h 26"/>
                  <a:gd name="T34" fmla="*/ 21 w 44"/>
                  <a:gd name="T35" fmla="*/ 2 h 26"/>
                  <a:gd name="T36" fmla="*/ 26 w 44"/>
                  <a:gd name="T37" fmla="*/ 3 h 26"/>
                  <a:gd name="T38" fmla="*/ 26 w 44"/>
                  <a:gd name="T39" fmla="*/ 7 h 26"/>
                  <a:gd name="T40" fmla="*/ 30 w 44"/>
                  <a:gd name="T41" fmla="*/ 8 h 26"/>
                  <a:gd name="T42" fmla="*/ 31 w 44"/>
                  <a:gd name="T43" fmla="*/ 6 h 26"/>
                  <a:gd name="T44" fmla="*/ 35 w 44"/>
                  <a:gd name="T45" fmla="*/ 7 h 26"/>
                  <a:gd name="T46" fmla="*/ 36 w 44"/>
                  <a:gd name="T47" fmla="*/ 11 h 26"/>
                  <a:gd name="T48" fmla="*/ 41 w 44"/>
                  <a:gd name="T49" fmla="*/ 11 h 26"/>
                  <a:gd name="T50" fmla="*/ 44 w 44"/>
                  <a:gd name="T51" fmla="*/ 17 h 26"/>
                  <a:gd name="T52" fmla="*/ 42 w 44"/>
                  <a:gd name="T53" fmla="*/ 17 h 26"/>
                  <a:gd name="T54" fmla="*/ 41 w 44"/>
                  <a:gd name="T55" fmla="*/ 18 h 26"/>
                  <a:gd name="T56" fmla="*/ 39 w 44"/>
                  <a:gd name="T57" fmla="*/ 18 h 26"/>
                  <a:gd name="T58" fmla="*/ 38 w 44"/>
                  <a:gd name="T59" fmla="*/ 20 h 26"/>
                  <a:gd name="T60" fmla="*/ 37 w 44"/>
                  <a:gd name="T61" fmla="*/ 22 h 26"/>
                  <a:gd name="T62" fmla="*/ 37 w 44"/>
                  <a:gd name="T63" fmla="*/ 23 h 26"/>
                  <a:gd name="T64" fmla="*/ 35 w 44"/>
                  <a:gd name="T65" fmla="*/ 23 h 26"/>
                  <a:gd name="T66" fmla="*/ 32 w 44"/>
                  <a:gd name="T67" fmla="*/ 23 h 26"/>
                  <a:gd name="T68" fmla="*/ 31 w 44"/>
                  <a:gd name="T6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" h="26">
                    <a:moveTo>
                      <a:pt x="31" y="25"/>
                    </a:moveTo>
                    <a:lnTo>
                      <a:pt x="29" y="24"/>
                    </a:lnTo>
                    <a:lnTo>
                      <a:pt x="25" y="24"/>
                    </a:lnTo>
                    <a:lnTo>
                      <a:pt x="20" y="20"/>
                    </a:lnTo>
                    <a:lnTo>
                      <a:pt x="18" y="22"/>
                    </a:lnTo>
                    <a:lnTo>
                      <a:pt x="14" y="26"/>
                    </a:lnTo>
                    <a:lnTo>
                      <a:pt x="8" y="23"/>
                    </a:lnTo>
                    <a:lnTo>
                      <a:pt x="4" y="18"/>
                    </a:lnTo>
                    <a:lnTo>
                      <a:pt x="1" y="16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0"/>
                    </a:lnTo>
                    <a:lnTo>
                      <a:pt x="21" y="2"/>
                    </a:lnTo>
                    <a:lnTo>
                      <a:pt x="26" y="3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1" y="6"/>
                    </a:lnTo>
                    <a:lnTo>
                      <a:pt x="35" y="7"/>
                    </a:lnTo>
                    <a:lnTo>
                      <a:pt x="36" y="11"/>
                    </a:lnTo>
                    <a:lnTo>
                      <a:pt x="41" y="11"/>
                    </a:lnTo>
                    <a:lnTo>
                      <a:pt x="44" y="17"/>
                    </a:lnTo>
                    <a:lnTo>
                      <a:pt x="42" y="17"/>
                    </a:lnTo>
                    <a:lnTo>
                      <a:pt x="41" y="18"/>
                    </a:lnTo>
                    <a:lnTo>
                      <a:pt x="39" y="18"/>
                    </a:lnTo>
                    <a:lnTo>
                      <a:pt x="38" y="20"/>
                    </a:lnTo>
                    <a:lnTo>
                      <a:pt x="37" y="22"/>
                    </a:lnTo>
                    <a:lnTo>
                      <a:pt x="37" y="23"/>
                    </a:lnTo>
                    <a:lnTo>
                      <a:pt x="35" y="23"/>
                    </a:lnTo>
                    <a:lnTo>
                      <a:pt x="32" y="23"/>
                    </a:lnTo>
                    <a:lnTo>
                      <a:pt x="31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1" name="Figura a mano libera 43"/>
              <p:cNvSpPr>
                <a:spLocks/>
              </p:cNvSpPr>
              <p:nvPr/>
            </p:nvSpPr>
            <p:spPr bwMode="auto">
              <a:xfrm>
                <a:off x="3003550" y="5067300"/>
                <a:ext cx="96838" cy="131763"/>
              </a:xfrm>
              <a:custGeom>
                <a:avLst/>
                <a:gdLst>
                  <a:gd name="T0" fmla="*/ 27 w 61"/>
                  <a:gd name="T1" fmla="*/ 0 h 83"/>
                  <a:gd name="T2" fmla="*/ 27 w 61"/>
                  <a:gd name="T3" fmla="*/ 5 h 83"/>
                  <a:gd name="T4" fmla="*/ 34 w 61"/>
                  <a:gd name="T5" fmla="*/ 8 h 83"/>
                  <a:gd name="T6" fmla="*/ 34 w 61"/>
                  <a:gd name="T7" fmla="*/ 11 h 83"/>
                  <a:gd name="T8" fmla="*/ 40 w 61"/>
                  <a:gd name="T9" fmla="*/ 9 h 83"/>
                  <a:gd name="T10" fmla="*/ 44 w 61"/>
                  <a:gd name="T11" fmla="*/ 6 h 83"/>
                  <a:gd name="T12" fmla="*/ 52 w 61"/>
                  <a:gd name="T13" fmla="*/ 11 h 83"/>
                  <a:gd name="T14" fmla="*/ 55 w 61"/>
                  <a:gd name="T15" fmla="*/ 15 h 83"/>
                  <a:gd name="T16" fmla="*/ 57 w 61"/>
                  <a:gd name="T17" fmla="*/ 20 h 83"/>
                  <a:gd name="T18" fmla="*/ 55 w 61"/>
                  <a:gd name="T19" fmla="*/ 23 h 83"/>
                  <a:gd name="T20" fmla="*/ 57 w 61"/>
                  <a:gd name="T21" fmla="*/ 27 h 83"/>
                  <a:gd name="T22" fmla="*/ 58 w 61"/>
                  <a:gd name="T23" fmla="*/ 33 h 83"/>
                  <a:gd name="T24" fmla="*/ 58 w 61"/>
                  <a:gd name="T25" fmla="*/ 37 h 83"/>
                  <a:gd name="T26" fmla="*/ 61 w 61"/>
                  <a:gd name="T27" fmla="*/ 44 h 83"/>
                  <a:gd name="T28" fmla="*/ 58 w 61"/>
                  <a:gd name="T29" fmla="*/ 45 h 83"/>
                  <a:gd name="T30" fmla="*/ 56 w 61"/>
                  <a:gd name="T31" fmla="*/ 44 h 83"/>
                  <a:gd name="T32" fmla="*/ 55 w 61"/>
                  <a:gd name="T33" fmla="*/ 45 h 83"/>
                  <a:gd name="T34" fmla="*/ 50 w 61"/>
                  <a:gd name="T35" fmla="*/ 47 h 83"/>
                  <a:gd name="T36" fmla="*/ 47 w 61"/>
                  <a:gd name="T37" fmla="*/ 50 h 83"/>
                  <a:gd name="T38" fmla="*/ 43 w 61"/>
                  <a:gd name="T39" fmla="*/ 52 h 83"/>
                  <a:gd name="T40" fmla="*/ 44 w 61"/>
                  <a:gd name="T41" fmla="*/ 56 h 83"/>
                  <a:gd name="T42" fmla="*/ 44 w 61"/>
                  <a:gd name="T43" fmla="*/ 60 h 83"/>
                  <a:gd name="T44" fmla="*/ 47 w 61"/>
                  <a:gd name="T45" fmla="*/ 62 h 83"/>
                  <a:gd name="T46" fmla="*/ 51 w 61"/>
                  <a:gd name="T47" fmla="*/ 67 h 83"/>
                  <a:gd name="T48" fmla="*/ 49 w 61"/>
                  <a:gd name="T49" fmla="*/ 72 h 83"/>
                  <a:gd name="T50" fmla="*/ 46 w 61"/>
                  <a:gd name="T51" fmla="*/ 73 h 83"/>
                  <a:gd name="T52" fmla="*/ 47 w 61"/>
                  <a:gd name="T53" fmla="*/ 79 h 83"/>
                  <a:gd name="T54" fmla="*/ 47 w 61"/>
                  <a:gd name="T55" fmla="*/ 81 h 83"/>
                  <a:gd name="T56" fmla="*/ 45 w 61"/>
                  <a:gd name="T57" fmla="*/ 79 h 83"/>
                  <a:gd name="T58" fmla="*/ 41 w 61"/>
                  <a:gd name="T59" fmla="*/ 79 h 83"/>
                  <a:gd name="T60" fmla="*/ 37 w 61"/>
                  <a:gd name="T61" fmla="*/ 80 h 83"/>
                  <a:gd name="T62" fmla="*/ 31 w 61"/>
                  <a:gd name="T63" fmla="*/ 80 h 83"/>
                  <a:gd name="T64" fmla="*/ 31 w 61"/>
                  <a:gd name="T65" fmla="*/ 83 h 83"/>
                  <a:gd name="T66" fmla="*/ 27 w 61"/>
                  <a:gd name="T67" fmla="*/ 80 h 83"/>
                  <a:gd name="T68" fmla="*/ 24 w 61"/>
                  <a:gd name="T69" fmla="*/ 80 h 83"/>
                  <a:gd name="T70" fmla="*/ 17 w 61"/>
                  <a:gd name="T71" fmla="*/ 78 h 83"/>
                  <a:gd name="T72" fmla="*/ 16 w 61"/>
                  <a:gd name="T73" fmla="*/ 79 h 83"/>
                  <a:gd name="T74" fmla="*/ 10 w 61"/>
                  <a:gd name="T75" fmla="*/ 79 h 83"/>
                  <a:gd name="T76" fmla="*/ 11 w 61"/>
                  <a:gd name="T77" fmla="*/ 72 h 83"/>
                  <a:gd name="T78" fmla="*/ 15 w 61"/>
                  <a:gd name="T79" fmla="*/ 66 h 83"/>
                  <a:gd name="T80" fmla="*/ 5 w 61"/>
                  <a:gd name="T81" fmla="*/ 63 h 83"/>
                  <a:gd name="T82" fmla="*/ 2 w 61"/>
                  <a:gd name="T83" fmla="*/ 61 h 83"/>
                  <a:gd name="T84" fmla="*/ 3 w 61"/>
                  <a:gd name="T85" fmla="*/ 56 h 83"/>
                  <a:gd name="T86" fmla="*/ 2 w 61"/>
                  <a:gd name="T87" fmla="*/ 54 h 83"/>
                  <a:gd name="T88" fmla="*/ 2 w 61"/>
                  <a:gd name="T89" fmla="*/ 46 h 83"/>
                  <a:gd name="T90" fmla="*/ 0 w 61"/>
                  <a:gd name="T91" fmla="*/ 35 h 83"/>
                  <a:gd name="T92" fmla="*/ 5 w 61"/>
                  <a:gd name="T93" fmla="*/ 35 h 83"/>
                  <a:gd name="T94" fmla="*/ 6 w 61"/>
                  <a:gd name="T95" fmla="*/ 32 h 83"/>
                  <a:gd name="T96" fmla="*/ 8 w 61"/>
                  <a:gd name="T97" fmla="*/ 21 h 83"/>
                  <a:gd name="T98" fmla="*/ 6 w 61"/>
                  <a:gd name="T99" fmla="*/ 17 h 83"/>
                  <a:gd name="T100" fmla="*/ 8 w 61"/>
                  <a:gd name="T101" fmla="*/ 15 h 83"/>
                  <a:gd name="T102" fmla="*/ 14 w 61"/>
                  <a:gd name="T103" fmla="*/ 15 h 83"/>
                  <a:gd name="T104" fmla="*/ 15 w 61"/>
                  <a:gd name="T105" fmla="*/ 17 h 83"/>
                  <a:gd name="T106" fmla="*/ 20 w 61"/>
                  <a:gd name="T107" fmla="*/ 11 h 83"/>
                  <a:gd name="T108" fmla="*/ 18 w 61"/>
                  <a:gd name="T109" fmla="*/ 8 h 83"/>
                  <a:gd name="T110" fmla="*/ 17 w 61"/>
                  <a:gd name="T111" fmla="*/ 0 h 83"/>
                  <a:gd name="T112" fmla="*/ 22 w 61"/>
                  <a:gd name="T113" fmla="*/ 2 h 83"/>
                  <a:gd name="T114" fmla="*/ 27 w 61"/>
                  <a:gd name="T1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1" h="83">
                    <a:moveTo>
                      <a:pt x="27" y="0"/>
                    </a:moveTo>
                    <a:lnTo>
                      <a:pt x="27" y="5"/>
                    </a:lnTo>
                    <a:lnTo>
                      <a:pt x="34" y="8"/>
                    </a:lnTo>
                    <a:lnTo>
                      <a:pt x="34" y="11"/>
                    </a:lnTo>
                    <a:lnTo>
                      <a:pt x="40" y="9"/>
                    </a:lnTo>
                    <a:lnTo>
                      <a:pt x="44" y="6"/>
                    </a:lnTo>
                    <a:lnTo>
                      <a:pt x="52" y="11"/>
                    </a:lnTo>
                    <a:lnTo>
                      <a:pt x="55" y="15"/>
                    </a:lnTo>
                    <a:lnTo>
                      <a:pt x="57" y="20"/>
                    </a:lnTo>
                    <a:lnTo>
                      <a:pt x="55" y="23"/>
                    </a:lnTo>
                    <a:lnTo>
                      <a:pt x="57" y="27"/>
                    </a:lnTo>
                    <a:lnTo>
                      <a:pt x="58" y="33"/>
                    </a:lnTo>
                    <a:lnTo>
                      <a:pt x="58" y="37"/>
                    </a:lnTo>
                    <a:lnTo>
                      <a:pt x="61" y="44"/>
                    </a:lnTo>
                    <a:lnTo>
                      <a:pt x="58" y="45"/>
                    </a:lnTo>
                    <a:lnTo>
                      <a:pt x="56" y="44"/>
                    </a:lnTo>
                    <a:lnTo>
                      <a:pt x="55" y="45"/>
                    </a:lnTo>
                    <a:lnTo>
                      <a:pt x="50" y="47"/>
                    </a:lnTo>
                    <a:lnTo>
                      <a:pt x="47" y="50"/>
                    </a:lnTo>
                    <a:lnTo>
                      <a:pt x="43" y="52"/>
                    </a:lnTo>
                    <a:lnTo>
                      <a:pt x="44" y="56"/>
                    </a:lnTo>
                    <a:lnTo>
                      <a:pt x="44" y="60"/>
                    </a:lnTo>
                    <a:lnTo>
                      <a:pt x="47" y="62"/>
                    </a:lnTo>
                    <a:lnTo>
                      <a:pt x="51" y="67"/>
                    </a:lnTo>
                    <a:lnTo>
                      <a:pt x="49" y="72"/>
                    </a:lnTo>
                    <a:lnTo>
                      <a:pt x="46" y="73"/>
                    </a:lnTo>
                    <a:lnTo>
                      <a:pt x="47" y="79"/>
                    </a:lnTo>
                    <a:lnTo>
                      <a:pt x="47" y="81"/>
                    </a:lnTo>
                    <a:lnTo>
                      <a:pt x="45" y="79"/>
                    </a:lnTo>
                    <a:lnTo>
                      <a:pt x="41" y="79"/>
                    </a:lnTo>
                    <a:lnTo>
                      <a:pt x="37" y="80"/>
                    </a:lnTo>
                    <a:lnTo>
                      <a:pt x="31" y="80"/>
                    </a:lnTo>
                    <a:lnTo>
                      <a:pt x="31" y="83"/>
                    </a:lnTo>
                    <a:lnTo>
                      <a:pt x="27" y="80"/>
                    </a:lnTo>
                    <a:lnTo>
                      <a:pt x="24" y="80"/>
                    </a:lnTo>
                    <a:lnTo>
                      <a:pt x="17" y="78"/>
                    </a:lnTo>
                    <a:lnTo>
                      <a:pt x="16" y="79"/>
                    </a:lnTo>
                    <a:lnTo>
                      <a:pt x="10" y="79"/>
                    </a:lnTo>
                    <a:lnTo>
                      <a:pt x="11" y="72"/>
                    </a:lnTo>
                    <a:lnTo>
                      <a:pt x="15" y="66"/>
                    </a:lnTo>
                    <a:lnTo>
                      <a:pt x="5" y="63"/>
                    </a:lnTo>
                    <a:lnTo>
                      <a:pt x="2" y="61"/>
                    </a:lnTo>
                    <a:lnTo>
                      <a:pt x="3" y="56"/>
                    </a:lnTo>
                    <a:lnTo>
                      <a:pt x="2" y="54"/>
                    </a:lnTo>
                    <a:lnTo>
                      <a:pt x="2" y="46"/>
                    </a:lnTo>
                    <a:lnTo>
                      <a:pt x="0" y="35"/>
                    </a:lnTo>
                    <a:lnTo>
                      <a:pt x="5" y="35"/>
                    </a:lnTo>
                    <a:lnTo>
                      <a:pt x="6" y="32"/>
                    </a:lnTo>
                    <a:lnTo>
                      <a:pt x="8" y="21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14" y="15"/>
                    </a:lnTo>
                    <a:lnTo>
                      <a:pt x="15" y="17"/>
                    </a:lnTo>
                    <a:lnTo>
                      <a:pt x="20" y="11"/>
                    </a:lnTo>
                    <a:lnTo>
                      <a:pt x="18" y="8"/>
                    </a:lnTo>
                    <a:lnTo>
                      <a:pt x="17" y="0"/>
                    </a:lnTo>
                    <a:lnTo>
                      <a:pt x="22" y="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3" name="Figura a mano libera 45"/>
              <p:cNvSpPr>
                <a:spLocks noEditPoints="1"/>
              </p:cNvSpPr>
              <p:nvPr/>
            </p:nvSpPr>
            <p:spPr bwMode="auto">
              <a:xfrm>
                <a:off x="3027363" y="5014913"/>
                <a:ext cx="47625" cy="57150"/>
              </a:xfrm>
              <a:custGeom>
                <a:avLst/>
                <a:gdLst>
                  <a:gd name="T0" fmla="*/ 30 w 30"/>
                  <a:gd name="T1" fmla="*/ 26 h 36"/>
                  <a:gd name="T2" fmla="*/ 26 w 30"/>
                  <a:gd name="T3" fmla="*/ 36 h 36"/>
                  <a:gd name="T4" fmla="*/ 19 w 30"/>
                  <a:gd name="T5" fmla="*/ 29 h 36"/>
                  <a:gd name="T6" fmla="*/ 18 w 30"/>
                  <a:gd name="T7" fmla="*/ 24 h 36"/>
                  <a:gd name="T8" fmla="*/ 29 w 30"/>
                  <a:gd name="T9" fmla="*/ 20 h 36"/>
                  <a:gd name="T10" fmla="*/ 30 w 30"/>
                  <a:gd name="T11" fmla="*/ 26 h 36"/>
                  <a:gd name="T12" fmla="*/ 19 w 30"/>
                  <a:gd name="T13" fmla="*/ 15 h 36"/>
                  <a:gd name="T14" fmla="*/ 17 w 30"/>
                  <a:gd name="T15" fmla="*/ 20 h 36"/>
                  <a:gd name="T16" fmla="*/ 16 w 30"/>
                  <a:gd name="T17" fmla="*/ 19 h 36"/>
                  <a:gd name="T18" fmla="*/ 11 w 30"/>
                  <a:gd name="T19" fmla="*/ 27 h 36"/>
                  <a:gd name="T20" fmla="*/ 12 w 30"/>
                  <a:gd name="T21" fmla="*/ 33 h 36"/>
                  <a:gd name="T22" fmla="*/ 7 w 30"/>
                  <a:gd name="T23" fmla="*/ 35 h 36"/>
                  <a:gd name="T24" fmla="*/ 2 w 30"/>
                  <a:gd name="T25" fmla="*/ 33 h 36"/>
                  <a:gd name="T26" fmla="*/ 0 w 30"/>
                  <a:gd name="T27" fmla="*/ 27 h 36"/>
                  <a:gd name="T28" fmla="*/ 0 w 30"/>
                  <a:gd name="T29" fmla="*/ 15 h 36"/>
                  <a:gd name="T30" fmla="*/ 1 w 30"/>
                  <a:gd name="T31" fmla="*/ 12 h 36"/>
                  <a:gd name="T32" fmla="*/ 2 w 30"/>
                  <a:gd name="T33" fmla="*/ 8 h 36"/>
                  <a:gd name="T34" fmla="*/ 8 w 30"/>
                  <a:gd name="T35" fmla="*/ 7 h 36"/>
                  <a:gd name="T36" fmla="*/ 11 w 30"/>
                  <a:gd name="T37" fmla="*/ 3 h 36"/>
                  <a:gd name="T38" fmla="*/ 17 w 30"/>
                  <a:gd name="T39" fmla="*/ 0 h 36"/>
                  <a:gd name="T40" fmla="*/ 16 w 30"/>
                  <a:gd name="T41" fmla="*/ 7 h 36"/>
                  <a:gd name="T42" fmla="*/ 14 w 30"/>
                  <a:gd name="T43" fmla="*/ 10 h 36"/>
                  <a:gd name="T44" fmla="*/ 16 w 30"/>
                  <a:gd name="T45" fmla="*/ 14 h 36"/>
                  <a:gd name="T46" fmla="*/ 19 w 30"/>
                  <a:gd name="T47" fmla="*/ 1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" h="36">
                    <a:moveTo>
                      <a:pt x="30" y="26"/>
                    </a:moveTo>
                    <a:lnTo>
                      <a:pt x="26" y="36"/>
                    </a:lnTo>
                    <a:lnTo>
                      <a:pt x="19" y="29"/>
                    </a:lnTo>
                    <a:lnTo>
                      <a:pt x="18" y="24"/>
                    </a:lnTo>
                    <a:lnTo>
                      <a:pt x="29" y="20"/>
                    </a:lnTo>
                    <a:lnTo>
                      <a:pt x="30" y="26"/>
                    </a:lnTo>
                    <a:close/>
                    <a:moveTo>
                      <a:pt x="19" y="15"/>
                    </a:moveTo>
                    <a:lnTo>
                      <a:pt x="17" y="20"/>
                    </a:lnTo>
                    <a:lnTo>
                      <a:pt x="16" y="19"/>
                    </a:lnTo>
                    <a:lnTo>
                      <a:pt x="11" y="27"/>
                    </a:lnTo>
                    <a:lnTo>
                      <a:pt x="12" y="33"/>
                    </a:lnTo>
                    <a:lnTo>
                      <a:pt x="7" y="35"/>
                    </a:lnTo>
                    <a:lnTo>
                      <a:pt x="2" y="33"/>
                    </a:lnTo>
                    <a:lnTo>
                      <a:pt x="0" y="27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2" y="8"/>
                    </a:lnTo>
                    <a:lnTo>
                      <a:pt x="8" y="7"/>
                    </a:lnTo>
                    <a:lnTo>
                      <a:pt x="11" y="3"/>
                    </a:lnTo>
                    <a:lnTo>
                      <a:pt x="17" y="0"/>
                    </a:lnTo>
                    <a:lnTo>
                      <a:pt x="16" y="7"/>
                    </a:lnTo>
                    <a:lnTo>
                      <a:pt x="14" y="10"/>
                    </a:lnTo>
                    <a:lnTo>
                      <a:pt x="16" y="14"/>
                    </a:lnTo>
                    <a:lnTo>
                      <a:pt x="19" y="1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7" name="Figura a mano libera 49"/>
              <p:cNvSpPr>
                <a:spLocks/>
              </p:cNvSpPr>
              <p:nvPr/>
            </p:nvSpPr>
            <p:spPr bwMode="auto">
              <a:xfrm>
                <a:off x="3189288" y="4975225"/>
                <a:ext cx="50800" cy="44450"/>
              </a:xfrm>
              <a:custGeom>
                <a:avLst/>
                <a:gdLst>
                  <a:gd name="T0" fmla="*/ 6 w 32"/>
                  <a:gd name="T1" fmla="*/ 25 h 28"/>
                  <a:gd name="T2" fmla="*/ 8 w 32"/>
                  <a:gd name="T3" fmla="*/ 17 h 28"/>
                  <a:gd name="T4" fmla="*/ 5 w 32"/>
                  <a:gd name="T5" fmla="*/ 18 h 28"/>
                  <a:gd name="T6" fmla="*/ 0 w 32"/>
                  <a:gd name="T7" fmla="*/ 14 h 28"/>
                  <a:gd name="T8" fmla="*/ 0 w 32"/>
                  <a:gd name="T9" fmla="*/ 6 h 28"/>
                  <a:gd name="T10" fmla="*/ 9 w 32"/>
                  <a:gd name="T11" fmla="*/ 3 h 28"/>
                  <a:gd name="T12" fmla="*/ 17 w 32"/>
                  <a:gd name="T13" fmla="*/ 0 h 28"/>
                  <a:gd name="T14" fmla="*/ 25 w 32"/>
                  <a:gd name="T15" fmla="*/ 3 h 28"/>
                  <a:gd name="T16" fmla="*/ 31 w 32"/>
                  <a:gd name="T17" fmla="*/ 3 h 28"/>
                  <a:gd name="T18" fmla="*/ 32 w 32"/>
                  <a:gd name="T19" fmla="*/ 5 h 28"/>
                  <a:gd name="T20" fmla="*/ 27 w 32"/>
                  <a:gd name="T21" fmla="*/ 12 h 28"/>
                  <a:gd name="T22" fmla="*/ 29 w 32"/>
                  <a:gd name="T23" fmla="*/ 25 h 28"/>
                  <a:gd name="T24" fmla="*/ 26 w 32"/>
                  <a:gd name="T25" fmla="*/ 28 h 28"/>
                  <a:gd name="T26" fmla="*/ 21 w 32"/>
                  <a:gd name="T27" fmla="*/ 28 h 28"/>
                  <a:gd name="T28" fmla="*/ 15 w 32"/>
                  <a:gd name="T29" fmla="*/ 23 h 28"/>
                  <a:gd name="T30" fmla="*/ 13 w 32"/>
                  <a:gd name="T31" fmla="*/ 22 h 28"/>
                  <a:gd name="T32" fmla="*/ 6 w 32"/>
                  <a:gd name="T33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28">
                    <a:moveTo>
                      <a:pt x="6" y="25"/>
                    </a:moveTo>
                    <a:lnTo>
                      <a:pt x="8" y="17"/>
                    </a:lnTo>
                    <a:lnTo>
                      <a:pt x="5" y="18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9" y="3"/>
                    </a:lnTo>
                    <a:lnTo>
                      <a:pt x="17" y="0"/>
                    </a:lnTo>
                    <a:lnTo>
                      <a:pt x="25" y="3"/>
                    </a:lnTo>
                    <a:lnTo>
                      <a:pt x="31" y="3"/>
                    </a:lnTo>
                    <a:lnTo>
                      <a:pt x="32" y="5"/>
                    </a:lnTo>
                    <a:lnTo>
                      <a:pt x="27" y="12"/>
                    </a:lnTo>
                    <a:lnTo>
                      <a:pt x="29" y="25"/>
                    </a:lnTo>
                    <a:lnTo>
                      <a:pt x="26" y="28"/>
                    </a:lnTo>
                    <a:lnTo>
                      <a:pt x="21" y="28"/>
                    </a:lnTo>
                    <a:lnTo>
                      <a:pt x="15" y="23"/>
                    </a:lnTo>
                    <a:lnTo>
                      <a:pt x="13" y="22"/>
                    </a:lnTo>
                    <a:lnTo>
                      <a:pt x="6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3" name="Figura a mano libera 55"/>
              <p:cNvSpPr>
                <a:spLocks/>
              </p:cNvSpPr>
              <p:nvPr/>
            </p:nvSpPr>
            <p:spPr bwMode="auto">
              <a:xfrm>
                <a:off x="3160713" y="4706938"/>
                <a:ext cx="115888" cy="265113"/>
              </a:xfrm>
              <a:custGeom>
                <a:avLst/>
                <a:gdLst>
                  <a:gd name="T0" fmla="*/ 53 w 73"/>
                  <a:gd name="T1" fmla="*/ 22 h 167"/>
                  <a:gd name="T2" fmla="*/ 52 w 73"/>
                  <a:gd name="T3" fmla="*/ 35 h 167"/>
                  <a:gd name="T4" fmla="*/ 62 w 73"/>
                  <a:gd name="T5" fmla="*/ 47 h 167"/>
                  <a:gd name="T6" fmla="*/ 56 w 73"/>
                  <a:gd name="T7" fmla="*/ 59 h 167"/>
                  <a:gd name="T8" fmla="*/ 64 w 73"/>
                  <a:gd name="T9" fmla="*/ 79 h 167"/>
                  <a:gd name="T10" fmla="*/ 60 w 73"/>
                  <a:gd name="T11" fmla="*/ 93 h 167"/>
                  <a:gd name="T12" fmla="*/ 66 w 73"/>
                  <a:gd name="T13" fmla="*/ 104 h 167"/>
                  <a:gd name="T14" fmla="*/ 63 w 73"/>
                  <a:gd name="T15" fmla="*/ 114 h 167"/>
                  <a:gd name="T16" fmla="*/ 73 w 73"/>
                  <a:gd name="T17" fmla="*/ 125 h 167"/>
                  <a:gd name="T18" fmla="*/ 70 w 73"/>
                  <a:gd name="T19" fmla="*/ 132 h 167"/>
                  <a:gd name="T20" fmla="*/ 64 w 73"/>
                  <a:gd name="T21" fmla="*/ 140 h 167"/>
                  <a:gd name="T22" fmla="*/ 50 w 73"/>
                  <a:gd name="T23" fmla="*/ 157 h 167"/>
                  <a:gd name="T24" fmla="*/ 38 w 73"/>
                  <a:gd name="T25" fmla="*/ 158 h 167"/>
                  <a:gd name="T26" fmla="*/ 26 w 73"/>
                  <a:gd name="T27" fmla="*/ 163 h 167"/>
                  <a:gd name="T28" fmla="*/ 15 w 73"/>
                  <a:gd name="T29" fmla="*/ 167 h 167"/>
                  <a:gd name="T30" fmla="*/ 11 w 73"/>
                  <a:gd name="T31" fmla="*/ 160 h 167"/>
                  <a:gd name="T32" fmla="*/ 4 w 73"/>
                  <a:gd name="T33" fmla="*/ 155 h 167"/>
                  <a:gd name="T34" fmla="*/ 6 w 73"/>
                  <a:gd name="T35" fmla="*/ 142 h 167"/>
                  <a:gd name="T36" fmla="*/ 3 w 73"/>
                  <a:gd name="T37" fmla="*/ 128 h 167"/>
                  <a:gd name="T38" fmla="*/ 6 w 73"/>
                  <a:gd name="T39" fmla="*/ 120 h 167"/>
                  <a:gd name="T40" fmla="*/ 12 w 73"/>
                  <a:gd name="T41" fmla="*/ 110 h 167"/>
                  <a:gd name="T42" fmla="*/ 27 w 73"/>
                  <a:gd name="T43" fmla="*/ 93 h 167"/>
                  <a:gd name="T44" fmla="*/ 32 w 73"/>
                  <a:gd name="T45" fmla="*/ 90 h 167"/>
                  <a:gd name="T46" fmla="*/ 31 w 73"/>
                  <a:gd name="T47" fmla="*/ 84 h 167"/>
                  <a:gd name="T48" fmla="*/ 22 w 73"/>
                  <a:gd name="T49" fmla="*/ 75 h 167"/>
                  <a:gd name="T50" fmla="*/ 20 w 73"/>
                  <a:gd name="T51" fmla="*/ 69 h 167"/>
                  <a:gd name="T52" fmla="*/ 20 w 73"/>
                  <a:gd name="T53" fmla="*/ 42 h 167"/>
                  <a:gd name="T54" fmla="*/ 9 w 73"/>
                  <a:gd name="T55" fmla="*/ 30 h 167"/>
                  <a:gd name="T56" fmla="*/ 0 w 73"/>
                  <a:gd name="T57" fmla="*/ 21 h 167"/>
                  <a:gd name="T58" fmla="*/ 4 w 73"/>
                  <a:gd name="T59" fmla="*/ 16 h 167"/>
                  <a:gd name="T60" fmla="*/ 11 w 73"/>
                  <a:gd name="T61" fmla="*/ 26 h 167"/>
                  <a:gd name="T62" fmla="*/ 20 w 73"/>
                  <a:gd name="T63" fmla="*/ 26 h 167"/>
                  <a:gd name="T64" fmla="*/ 27 w 73"/>
                  <a:gd name="T65" fmla="*/ 29 h 167"/>
                  <a:gd name="T66" fmla="*/ 34 w 73"/>
                  <a:gd name="T67" fmla="*/ 22 h 167"/>
                  <a:gd name="T68" fmla="*/ 37 w 73"/>
                  <a:gd name="T69" fmla="*/ 7 h 167"/>
                  <a:gd name="T70" fmla="*/ 47 w 73"/>
                  <a:gd name="T71" fmla="*/ 0 h 167"/>
                  <a:gd name="T72" fmla="*/ 56 w 73"/>
                  <a:gd name="T73" fmla="*/ 9 h 167"/>
                  <a:gd name="T74" fmla="*/ 53 w 73"/>
                  <a:gd name="T75" fmla="*/ 22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3" h="167">
                    <a:moveTo>
                      <a:pt x="53" y="22"/>
                    </a:moveTo>
                    <a:lnTo>
                      <a:pt x="52" y="35"/>
                    </a:lnTo>
                    <a:lnTo>
                      <a:pt x="62" y="47"/>
                    </a:lnTo>
                    <a:lnTo>
                      <a:pt x="56" y="59"/>
                    </a:lnTo>
                    <a:lnTo>
                      <a:pt x="64" y="79"/>
                    </a:lnTo>
                    <a:lnTo>
                      <a:pt x="60" y="93"/>
                    </a:lnTo>
                    <a:lnTo>
                      <a:pt x="66" y="104"/>
                    </a:lnTo>
                    <a:lnTo>
                      <a:pt x="63" y="114"/>
                    </a:lnTo>
                    <a:lnTo>
                      <a:pt x="73" y="125"/>
                    </a:lnTo>
                    <a:lnTo>
                      <a:pt x="70" y="132"/>
                    </a:lnTo>
                    <a:lnTo>
                      <a:pt x="64" y="140"/>
                    </a:lnTo>
                    <a:lnTo>
                      <a:pt x="50" y="157"/>
                    </a:lnTo>
                    <a:lnTo>
                      <a:pt x="38" y="158"/>
                    </a:lnTo>
                    <a:lnTo>
                      <a:pt x="26" y="163"/>
                    </a:lnTo>
                    <a:lnTo>
                      <a:pt x="15" y="167"/>
                    </a:lnTo>
                    <a:lnTo>
                      <a:pt x="11" y="160"/>
                    </a:lnTo>
                    <a:lnTo>
                      <a:pt x="4" y="155"/>
                    </a:lnTo>
                    <a:lnTo>
                      <a:pt x="6" y="142"/>
                    </a:lnTo>
                    <a:lnTo>
                      <a:pt x="3" y="128"/>
                    </a:lnTo>
                    <a:lnTo>
                      <a:pt x="6" y="120"/>
                    </a:lnTo>
                    <a:lnTo>
                      <a:pt x="12" y="110"/>
                    </a:lnTo>
                    <a:lnTo>
                      <a:pt x="27" y="93"/>
                    </a:lnTo>
                    <a:lnTo>
                      <a:pt x="32" y="90"/>
                    </a:lnTo>
                    <a:lnTo>
                      <a:pt x="31" y="84"/>
                    </a:lnTo>
                    <a:lnTo>
                      <a:pt x="22" y="75"/>
                    </a:lnTo>
                    <a:lnTo>
                      <a:pt x="20" y="69"/>
                    </a:lnTo>
                    <a:lnTo>
                      <a:pt x="20" y="42"/>
                    </a:lnTo>
                    <a:lnTo>
                      <a:pt x="9" y="30"/>
                    </a:lnTo>
                    <a:lnTo>
                      <a:pt x="0" y="21"/>
                    </a:lnTo>
                    <a:lnTo>
                      <a:pt x="4" y="16"/>
                    </a:lnTo>
                    <a:lnTo>
                      <a:pt x="11" y="26"/>
                    </a:lnTo>
                    <a:lnTo>
                      <a:pt x="20" y="26"/>
                    </a:lnTo>
                    <a:lnTo>
                      <a:pt x="27" y="29"/>
                    </a:lnTo>
                    <a:lnTo>
                      <a:pt x="34" y="22"/>
                    </a:lnTo>
                    <a:lnTo>
                      <a:pt x="37" y="7"/>
                    </a:lnTo>
                    <a:lnTo>
                      <a:pt x="47" y="0"/>
                    </a:lnTo>
                    <a:lnTo>
                      <a:pt x="56" y="9"/>
                    </a:lnTo>
                    <a:lnTo>
                      <a:pt x="53" y="2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5" name="Figura a mano libera 57"/>
              <p:cNvSpPr>
                <a:spLocks noEditPoints="1"/>
              </p:cNvSpPr>
              <p:nvPr/>
            </p:nvSpPr>
            <p:spPr bwMode="auto">
              <a:xfrm>
                <a:off x="2890838" y="5135563"/>
                <a:ext cx="150813" cy="150813"/>
              </a:xfrm>
              <a:custGeom>
                <a:avLst/>
                <a:gdLst>
                  <a:gd name="T0" fmla="*/ 95 w 95"/>
                  <a:gd name="T1" fmla="*/ 88 h 95"/>
                  <a:gd name="T2" fmla="*/ 93 w 95"/>
                  <a:gd name="T3" fmla="*/ 95 h 95"/>
                  <a:gd name="T4" fmla="*/ 91 w 95"/>
                  <a:gd name="T5" fmla="*/ 93 h 95"/>
                  <a:gd name="T6" fmla="*/ 88 w 95"/>
                  <a:gd name="T7" fmla="*/ 87 h 95"/>
                  <a:gd name="T8" fmla="*/ 91 w 95"/>
                  <a:gd name="T9" fmla="*/ 83 h 95"/>
                  <a:gd name="T10" fmla="*/ 94 w 95"/>
                  <a:gd name="T11" fmla="*/ 81 h 95"/>
                  <a:gd name="T12" fmla="*/ 95 w 95"/>
                  <a:gd name="T13" fmla="*/ 88 h 95"/>
                  <a:gd name="T14" fmla="*/ 56 w 95"/>
                  <a:gd name="T15" fmla="*/ 8 h 95"/>
                  <a:gd name="T16" fmla="*/ 60 w 95"/>
                  <a:gd name="T17" fmla="*/ 13 h 95"/>
                  <a:gd name="T18" fmla="*/ 64 w 95"/>
                  <a:gd name="T19" fmla="*/ 12 h 95"/>
                  <a:gd name="T20" fmla="*/ 69 w 95"/>
                  <a:gd name="T21" fmla="*/ 17 h 95"/>
                  <a:gd name="T22" fmla="*/ 71 w 95"/>
                  <a:gd name="T23" fmla="*/ 18 h 95"/>
                  <a:gd name="T24" fmla="*/ 73 w 95"/>
                  <a:gd name="T25" fmla="*/ 18 h 95"/>
                  <a:gd name="T26" fmla="*/ 76 w 95"/>
                  <a:gd name="T27" fmla="*/ 20 h 95"/>
                  <a:gd name="T28" fmla="*/ 86 w 95"/>
                  <a:gd name="T29" fmla="*/ 23 h 95"/>
                  <a:gd name="T30" fmla="*/ 82 w 95"/>
                  <a:gd name="T31" fmla="*/ 29 h 95"/>
                  <a:gd name="T32" fmla="*/ 81 w 95"/>
                  <a:gd name="T33" fmla="*/ 36 h 95"/>
                  <a:gd name="T34" fmla="*/ 80 w 95"/>
                  <a:gd name="T35" fmla="*/ 38 h 95"/>
                  <a:gd name="T36" fmla="*/ 76 w 95"/>
                  <a:gd name="T37" fmla="*/ 37 h 95"/>
                  <a:gd name="T38" fmla="*/ 77 w 95"/>
                  <a:gd name="T39" fmla="*/ 40 h 95"/>
                  <a:gd name="T40" fmla="*/ 71 w 95"/>
                  <a:gd name="T41" fmla="*/ 46 h 95"/>
                  <a:gd name="T42" fmla="*/ 71 w 95"/>
                  <a:gd name="T43" fmla="*/ 49 h 95"/>
                  <a:gd name="T44" fmla="*/ 75 w 95"/>
                  <a:gd name="T45" fmla="*/ 48 h 95"/>
                  <a:gd name="T46" fmla="*/ 77 w 95"/>
                  <a:gd name="T47" fmla="*/ 52 h 95"/>
                  <a:gd name="T48" fmla="*/ 77 w 95"/>
                  <a:gd name="T49" fmla="*/ 55 h 95"/>
                  <a:gd name="T50" fmla="*/ 79 w 95"/>
                  <a:gd name="T51" fmla="*/ 59 h 95"/>
                  <a:gd name="T52" fmla="*/ 76 w 95"/>
                  <a:gd name="T53" fmla="*/ 61 h 95"/>
                  <a:gd name="T54" fmla="*/ 79 w 95"/>
                  <a:gd name="T55" fmla="*/ 69 h 95"/>
                  <a:gd name="T56" fmla="*/ 82 w 95"/>
                  <a:gd name="T57" fmla="*/ 70 h 95"/>
                  <a:gd name="T58" fmla="*/ 81 w 95"/>
                  <a:gd name="T59" fmla="*/ 73 h 95"/>
                  <a:gd name="T60" fmla="*/ 75 w 95"/>
                  <a:gd name="T61" fmla="*/ 79 h 95"/>
                  <a:gd name="T62" fmla="*/ 62 w 95"/>
                  <a:gd name="T63" fmla="*/ 77 h 95"/>
                  <a:gd name="T64" fmla="*/ 52 w 95"/>
                  <a:gd name="T65" fmla="*/ 79 h 95"/>
                  <a:gd name="T66" fmla="*/ 52 w 95"/>
                  <a:gd name="T67" fmla="*/ 85 h 95"/>
                  <a:gd name="T68" fmla="*/ 44 w 95"/>
                  <a:gd name="T69" fmla="*/ 87 h 95"/>
                  <a:gd name="T70" fmla="*/ 36 w 95"/>
                  <a:gd name="T71" fmla="*/ 82 h 95"/>
                  <a:gd name="T72" fmla="*/ 34 w 95"/>
                  <a:gd name="T73" fmla="*/ 84 h 95"/>
                  <a:gd name="T74" fmla="*/ 22 w 95"/>
                  <a:gd name="T75" fmla="*/ 79 h 95"/>
                  <a:gd name="T76" fmla="*/ 18 w 95"/>
                  <a:gd name="T77" fmla="*/ 76 h 95"/>
                  <a:gd name="T78" fmla="*/ 22 w 95"/>
                  <a:gd name="T79" fmla="*/ 71 h 95"/>
                  <a:gd name="T80" fmla="*/ 23 w 95"/>
                  <a:gd name="T81" fmla="*/ 52 h 95"/>
                  <a:gd name="T82" fmla="*/ 17 w 95"/>
                  <a:gd name="T83" fmla="*/ 42 h 95"/>
                  <a:gd name="T84" fmla="*/ 11 w 95"/>
                  <a:gd name="T85" fmla="*/ 37 h 95"/>
                  <a:gd name="T86" fmla="*/ 1 w 95"/>
                  <a:gd name="T87" fmla="*/ 32 h 95"/>
                  <a:gd name="T88" fmla="*/ 0 w 95"/>
                  <a:gd name="T89" fmla="*/ 25 h 95"/>
                  <a:gd name="T90" fmla="*/ 10 w 95"/>
                  <a:gd name="T91" fmla="*/ 24 h 95"/>
                  <a:gd name="T92" fmla="*/ 21 w 95"/>
                  <a:gd name="T93" fmla="*/ 26 h 95"/>
                  <a:gd name="T94" fmla="*/ 18 w 95"/>
                  <a:gd name="T95" fmla="*/ 14 h 95"/>
                  <a:gd name="T96" fmla="*/ 24 w 95"/>
                  <a:gd name="T97" fmla="*/ 19 h 95"/>
                  <a:gd name="T98" fmla="*/ 40 w 95"/>
                  <a:gd name="T99" fmla="*/ 11 h 95"/>
                  <a:gd name="T100" fmla="*/ 42 w 95"/>
                  <a:gd name="T101" fmla="*/ 2 h 95"/>
                  <a:gd name="T102" fmla="*/ 48 w 95"/>
                  <a:gd name="T103" fmla="*/ 0 h 95"/>
                  <a:gd name="T104" fmla="*/ 50 w 95"/>
                  <a:gd name="T105" fmla="*/ 3 h 95"/>
                  <a:gd name="T106" fmla="*/ 52 w 95"/>
                  <a:gd name="T107" fmla="*/ 3 h 95"/>
                  <a:gd name="T108" fmla="*/ 56 w 95"/>
                  <a:gd name="T109" fmla="*/ 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5" h="95">
                    <a:moveTo>
                      <a:pt x="95" y="88"/>
                    </a:moveTo>
                    <a:lnTo>
                      <a:pt x="93" y="95"/>
                    </a:lnTo>
                    <a:lnTo>
                      <a:pt x="91" y="93"/>
                    </a:lnTo>
                    <a:lnTo>
                      <a:pt x="88" y="87"/>
                    </a:lnTo>
                    <a:lnTo>
                      <a:pt x="91" y="83"/>
                    </a:lnTo>
                    <a:lnTo>
                      <a:pt x="94" y="81"/>
                    </a:lnTo>
                    <a:lnTo>
                      <a:pt x="95" y="88"/>
                    </a:lnTo>
                    <a:close/>
                    <a:moveTo>
                      <a:pt x="56" y="8"/>
                    </a:moveTo>
                    <a:lnTo>
                      <a:pt x="60" y="13"/>
                    </a:lnTo>
                    <a:lnTo>
                      <a:pt x="64" y="12"/>
                    </a:lnTo>
                    <a:lnTo>
                      <a:pt x="69" y="17"/>
                    </a:lnTo>
                    <a:lnTo>
                      <a:pt x="71" y="18"/>
                    </a:lnTo>
                    <a:lnTo>
                      <a:pt x="73" y="18"/>
                    </a:lnTo>
                    <a:lnTo>
                      <a:pt x="76" y="20"/>
                    </a:lnTo>
                    <a:lnTo>
                      <a:pt x="86" y="23"/>
                    </a:lnTo>
                    <a:lnTo>
                      <a:pt x="82" y="29"/>
                    </a:lnTo>
                    <a:lnTo>
                      <a:pt x="81" y="36"/>
                    </a:lnTo>
                    <a:lnTo>
                      <a:pt x="80" y="38"/>
                    </a:lnTo>
                    <a:lnTo>
                      <a:pt x="76" y="37"/>
                    </a:lnTo>
                    <a:lnTo>
                      <a:pt x="77" y="40"/>
                    </a:lnTo>
                    <a:lnTo>
                      <a:pt x="71" y="46"/>
                    </a:lnTo>
                    <a:lnTo>
                      <a:pt x="71" y="49"/>
                    </a:lnTo>
                    <a:lnTo>
                      <a:pt x="75" y="48"/>
                    </a:lnTo>
                    <a:lnTo>
                      <a:pt x="77" y="52"/>
                    </a:lnTo>
                    <a:lnTo>
                      <a:pt x="77" y="55"/>
                    </a:lnTo>
                    <a:lnTo>
                      <a:pt x="79" y="59"/>
                    </a:lnTo>
                    <a:lnTo>
                      <a:pt x="76" y="61"/>
                    </a:lnTo>
                    <a:lnTo>
                      <a:pt x="79" y="69"/>
                    </a:lnTo>
                    <a:lnTo>
                      <a:pt x="82" y="70"/>
                    </a:lnTo>
                    <a:lnTo>
                      <a:pt x="81" y="73"/>
                    </a:lnTo>
                    <a:lnTo>
                      <a:pt x="75" y="79"/>
                    </a:lnTo>
                    <a:lnTo>
                      <a:pt x="62" y="77"/>
                    </a:lnTo>
                    <a:lnTo>
                      <a:pt x="52" y="79"/>
                    </a:lnTo>
                    <a:lnTo>
                      <a:pt x="52" y="85"/>
                    </a:lnTo>
                    <a:lnTo>
                      <a:pt x="44" y="87"/>
                    </a:lnTo>
                    <a:lnTo>
                      <a:pt x="36" y="82"/>
                    </a:lnTo>
                    <a:lnTo>
                      <a:pt x="34" y="84"/>
                    </a:lnTo>
                    <a:lnTo>
                      <a:pt x="22" y="79"/>
                    </a:lnTo>
                    <a:lnTo>
                      <a:pt x="18" y="76"/>
                    </a:lnTo>
                    <a:lnTo>
                      <a:pt x="22" y="71"/>
                    </a:lnTo>
                    <a:lnTo>
                      <a:pt x="23" y="52"/>
                    </a:lnTo>
                    <a:lnTo>
                      <a:pt x="17" y="42"/>
                    </a:lnTo>
                    <a:lnTo>
                      <a:pt x="11" y="37"/>
                    </a:lnTo>
                    <a:lnTo>
                      <a:pt x="1" y="32"/>
                    </a:lnTo>
                    <a:lnTo>
                      <a:pt x="0" y="25"/>
                    </a:lnTo>
                    <a:lnTo>
                      <a:pt x="10" y="24"/>
                    </a:lnTo>
                    <a:lnTo>
                      <a:pt x="21" y="26"/>
                    </a:lnTo>
                    <a:lnTo>
                      <a:pt x="18" y="14"/>
                    </a:lnTo>
                    <a:lnTo>
                      <a:pt x="24" y="19"/>
                    </a:lnTo>
                    <a:lnTo>
                      <a:pt x="40" y="11"/>
                    </a:lnTo>
                    <a:lnTo>
                      <a:pt x="42" y="2"/>
                    </a:lnTo>
                    <a:lnTo>
                      <a:pt x="48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6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7" name="Figura a mano libera 59"/>
              <p:cNvSpPr>
                <a:spLocks noEditPoints="1"/>
              </p:cNvSpPr>
              <p:nvPr/>
            </p:nvSpPr>
            <p:spPr bwMode="auto">
              <a:xfrm>
                <a:off x="2860675" y="4997450"/>
                <a:ext cx="96838" cy="158750"/>
              </a:xfrm>
              <a:custGeom>
                <a:avLst/>
                <a:gdLst>
                  <a:gd name="T0" fmla="*/ 13 w 61"/>
                  <a:gd name="T1" fmla="*/ 49 h 100"/>
                  <a:gd name="T2" fmla="*/ 9 w 61"/>
                  <a:gd name="T3" fmla="*/ 56 h 100"/>
                  <a:gd name="T4" fmla="*/ 3 w 61"/>
                  <a:gd name="T5" fmla="*/ 55 h 100"/>
                  <a:gd name="T6" fmla="*/ 0 w 61"/>
                  <a:gd name="T7" fmla="*/ 55 h 100"/>
                  <a:gd name="T8" fmla="*/ 1 w 61"/>
                  <a:gd name="T9" fmla="*/ 49 h 100"/>
                  <a:gd name="T10" fmla="*/ 0 w 61"/>
                  <a:gd name="T11" fmla="*/ 42 h 100"/>
                  <a:gd name="T12" fmla="*/ 6 w 61"/>
                  <a:gd name="T13" fmla="*/ 42 h 100"/>
                  <a:gd name="T14" fmla="*/ 13 w 61"/>
                  <a:gd name="T15" fmla="*/ 49 h 100"/>
                  <a:gd name="T16" fmla="*/ 30 w 61"/>
                  <a:gd name="T17" fmla="*/ 0 h 100"/>
                  <a:gd name="T18" fmla="*/ 23 w 61"/>
                  <a:gd name="T19" fmla="*/ 13 h 100"/>
                  <a:gd name="T20" fmla="*/ 30 w 61"/>
                  <a:gd name="T21" fmla="*/ 12 h 100"/>
                  <a:gd name="T22" fmla="*/ 37 w 61"/>
                  <a:gd name="T23" fmla="*/ 12 h 100"/>
                  <a:gd name="T24" fmla="*/ 36 w 61"/>
                  <a:gd name="T25" fmla="*/ 21 h 100"/>
                  <a:gd name="T26" fmla="*/ 30 w 61"/>
                  <a:gd name="T27" fmla="*/ 32 h 100"/>
                  <a:gd name="T28" fmla="*/ 36 w 61"/>
                  <a:gd name="T29" fmla="*/ 33 h 100"/>
                  <a:gd name="T30" fmla="*/ 37 w 61"/>
                  <a:gd name="T31" fmla="*/ 35 h 100"/>
                  <a:gd name="T32" fmla="*/ 43 w 61"/>
                  <a:gd name="T33" fmla="*/ 48 h 100"/>
                  <a:gd name="T34" fmla="*/ 48 w 61"/>
                  <a:gd name="T35" fmla="*/ 50 h 100"/>
                  <a:gd name="T36" fmla="*/ 52 w 61"/>
                  <a:gd name="T37" fmla="*/ 64 h 100"/>
                  <a:gd name="T38" fmla="*/ 54 w 61"/>
                  <a:gd name="T39" fmla="*/ 67 h 100"/>
                  <a:gd name="T40" fmla="*/ 61 w 61"/>
                  <a:gd name="T41" fmla="*/ 70 h 100"/>
                  <a:gd name="T42" fmla="*/ 61 w 61"/>
                  <a:gd name="T43" fmla="*/ 77 h 100"/>
                  <a:gd name="T44" fmla="*/ 58 w 61"/>
                  <a:gd name="T45" fmla="*/ 79 h 100"/>
                  <a:gd name="T46" fmla="*/ 60 w 61"/>
                  <a:gd name="T47" fmla="*/ 85 h 100"/>
                  <a:gd name="T48" fmla="*/ 54 w 61"/>
                  <a:gd name="T49" fmla="*/ 91 h 100"/>
                  <a:gd name="T50" fmla="*/ 46 w 61"/>
                  <a:gd name="T51" fmla="*/ 91 h 100"/>
                  <a:gd name="T52" fmla="*/ 34 w 61"/>
                  <a:gd name="T53" fmla="*/ 94 h 100"/>
                  <a:gd name="T54" fmla="*/ 31 w 61"/>
                  <a:gd name="T55" fmla="*/ 91 h 100"/>
                  <a:gd name="T56" fmla="*/ 26 w 61"/>
                  <a:gd name="T57" fmla="*/ 96 h 100"/>
                  <a:gd name="T58" fmla="*/ 20 w 61"/>
                  <a:gd name="T59" fmla="*/ 95 h 100"/>
                  <a:gd name="T60" fmla="*/ 15 w 61"/>
                  <a:gd name="T61" fmla="*/ 100 h 100"/>
                  <a:gd name="T62" fmla="*/ 12 w 61"/>
                  <a:gd name="T63" fmla="*/ 98 h 100"/>
                  <a:gd name="T64" fmla="*/ 21 w 61"/>
                  <a:gd name="T65" fmla="*/ 87 h 100"/>
                  <a:gd name="T66" fmla="*/ 28 w 61"/>
                  <a:gd name="T67" fmla="*/ 84 h 100"/>
                  <a:gd name="T68" fmla="*/ 28 w 61"/>
                  <a:gd name="T69" fmla="*/ 84 h 100"/>
                  <a:gd name="T70" fmla="*/ 17 w 61"/>
                  <a:gd name="T71" fmla="*/ 82 h 100"/>
                  <a:gd name="T72" fmla="*/ 15 w 61"/>
                  <a:gd name="T73" fmla="*/ 78 h 100"/>
                  <a:gd name="T74" fmla="*/ 23 w 61"/>
                  <a:gd name="T75" fmla="*/ 75 h 100"/>
                  <a:gd name="T76" fmla="*/ 19 w 61"/>
                  <a:gd name="T77" fmla="*/ 69 h 100"/>
                  <a:gd name="T78" fmla="*/ 20 w 61"/>
                  <a:gd name="T79" fmla="*/ 61 h 100"/>
                  <a:gd name="T80" fmla="*/ 30 w 61"/>
                  <a:gd name="T81" fmla="*/ 62 h 100"/>
                  <a:gd name="T82" fmla="*/ 30 w 61"/>
                  <a:gd name="T83" fmla="*/ 62 h 100"/>
                  <a:gd name="T84" fmla="*/ 31 w 61"/>
                  <a:gd name="T85" fmla="*/ 55 h 100"/>
                  <a:gd name="T86" fmla="*/ 26 w 61"/>
                  <a:gd name="T87" fmla="*/ 49 h 100"/>
                  <a:gd name="T88" fmla="*/ 26 w 61"/>
                  <a:gd name="T89" fmla="*/ 48 h 100"/>
                  <a:gd name="T90" fmla="*/ 18 w 61"/>
                  <a:gd name="T91" fmla="*/ 47 h 100"/>
                  <a:gd name="T92" fmla="*/ 17 w 61"/>
                  <a:gd name="T93" fmla="*/ 43 h 100"/>
                  <a:gd name="T94" fmla="*/ 19 w 61"/>
                  <a:gd name="T95" fmla="*/ 38 h 100"/>
                  <a:gd name="T96" fmla="*/ 17 w 61"/>
                  <a:gd name="T97" fmla="*/ 35 h 100"/>
                  <a:gd name="T98" fmla="*/ 13 w 61"/>
                  <a:gd name="T99" fmla="*/ 41 h 100"/>
                  <a:gd name="T100" fmla="*/ 13 w 61"/>
                  <a:gd name="T101" fmla="*/ 29 h 100"/>
                  <a:gd name="T102" fmla="*/ 9 w 61"/>
                  <a:gd name="T103" fmla="*/ 23 h 100"/>
                  <a:gd name="T104" fmla="*/ 12 w 61"/>
                  <a:gd name="T105" fmla="*/ 9 h 100"/>
                  <a:gd name="T106" fmla="*/ 17 w 61"/>
                  <a:gd name="T107" fmla="*/ 0 h 100"/>
                  <a:gd name="T108" fmla="*/ 23 w 61"/>
                  <a:gd name="T109" fmla="*/ 1 h 100"/>
                  <a:gd name="T110" fmla="*/ 30 w 61"/>
                  <a:gd name="T1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1" h="100">
                    <a:moveTo>
                      <a:pt x="13" y="49"/>
                    </a:moveTo>
                    <a:lnTo>
                      <a:pt x="9" y="56"/>
                    </a:lnTo>
                    <a:lnTo>
                      <a:pt x="3" y="55"/>
                    </a:lnTo>
                    <a:lnTo>
                      <a:pt x="0" y="55"/>
                    </a:lnTo>
                    <a:lnTo>
                      <a:pt x="1" y="49"/>
                    </a:lnTo>
                    <a:lnTo>
                      <a:pt x="0" y="42"/>
                    </a:lnTo>
                    <a:lnTo>
                      <a:pt x="6" y="42"/>
                    </a:lnTo>
                    <a:lnTo>
                      <a:pt x="13" y="49"/>
                    </a:lnTo>
                    <a:close/>
                    <a:moveTo>
                      <a:pt x="30" y="0"/>
                    </a:moveTo>
                    <a:lnTo>
                      <a:pt x="23" y="13"/>
                    </a:lnTo>
                    <a:lnTo>
                      <a:pt x="30" y="12"/>
                    </a:lnTo>
                    <a:lnTo>
                      <a:pt x="37" y="12"/>
                    </a:lnTo>
                    <a:lnTo>
                      <a:pt x="36" y="21"/>
                    </a:lnTo>
                    <a:lnTo>
                      <a:pt x="30" y="32"/>
                    </a:lnTo>
                    <a:lnTo>
                      <a:pt x="36" y="33"/>
                    </a:lnTo>
                    <a:lnTo>
                      <a:pt x="37" y="35"/>
                    </a:lnTo>
                    <a:lnTo>
                      <a:pt x="43" y="48"/>
                    </a:lnTo>
                    <a:lnTo>
                      <a:pt x="48" y="50"/>
                    </a:lnTo>
                    <a:lnTo>
                      <a:pt x="52" y="64"/>
                    </a:lnTo>
                    <a:lnTo>
                      <a:pt x="54" y="67"/>
                    </a:lnTo>
                    <a:lnTo>
                      <a:pt x="61" y="70"/>
                    </a:lnTo>
                    <a:lnTo>
                      <a:pt x="61" y="77"/>
                    </a:lnTo>
                    <a:lnTo>
                      <a:pt x="58" y="79"/>
                    </a:lnTo>
                    <a:lnTo>
                      <a:pt x="60" y="85"/>
                    </a:lnTo>
                    <a:lnTo>
                      <a:pt x="54" y="91"/>
                    </a:lnTo>
                    <a:lnTo>
                      <a:pt x="46" y="91"/>
                    </a:lnTo>
                    <a:lnTo>
                      <a:pt x="34" y="94"/>
                    </a:lnTo>
                    <a:lnTo>
                      <a:pt x="31" y="91"/>
                    </a:lnTo>
                    <a:lnTo>
                      <a:pt x="26" y="96"/>
                    </a:lnTo>
                    <a:lnTo>
                      <a:pt x="20" y="95"/>
                    </a:lnTo>
                    <a:lnTo>
                      <a:pt x="15" y="100"/>
                    </a:lnTo>
                    <a:lnTo>
                      <a:pt x="12" y="98"/>
                    </a:lnTo>
                    <a:lnTo>
                      <a:pt x="21" y="87"/>
                    </a:lnTo>
                    <a:lnTo>
                      <a:pt x="28" y="84"/>
                    </a:lnTo>
                    <a:lnTo>
                      <a:pt x="28" y="84"/>
                    </a:lnTo>
                    <a:lnTo>
                      <a:pt x="17" y="82"/>
                    </a:lnTo>
                    <a:lnTo>
                      <a:pt x="15" y="78"/>
                    </a:lnTo>
                    <a:lnTo>
                      <a:pt x="23" y="75"/>
                    </a:lnTo>
                    <a:lnTo>
                      <a:pt x="19" y="69"/>
                    </a:lnTo>
                    <a:lnTo>
                      <a:pt x="20" y="61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31" y="55"/>
                    </a:lnTo>
                    <a:lnTo>
                      <a:pt x="26" y="49"/>
                    </a:lnTo>
                    <a:lnTo>
                      <a:pt x="26" y="48"/>
                    </a:lnTo>
                    <a:lnTo>
                      <a:pt x="18" y="47"/>
                    </a:lnTo>
                    <a:lnTo>
                      <a:pt x="17" y="43"/>
                    </a:lnTo>
                    <a:lnTo>
                      <a:pt x="19" y="38"/>
                    </a:lnTo>
                    <a:lnTo>
                      <a:pt x="17" y="35"/>
                    </a:lnTo>
                    <a:lnTo>
                      <a:pt x="13" y="41"/>
                    </a:lnTo>
                    <a:lnTo>
                      <a:pt x="13" y="29"/>
                    </a:lnTo>
                    <a:lnTo>
                      <a:pt x="9" y="23"/>
                    </a:lnTo>
                    <a:lnTo>
                      <a:pt x="12" y="9"/>
                    </a:lnTo>
                    <a:lnTo>
                      <a:pt x="17" y="0"/>
                    </a:lnTo>
                    <a:lnTo>
                      <a:pt x="23" y="1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8" name="Figura a mano libera 60"/>
              <p:cNvSpPr>
                <a:spLocks/>
              </p:cNvSpPr>
              <p:nvPr/>
            </p:nvSpPr>
            <p:spPr bwMode="auto">
              <a:xfrm>
                <a:off x="3367088" y="5254625"/>
                <a:ext cx="69850" cy="36513"/>
              </a:xfrm>
              <a:custGeom>
                <a:avLst/>
                <a:gdLst>
                  <a:gd name="T0" fmla="*/ 10 w 44"/>
                  <a:gd name="T1" fmla="*/ 19 h 23"/>
                  <a:gd name="T2" fmla="*/ 10 w 44"/>
                  <a:gd name="T3" fmla="*/ 14 h 23"/>
                  <a:gd name="T4" fmla="*/ 9 w 44"/>
                  <a:gd name="T5" fmla="*/ 8 h 23"/>
                  <a:gd name="T6" fmla="*/ 6 w 44"/>
                  <a:gd name="T7" fmla="*/ 6 h 23"/>
                  <a:gd name="T8" fmla="*/ 2 w 44"/>
                  <a:gd name="T9" fmla="*/ 4 h 23"/>
                  <a:gd name="T10" fmla="*/ 0 w 44"/>
                  <a:gd name="T11" fmla="*/ 1 h 23"/>
                  <a:gd name="T12" fmla="*/ 0 w 44"/>
                  <a:gd name="T13" fmla="*/ 0 h 23"/>
                  <a:gd name="T14" fmla="*/ 6 w 44"/>
                  <a:gd name="T15" fmla="*/ 2 h 23"/>
                  <a:gd name="T16" fmla="*/ 15 w 44"/>
                  <a:gd name="T17" fmla="*/ 3 h 23"/>
                  <a:gd name="T18" fmla="*/ 25 w 44"/>
                  <a:gd name="T19" fmla="*/ 8 h 23"/>
                  <a:gd name="T20" fmla="*/ 26 w 44"/>
                  <a:gd name="T21" fmla="*/ 9 h 23"/>
                  <a:gd name="T22" fmla="*/ 30 w 44"/>
                  <a:gd name="T23" fmla="*/ 8 h 23"/>
                  <a:gd name="T24" fmla="*/ 36 w 44"/>
                  <a:gd name="T25" fmla="*/ 9 h 23"/>
                  <a:gd name="T26" fmla="*/ 38 w 44"/>
                  <a:gd name="T27" fmla="*/ 13 h 23"/>
                  <a:gd name="T28" fmla="*/ 43 w 44"/>
                  <a:gd name="T29" fmla="*/ 15 h 23"/>
                  <a:gd name="T30" fmla="*/ 41 w 44"/>
                  <a:gd name="T31" fmla="*/ 16 h 23"/>
                  <a:gd name="T32" fmla="*/ 44 w 44"/>
                  <a:gd name="T33" fmla="*/ 21 h 23"/>
                  <a:gd name="T34" fmla="*/ 43 w 44"/>
                  <a:gd name="T35" fmla="*/ 23 h 23"/>
                  <a:gd name="T36" fmla="*/ 39 w 44"/>
                  <a:gd name="T37" fmla="*/ 23 h 23"/>
                  <a:gd name="T38" fmla="*/ 35 w 44"/>
                  <a:gd name="T39" fmla="*/ 20 h 23"/>
                  <a:gd name="T40" fmla="*/ 33 w 44"/>
                  <a:gd name="T41" fmla="*/ 21 h 23"/>
                  <a:gd name="T42" fmla="*/ 24 w 44"/>
                  <a:gd name="T43" fmla="*/ 23 h 23"/>
                  <a:gd name="T44" fmla="*/ 18 w 44"/>
                  <a:gd name="T45" fmla="*/ 18 h 23"/>
                  <a:gd name="T46" fmla="*/ 10 w 44"/>
                  <a:gd name="T47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4" h="23">
                    <a:moveTo>
                      <a:pt x="10" y="19"/>
                    </a:moveTo>
                    <a:lnTo>
                      <a:pt x="10" y="14"/>
                    </a:lnTo>
                    <a:lnTo>
                      <a:pt x="9" y="8"/>
                    </a:lnTo>
                    <a:lnTo>
                      <a:pt x="6" y="6"/>
                    </a:lnTo>
                    <a:lnTo>
                      <a:pt x="2" y="4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5" y="3"/>
                    </a:lnTo>
                    <a:lnTo>
                      <a:pt x="25" y="8"/>
                    </a:lnTo>
                    <a:lnTo>
                      <a:pt x="26" y="9"/>
                    </a:lnTo>
                    <a:lnTo>
                      <a:pt x="30" y="8"/>
                    </a:lnTo>
                    <a:lnTo>
                      <a:pt x="36" y="9"/>
                    </a:lnTo>
                    <a:lnTo>
                      <a:pt x="38" y="13"/>
                    </a:lnTo>
                    <a:lnTo>
                      <a:pt x="43" y="15"/>
                    </a:lnTo>
                    <a:lnTo>
                      <a:pt x="41" y="16"/>
                    </a:lnTo>
                    <a:lnTo>
                      <a:pt x="44" y="21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5" y="20"/>
                    </a:lnTo>
                    <a:lnTo>
                      <a:pt x="33" y="21"/>
                    </a:lnTo>
                    <a:lnTo>
                      <a:pt x="24" y="23"/>
                    </a:lnTo>
                    <a:lnTo>
                      <a:pt x="18" y="18"/>
                    </a:lnTo>
                    <a:lnTo>
                      <a:pt x="10" y="1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0" name="Figura a mano libera 72"/>
              <p:cNvSpPr>
                <a:spLocks/>
              </p:cNvSpPr>
              <p:nvPr/>
            </p:nvSpPr>
            <p:spPr bwMode="auto">
              <a:xfrm>
                <a:off x="3086100" y="5210175"/>
                <a:ext cx="61913" cy="60325"/>
              </a:xfrm>
              <a:custGeom>
                <a:avLst/>
                <a:gdLst>
                  <a:gd name="T0" fmla="*/ 34 w 39"/>
                  <a:gd name="T1" fmla="*/ 6 h 38"/>
                  <a:gd name="T2" fmla="*/ 36 w 39"/>
                  <a:gd name="T3" fmla="*/ 9 h 38"/>
                  <a:gd name="T4" fmla="*/ 39 w 39"/>
                  <a:gd name="T5" fmla="*/ 12 h 38"/>
                  <a:gd name="T6" fmla="*/ 35 w 39"/>
                  <a:gd name="T7" fmla="*/ 15 h 38"/>
                  <a:gd name="T8" fmla="*/ 33 w 39"/>
                  <a:gd name="T9" fmla="*/ 14 h 38"/>
                  <a:gd name="T10" fmla="*/ 28 w 39"/>
                  <a:gd name="T11" fmla="*/ 14 h 38"/>
                  <a:gd name="T12" fmla="*/ 22 w 39"/>
                  <a:gd name="T13" fmla="*/ 12 h 38"/>
                  <a:gd name="T14" fmla="*/ 20 w 39"/>
                  <a:gd name="T15" fmla="*/ 13 h 38"/>
                  <a:gd name="T16" fmla="*/ 18 w 39"/>
                  <a:gd name="T17" fmla="*/ 14 h 38"/>
                  <a:gd name="T18" fmla="*/ 16 w 39"/>
                  <a:gd name="T19" fmla="*/ 12 h 38"/>
                  <a:gd name="T20" fmla="*/ 14 w 39"/>
                  <a:gd name="T21" fmla="*/ 17 h 38"/>
                  <a:gd name="T22" fmla="*/ 17 w 39"/>
                  <a:gd name="T23" fmla="*/ 20 h 38"/>
                  <a:gd name="T24" fmla="*/ 18 w 39"/>
                  <a:gd name="T25" fmla="*/ 24 h 38"/>
                  <a:gd name="T26" fmla="*/ 22 w 39"/>
                  <a:gd name="T27" fmla="*/ 28 h 38"/>
                  <a:gd name="T28" fmla="*/ 24 w 39"/>
                  <a:gd name="T29" fmla="*/ 29 h 38"/>
                  <a:gd name="T30" fmla="*/ 27 w 39"/>
                  <a:gd name="T31" fmla="*/ 32 h 38"/>
                  <a:gd name="T32" fmla="*/ 33 w 39"/>
                  <a:gd name="T33" fmla="*/ 36 h 38"/>
                  <a:gd name="T34" fmla="*/ 32 w 39"/>
                  <a:gd name="T35" fmla="*/ 38 h 38"/>
                  <a:gd name="T36" fmla="*/ 26 w 39"/>
                  <a:gd name="T37" fmla="*/ 35 h 38"/>
                  <a:gd name="T38" fmla="*/ 22 w 39"/>
                  <a:gd name="T39" fmla="*/ 31 h 38"/>
                  <a:gd name="T40" fmla="*/ 16 w 39"/>
                  <a:gd name="T41" fmla="*/ 29 h 38"/>
                  <a:gd name="T42" fmla="*/ 10 w 39"/>
                  <a:gd name="T43" fmla="*/ 22 h 38"/>
                  <a:gd name="T44" fmla="*/ 11 w 39"/>
                  <a:gd name="T45" fmla="*/ 22 h 38"/>
                  <a:gd name="T46" fmla="*/ 9 w 39"/>
                  <a:gd name="T47" fmla="*/ 17 h 38"/>
                  <a:gd name="T48" fmla="*/ 9 w 39"/>
                  <a:gd name="T49" fmla="*/ 14 h 38"/>
                  <a:gd name="T50" fmla="*/ 4 w 39"/>
                  <a:gd name="T51" fmla="*/ 12 h 38"/>
                  <a:gd name="T52" fmla="*/ 1 w 39"/>
                  <a:gd name="T53" fmla="*/ 17 h 38"/>
                  <a:gd name="T54" fmla="*/ 0 w 39"/>
                  <a:gd name="T55" fmla="*/ 13 h 38"/>
                  <a:gd name="T56" fmla="*/ 0 w 39"/>
                  <a:gd name="T57" fmla="*/ 9 h 38"/>
                  <a:gd name="T58" fmla="*/ 0 w 39"/>
                  <a:gd name="T59" fmla="*/ 9 h 38"/>
                  <a:gd name="T60" fmla="*/ 5 w 39"/>
                  <a:gd name="T61" fmla="*/ 11 h 38"/>
                  <a:gd name="T62" fmla="*/ 6 w 39"/>
                  <a:gd name="T63" fmla="*/ 8 h 38"/>
                  <a:gd name="T64" fmla="*/ 9 w 39"/>
                  <a:gd name="T65" fmla="*/ 11 h 38"/>
                  <a:gd name="T66" fmla="*/ 11 w 39"/>
                  <a:gd name="T67" fmla="*/ 11 h 38"/>
                  <a:gd name="T68" fmla="*/ 11 w 39"/>
                  <a:gd name="T69" fmla="*/ 7 h 38"/>
                  <a:gd name="T70" fmla="*/ 14 w 39"/>
                  <a:gd name="T71" fmla="*/ 7 h 38"/>
                  <a:gd name="T72" fmla="*/ 15 w 39"/>
                  <a:gd name="T73" fmla="*/ 2 h 38"/>
                  <a:gd name="T74" fmla="*/ 20 w 39"/>
                  <a:gd name="T75" fmla="*/ 0 h 38"/>
                  <a:gd name="T76" fmla="*/ 22 w 39"/>
                  <a:gd name="T77" fmla="*/ 1 h 38"/>
                  <a:gd name="T78" fmla="*/ 27 w 39"/>
                  <a:gd name="T79" fmla="*/ 6 h 38"/>
                  <a:gd name="T80" fmla="*/ 32 w 39"/>
                  <a:gd name="T81" fmla="*/ 7 h 38"/>
                  <a:gd name="T82" fmla="*/ 34 w 39"/>
                  <a:gd name="T83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" h="38">
                    <a:moveTo>
                      <a:pt x="34" y="6"/>
                    </a:moveTo>
                    <a:lnTo>
                      <a:pt x="36" y="9"/>
                    </a:lnTo>
                    <a:lnTo>
                      <a:pt x="39" y="12"/>
                    </a:lnTo>
                    <a:lnTo>
                      <a:pt x="35" y="15"/>
                    </a:lnTo>
                    <a:lnTo>
                      <a:pt x="33" y="14"/>
                    </a:lnTo>
                    <a:lnTo>
                      <a:pt x="28" y="14"/>
                    </a:lnTo>
                    <a:lnTo>
                      <a:pt x="22" y="12"/>
                    </a:lnTo>
                    <a:lnTo>
                      <a:pt x="20" y="13"/>
                    </a:lnTo>
                    <a:lnTo>
                      <a:pt x="18" y="14"/>
                    </a:lnTo>
                    <a:lnTo>
                      <a:pt x="16" y="12"/>
                    </a:lnTo>
                    <a:lnTo>
                      <a:pt x="14" y="17"/>
                    </a:lnTo>
                    <a:lnTo>
                      <a:pt x="17" y="20"/>
                    </a:lnTo>
                    <a:lnTo>
                      <a:pt x="18" y="24"/>
                    </a:lnTo>
                    <a:lnTo>
                      <a:pt x="22" y="28"/>
                    </a:lnTo>
                    <a:lnTo>
                      <a:pt x="24" y="29"/>
                    </a:lnTo>
                    <a:lnTo>
                      <a:pt x="27" y="32"/>
                    </a:lnTo>
                    <a:lnTo>
                      <a:pt x="33" y="36"/>
                    </a:lnTo>
                    <a:lnTo>
                      <a:pt x="32" y="38"/>
                    </a:lnTo>
                    <a:lnTo>
                      <a:pt x="26" y="35"/>
                    </a:lnTo>
                    <a:lnTo>
                      <a:pt x="22" y="31"/>
                    </a:lnTo>
                    <a:lnTo>
                      <a:pt x="16" y="29"/>
                    </a:lnTo>
                    <a:lnTo>
                      <a:pt x="10" y="22"/>
                    </a:lnTo>
                    <a:lnTo>
                      <a:pt x="11" y="22"/>
                    </a:lnTo>
                    <a:lnTo>
                      <a:pt x="9" y="17"/>
                    </a:lnTo>
                    <a:lnTo>
                      <a:pt x="9" y="14"/>
                    </a:lnTo>
                    <a:lnTo>
                      <a:pt x="4" y="12"/>
                    </a:lnTo>
                    <a:lnTo>
                      <a:pt x="1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9" y="11"/>
                    </a:lnTo>
                    <a:lnTo>
                      <a:pt x="11" y="11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22" y="1"/>
                    </a:lnTo>
                    <a:lnTo>
                      <a:pt x="27" y="6"/>
                    </a:lnTo>
                    <a:lnTo>
                      <a:pt x="32" y="7"/>
                    </a:lnTo>
                    <a:lnTo>
                      <a:pt x="34" y="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2" name="Figura a mano libera 74"/>
              <p:cNvSpPr>
                <a:spLocks/>
              </p:cNvSpPr>
              <p:nvPr/>
            </p:nvSpPr>
            <p:spPr bwMode="auto">
              <a:xfrm>
                <a:off x="3113088" y="5176838"/>
                <a:ext cx="69850" cy="44450"/>
              </a:xfrm>
              <a:custGeom>
                <a:avLst/>
                <a:gdLst>
                  <a:gd name="T0" fmla="*/ 0 w 44"/>
                  <a:gd name="T1" fmla="*/ 18 h 28"/>
                  <a:gd name="T2" fmla="*/ 3 w 44"/>
                  <a:gd name="T3" fmla="*/ 11 h 28"/>
                  <a:gd name="T4" fmla="*/ 1 w 44"/>
                  <a:gd name="T5" fmla="*/ 10 h 28"/>
                  <a:gd name="T6" fmla="*/ 5 w 44"/>
                  <a:gd name="T7" fmla="*/ 9 h 28"/>
                  <a:gd name="T8" fmla="*/ 5 w 44"/>
                  <a:gd name="T9" fmla="*/ 5 h 28"/>
                  <a:gd name="T10" fmla="*/ 9 w 44"/>
                  <a:gd name="T11" fmla="*/ 7 h 28"/>
                  <a:gd name="T12" fmla="*/ 11 w 44"/>
                  <a:gd name="T13" fmla="*/ 9 h 28"/>
                  <a:gd name="T14" fmla="*/ 17 w 44"/>
                  <a:gd name="T15" fmla="*/ 7 h 28"/>
                  <a:gd name="T16" fmla="*/ 17 w 44"/>
                  <a:gd name="T17" fmla="*/ 5 h 28"/>
                  <a:gd name="T18" fmla="*/ 19 w 44"/>
                  <a:gd name="T19" fmla="*/ 5 h 28"/>
                  <a:gd name="T20" fmla="*/ 23 w 44"/>
                  <a:gd name="T21" fmla="*/ 4 h 28"/>
                  <a:gd name="T22" fmla="*/ 24 w 44"/>
                  <a:gd name="T23" fmla="*/ 4 h 28"/>
                  <a:gd name="T24" fmla="*/ 27 w 44"/>
                  <a:gd name="T25" fmla="*/ 3 h 28"/>
                  <a:gd name="T26" fmla="*/ 29 w 44"/>
                  <a:gd name="T27" fmla="*/ 0 h 28"/>
                  <a:gd name="T28" fmla="*/ 30 w 44"/>
                  <a:gd name="T29" fmla="*/ 0 h 28"/>
                  <a:gd name="T30" fmla="*/ 38 w 44"/>
                  <a:gd name="T31" fmla="*/ 3 h 28"/>
                  <a:gd name="T32" fmla="*/ 40 w 44"/>
                  <a:gd name="T33" fmla="*/ 3 h 28"/>
                  <a:gd name="T34" fmla="*/ 44 w 44"/>
                  <a:gd name="T35" fmla="*/ 5 h 28"/>
                  <a:gd name="T36" fmla="*/ 44 w 44"/>
                  <a:gd name="T37" fmla="*/ 7 h 28"/>
                  <a:gd name="T38" fmla="*/ 40 w 44"/>
                  <a:gd name="T39" fmla="*/ 10 h 28"/>
                  <a:gd name="T40" fmla="*/ 36 w 44"/>
                  <a:gd name="T41" fmla="*/ 16 h 28"/>
                  <a:gd name="T42" fmla="*/ 33 w 44"/>
                  <a:gd name="T43" fmla="*/ 23 h 28"/>
                  <a:gd name="T44" fmla="*/ 27 w 44"/>
                  <a:gd name="T45" fmla="*/ 24 h 28"/>
                  <a:gd name="T46" fmla="*/ 23 w 44"/>
                  <a:gd name="T47" fmla="*/ 24 h 28"/>
                  <a:gd name="T48" fmla="*/ 17 w 44"/>
                  <a:gd name="T49" fmla="*/ 27 h 28"/>
                  <a:gd name="T50" fmla="*/ 15 w 44"/>
                  <a:gd name="T51" fmla="*/ 28 h 28"/>
                  <a:gd name="T52" fmla="*/ 10 w 44"/>
                  <a:gd name="T53" fmla="*/ 27 h 28"/>
                  <a:gd name="T54" fmla="*/ 5 w 44"/>
                  <a:gd name="T55" fmla="*/ 22 h 28"/>
                  <a:gd name="T56" fmla="*/ 3 w 44"/>
                  <a:gd name="T57" fmla="*/ 21 h 28"/>
                  <a:gd name="T58" fmla="*/ 1 w 44"/>
                  <a:gd name="T59" fmla="*/ 18 h 28"/>
                  <a:gd name="T60" fmla="*/ 0 w 44"/>
                  <a:gd name="T61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4" h="28">
                    <a:moveTo>
                      <a:pt x="0" y="18"/>
                    </a:moveTo>
                    <a:lnTo>
                      <a:pt x="3" y="11"/>
                    </a:lnTo>
                    <a:lnTo>
                      <a:pt x="1" y="10"/>
                    </a:lnTo>
                    <a:lnTo>
                      <a:pt x="5" y="9"/>
                    </a:lnTo>
                    <a:lnTo>
                      <a:pt x="5" y="5"/>
                    </a:lnTo>
                    <a:lnTo>
                      <a:pt x="9" y="7"/>
                    </a:lnTo>
                    <a:lnTo>
                      <a:pt x="11" y="9"/>
                    </a:lnTo>
                    <a:lnTo>
                      <a:pt x="17" y="7"/>
                    </a:lnTo>
                    <a:lnTo>
                      <a:pt x="17" y="5"/>
                    </a:lnTo>
                    <a:lnTo>
                      <a:pt x="19" y="5"/>
                    </a:lnTo>
                    <a:lnTo>
                      <a:pt x="23" y="4"/>
                    </a:lnTo>
                    <a:lnTo>
                      <a:pt x="24" y="4"/>
                    </a:lnTo>
                    <a:lnTo>
                      <a:pt x="27" y="3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8" y="3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4" y="7"/>
                    </a:lnTo>
                    <a:lnTo>
                      <a:pt x="40" y="10"/>
                    </a:lnTo>
                    <a:lnTo>
                      <a:pt x="36" y="16"/>
                    </a:lnTo>
                    <a:lnTo>
                      <a:pt x="33" y="23"/>
                    </a:lnTo>
                    <a:lnTo>
                      <a:pt x="27" y="24"/>
                    </a:lnTo>
                    <a:lnTo>
                      <a:pt x="23" y="24"/>
                    </a:lnTo>
                    <a:lnTo>
                      <a:pt x="17" y="27"/>
                    </a:lnTo>
                    <a:lnTo>
                      <a:pt x="15" y="28"/>
                    </a:lnTo>
                    <a:lnTo>
                      <a:pt x="10" y="27"/>
                    </a:lnTo>
                    <a:lnTo>
                      <a:pt x="5" y="22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4" name="Figura a mano libera 76"/>
              <p:cNvSpPr>
                <a:spLocks/>
              </p:cNvSpPr>
              <p:nvPr/>
            </p:nvSpPr>
            <p:spPr bwMode="auto">
              <a:xfrm>
                <a:off x="2835275" y="5064125"/>
                <a:ext cx="39688" cy="63500"/>
              </a:xfrm>
              <a:custGeom>
                <a:avLst/>
                <a:gdLst>
                  <a:gd name="T0" fmla="*/ 25 w 25"/>
                  <a:gd name="T1" fmla="*/ 14 h 40"/>
                  <a:gd name="T2" fmla="*/ 25 w 25"/>
                  <a:gd name="T3" fmla="*/ 23 h 40"/>
                  <a:gd name="T4" fmla="*/ 21 w 25"/>
                  <a:gd name="T5" fmla="*/ 33 h 40"/>
                  <a:gd name="T6" fmla="*/ 8 w 25"/>
                  <a:gd name="T7" fmla="*/ 40 h 40"/>
                  <a:gd name="T8" fmla="*/ 0 w 25"/>
                  <a:gd name="T9" fmla="*/ 37 h 40"/>
                  <a:gd name="T10" fmla="*/ 5 w 25"/>
                  <a:gd name="T11" fmla="*/ 27 h 40"/>
                  <a:gd name="T12" fmla="*/ 1 w 25"/>
                  <a:gd name="T13" fmla="*/ 14 h 40"/>
                  <a:gd name="T14" fmla="*/ 11 w 25"/>
                  <a:gd name="T15" fmla="*/ 6 h 40"/>
                  <a:gd name="T16" fmla="*/ 16 w 25"/>
                  <a:gd name="T17" fmla="*/ 0 h 40"/>
                  <a:gd name="T18" fmla="*/ 17 w 25"/>
                  <a:gd name="T19" fmla="*/ 7 h 40"/>
                  <a:gd name="T20" fmla="*/ 16 w 25"/>
                  <a:gd name="T21" fmla="*/ 13 h 40"/>
                  <a:gd name="T22" fmla="*/ 19 w 25"/>
                  <a:gd name="T23" fmla="*/ 13 h 40"/>
                  <a:gd name="T24" fmla="*/ 25 w 25"/>
                  <a:gd name="T2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40">
                    <a:moveTo>
                      <a:pt x="25" y="14"/>
                    </a:moveTo>
                    <a:lnTo>
                      <a:pt x="25" y="23"/>
                    </a:lnTo>
                    <a:lnTo>
                      <a:pt x="21" y="33"/>
                    </a:lnTo>
                    <a:lnTo>
                      <a:pt x="8" y="40"/>
                    </a:lnTo>
                    <a:lnTo>
                      <a:pt x="0" y="37"/>
                    </a:lnTo>
                    <a:lnTo>
                      <a:pt x="5" y="27"/>
                    </a:lnTo>
                    <a:lnTo>
                      <a:pt x="1" y="14"/>
                    </a:lnTo>
                    <a:lnTo>
                      <a:pt x="11" y="6"/>
                    </a:lnTo>
                    <a:lnTo>
                      <a:pt x="16" y="0"/>
                    </a:lnTo>
                    <a:lnTo>
                      <a:pt x="17" y="7"/>
                    </a:lnTo>
                    <a:lnTo>
                      <a:pt x="16" y="13"/>
                    </a:lnTo>
                    <a:lnTo>
                      <a:pt x="19" y="13"/>
                    </a:lnTo>
                    <a:lnTo>
                      <a:pt x="25" y="1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5" name="Figura a mano libera 87"/>
              <p:cNvSpPr>
                <a:spLocks/>
              </p:cNvSpPr>
              <p:nvPr/>
            </p:nvSpPr>
            <p:spPr bwMode="auto">
              <a:xfrm>
                <a:off x="3681413" y="5257800"/>
                <a:ext cx="114300" cy="57150"/>
              </a:xfrm>
              <a:custGeom>
                <a:avLst/>
                <a:gdLst>
                  <a:gd name="T0" fmla="*/ 9 w 72"/>
                  <a:gd name="T1" fmla="*/ 10 h 36"/>
                  <a:gd name="T2" fmla="*/ 10 w 72"/>
                  <a:gd name="T3" fmla="*/ 6 h 36"/>
                  <a:gd name="T4" fmla="*/ 15 w 72"/>
                  <a:gd name="T5" fmla="*/ 5 h 36"/>
                  <a:gd name="T6" fmla="*/ 26 w 72"/>
                  <a:gd name="T7" fmla="*/ 7 h 36"/>
                  <a:gd name="T8" fmla="*/ 27 w 72"/>
                  <a:gd name="T9" fmla="*/ 2 h 36"/>
                  <a:gd name="T10" fmla="*/ 31 w 72"/>
                  <a:gd name="T11" fmla="*/ 0 h 36"/>
                  <a:gd name="T12" fmla="*/ 41 w 72"/>
                  <a:gd name="T13" fmla="*/ 5 h 36"/>
                  <a:gd name="T14" fmla="*/ 43 w 72"/>
                  <a:gd name="T15" fmla="*/ 4 h 36"/>
                  <a:gd name="T16" fmla="*/ 54 w 72"/>
                  <a:gd name="T17" fmla="*/ 4 h 36"/>
                  <a:gd name="T18" fmla="*/ 64 w 72"/>
                  <a:gd name="T19" fmla="*/ 5 h 36"/>
                  <a:gd name="T20" fmla="*/ 67 w 72"/>
                  <a:gd name="T21" fmla="*/ 7 h 36"/>
                  <a:gd name="T22" fmla="*/ 72 w 72"/>
                  <a:gd name="T23" fmla="*/ 10 h 36"/>
                  <a:gd name="T24" fmla="*/ 71 w 72"/>
                  <a:gd name="T25" fmla="*/ 11 h 36"/>
                  <a:gd name="T26" fmla="*/ 60 w 72"/>
                  <a:gd name="T27" fmla="*/ 16 h 36"/>
                  <a:gd name="T28" fmla="*/ 58 w 72"/>
                  <a:gd name="T29" fmla="*/ 19 h 36"/>
                  <a:gd name="T30" fmla="*/ 49 w 72"/>
                  <a:gd name="T31" fmla="*/ 21 h 36"/>
                  <a:gd name="T32" fmla="*/ 47 w 72"/>
                  <a:gd name="T33" fmla="*/ 27 h 36"/>
                  <a:gd name="T34" fmla="*/ 39 w 72"/>
                  <a:gd name="T35" fmla="*/ 25 h 36"/>
                  <a:gd name="T36" fmla="*/ 35 w 72"/>
                  <a:gd name="T37" fmla="*/ 27 h 36"/>
                  <a:gd name="T38" fmla="*/ 29 w 72"/>
                  <a:gd name="T39" fmla="*/ 31 h 36"/>
                  <a:gd name="T40" fmla="*/ 30 w 72"/>
                  <a:gd name="T41" fmla="*/ 33 h 36"/>
                  <a:gd name="T42" fmla="*/ 27 w 72"/>
                  <a:gd name="T43" fmla="*/ 35 h 36"/>
                  <a:gd name="T44" fmla="*/ 14 w 72"/>
                  <a:gd name="T45" fmla="*/ 36 h 36"/>
                  <a:gd name="T46" fmla="*/ 7 w 72"/>
                  <a:gd name="T47" fmla="*/ 34 h 36"/>
                  <a:gd name="T48" fmla="*/ 0 w 72"/>
                  <a:gd name="T49" fmla="*/ 34 h 36"/>
                  <a:gd name="T50" fmla="*/ 0 w 72"/>
                  <a:gd name="T51" fmla="*/ 29 h 36"/>
                  <a:gd name="T52" fmla="*/ 7 w 72"/>
                  <a:gd name="T53" fmla="*/ 30 h 36"/>
                  <a:gd name="T54" fmla="*/ 9 w 72"/>
                  <a:gd name="T55" fmla="*/ 28 h 36"/>
                  <a:gd name="T56" fmla="*/ 14 w 72"/>
                  <a:gd name="T57" fmla="*/ 29 h 36"/>
                  <a:gd name="T58" fmla="*/ 24 w 72"/>
                  <a:gd name="T59" fmla="*/ 23 h 36"/>
                  <a:gd name="T60" fmla="*/ 15 w 72"/>
                  <a:gd name="T61" fmla="*/ 18 h 36"/>
                  <a:gd name="T62" fmla="*/ 10 w 72"/>
                  <a:gd name="T63" fmla="*/ 19 h 36"/>
                  <a:gd name="T64" fmla="*/ 6 w 72"/>
                  <a:gd name="T65" fmla="*/ 17 h 36"/>
                  <a:gd name="T66" fmla="*/ 12 w 72"/>
                  <a:gd name="T67" fmla="*/ 11 h 36"/>
                  <a:gd name="T68" fmla="*/ 9 w 72"/>
                  <a:gd name="T6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2" h="36">
                    <a:moveTo>
                      <a:pt x="9" y="10"/>
                    </a:moveTo>
                    <a:lnTo>
                      <a:pt x="10" y="6"/>
                    </a:lnTo>
                    <a:lnTo>
                      <a:pt x="15" y="5"/>
                    </a:lnTo>
                    <a:lnTo>
                      <a:pt x="26" y="7"/>
                    </a:lnTo>
                    <a:lnTo>
                      <a:pt x="27" y="2"/>
                    </a:lnTo>
                    <a:lnTo>
                      <a:pt x="31" y="0"/>
                    </a:lnTo>
                    <a:lnTo>
                      <a:pt x="41" y="5"/>
                    </a:lnTo>
                    <a:lnTo>
                      <a:pt x="43" y="4"/>
                    </a:lnTo>
                    <a:lnTo>
                      <a:pt x="54" y="4"/>
                    </a:lnTo>
                    <a:lnTo>
                      <a:pt x="64" y="5"/>
                    </a:lnTo>
                    <a:lnTo>
                      <a:pt x="67" y="7"/>
                    </a:lnTo>
                    <a:lnTo>
                      <a:pt x="72" y="10"/>
                    </a:lnTo>
                    <a:lnTo>
                      <a:pt x="71" y="11"/>
                    </a:lnTo>
                    <a:lnTo>
                      <a:pt x="60" y="16"/>
                    </a:lnTo>
                    <a:lnTo>
                      <a:pt x="58" y="19"/>
                    </a:lnTo>
                    <a:lnTo>
                      <a:pt x="49" y="21"/>
                    </a:lnTo>
                    <a:lnTo>
                      <a:pt x="47" y="27"/>
                    </a:lnTo>
                    <a:lnTo>
                      <a:pt x="39" y="25"/>
                    </a:lnTo>
                    <a:lnTo>
                      <a:pt x="35" y="27"/>
                    </a:lnTo>
                    <a:lnTo>
                      <a:pt x="29" y="31"/>
                    </a:lnTo>
                    <a:lnTo>
                      <a:pt x="30" y="33"/>
                    </a:lnTo>
                    <a:lnTo>
                      <a:pt x="27" y="35"/>
                    </a:lnTo>
                    <a:lnTo>
                      <a:pt x="14" y="36"/>
                    </a:lnTo>
                    <a:lnTo>
                      <a:pt x="7" y="34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7" y="30"/>
                    </a:lnTo>
                    <a:lnTo>
                      <a:pt x="9" y="28"/>
                    </a:lnTo>
                    <a:lnTo>
                      <a:pt x="14" y="29"/>
                    </a:lnTo>
                    <a:lnTo>
                      <a:pt x="24" y="23"/>
                    </a:lnTo>
                    <a:lnTo>
                      <a:pt x="15" y="18"/>
                    </a:lnTo>
                    <a:lnTo>
                      <a:pt x="10" y="19"/>
                    </a:lnTo>
                    <a:lnTo>
                      <a:pt x="6" y="17"/>
                    </a:lnTo>
                    <a:lnTo>
                      <a:pt x="12" y="11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9" name="Figura a mano libera 91"/>
              <p:cNvSpPr>
                <a:spLocks/>
              </p:cNvSpPr>
              <p:nvPr/>
            </p:nvSpPr>
            <p:spPr bwMode="auto">
              <a:xfrm>
                <a:off x="3154363" y="5259388"/>
                <a:ext cx="19050" cy="19050"/>
              </a:xfrm>
              <a:custGeom>
                <a:avLst/>
                <a:gdLst>
                  <a:gd name="T0" fmla="*/ 4 w 12"/>
                  <a:gd name="T1" fmla="*/ 11 h 12"/>
                  <a:gd name="T2" fmla="*/ 4 w 12"/>
                  <a:gd name="T3" fmla="*/ 12 h 12"/>
                  <a:gd name="T4" fmla="*/ 3 w 12"/>
                  <a:gd name="T5" fmla="*/ 12 h 12"/>
                  <a:gd name="T6" fmla="*/ 3 w 12"/>
                  <a:gd name="T7" fmla="*/ 10 h 12"/>
                  <a:gd name="T8" fmla="*/ 2 w 12"/>
                  <a:gd name="T9" fmla="*/ 9 h 12"/>
                  <a:gd name="T10" fmla="*/ 0 w 12"/>
                  <a:gd name="T11" fmla="*/ 6 h 12"/>
                  <a:gd name="T12" fmla="*/ 1 w 12"/>
                  <a:gd name="T13" fmla="*/ 4 h 12"/>
                  <a:gd name="T14" fmla="*/ 3 w 12"/>
                  <a:gd name="T15" fmla="*/ 4 h 12"/>
                  <a:gd name="T16" fmla="*/ 4 w 12"/>
                  <a:gd name="T17" fmla="*/ 0 h 12"/>
                  <a:gd name="T18" fmla="*/ 4 w 12"/>
                  <a:gd name="T19" fmla="*/ 0 h 12"/>
                  <a:gd name="T20" fmla="*/ 6 w 12"/>
                  <a:gd name="T21" fmla="*/ 1 h 12"/>
                  <a:gd name="T22" fmla="*/ 7 w 12"/>
                  <a:gd name="T23" fmla="*/ 1 h 12"/>
                  <a:gd name="T24" fmla="*/ 8 w 12"/>
                  <a:gd name="T25" fmla="*/ 3 h 12"/>
                  <a:gd name="T26" fmla="*/ 9 w 12"/>
                  <a:gd name="T27" fmla="*/ 4 h 12"/>
                  <a:gd name="T28" fmla="*/ 10 w 12"/>
                  <a:gd name="T29" fmla="*/ 5 h 12"/>
                  <a:gd name="T30" fmla="*/ 12 w 12"/>
                  <a:gd name="T31" fmla="*/ 5 h 12"/>
                  <a:gd name="T32" fmla="*/ 10 w 12"/>
                  <a:gd name="T33" fmla="*/ 7 h 12"/>
                  <a:gd name="T34" fmla="*/ 10 w 12"/>
                  <a:gd name="T35" fmla="*/ 9 h 12"/>
                  <a:gd name="T36" fmla="*/ 10 w 12"/>
                  <a:gd name="T37" fmla="*/ 9 h 12"/>
                  <a:gd name="T38" fmla="*/ 8 w 12"/>
                  <a:gd name="T39" fmla="*/ 10 h 12"/>
                  <a:gd name="T40" fmla="*/ 4 w 12"/>
                  <a:gd name="T41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2">
                    <a:moveTo>
                      <a:pt x="4" y="11"/>
                    </a:moveTo>
                    <a:lnTo>
                      <a:pt x="4" y="12"/>
                    </a:lnTo>
                    <a:lnTo>
                      <a:pt x="3" y="12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3"/>
                    </a:lnTo>
                    <a:lnTo>
                      <a:pt x="9" y="4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8" y="10"/>
                    </a:ln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1" name="Figura a mano libera 93"/>
              <p:cNvSpPr>
                <a:spLocks/>
              </p:cNvSpPr>
              <p:nvPr/>
            </p:nvSpPr>
            <p:spPr bwMode="auto">
              <a:xfrm>
                <a:off x="3435350" y="5060950"/>
                <a:ext cx="434975" cy="234950"/>
              </a:xfrm>
              <a:custGeom>
                <a:avLst/>
                <a:gdLst>
                  <a:gd name="T0" fmla="*/ 161 w 274"/>
                  <a:gd name="T1" fmla="*/ 136 h 148"/>
                  <a:gd name="T2" fmla="*/ 149 w 274"/>
                  <a:gd name="T3" fmla="*/ 148 h 148"/>
                  <a:gd name="T4" fmla="*/ 144 w 274"/>
                  <a:gd name="T5" fmla="*/ 145 h 148"/>
                  <a:gd name="T6" fmla="*/ 134 w 274"/>
                  <a:gd name="T7" fmla="*/ 136 h 148"/>
                  <a:gd name="T8" fmla="*/ 132 w 274"/>
                  <a:gd name="T9" fmla="*/ 128 h 148"/>
                  <a:gd name="T10" fmla="*/ 112 w 274"/>
                  <a:gd name="T11" fmla="*/ 122 h 148"/>
                  <a:gd name="T12" fmla="*/ 98 w 274"/>
                  <a:gd name="T13" fmla="*/ 114 h 148"/>
                  <a:gd name="T14" fmla="*/ 82 w 274"/>
                  <a:gd name="T15" fmla="*/ 103 h 148"/>
                  <a:gd name="T16" fmla="*/ 63 w 274"/>
                  <a:gd name="T17" fmla="*/ 108 h 148"/>
                  <a:gd name="T18" fmla="*/ 60 w 274"/>
                  <a:gd name="T19" fmla="*/ 143 h 148"/>
                  <a:gd name="T20" fmla="*/ 51 w 274"/>
                  <a:gd name="T21" fmla="*/ 134 h 148"/>
                  <a:gd name="T22" fmla="*/ 40 w 274"/>
                  <a:gd name="T23" fmla="*/ 138 h 148"/>
                  <a:gd name="T24" fmla="*/ 41 w 274"/>
                  <a:gd name="T25" fmla="*/ 132 h 148"/>
                  <a:gd name="T26" fmla="*/ 33 w 274"/>
                  <a:gd name="T27" fmla="*/ 126 h 148"/>
                  <a:gd name="T28" fmla="*/ 25 w 274"/>
                  <a:gd name="T29" fmla="*/ 116 h 148"/>
                  <a:gd name="T30" fmla="*/ 33 w 274"/>
                  <a:gd name="T31" fmla="*/ 113 h 148"/>
                  <a:gd name="T32" fmla="*/ 39 w 274"/>
                  <a:gd name="T33" fmla="*/ 105 h 148"/>
                  <a:gd name="T34" fmla="*/ 45 w 274"/>
                  <a:gd name="T35" fmla="*/ 96 h 148"/>
                  <a:gd name="T36" fmla="*/ 37 w 274"/>
                  <a:gd name="T37" fmla="*/ 91 h 148"/>
                  <a:gd name="T38" fmla="*/ 24 w 274"/>
                  <a:gd name="T39" fmla="*/ 93 h 148"/>
                  <a:gd name="T40" fmla="*/ 15 w 274"/>
                  <a:gd name="T41" fmla="*/ 94 h 148"/>
                  <a:gd name="T42" fmla="*/ 11 w 274"/>
                  <a:gd name="T43" fmla="*/ 82 h 148"/>
                  <a:gd name="T44" fmla="*/ 0 w 274"/>
                  <a:gd name="T45" fmla="*/ 76 h 148"/>
                  <a:gd name="T46" fmla="*/ 1 w 274"/>
                  <a:gd name="T47" fmla="*/ 66 h 148"/>
                  <a:gd name="T48" fmla="*/ 15 w 274"/>
                  <a:gd name="T49" fmla="*/ 60 h 148"/>
                  <a:gd name="T50" fmla="*/ 29 w 274"/>
                  <a:gd name="T51" fmla="*/ 41 h 148"/>
                  <a:gd name="T52" fmla="*/ 54 w 274"/>
                  <a:gd name="T53" fmla="*/ 48 h 148"/>
                  <a:gd name="T54" fmla="*/ 69 w 274"/>
                  <a:gd name="T55" fmla="*/ 48 h 148"/>
                  <a:gd name="T56" fmla="*/ 88 w 274"/>
                  <a:gd name="T57" fmla="*/ 54 h 148"/>
                  <a:gd name="T58" fmla="*/ 99 w 274"/>
                  <a:gd name="T59" fmla="*/ 50 h 148"/>
                  <a:gd name="T60" fmla="*/ 91 w 274"/>
                  <a:gd name="T61" fmla="*/ 38 h 148"/>
                  <a:gd name="T62" fmla="*/ 95 w 274"/>
                  <a:gd name="T63" fmla="*/ 30 h 148"/>
                  <a:gd name="T64" fmla="*/ 97 w 274"/>
                  <a:gd name="T65" fmla="*/ 19 h 148"/>
                  <a:gd name="T66" fmla="*/ 126 w 274"/>
                  <a:gd name="T67" fmla="*/ 12 h 148"/>
                  <a:gd name="T68" fmla="*/ 145 w 274"/>
                  <a:gd name="T69" fmla="*/ 4 h 148"/>
                  <a:gd name="T70" fmla="*/ 163 w 274"/>
                  <a:gd name="T71" fmla="*/ 2 h 148"/>
                  <a:gd name="T72" fmla="*/ 173 w 274"/>
                  <a:gd name="T73" fmla="*/ 12 h 148"/>
                  <a:gd name="T74" fmla="*/ 181 w 274"/>
                  <a:gd name="T75" fmla="*/ 21 h 148"/>
                  <a:gd name="T76" fmla="*/ 204 w 274"/>
                  <a:gd name="T77" fmla="*/ 10 h 148"/>
                  <a:gd name="T78" fmla="*/ 210 w 274"/>
                  <a:gd name="T79" fmla="*/ 22 h 148"/>
                  <a:gd name="T80" fmla="*/ 228 w 274"/>
                  <a:gd name="T81" fmla="*/ 44 h 148"/>
                  <a:gd name="T82" fmla="*/ 248 w 274"/>
                  <a:gd name="T83" fmla="*/ 48 h 148"/>
                  <a:gd name="T84" fmla="*/ 255 w 274"/>
                  <a:gd name="T85" fmla="*/ 56 h 148"/>
                  <a:gd name="T86" fmla="*/ 262 w 274"/>
                  <a:gd name="T87" fmla="*/ 62 h 148"/>
                  <a:gd name="T88" fmla="*/ 274 w 274"/>
                  <a:gd name="T89" fmla="*/ 67 h 148"/>
                  <a:gd name="T90" fmla="*/ 263 w 274"/>
                  <a:gd name="T91" fmla="*/ 74 h 148"/>
                  <a:gd name="T92" fmla="*/ 260 w 274"/>
                  <a:gd name="T93" fmla="*/ 89 h 148"/>
                  <a:gd name="T94" fmla="*/ 242 w 274"/>
                  <a:gd name="T95" fmla="*/ 103 h 148"/>
                  <a:gd name="T96" fmla="*/ 225 w 274"/>
                  <a:gd name="T97" fmla="*/ 109 h 148"/>
                  <a:gd name="T98" fmla="*/ 226 w 274"/>
                  <a:gd name="T99" fmla="*/ 128 h 148"/>
                  <a:gd name="T100" fmla="*/ 222 w 274"/>
                  <a:gd name="T101" fmla="*/ 131 h 148"/>
                  <a:gd name="T102" fmla="*/ 209 w 274"/>
                  <a:gd name="T103" fmla="*/ 128 h 148"/>
                  <a:gd name="T104" fmla="*/ 196 w 274"/>
                  <a:gd name="T105" fmla="*/ 129 h 148"/>
                  <a:gd name="T106" fmla="*/ 182 w 274"/>
                  <a:gd name="T107" fmla="*/ 126 h 148"/>
                  <a:gd name="T108" fmla="*/ 170 w 274"/>
                  <a:gd name="T109" fmla="*/ 129 h 148"/>
                  <a:gd name="T110" fmla="*/ 164 w 274"/>
                  <a:gd name="T111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4" h="148">
                    <a:moveTo>
                      <a:pt x="164" y="134"/>
                    </a:moveTo>
                    <a:lnTo>
                      <a:pt x="161" y="136"/>
                    </a:lnTo>
                    <a:lnTo>
                      <a:pt x="151" y="142"/>
                    </a:lnTo>
                    <a:lnTo>
                      <a:pt x="149" y="148"/>
                    </a:lnTo>
                    <a:lnTo>
                      <a:pt x="146" y="148"/>
                    </a:lnTo>
                    <a:lnTo>
                      <a:pt x="144" y="145"/>
                    </a:lnTo>
                    <a:lnTo>
                      <a:pt x="135" y="143"/>
                    </a:lnTo>
                    <a:lnTo>
                      <a:pt x="134" y="136"/>
                    </a:lnTo>
                    <a:lnTo>
                      <a:pt x="130" y="136"/>
                    </a:lnTo>
                    <a:lnTo>
                      <a:pt x="132" y="128"/>
                    </a:lnTo>
                    <a:lnTo>
                      <a:pt x="123" y="120"/>
                    </a:lnTo>
                    <a:lnTo>
                      <a:pt x="112" y="122"/>
                    </a:lnTo>
                    <a:lnTo>
                      <a:pt x="104" y="123"/>
                    </a:lnTo>
                    <a:lnTo>
                      <a:pt x="98" y="114"/>
                    </a:lnTo>
                    <a:lnTo>
                      <a:pt x="92" y="111"/>
                    </a:lnTo>
                    <a:lnTo>
                      <a:pt x="82" y="103"/>
                    </a:lnTo>
                    <a:lnTo>
                      <a:pt x="81" y="103"/>
                    </a:lnTo>
                    <a:lnTo>
                      <a:pt x="63" y="108"/>
                    </a:lnTo>
                    <a:lnTo>
                      <a:pt x="64" y="142"/>
                    </a:lnTo>
                    <a:lnTo>
                      <a:pt x="60" y="143"/>
                    </a:lnTo>
                    <a:lnTo>
                      <a:pt x="56" y="136"/>
                    </a:lnTo>
                    <a:lnTo>
                      <a:pt x="51" y="134"/>
                    </a:lnTo>
                    <a:lnTo>
                      <a:pt x="44" y="135"/>
                    </a:lnTo>
                    <a:lnTo>
                      <a:pt x="40" y="138"/>
                    </a:lnTo>
                    <a:lnTo>
                      <a:pt x="40" y="136"/>
                    </a:lnTo>
                    <a:lnTo>
                      <a:pt x="41" y="132"/>
                    </a:lnTo>
                    <a:lnTo>
                      <a:pt x="40" y="129"/>
                    </a:lnTo>
                    <a:lnTo>
                      <a:pt x="33" y="126"/>
                    </a:lnTo>
                    <a:lnTo>
                      <a:pt x="29" y="118"/>
                    </a:lnTo>
                    <a:lnTo>
                      <a:pt x="25" y="116"/>
                    </a:lnTo>
                    <a:lnTo>
                      <a:pt x="25" y="112"/>
                    </a:lnTo>
                    <a:lnTo>
                      <a:pt x="33" y="113"/>
                    </a:lnTo>
                    <a:lnTo>
                      <a:pt x="33" y="106"/>
                    </a:lnTo>
                    <a:lnTo>
                      <a:pt x="39" y="105"/>
                    </a:lnTo>
                    <a:lnTo>
                      <a:pt x="44" y="106"/>
                    </a:lnTo>
                    <a:lnTo>
                      <a:pt x="45" y="96"/>
                    </a:lnTo>
                    <a:lnTo>
                      <a:pt x="44" y="91"/>
                    </a:lnTo>
                    <a:lnTo>
                      <a:pt x="37" y="91"/>
                    </a:lnTo>
                    <a:lnTo>
                      <a:pt x="31" y="89"/>
                    </a:lnTo>
                    <a:lnTo>
                      <a:pt x="24" y="93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5" y="89"/>
                    </a:lnTo>
                    <a:lnTo>
                      <a:pt x="11" y="82"/>
                    </a:lnTo>
                    <a:lnTo>
                      <a:pt x="6" y="82"/>
                    </a:lnTo>
                    <a:lnTo>
                      <a:pt x="0" y="76"/>
                    </a:lnTo>
                    <a:lnTo>
                      <a:pt x="4" y="67"/>
                    </a:lnTo>
                    <a:lnTo>
                      <a:pt x="1" y="66"/>
                    </a:lnTo>
                    <a:lnTo>
                      <a:pt x="7" y="54"/>
                    </a:lnTo>
                    <a:lnTo>
                      <a:pt x="15" y="60"/>
                    </a:lnTo>
                    <a:lnTo>
                      <a:pt x="15" y="53"/>
                    </a:lnTo>
                    <a:lnTo>
                      <a:pt x="29" y="41"/>
                    </a:lnTo>
                    <a:lnTo>
                      <a:pt x="39" y="41"/>
                    </a:lnTo>
                    <a:lnTo>
                      <a:pt x="54" y="48"/>
                    </a:lnTo>
                    <a:lnTo>
                      <a:pt x="62" y="53"/>
                    </a:lnTo>
                    <a:lnTo>
                      <a:pt x="69" y="48"/>
                    </a:lnTo>
                    <a:lnTo>
                      <a:pt x="80" y="48"/>
                    </a:lnTo>
                    <a:lnTo>
                      <a:pt x="88" y="54"/>
                    </a:lnTo>
                    <a:lnTo>
                      <a:pt x="91" y="50"/>
                    </a:lnTo>
                    <a:lnTo>
                      <a:pt x="99" y="50"/>
                    </a:lnTo>
                    <a:lnTo>
                      <a:pt x="101" y="45"/>
                    </a:lnTo>
                    <a:lnTo>
                      <a:pt x="91" y="38"/>
                    </a:lnTo>
                    <a:lnTo>
                      <a:pt x="97" y="33"/>
                    </a:lnTo>
                    <a:lnTo>
                      <a:pt x="95" y="30"/>
                    </a:lnTo>
                    <a:lnTo>
                      <a:pt x="101" y="27"/>
                    </a:lnTo>
                    <a:lnTo>
                      <a:pt x="97" y="19"/>
                    </a:lnTo>
                    <a:lnTo>
                      <a:pt x="100" y="15"/>
                    </a:lnTo>
                    <a:lnTo>
                      <a:pt x="126" y="12"/>
                    </a:lnTo>
                    <a:lnTo>
                      <a:pt x="128" y="9"/>
                    </a:lnTo>
                    <a:lnTo>
                      <a:pt x="145" y="4"/>
                    </a:lnTo>
                    <a:lnTo>
                      <a:pt x="151" y="0"/>
                    </a:lnTo>
                    <a:lnTo>
                      <a:pt x="163" y="2"/>
                    </a:lnTo>
                    <a:lnTo>
                      <a:pt x="165" y="14"/>
                    </a:lnTo>
                    <a:lnTo>
                      <a:pt x="173" y="12"/>
                    </a:lnTo>
                    <a:lnTo>
                      <a:pt x="181" y="15"/>
                    </a:lnTo>
                    <a:lnTo>
                      <a:pt x="181" y="21"/>
                    </a:lnTo>
                    <a:lnTo>
                      <a:pt x="187" y="20"/>
                    </a:lnTo>
                    <a:lnTo>
                      <a:pt x="204" y="10"/>
                    </a:lnTo>
                    <a:lnTo>
                      <a:pt x="202" y="14"/>
                    </a:lnTo>
                    <a:lnTo>
                      <a:pt x="210" y="22"/>
                    </a:lnTo>
                    <a:lnTo>
                      <a:pt x="225" y="50"/>
                    </a:lnTo>
                    <a:lnTo>
                      <a:pt x="228" y="44"/>
                    </a:lnTo>
                    <a:lnTo>
                      <a:pt x="238" y="50"/>
                    </a:lnTo>
                    <a:lnTo>
                      <a:pt x="248" y="48"/>
                    </a:lnTo>
                    <a:lnTo>
                      <a:pt x="251" y="50"/>
                    </a:lnTo>
                    <a:lnTo>
                      <a:pt x="255" y="56"/>
                    </a:lnTo>
                    <a:lnTo>
                      <a:pt x="258" y="58"/>
                    </a:lnTo>
                    <a:lnTo>
                      <a:pt x="262" y="62"/>
                    </a:lnTo>
                    <a:lnTo>
                      <a:pt x="271" y="61"/>
                    </a:lnTo>
                    <a:lnTo>
                      <a:pt x="274" y="67"/>
                    </a:lnTo>
                    <a:lnTo>
                      <a:pt x="269" y="74"/>
                    </a:lnTo>
                    <a:lnTo>
                      <a:pt x="263" y="74"/>
                    </a:lnTo>
                    <a:lnTo>
                      <a:pt x="263" y="85"/>
                    </a:lnTo>
                    <a:lnTo>
                      <a:pt x="260" y="89"/>
                    </a:lnTo>
                    <a:lnTo>
                      <a:pt x="246" y="87"/>
                    </a:lnTo>
                    <a:lnTo>
                      <a:pt x="242" y="103"/>
                    </a:lnTo>
                    <a:lnTo>
                      <a:pt x="238" y="106"/>
                    </a:lnTo>
                    <a:lnTo>
                      <a:pt x="225" y="109"/>
                    </a:lnTo>
                    <a:lnTo>
                      <a:pt x="231" y="125"/>
                    </a:lnTo>
                    <a:lnTo>
                      <a:pt x="226" y="128"/>
                    </a:lnTo>
                    <a:lnTo>
                      <a:pt x="227" y="134"/>
                    </a:lnTo>
                    <a:lnTo>
                      <a:pt x="222" y="131"/>
                    </a:lnTo>
                    <a:lnTo>
                      <a:pt x="219" y="129"/>
                    </a:lnTo>
                    <a:lnTo>
                      <a:pt x="209" y="128"/>
                    </a:lnTo>
                    <a:lnTo>
                      <a:pt x="198" y="128"/>
                    </a:lnTo>
                    <a:lnTo>
                      <a:pt x="196" y="129"/>
                    </a:lnTo>
                    <a:lnTo>
                      <a:pt x="186" y="124"/>
                    </a:lnTo>
                    <a:lnTo>
                      <a:pt x="182" y="126"/>
                    </a:lnTo>
                    <a:lnTo>
                      <a:pt x="181" y="131"/>
                    </a:lnTo>
                    <a:lnTo>
                      <a:pt x="170" y="129"/>
                    </a:lnTo>
                    <a:lnTo>
                      <a:pt x="165" y="130"/>
                    </a:lnTo>
                    <a:lnTo>
                      <a:pt x="164" y="13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7" name="Figura a mano libera 99"/>
              <p:cNvSpPr>
                <a:spLocks/>
              </p:cNvSpPr>
              <p:nvPr/>
            </p:nvSpPr>
            <p:spPr bwMode="auto">
              <a:xfrm>
                <a:off x="3165475" y="5040313"/>
                <a:ext cx="58738" cy="46038"/>
              </a:xfrm>
              <a:custGeom>
                <a:avLst/>
                <a:gdLst>
                  <a:gd name="T0" fmla="*/ 11 w 37"/>
                  <a:gd name="T1" fmla="*/ 25 h 29"/>
                  <a:gd name="T2" fmla="*/ 11 w 37"/>
                  <a:gd name="T3" fmla="*/ 22 h 29"/>
                  <a:gd name="T4" fmla="*/ 11 w 37"/>
                  <a:gd name="T5" fmla="*/ 19 h 29"/>
                  <a:gd name="T6" fmla="*/ 8 w 37"/>
                  <a:gd name="T7" fmla="*/ 17 h 29"/>
                  <a:gd name="T8" fmla="*/ 1 w 37"/>
                  <a:gd name="T9" fmla="*/ 15 h 29"/>
                  <a:gd name="T10" fmla="*/ 0 w 37"/>
                  <a:gd name="T11" fmla="*/ 5 h 29"/>
                  <a:gd name="T12" fmla="*/ 7 w 37"/>
                  <a:gd name="T13" fmla="*/ 2 h 29"/>
                  <a:gd name="T14" fmla="*/ 19 w 37"/>
                  <a:gd name="T15" fmla="*/ 2 h 29"/>
                  <a:gd name="T16" fmla="*/ 25 w 37"/>
                  <a:gd name="T17" fmla="*/ 0 h 29"/>
                  <a:gd name="T18" fmla="*/ 26 w 37"/>
                  <a:gd name="T19" fmla="*/ 3 h 29"/>
                  <a:gd name="T20" fmla="*/ 30 w 37"/>
                  <a:gd name="T21" fmla="*/ 4 h 29"/>
                  <a:gd name="T22" fmla="*/ 36 w 37"/>
                  <a:gd name="T23" fmla="*/ 10 h 29"/>
                  <a:gd name="T24" fmla="*/ 37 w 37"/>
                  <a:gd name="T25" fmla="*/ 15 h 29"/>
                  <a:gd name="T26" fmla="*/ 31 w 37"/>
                  <a:gd name="T27" fmla="*/ 19 h 29"/>
                  <a:gd name="T28" fmla="*/ 30 w 37"/>
                  <a:gd name="T29" fmla="*/ 26 h 29"/>
                  <a:gd name="T30" fmla="*/ 23 w 37"/>
                  <a:gd name="T31" fmla="*/ 29 h 29"/>
                  <a:gd name="T32" fmla="*/ 15 w 37"/>
                  <a:gd name="T33" fmla="*/ 29 h 29"/>
                  <a:gd name="T34" fmla="*/ 14 w 37"/>
                  <a:gd name="T35" fmla="*/ 26 h 29"/>
                  <a:gd name="T36" fmla="*/ 11 w 37"/>
                  <a:gd name="T37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29">
                    <a:moveTo>
                      <a:pt x="11" y="25"/>
                    </a:moveTo>
                    <a:lnTo>
                      <a:pt x="11" y="22"/>
                    </a:lnTo>
                    <a:lnTo>
                      <a:pt x="11" y="19"/>
                    </a:lnTo>
                    <a:lnTo>
                      <a:pt x="8" y="17"/>
                    </a:lnTo>
                    <a:lnTo>
                      <a:pt x="1" y="15"/>
                    </a:lnTo>
                    <a:lnTo>
                      <a:pt x="0" y="5"/>
                    </a:lnTo>
                    <a:lnTo>
                      <a:pt x="7" y="2"/>
                    </a:lnTo>
                    <a:lnTo>
                      <a:pt x="19" y="2"/>
                    </a:lnTo>
                    <a:lnTo>
                      <a:pt x="25" y="0"/>
                    </a:lnTo>
                    <a:lnTo>
                      <a:pt x="26" y="3"/>
                    </a:lnTo>
                    <a:lnTo>
                      <a:pt x="30" y="4"/>
                    </a:lnTo>
                    <a:lnTo>
                      <a:pt x="36" y="10"/>
                    </a:lnTo>
                    <a:lnTo>
                      <a:pt x="37" y="15"/>
                    </a:lnTo>
                    <a:lnTo>
                      <a:pt x="31" y="19"/>
                    </a:lnTo>
                    <a:lnTo>
                      <a:pt x="30" y="26"/>
                    </a:lnTo>
                    <a:lnTo>
                      <a:pt x="23" y="29"/>
                    </a:lnTo>
                    <a:lnTo>
                      <a:pt x="15" y="29"/>
                    </a:lnTo>
                    <a:lnTo>
                      <a:pt x="14" y="26"/>
                    </a:lnTo>
                    <a:lnTo>
                      <a:pt x="11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8" name="Figura a mano libera 100"/>
              <p:cNvSpPr>
                <a:spLocks/>
              </p:cNvSpPr>
              <p:nvPr/>
            </p:nvSpPr>
            <p:spPr bwMode="auto">
              <a:xfrm>
                <a:off x="3000375" y="5153025"/>
                <a:ext cx="7938" cy="11113"/>
              </a:xfrm>
              <a:custGeom>
                <a:avLst/>
                <a:gdLst>
                  <a:gd name="T0" fmla="*/ 4 w 5"/>
                  <a:gd name="T1" fmla="*/ 0 h 7"/>
                  <a:gd name="T2" fmla="*/ 5 w 5"/>
                  <a:gd name="T3" fmla="*/ 2 h 7"/>
                  <a:gd name="T4" fmla="*/ 4 w 5"/>
                  <a:gd name="T5" fmla="*/ 7 h 7"/>
                  <a:gd name="T6" fmla="*/ 2 w 5"/>
                  <a:gd name="T7" fmla="*/ 7 h 7"/>
                  <a:gd name="T8" fmla="*/ 0 w 5"/>
                  <a:gd name="T9" fmla="*/ 6 h 7"/>
                  <a:gd name="T10" fmla="*/ 1 w 5"/>
                  <a:gd name="T11" fmla="*/ 0 h 7"/>
                  <a:gd name="T12" fmla="*/ 4 w 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lnTo>
                      <a:pt x="5" y="2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1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9" name="Figura a mano libera 101"/>
              <p:cNvSpPr>
                <a:spLocks/>
              </p:cNvSpPr>
              <p:nvPr/>
            </p:nvSpPr>
            <p:spPr bwMode="auto">
              <a:xfrm>
                <a:off x="3165475" y="5010150"/>
                <a:ext cx="74613" cy="46038"/>
              </a:xfrm>
              <a:custGeom>
                <a:avLst/>
                <a:gdLst>
                  <a:gd name="T0" fmla="*/ 0 w 47"/>
                  <a:gd name="T1" fmla="*/ 24 h 29"/>
                  <a:gd name="T2" fmla="*/ 0 w 47"/>
                  <a:gd name="T3" fmla="*/ 15 h 29"/>
                  <a:gd name="T4" fmla="*/ 3 w 47"/>
                  <a:gd name="T5" fmla="*/ 7 h 29"/>
                  <a:gd name="T6" fmla="*/ 9 w 47"/>
                  <a:gd name="T7" fmla="*/ 3 h 29"/>
                  <a:gd name="T8" fmla="*/ 14 w 47"/>
                  <a:gd name="T9" fmla="*/ 12 h 29"/>
                  <a:gd name="T10" fmla="*/ 20 w 47"/>
                  <a:gd name="T11" fmla="*/ 12 h 29"/>
                  <a:gd name="T12" fmla="*/ 21 w 47"/>
                  <a:gd name="T13" fmla="*/ 3 h 29"/>
                  <a:gd name="T14" fmla="*/ 28 w 47"/>
                  <a:gd name="T15" fmla="*/ 0 h 29"/>
                  <a:gd name="T16" fmla="*/ 30 w 47"/>
                  <a:gd name="T17" fmla="*/ 1 h 29"/>
                  <a:gd name="T18" fmla="*/ 36 w 47"/>
                  <a:gd name="T19" fmla="*/ 6 h 29"/>
                  <a:gd name="T20" fmla="*/ 41 w 47"/>
                  <a:gd name="T21" fmla="*/ 6 h 29"/>
                  <a:gd name="T22" fmla="*/ 44 w 47"/>
                  <a:gd name="T23" fmla="*/ 9 h 29"/>
                  <a:gd name="T24" fmla="*/ 46 w 47"/>
                  <a:gd name="T25" fmla="*/ 15 h 29"/>
                  <a:gd name="T26" fmla="*/ 47 w 47"/>
                  <a:gd name="T27" fmla="*/ 22 h 29"/>
                  <a:gd name="T28" fmla="*/ 40 w 47"/>
                  <a:gd name="T29" fmla="*/ 27 h 29"/>
                  <a:gd name="T30" fmla="*/ 36 w 47"/>
                  <a:gd name="T31" fmla="*/ 29 h 29"/>
                  <a:gd name="T32" fmla="*/ 30 w 47"/>
                  <a:gd name="T33" fmla="*/ 23 h 29"/>
                  <a:gd name="T34" fmla="*/ 26 w 47"/>
                  <a:gd name="T35" fmla="*/ 22 h 29"/>
                  <a:gd name="T36" fmla="*/ 25 w 47"/>
                  <a:gd name="T37" fmla="*/ 19 h 29"/>
                  <a:gd name="T38" fmla="*/ 19 w 47"/>
                  <a:gd name="T39" fmla="*/ 21 h 29"/>
                  <a:gd name="T40" fmla="*/ 7 w 47"/>
                  <a:gd name="T41" fmla="*/ 21 h 29"/>
                  <a:gd name="T42" fmla="*/ 0 w 47"/>
                  <a:gd name="T43" fmla="*/ 2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29">
                    <a:moveTo>
                      <a:pt x="0" y="24"/>
                    </a:moveTo>
                    <a:lnTo>
                      <a:pt x="0" y="15"/>
                    </a:lnTo>
                    <a:lnTo>
                      <a:pt x="3" y="7"/>
                    </a:lnTo>
                    <a:lnTo>
                      <a:pt x="9" y="3"/>
                    </a:lnTo>
                    <a:lnTo>
                      <a:pt x="14" y="12"/>
                    </a:lnTo>
                    <a:lnTo>
                      <a:pt x="20" y="12"/>
                    </a:lnTo>
                    <a:lnTo>
                      <a:pt x="21" y="3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6" y="6"/>
                    </a:lnTo>
                    <a:lnTo>
                      <a:pt x="41" y="6"/>
                    </a:lnTo>
                    <a:lnTo>
                      <a:pt x="44" y="9"/>
                    </a:lnTo>
                    <a:lnTo>
                      <a:pt x="46" y="15"/>
                    </a:lnTo>
                    <a:lnTo>
                      <a:pt x="47" y="22"/>
                    </a:lnTo>
                    <a:lnTo>
                      <a:pt x="40" y="27"/>
                    </a:lnTo>
                    <a:lnTo>
                      <a:pt x="36" y="29"/>
                    </a:lnTo>
                    <a:lnTo>
                      <a:pt x="30" y="23"/>
                    </a:lnTo>
                    <a:lnTo>
                      <a:pt x="26" y="22"/>
                    </a:lnTo>
                    <a:lnTo>
                      <a:pt x="25" y="19"/>
                    </a:lnTo>
                    <a:lnTo>
                      <a:pt x="19" y="21"/>
                    </a:lnTo>
                    <a:lnTo>
                      <a:pt x="7" y="2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2" name="Figura a mano libera 104"/>
              <p:cNvSpPr>
                <a:spLocks/>
              </p:cNvSpPr>
              <p:nvPr/>
            </p:nvSpPr>
            <p:spPr bwMode="auto">
              <a:xfrm>
                <a:off x="3224213" y="5178425"/>
                <a:ext cx="36513" cy="46038"/>
              </a:xfrm>
              <a:custGeom>
                <a:avLst/>
                <a:gdLst>
                  <a:gd name="T0" fmla="*/ 0 w 23"/>
                  <a:gd name="T1" fmla="*/ 3 h 29"/>
                  <a:gd name="T2" fmla="*/ 1 w 23"/>
                  <a:gd name="T3" fmla="*/ 2 h 29"/>
                  <a:gd name="T4" fmla="*/ 6 w 23"/>
                  <a:gd name="T5" fmla="*/ 0 h 29"/>
                  <a:gd name="T6" fmla="*/ 11 w 23"/>
                  <a:gd name="T7" fmla="*/ 4 h 29"/>
                  <a:gd name="T8" fmla="*/ 13 w 23"/>
                  <a:gd name="T9" fmla="*/ 4 h 29"/>
                  <a:gd name="T10" fmla="*/ 17 w 23"/>
                  <a:gd name="T11" fmla="*/ 6 h 29"/>
                  <a:gd name="T12" fmla="*/ 16 w 23"/>
                  <a:gd name="T13" fmla="*/ 10 h 29"/>
                  <a:gd name="T14" fmla="*/ 18 w 23"/>
                  <a:gd name="T15" fmla="*/ 11 h 29"/>
                  <a:gd name="T16" fmla="*/ 20 w 23"/>
                  <a:gd name="T17" fmla="*/ 16 h 29"/>
                  <a:gd name="T18" fmla="*/ 22 w 23"/>
                  <a:gd name="T19" fmla="*/ 19 h 29"/>
                  <a:gd name="T20" fmla="*/ 22 w 23"/>
                  <a:gd name="T21" fmla="*/ 20 h 29"/>
                  <a:gd name="T22" fmla="*/ 23 w 23"/>
                  <a:gd name="T23" fmla="*/ 21 h 29"/>
                  <a:gd name="T24" fmla="*/ 21 w 23"/>
                  <a:gd name="T25" fmla="*/ 22 h 29"/>
                  <a:gd name="T26" fmla="*/ 17 w 23"/>
                  <a:gd name="T27" fmla="*/ 21 h 29"/>
                  <a:gd name="T28" fmla="*/ 16 w 23"/>
                  <a:gd name="T29" fmla="*/ 20 h 29"/>
                  <a:gd name="T30" fmla="*/ 15 w 23"/>
                  <a:gd name="T31" fmla="*/ 21 h 29"/>
                  <a:gd name="T32" fmla="*/ 16 w 23"/>
                  <a:gd name="T33" fmla="*/ 22 h 29"/>
                  <a:gd name="T34" fmla="*/ 13 w 23"/>
                  <a:gd name="T35" fmla="*/ 26 h 29"/>
                  <a:gd name="T36" fmla="*/ 12 w 23"/>
                  <a:gd name="T37" fmla="*/ 29 h 29"/>
                  <a:gd name="T38" fmla="*/ 11 w 23"/>
                  <a:gd name="T39" fmla="*/ 29 h 29"/>
                  <a:gd name="T40" fmla="*/ 10 w 23"/>
                  <a:gd name="T41" fmla="*/ 26 h 29"/>
                  <a:gd name="T42" fmla="*/ 10 w 23"/>
                  <a:gd name="T43" fmla="*/ 21 h 29"/>
                  <a:gd name="T44" fmla="*/ 10 w 23"/>
                  <a:gd name="T45" fmla="*/ 17 h 29"/>
                  <a:gd name="T46" fmla="*/ 6 w 23"/>
                  <a:gd name="T47" fmla="*/ 11 h 29"/>
                  <a:gd name="T48" fmla="*/ 4 w 23"/>
                  <a:gd name="T49" fmla="*/ 8 h 29"/>
                  <a:gd name="T50" fmla="*/ 1 w 23"/>
                  <a:gd name="T51" fmla="*/ 4 h 29"/>
                  <a:gd name="T52" fmla="*/ 0 w 23"/>
                  <a:gd name="T53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9">
                    <a:moveTo>
                      <a:pt x="0" y="3"/>
                    </a:moveTo>
                    <a:lnTo>
                      <a:pt x="1" y="2"/>
                    </a:lnTo>
                    <a:lnTo>
                      <a:pt x="6" y="0"/>
                    </a:lnTo>
                    <a:lnTo>
                      <a:pt x="11" y="4"/>
                    </a:lnTo>
                    <a:lnTo>
                      <a:pt x="13" y="4"/>
                    </a:lnTo>
                    <a:lnTo>
                      <a:pt x="17" y="6"/>
                    </a:lnTo>
                    <a:lnTo>
                      <a:pt x="16" y="10"/>
                    </a:lnTo>
                    <a:lnTo>
                      <a:pt x="18" y="11"/>
                    </a:lnTo>
                    <a:lnTo>
                      <a:pt x="20" y="16"/>
                    </a:lnTo>
                    <a:lnTo>
                      <a:pt x="22" y="19"/>
                    </a:lnTo>
                    <a:lnTo>
                      <a:pt x="22" y="20"/>
                    </a:lnTo>
                    <a:lnTo>
                      <a:pt x="23" y="21"/>
                    </a:lnTo>
                    <a:lnTo>
                      <a:pt x="21" y="22"/>
                    </a:lnTo>
                    <a:lnTo>
                      <a:pt x="17" y="21"/>
                    </a:lnTo>
                    <a:lnTo>
                      <a:pt x="16" y="20"/>
                    </a:lnTo>
                    <a:lnTo>
                      <a:pt x="15" y="21"/>
                    </a:lnTo>
                    <a:lnTo>
                      <a:pt x="16" y="22"/>
                    </a:lnTo>
                    <a:lnTo>
                      <a:pt x="13" y="26"/>
                    </a:lnTo>
                    <a:lnTo>
                      <a:pt x="12" y="29"/>
                    </a:lnTo>
                    <a:lnTo>
                      <a:pt x="11" y="29"/>
                    </a:lnTo>
                    <a:lnTo>
                      <a:pt x="10" y="26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6" y="11"/>
                    </a:lnTo>
                    <a:lnTo>
                      <a:pt x="4" y="8"/>
                    </a:lnTo>
                    <a:lnTo>
                      <a:pt x="1" y="4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3" name="Figura a mano libera 105"/>
              <p:cNvSpPr>
                <a:spLocks/>
              </p:cNvSpPr>
              <p:nvPr/>
            </p:nvSpPr>
            <p:spPr bwMode="auto">
              <a:xfrm>
                <a:off x="3136900" y="5256213"/>
                <a:ext cx="20638" cy="22225"/>
              </a:xfrm>
              <a:custGeom>
                <a:avLst/>
                <a:gdLst>
                  <a:gd name="T0" fmla="*/ 9 w 13"/>
                  <a:gd name="T1" fmla="*/ 8 h 14"/>
                  <a:gd name="T2" fmla="*/ 9 w 13"/>
                  <a:gd name="T3" fmla="*/ 7 h 14"/>
                  <a:gd name="T4" fmla="*/ 6 w 13"/>
                  <a:gd name="T5" fmla="*/ 12 h 14"/>
                  <a:gd name="T6" fmla="*/ 6 w 13"/>
                  <a:gd name="T7" fmla="*/ 14 h 14"/>
                  <a:gd name="T8" fmla="*/ 4 w 13"/>
                  <a:gd name="T9" fmla="*/ 13 h 14"/>
                  <a:gd name="T10" fmla="*/ 3 w 13"/>
                  <a:gd name="T11" fmla="*/ 11 h 14"/>
                  <a:gd name="T12" fmla="*/ 0 w 13"/>
                  <a:gd name="T13" fmla="*/ 9 h 14"/>
                  <a:gd name="T14" fmla="*/ 1 w 13"/>
                  <a:gd name="T15" fmla="*/ 7 h 14"/>
                  <a:gd name="T16" fmla="*/ 2 w 13"/>
                  <a:gd name="T17" fmla="*/ 2 h 14"/>
                  <a:gd name="T18" fmla="*/ 4 w 13"/>
                  <a:gd name="T19" fmla="*/ 0 h 14"/>
                  <a:gd name="T20" fmla="*/ 6 w 13"/>
                  <a:gd name="T21" fmla="*/ 0 h 14"/>
                  <a:gd name="T22" fmla="*/ 7 w 13"/>
                  <a:gd name="T23" fmla="*/ 1 h 14"/>
                  <a:gd name="T24" fmla="*/ 8 w 13"/>
                  <a:gd name="T25" fmla="*/ 2 h 14"/>
                  <a:gd name="T26" fmla="*/ 11 w 13"/>
                  <a:gd name="T27" fmla="*/ 3 h 14"/>
                  <a:gd name="T28" fmla="*/ 13 w 13"/>
                  <a:gd name="T29" fmla="*/ 5 h 14"/>
                  <a:gd name="T30" fmla="*/ 12 w 13"/>
                  <a:gd name="T31" fmla="*/ 6 h 14"/>
                  <a:gd name="T32" fmla="*/ 11 w 13"/>
                  <a:gd name="T33" fmla="*/ 8 h 14"/>
                  <a:gd name="T34" fmla="*/ 9 w 13"/>
                  <a:gd name="T35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14">
                    <a:moveTo>
                      <a:pt x="9" y="8"/>
                    </a:moveTo>
                    <a:lnTo>
                      <a:pt x="9" y="7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4" y="13"/>
                    </a:lnTo>
                    <a:lnTo>
                      <a:pt x="3" y="11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1"/>
                    </a:lnTo>
                    <a:lnTo>
                      <a:pt x="8" y="2"/>
                    </a:lnTo>
                    <a:lnTo>
                      <a:pt x="11" y="3"/>
                    </a:lnTo>
                    <a:lnTo>
                      <a:pt x="13" y="5"/>
                    </a:lnTo>
                    <a:lnTo>
                      <a:pt x="12" y="6"/>
                    </a:lnTo>
                    <a:lnTo>
                      <a:pt x="11" y="8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5" name="Figura a mano libera 107"/>
              <p:cNvSpPr>
                <a:spLocks/>
              </p:cNvSpPr>
              <p:nvPr/>
            </p:nvSpPr>
            <p:spPr bwMode="auto">
              <a:xfrm>
                <a:off x="3159125" y="5273675"/>
                <a:ext cx="25400" cy="20638"/>
              </a:xfrm>
              <a:custGeom>
                <a:avLst/>
                <a:gdLst>
                  <a:gd name="T0" fmla="*/ 0 w 16"/>
                  <a:gd name="T1" fmla="*/ 3 h 13"/>
                  <a:gd name="T2" fmla="*/ 1 w 16"/>
                  <a:gd name="T3" fmla="*/ 3 h 13"/>
                  <a:gd name="T4" fmla="*/ 1 w 16"/>
                  <a:gd name="T5" fmla="*/ 2 h 13"/>
                  <a:gd name="T6" fmla="*/ 5 w 16"/>
                  <a:gd name="T7" fmla="*/ 1 h 13"/>
                  <a:gd name="T8" fmla="*/ 7 w 16"/>
                  <a:gd name="T9" fmla="*/ 0 h 13"/>
                  <a:gd name="T10" fmla="*/ 10 w 16"/>
                  <a:gd name="T11" fmla="*/ 0 h 13"/>
                  <a:gd name="T12" fmla="*/ 12 w 16"/>
                  <a:gd name="T13" fmla="*/ 0 h 13"/>
                  <a:gd name="T14" fmla="*/ 16 w 16"/>
                  <a:gd name="T15" fmla="*/ 2 h 13"/>
                  <a:gd name="T16" fmla="*/ 16 w 16"/>
                  <a:gd name="T17" fmla="*/ 8 h 13"/>
                  <a:gd name="T18" fmla="*/ 15 w 16"/>
                  <a:gd name="T19" fmla="*/ 8 h 13"/>
                  <a:gd name="T20" fmla="*/ 13 w 16"/>
                  <a:gd name="T21" fmla="*/ 11 h 13"/>
                  <a:gd name="T22" fmla="*/ 10 w 16"/>
                  <a:gd name="T23" fmla="*/ 9 h 13"/>
                  <a:gd name="T24" fmla="*/ 7 w 16"/>
                  <a:gd name="T25" fmla="*/ 12 h 13"/>
                  <a:gd name="T26" fmla="*/ 4 w 16"/>
                  <a:gd name="T27" fmla="*/ 13 h 13"/>
                  <a:gd name="T28" fmla="*/ 0 w 16"/>
                  <a:gd name="T29" fmla="*/ 11 h 13"/>
                  <a:gd name="T30" fmla="*/ 0 w 16"/>
                  <a:gd name="T31" fmla="*/ 7 h 13"/>
                  <a:gd name="T32" fmla="*/ 0 w 16"/>
                  <a:gd name="T3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3">
                    <a:moveTo>
                      <a:pt x="0" y="3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5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6" y="8"/>
                    </a:lnTo>
                    <a:lnTo>
                      <a:pt x="15" y="8"/>
                    </a:lnTo>
                    <a:lnTo>
                      <a:pt x="13" y="11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4" y="13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9" name="Figura a mano libera 121"/>
              <p:cNvSpPr>
                <a:spLocks/>
              </p:cNvSpPr>
              <p:nvPr/>
            </p:nvSpPr>
            <p:spPr bwMode="auto">
              <a:xfrm>
                <a:off x="2974975" y="5094288"/>
                <a:ext cx="41275" cy="46038"/>
              </a:xfrm>
              <a:custGeom>
                <a:avLst/>
                <a:gdLst>
                  <a:gd name="T0" fmla="*/ 20 w 26"/>
                  <a:gd name="T1" fmla="*/ 0 h 29"/>
                  <a:gd name="T2" fmla="*/ 24 w 26"/>
                  <a:gd name="T3" fmla="*/ 0 h 29"/>
                  <a:gd name="T4" fmla="*/ 26 w 26"/>
                  <a:gd name="T5" fmla="*/ 4 h 29"/>
                  <a:gd name="T6" fmla="*/ 24 w 26"/>
                  <a:gd name="T7" fmla="*/ 15 h 29"/>
                  <a:gd name="T8" fmla="*/ 23 w 26"/>
                  <a:gd name="T9" fmla="*/ 18 h 29"/>
                  <a:gd name="T10" fmla="*/ 18 w 26"/>
                  <a:gd name="T11" fmla="*/ 18 h 29"/>
                  <a:gd name="T12" fmla="*/ 20 w 26"/>
                  <a:gd name="T13" fmla="*/ 29 h 29"/>
                  <a:gd name="T14" fmla="*/ 16 w 26"/>
                  <a:gd name="T15" fmla="*/ 27 h 29"/>
                  <a:gd name="T16" fmla="*/ 12 w 26"/>
                  <a:gd name="T17" fmla="*/ 22 h 29"/>
                  <a:gd name="T18" fmla="*/ 5 w 26"/>
                  <a:gd name="T19" fmla="*/ 24 h 29"/>
                  <a:gd name="T20" fmla="*/ 0 w 26"/>
                  <a:gd name="T21" fmla="*/ 24 h 29"/>
                  <a:gd name="T22" fmla="*/ 4 w 26"/>
                  <a:gd name="T23" fmla="*/ 21 h 29"/>
                  <a:gd name="T24" fmla="*/ 10 w 26"/>
                  <a:gd name="T25" fmla="*/ 5 h 29"/>
                  <a:gd name="T26" fmla="*/ 20 w 26"/>
                  <a:gd name="T2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" h="29">
                    <a:moveTo>
                      <a:pt x="20" y="0"/>
                    </a:moveTo>
                    <a:lnTo>
                      <a:pt x="24" y="0"/>
                    </a:lnTo>
                    <a:lnTo>
                      <a:pt x="26" y="4"/>
                    </a:lnTo>
                    <a:lnTo>
                      <a:pt x="24" y="15"/>
                    </a:lnTo>
                    <a:lnTo>
                      <a:pt x="23" y="18"/>
                    </a:lnTo>
                    <a:lnTo>
                      <a:pt x="18" y="18"/>
                    </a:lnTo>
                    <a:lnTo>
                      <a:pt x="20" y="29"/>
                    </a:lnTo>
                    <a:lnTo>
                      <a:pt x="16" y="27"/>
                    </a:lnTo>
                    <a:lnTo>
                      <a:pt x="12" y="22"/>
                    </a:lnTo>
                    <a:lnTo>
                      <a:pt x="5" y="24"/>
                    </a:lnTo>
                    <a:lnTo>
                      <a:pt x="0" y="24"/>
                    </a:lnTo>
                    <a:lnTo>
                      <a:pt x="4" y="21"/>
                    </a:lnTo>
                    <a:lnTo>
                      <a:pt x="10" y="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0" name="Figura a mano libera 122"/>
              <p:cNvSpPr>
                <a:spLocks/>
              </p:cNvSpPr>
              <p:nvPr/>
            </p:nvSpPr>
            <p:spPr bwMode="auto">
              <a:xfrm>
                <a:off x="2994025" y="4675188"/>
                <a:ext cx="280988" cy="333375"/>
              </a:xfrm>
              <a:custGeom>
                <a:avLst/>
                <a:gdLst>
                  <a:gd name="T0" fmla="*/ 155 w 177"/>
                  <a:gd name="T1" fmla="*/ 0 h 210"/>
                  <a:gd name="T2" fmla="*/ 177 w 177"/>
                  <a:gd name="T3" fmla="*/ 15 h 210"/>
                  <a:gd name="T4" fmla="*/ 168 w 177"/>
                  <a:gd name="T5" fmla="*/ 20 h 210"/>
                  <a:gd name="T6" fmla="*/ 175 w 177"/>
                  <a:gd name="T7" fmla="*/ 32 h 210"/>
                  <a:gd name="T8" fmla="*/ 163 w 177"/>
                  <a:gd name="T9" fmla="*/ 41 h 210"/>
                  <a:gd name="T10" fmla="*/ 158 w 177"/>
                  <a:gd name="T11" fmla="*/ 42 h 210"/>
                  <a:gd name="T12" fmla="*/ 161 w 177"/>
                  <a:gd name="T13" fmla="*/ 29 h 210"/>
                  <a:gd name="T14" fmla="*/ 152 w 177"/>
                  <a:gd name="T15" fmla="*/ 20 h 210"/>
                  <a:gd name="T16" fmla="*/ 142 w 177"/>
                  <a:gd name="T17" fmla="*/ 27 h 210"/>
                  <a:gd name="T18" fmla="*/ 139 w 177"/>
                  <a:gd name="T19" fmla="*/ 42 h 210"/>
                  <a:gd name="T20" fmla="*/ 132 w 177"/>
                  <a:gd name="T21" fmla="*/ 49 h 210"/>
                  <a:gd name="T22" fmla="*/ 125 w 177"/>
                  <a:gd name="T23" fmla="*/ 46 h 210"/>
                  <a:gd name="T24" fmla="*/ 116 w 177"/>
                  <a:gd name="T25" fmla="*/ 46 h 210"/>
                  <a:gd name="T26" fmla="*/ 109 w 177"/>
                  <a:gd name="T27" fmla="*/ 36 h 210"/>
                  <a:gd name="T28" fmla="*/ 105 w 177"/>
                  <a:gd name="T29" fmla="*/ 41 h 210"/>
                  <a:gd name="T30" fmla="*/ 101 w 177"/>
                  <a:gd name="T31" fmla="*/ 42 h 210"/>
                  <a:gd name="T32" fmla="*/ 99 w 177"/>
                  <a:gd name="T33" fmla="*/ 54 h 210"/>
                  <a:gd name="T34" fmla="*/ 87 w 177"/>
                  <a:gd name="T35" fmla="*/ 52 h 210"/>
                  <a:gd name="T36" fmla="*/ 85 w 177"/>
                  <a:gd name="T37" fmla="*/ 61 h 210"/>
                  <a:gd name="T38" fmla="*/ 79 w 177"/>
                  <a:gd name="T39" fmla="*/ 61 h 210"/>
                  <a:gd name="T40" fmla="*/ 74 w 177"/>
                  <a:gd name="T41" fmla="*/ 73 h 210"/>
                  <a:gd name="T42" fmla="*/ 68 w 177"/>
                  <a:gd name="T43" fmla="*/ 93 h 210"/>
                  <a:gd name="T44" fmla="*/ 57 w 177"/>
                  <a:gd name="T45" fmla="*/ 116 h 210"/>
                  <a:gd name="T46" fmla="*/ 59 w 177"/>
                  <a:gd name="T47" fmla="*/ 120 h 210"/>
                  <a:gd name="T48" fmla="*/ 57 w 177"/>
                  <a:gd name="T49" fmla="*/ 127 h 210"/>
                  <a:gd name="T50" fmla="*/ 51 w 177"/>
                  <a:gd name="T51" fmla="*/ 127 h 210"/>
                  <a:gd name="T52" fmla="*/ 46 w 177"/>
                  <a:gd name="T53" fmla="*/ 141 h 210"/>
                  <a:gd name="T54" fmla="*/ 47 w 177"/>
                  <a:gd name="T55" fmla="*/ 160 h 210"/>
                  <a:gd name="T56" fmla="*/ 51 w 177"/>
                  <a:gd name="T57" fmla="*/ 166 h 210"/>
                  <a:gd name="T58" fmla="*/ 49 w 177"/>
                  <a:gd name="T59" fmla="*/ 183 h 210"/>
                  <a:gd name="T60" fmla="*/ 44 w 177"/>
                  <a:gd name="T61" fmla="*/ 192 h 210"/>
                  <a:gd name="T62" fmla="*/ 40 w 177"/>
                  <a:gd name="T63" fmla="*/ 200 h 210"/>
                  <a:gd name="T64" fmla="*/ 35 w 177"/>
                  <a:gd name="T65" fmla="*/ 192 h 210"/>
                  <a:gd name="T66" fmla="*/ 23 w 177"/>
                  <a:gd name="T67" fmla="*/ 206 h 210"/>
                  <a:gd name="T68" fmla="*/ 14 w 177"/>
                  <a:gd name="T69" fmla="*/ 210 h 210"/>
                  <a:gd name="T70" fmla="*/ 4 w 177"/>
                  <a:gd name="T71" fmla="*/ 203 h 210"/>
                  <a:gd name="T72" fmla="*/ 1 w 177"/>
                  <a:gd name="T73" fmla="*/ 189 h 210"/>
                  <a:gd name="T74" fmla="*/ 0 w 177"/>
                  <a:gd name="T75" fmla="*/ 158 h 210"/>
                  <a:gd name="T76" fmla="*/ 6 w 177"/>
                  <a:gd name="T77" fmla="*/ 148 h 210"/>
                  <a:gd name="T78" fmla="*/ 23 w 177"/>
                  <a:gd name="T79" fmla="*/ 136 h 210"/>
                  <a:gd name="T80" fmla="*/ 37 w 177"/>
                  <a:gd name="T81" fmla="*/ 120 h 210"/>
                  <a:gd name="T82" fmla="*/ 50 w 177"/>
                  <a:gd name="T83" fmla="*/ 98 h 210"/>
                  <a:gd name="T84" fmla="*/ 65 w 177"/>
                  <a:gd name="T85" fmla="*/ 65 h 210"/>
                  <a:gd name="T86" fmla="*/ 76 w 177"/>
                  <a:gd name="T87" fmla="*/ 52 h 210"/>
                  <a:gd name="T88" fmla="*/ 94 w 177"/>
                  <a:gd name="T89" fmla="*/ 27 h 210"/>
                  <a:gd name="T90" fmla="*/ 110 w 177"/>
                  <a:gd name="T91" fmla="*/ 19 h 210"/>
                  <a:gd name="T92" fmla="*/ 121 w 177"/>
                  <a:gd name="T93" fmla="*/ 20 h 210"/>
                  <a:gd name="T94" fmla="*/ 131 w 177"/>
                  <a:gd name="T95" fmla="*/ 3 h 210"/>
                  <a:gd name="T96" fmla="*/ 143 w 177"/>
                  <a:gd name="T97" fmla="*/ 4 h 210"/>
                  <a:gd name="T98" fmla="*/ 155 w 177"/>
                  <a:gd name="T9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7" h="210">
                    <a:moveTo>
                      <a:pt x="155" y="0"/>
                    </a:moveTo>
                    <a:lnTo>
                      <a:pt x="177" y="15"/>
                    </a:lnTo>
                    <a:lnTo>
                      <a:pt x="168" y="20"/>
                    </a:lnTo>
                    <a:lnTo>
                      <a:pt x="175" y="32"/>
                    </a:lnTo>
                    <a:lnTo>
                      <a:pt x="163" y="41"/>
                    </a:lnTo>
                    <a:lnTo>
                      <a:pt x="158" y="42"/>
                    </a:lnTo>
                    <a:lnTo>
                      <a:pt x="161" y="29"/>
                    </a:lnTo>
                    <a:lnTo>
                      <a:pt x="152" y="20"/>
                    </a:lnTo>
                    <a:lnTo>
                      <a:pt x="142" y="27"/>
                    </a:lnTo>
                    <a:lnTo>
                      <a:pt x="139" y="42"/>
                    </a:lnTo>
                    <a:lnTo>
                      <a:pt x="132" y="49"/>
                    </a:lnTo>
                    <a:lnTo>
                      <a:pt x="125" y="46"/>
                    </a:lnTo>
                    <a:lnTo>
                      <a:pt x="116" y="46"/>
                    </a:lnTo>
                    <a:lnTo>
                      <a:pt x="109" y="36"/>
                    </a:lnTo>
                    <a:lnTo>
                      <a:pt x="105" y="41"/>
                    </a:lnTo>
                    <a:lnTo>
                      <a:pt x="101" y="42"/>
                    </a:lnTo>
                    <a:lnTo>
                      <a:pt x="99" y="54"/>
                    </a:lnTo>
                    <a:lnTo>
                      <a:pt x="87" y="52"/>
                    </a:lnTo>
                    <a:lnTo>
                      <a:pt x="85" y="61"/>
                    </a:lnTo>
                    <a:lnTo>
                      <a:pt x="79" y="61"/>
                    </a:lnTo>
                    <a:lnTo>
                      <a:pt x="74" y="73"/>
                    </a:lnTo>
                    <a:lnTo>
                      <a:pt x="68" y="93"/>
                    </a:lnTo>
                    <a:lnTo>
                      <a:pt x="57" y="116"/>
                    </a:lnTo>
                    <a:lnTo>
                      <a:pt x="59" y="120"/>
                    </a:lnTo>
                    <a:lnTo>
                      <a:pt x="57" y="127"/>
                    </a:lnTo>
                    <a:lnTo>
                      <a:pt x="51" y="127"/>
                    </a:lnTo>
                    <a:lnTo>
                      <a:pt x="46" y="141"/>
                    </a:lnTo>
                    <a:lnTo>
                      <a:pt x="47" y="160"/>
                    </a:lnTo>
                    <a:lnTo>
                      <a:pt x="51" y="166"/>
                    </a:lnTo>
                    <a:lnTo>
                      <a:pt x="49" y="183"/>
                    </a:lnTo>
                    <a:lnTo>
                      <a:pt x="44" y="192"/>
                    </a:lnTo>
                    <a:lnTo>
                      <a:pt x="40" y="200"/>
                    </a:lnTo>
                    <a:lnTo>
                      <a:pt x="35" y="192"/>
                    </a:lnTo>
                    <a:lnTo>
                      <a:pt x="23" y="206"/>
                    </a:lnTo>
                    <a:lnTo>
                      <a:pt x="14" y="210"/>
                    </a:lnTo>
                    <a:lnTo>
                      <a:pt x="4" y="203"/>
                    </a:lnTo>
                    <a:lnTo>
                      <a:pt x="1" y="189"/>
                    </a:lnTo>
                    <a:lnTo>
                      <a:pt x="0" y="158"/>
                    </a:lnTo>
                    <a:lnTo>
                      <a:pt x="6" y="148"/>
                    </a:lnTo>
                    <a:lnTo>
                      <a:pt x="23" y="136"/>
                    </a:lnTo>
                    <a:lnTo>
                      <a:pt x="37" y="120"/>
                    </a:lnTo>
                    <a:lnTo>
                      <a:pt x="50" y="98"/>
                    </a:lnTo>
                    <a:lnTo>
                      <a:pt x="65" y="65"/>
                    </a:lnTo>
                    <a:lnTo>
                      <a:pt x="76" y="52"/>
                    </a:lnTo>
                    <a:lnTo>
                      <a:pt x="94" y="27"/>
                    </a:lnTo>
                    <a:lnTo>
                      <a:pt x="110" y="19"/>
                    </a:lnTo>
                    <a:lnTo>
                      <a:pt x="121" y="20"/>
                    </a:lnTo>
                    <a:lnTo>
                      <a:pt x="131" y="3"/>
                    </a:lnTo>
                    <a:lnTo>
                      <a:pt x="143" y="4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9" name="Figura a mano libera 131"/>
              <p:cNvSpPr>
                <a:spLocks/>
              </p:cNvSpPr>
              <p:nvPr/>
            </p:nvSpPr>
            <p:spPr bwMode="auto">
              <a:xfrm>
                <a:off x="3090863" y="5070475"/>
                <a:ext cx="104775" cy="101600"/>
              </a:xfrm>
              <a:custGeom>
                <a:avLst/>
                <a:gdLst>
                  <a:gd name="T0" fmla="*/ 6 w 66"/>
                  <a:gd name="T1" fmla="*/ 42 h 64"/>
                  <a:gd name="T2" fmla="*/ 3 w 66"/>
                  <a:gd name="T3" fmla="*/ 35 h 64"/>
                  <a:gd name="T4" fmla="*/ 3 w 66"/>
                  <a:gd name="T5" fmla="*/ 31 h 64"/>
                  <a:gd name="T6" fmla="*/ 2 w 66"/>
                  <a:gd name="T7" fmla="*/ 25 h 64"/>
                  <a:gd name="T8" fmla="*/ 0 w 66"/>
                  <a:gd name="T9" fmla="*/ 21 h 64"/>
                  <a:gd name="T10" fmla="*/ 2 w 66"/>
                  <a:gd name="T11" fmla="*/ 18 h 64"/>
                  <a:gd name="T12" fmla="*/ 0 w 66"/>
                  <a:gd name="T13" fmla="*/ 13 h 64"/>
                  <a:gd name="T14" fmla="*/ 4 w 66"/>
                  <a:gd name="T15" fmla="*/ 9 h 64"/>
                  <a:gd name="T16" fmla="*/ 15 w 66"/>
                  <a:gd name="T17" fmla="*/ 3 h 64"/>
                  <a:gd name="T18" fmla="*/ 24 w 66"/>
                  <a:gd name="T19" fmla="*/ 0 h 64"/>
                  <a:gd name="T20" fmla="*/ 30 w 66"/>
                  <a:gd name="T21" fmla="*/ 2 h 64"/>
                  <a:gd name="T22" fmla="*/ 31 w 66"/>
                  <a:gd name="T23" fmla="*/ 4 h 64"/>
                  <a:gd name="T24" fmla="*/ 37 w 66"/>
                  <a:gd name="T25" fmla="*/ 4 h 64"/>
                  <a:gd name="T26" fmla="*/ 46 w 66"/>
                  <a:gd name="T27" fmla="*/ 6 h 64"/>
                  <a:gd name="T28" fmla="*/ 58 w 66"/>
                  <a:gd name="T29" fmla="*/ 6 h 64"/>
                  <a:gd name="T30" fmla="*/ 61 w 66"/>
                  <a:gd name="T31" fmla="*/ 7 h 64"/>
                  <a:gd name="T32" fmla="*/ 62 w 66"/>
                  <a:gd name="T33" fmla="*/ 10 h 64"/>
                  <a:gd name="T34" fmla="*/ 64 w 66"/>
                  <a:gd name="T35" fmla="*/ 15 h 64"/>
                  <a:gd name="T36" fmla="*/ 65 w 66"/>
                  <a:gd name="T37" fmla="*/ 20 h 64"/>
                  <a:gd name="T38" fmla="*/ 65 w 66"/>
                  <a:gd name="T39" fmla="*/ 24 h 64"/>
                  <a:gd name="T40" fmla="*/ 61 w 66"/>
                  <a:gd name="T41" fmla="*/ 26 h 64"/>
                  <a:gd name="T42" fmla="*/ 62 w 66"/>
                  <a:gd name="T43" fmla="*/ 31 h 64"/>
                  <a:gd name="T44" fmla="*/ 64 w 66"/>
                  <a:gd name="T45" fmla="*/ 36 h 64"/>
                  <a:gd name="T46" fmla="*/ 66 w 66"/>
                  <a:gd name="T47" fmla="*/ 45 h 64"/>
                  <a:gd name="T48" fmla="*/ 66 w 66"/>
                  <a:gd name="T49" fmla="*/ 49 h 64"/>
                  <a:gd name="T50" fmla="*/ 62 w 66"/>
                  <a:gd name="T51" fmla="*/ 50 h 64"/>
                  <a:gd name="T52" fmla="*/ 56 w 66"/>
                  <a:gd name="T53" fmla="*/ 59 h 64"/>
                  <a:gd name="T54" fmla="*/ 58 w 66"/>
                  <a:gd name="T55" fmla="*/ 64 h 64"/>
                  <a:gd name="T56" fmla="*/ 56 w 66"/>
                  <a:gd name="T57" fmla="*/ 62 h 64"/>
                  <a:gd name="T58" fmla="*/ 50 w 66"/>
                  <a:gd name="T59" fmla="*/ 59 h 64"/>
                  <a:gd name="T60" fmla="*/ 46 w 66"/>
                  <a:gd name="T61" fmla="*/ 60 h 64"/>
                  <a:gd name="T62" fmla="*/ 42 w 66"/>
                  <a:gd name="T63" fmla="*/ 59 h 64"/>
                  <a:gd name="T64" fmla="*/ 38 w 66"/>
                  <a:gd name="T65" fmla="*/ 61 h 64"/>
                  <a:gd name="T66" fmla="*/ 35 w 66"/>
                  <a:gd name="T67" fmla="*/ 58 h 64"/>
                  <a:gd name="T68" fmla="*/ 32 w 66"/>
                  <a:gd name="T69" fmla="*/ 59 h 64"/>
                  <a:gd name="T70" fmla="*/ 32 w 66"/>
                  <a:gd name="T71" fmla="*/ 59 h 64"/>
                  <a:gd name="T72" fmla="*/ 29 w 66"/>
                  <a:gd name="T73" fmla="*/ 53 h 64"/>
                  <a:gd name="T74" fmla="*/ 24 w 66"/>
                  <a:gd name="T75" fmla="*/ 53 h 64"/>
                  <a:gd name="T76" fmla="*/ 23 w 66"/>
                  <a:gd name="T77" fmla="*/ 49 h 64"/>
                  <a:gd name="T78" fmla="*/ 19 w 66"/>
                  <a:gd name="T79" fmla="*/ 48 h 64"/>
                  <a:gd name="T80" fmla="*/ 18 w 66"/>
                  <a:gd name="T81" fmla="*/ 50 h 64"/>
                  <a:gd name="T82" fmla="*/ 14 w 66"/>
                  <a:gd name="T83" fmla="*/ 49 h 64"/>
                  <a:gd name="T84" fmla="*/ 14 w 66"/>
                  <a:gd name="T85" fmla="*/ 45 h 64"/>
                  <a:gd name="T86" fmla="*/ 9 w 66"/>
                  <a:gd name="T87" fmla="*/ 44 h 64"/>
                  <a:gd name="T88" fmla="*/ 6 w 66"/>
                  <a:gd name="T8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" h="64">
                    <a:moveTo>
                      <a:pt x="6" y="42"/>
                    </a:moveTo>
                    <a:lnTo>
                      <a:pt x="3" y="35"/>
                    </a:lnTo>
                    <a:lnTo>
                      <a:pt x="3" y="31"/>
                    </a:lnTo>
                    <a:lnTo>
                      <a:pt x="2" y="25"/>
                    </a:lnTo>
                    <a:lnTo>
                      <a:pt x="0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4" y="9"/>
                    </a:lnTo>
                    <a:lnTo>
                      <a:pt x="15" y="3"/>
                    </a:lnTo>
                    <a:lnTo>
                      <a:pt x="24" y="0"/>
                    </a:lnTo>
                    <a:lnTo>
                      <a:pt x="30" y="2"/>
                    </a:lnTo>
                    <a:lnTo>
                      <a:pt x="31" y="4"/>
                    </a:lnTo>
                    <a:lnTo>
                      <a:pt x="37" y="4"/>
                    </a:lnTo>
                    <a:lnTo>
                      <a:pt x="46" y="6"/>
                    </a:lnTo>
                    <a:lnTo>
                      <a:pt x="58" y="6"/>
                    </a:lnTo>
                    <a:lnTo>
                      <a:pt x="61" y="7"/>
                    </a:lnTo>
                    <a:lnTo>
                      <a:pt x="62" y="10"/>
                    </a:lnTo>
                    <a:lnTo>
                      <a:pt x="64" y="15"/>
                    </a:lnTo>
                    <a:lnTo>
                      <a:pt x="65" y="20"/>
                    </a:lnTo>
                    <a:lnTo>
                      <a:pt x="65" y="24"/>
                    </a:lnTo>
                    <a:lnTo>
                      <a:pt x="61" y="26"/>
                    </a:lnTo>
                    <a:lnTo>
                      <a:pt x="62" y="31"/>
                    </a:lnTo>
                    <a:lnTo>
                      <a:pt x="64" y="36"/>
                    </a:lnTo>
                    <a:lnTo>
                      <a:pt x="66" y="45"/>
                    </a:lnTo>
                    <a:lnTo>
                      <a:pt x="66" y="49"/>
                    </a:lnTo>
                    <a:lnTo>
                      <a:pt x="62" y="50"/>
                    </a:lnTo>
                    <a:lnTo>
                      <a:pt x="56" y="59"/>
                    </a:lnTo>
                    <a:lnTo>
                      <a:pt x="58" y="64"/>
                    </a:lnTo>
                    <a:lnTo>
                      <a:pt x="56" y="62"/>
                    </a:lnTo>
                    <a:lnTo>
                      <a:pt x="50" y="59"/>
                    </a:lnTo>
                    <a:lnTo>
                      <a:pt x="46" y="60"/>
                    </a:lnTo>
                    <a:lnTo>
                      <a:pt x="42" y="59"/>
                    </a:lnTo>
                    <a:lnTo>
                      <a:pt x="38" y="61"/>
                    </a:lnTo>
                    <a:lnTo>
                      <a:pt x="35" y="58"/>
                    </a:lnTo>
                    <a:lnTo>
                      <a:pt x="32" y="59"/>
                    </a:lnTo>
                    <a:lnTo>
                      <a:pt x="32" y="59"/>
                    </a:lnTo>
                    <a:lnTo>
                      <a:pt x="29" y="53"/>
                    </a:lnTo>
                    <a:lnTo>
                      <a:pt x="24" y="53"/>
                    </a:lnTo>
                    <a:lnTo>
                      <a:pt x="23" y="49"/>
                    </a:lnTo>
                    <a:lnTo>
                      <a:pt x="19" y="48"/>
                    </a:lnTo>
                    <a:lnTo>
                      <a:pt x="18" y="50"/>
                    </a:lnTo>
                    <a:lnTo>
                      <a:pt x="14" y="49"/>
                    </a:lnTo>
                    <a:lnTo>
                      <a:pt x="14" y="45"/>
                    </a:lnTo>
                    <a:lnTo>
                      <a:pt x="9" y="44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5" name="Figura a mano libera 137"/>
              <p:cNvSpPr>
                <a:spLocks/>
              </p:cNvSpPr>
              <p:nvPr/>
            </p:nvSpPr>
            <p:spPr bwMode="auto">
              <a:xfrm>
                <a:off x="3155950" y="5183188"/>
                <a:ext cx="100013" cy="68263"/>
              </a:xfrm>
              <a:custGeom>
                <a:avLst/>
                <a:gdLst>
                  <a:gd name="T0" fmla="*/ 17 w 63"/>
                  <a:gd name="T1" fmla="*/ 3 h 43"/>
                  <a:gd name="T2" fmla="*/ 19 w 63"/>
                  <a:gd name="T3" fmla="*/ 1 h 43"/>
                  <a:gd name="T4" fmla="*/ 24 w 63"/>
                  <a:gd name="T5" fmla="*/ 2 h 43"/>
                  <a:gd name="T6" fmla="*/ 27 w 63"/>
                  <a:gd name="T7" fmla="*/ 2 h 43"/>
                  <a:gd name="T8" fmla="*/ 31 w 63"/>
                  <a:gd name="T9" fmla="*/ 5 h 43"/>
                  <a:gd name="T10" fmla="*/ 34 w 63"/>
                  <a:gd name="T11" fmla="*/ 3 h 43"/>
                  <a:gd name="T12" fmla="*/ 38 w 63"/>
                  <a:gd name="T13" fmla="*/ 2 h 43"/>
                  <a:gd name="T14" fmla="*/ 40 w 63"/>
                  <a:gd name="T15" fmla="*/ 0 h 43"/>
                  <a:gd name="T16" fmla="*/ 43 w 63"/>
                  <a:gd name="T17" fmla="*/ 0 h 43"/>
                  <a:gd name="T18" fmla="*/ 44 w 63"/>
                  <a:gd name="T19" fmla="*/ 1 h 43"/>
                  <a:gd name="T20" fmla="*/ 47 w 63"/>
                  <a:gd name="T21" fmla="*/ 5 h 43"/>
                  <a:gd name="T22" fmla="*/ 49 w 63"/>
                  <a:gd name="T23" fmla="*/ 8 h 43"/>
                  <a:gd name="T24" fmla="*/ 53 w 63"/>
                  <a:gd name="T25" fmla="*/ 14 h 43"/>
                  <a:gd name="T26" fmla="*/ 53 w 63"/>
                  <a:gd name="T27" fmla="*/ 18 h 43"/>
                  <a:gd name="T28" fmla="*/ 53 w 63"/>
                  <a:gd name="T29" fmla="*/ 23 h 43"/>
                  <a:gd name="T30" fmla="*/ 54 w 63"/>
                  <a:gd name="T31" fmla="*/ 26 h 43"/>
                  <a:gd name="T32" fmla="*/ 56 w 63"/>
                  <a:gd name="T33" fmla="*/ 29 h 43"/>
                  <a:gd name="T34" fmla="*/ 60 w 63"/>
                  <a:gd name="T35" fmla="*/ 28 h 43"/>
                  <a:gd name="T36" fmla="*/ 63 w 63"/>
                  <a:gd name="T37" fmla="*/ 29 h 43"/>
                  <a:gd name="T38" fmla="*/ 63 w 63"/>
                  <a:gd name="T39" fmla="*/ 31 h 43"/>
                  <a:gd name="T40" fmla="*/ 60 w 63"/>
                  <a:gd name="T41" fmla="*/ 34 h 43"/>
                  <a:gd name="T42" fmla="*/ 58 w 63"/>
                  <a:gd name="T43" fmla="*/ 32 h 43"/>
                  <a:gd name="T44" fmla="*/ 56 w 63"/>
                  <a:gd name="T45" fmla="*/ 43 h 43"/>
                  <a:gd name="T46" fmla="*/ 52 w 63"/>
                  <a:gd name="T47" fmla="*/ 42 h 43"/>
                  <a:gd name="T48" fmla="*/ 47 w 63"/>
                  <a:gd name="T49" fmla="*/ 40 h 43"/>
                  <a:gd name="T50" fmla="*/ 40 w 63"/>
                  <a:gd name="T51" fmla="*/ 41 h 43"/>
                  <a:gd name="T52" fmla="*/ 36 w 63"/>
                  <a:gd name="T53" fmla="*/ 43 h 43"/>
                  <a:gd name="T54" fmla="*/ 26 w 63"/>
                  <a:gd name="T55" fmla="*/ 43 h 43"/>
                  <a:gd name="T56" fmla="*/ 20 w 63"/>
                  <a:gd name="T57" fmla="*/ 42 h 43"/>
                  <a:gd name="T58" fmla="*/ 18 w 63"/>
                  <a:gd name="T59" fmla="*/ 42 h 43"/>
                  <a:gd name="T60" fmla="*/ 17 w 63"/>
                  <a:gd name="T61" fmla="*/ 39 h 43"/>
                  <a:gd name="T62" fmla="*/ 15 w 63"/>
                  <a:gd name="T63" fmla="*/ 37 h 43"/>
                  <a:gd name="T64" fmla="*/ 17 w 63"/>
                  <a:gd name="T65" fmla="*/ 36 h 43"/>
                  <a:gd name="T66" fmla="*/ 15 w 63"/>
                  <a:gd name="T67" fmla="*/ 35 h 43"/>
                  <a:gd name="T68" fmla="*/ 13 w 63"/>
                  <a:gd name="T69" fmla="*/ 36 h 43"/>
                  <a:gd name="T70" fmla="*/ 9 w 63"/>
                  <a:gd name="T71" fmla="*/ 34 h 43"/>
                  <a:gd name="T72" fmla="*/ 8 w 63"/>
                  <a:gd name="T73" fmla="*/ 30 h 43"/>
                  <a:gd name="T74" fmla="*/ 5 w 63"/>
                  <a:gd name="T75" fmla="*/ 28 h 43"/>
                  <a:gd name="T76" fmla="*/ 3 w 63"/>
                  <a:gd name="T77" fmla="*/ 24 h 43"/>
                  <a:gd name="T78" fmla="*/ 0 w 63"/>
                  <a:gd name="T79" fmla="*/ 20 h 43"/>
                  <a:gd name="T80" fmla="*/ 6 w 63"/>
                  <a:gd name="T81" fmla="*/ 19 h 43"/>
                  <a:gd name="T82" fmla="*/ 9 w 63"/>
                  <a:gd name="T83" fmla="*/ 12 h 43"/>
                  <a:gd name="T84" fmla="*/ 13 w 63"/>
                  <a:gd name="T85" fmla="*/ 6 h 43"/>
                  <a:gd name="T86" fmla="*/ 17 w 63"/>
                  <a:gd name="T8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" h="43">
                    <a:moveTo>
                      <a:pt x="17" y="3"/>
                    </a:moveTo>
                    <a:lnTo>
                      <a:pt x="19" y="1"/>
                    </a:lnTo>
                    <a:lnTo>
                      <a:pt x="24" y="2"/>
                    </a:lnTo>
                    <a:lnTo>
                      <a:pt x="27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4" y="1"/>
                    </a:lnTo>
                    <a:lnTo>
                      <a:pt x="47" y="5"/>
                    </a:lnTo>
                    <a:lnTo>
                      <a:pt x="49" y="8"/>
                    </a:lnTo>
                    <a:lnTo>
                      <a:pt x="53" y="14"/>
                    </a:lnTo>
                    <a:lnTo>
                      <a:pt x="53" y="18"/>
                    </a:lnTo>
                    <a:lnTo>
                      <a:pt x="53" y="23"/>
                    </a:lnTo>
                    <a:lnTo>
                      <a:pt x="54" y="26"/>
                    </a:lnTo>
                    <a:lnTo>
                      <a:pt x="56" y="29"/>
                    </a:lnTo>
                    <a:lnTo>
                      <a:pt x="60" y="28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0" y="34"/>
                    </a:lnTo>
                    <a:lnTo>
                      <a:pt x="58" y="32"/>
                    </a:lnTo>
                    <a:lnTo>
                      <a:pt x="56" y="43"/>
                    </a:lnTo>
                    <a:lnTo>
                      <a:pt x="52" y="42"/>
                    </a:lnTo>
                    <a:lnTo>
                      <a:pt x="47" y="40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26" y="43"/>
                    </a:lnTo>
                    <a:lnTo>
                      <a:pt x="20" y="42"/>
                    </a:lnTo>
                    <a:lnTo>
                      <a:pt x="18" y="42"/>
                    </a:lnTo>
                    <a:lnTo>
                      <a:pt x="17" y="39"/>
                    </a:lnTo>
                    <a:lnTo>
                      <a:pt x="15" y="37"/>
                    </a:lnTo>
                    <a:lnTo>
                      <a:pt x="17" y="36"/>
                    </a:lnTo>
                    <a:lnTo>
                      <a:pt x="15" y="35"/>
                    </a:lnTo>
                    <a:lnTo>
                      <a:pt x="13" y="36"/>
                    </a:lnTo>
                    <a:lnTo>
                      <a:pt x="9" y="34"/>
                    </a:lnTo>
                    <a:lnTo>
                      <a:pt x="8" y="30"/>
                    </a:lnTo>
                    <a:lnTo>
                      <a:pt x="5" y="28"/>
                    </a:lnTo>
                    <a:lnTo>
                      <a:pt x="3" y="24"/>
                    </a:lnTo>
                    <a:lnTo>
                      <a:pt x="0" y="20"/>
                    </a:lnTo>
                    <a:lnTo>
                      <a:pt x="6" y="19"/>
                    </a:lnTo>
                    <a:lnTo>
                      <a:pt x="9" y="12"/>
                    </a:lnTo>
                    <a:lnTo>
                      <a:pt x="13" y="6"/>
                    </a:ln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6" name="Figura a mano libera 138"/>
              <p:cNvSpPr>
                <a:spLocks/>
              </p:cNvSpPr>
              <p:nvPr/>
            </p:nvSpPr>
            <p:spPr bwMode="auto">
              <a:xfrm>
                <a:off x="3140075" y="5214938"/>
                <a:ext cx="46038" cy="58738"/>
              </a:xfrm>
              <a:custGeom>
                <a:avLst/>
                <a:gdLst>
                  <a:gd name="T0" fmla="*/ 15 w 29"/>
                  <a:gd name="T1" fmla="*/ 8 h 37"/>
                  <a:gd name="T2" fmla="*/ 18 w 29"/>
                  <a:gd name="T3" fmla="*/ 10 h 37"/>
                  <a:gd name="T4" fmla="*/ 19 w 29"/>
                  <a:gd name="T5" fmla="*/ 14 h 37"/>
                  <a:gd name="T6" fmla="*/ 23 w 29"/>
                  <a:gd name="T7" fmla="*/ 16 h 37"/>
                  <a:gd name="T8" fmla="*/ 25 w 29"/>
                  <a:gd name="T9" fmla="*/ 15 h 37"/>
                  <a:gd name="T10" fmla="*/ 27 w 29"/>
                  <a:gd name="T11" fmla="*/ 16 h 37"/>
                  <a:gd name="T12" fmla="*/ 25 w 29"/>
                  <a:gd name="T13" fmla="*/ 17 h 37"/>
                  <a:gd name="T14" fmla="*/ 27 w 29"/>
                  <a:gd name="T15" fmla="*/ 19 h 37"/>
                  <a:gd name="T16" fmla="*/ 24 w 29"/>
                  <a:gd name="T17" fmla="*/ 21 h 37"/>
                  <a:gd name="T18" fmla="*/ 25 w 29"/>
                  <a:gd name="T19" fmla="*/ 25 h 37"/>
                  <a:gd name="T20" fmla="*/ 29 w 29"/>
                  <a:gd name="T21" fmla="*/ 28 h 37"/>
                  <a:gd name="T22" fmla="*/ 25 w 29"/>
                  <a:gd name="T23" fmla="*/ 31 h 37"/>
                  <a:gd name="T24" fmla="*/ 25 w 29"/>
                  <a:gd name="T25" fmla="*/ 34 h 37"/>
                  <a:gd name="T26" fmla="*/ 25 w 29"/>
                  <a:gd name="T27" fmla="*/ 35 h 37"/>
                  <a:gd name="T28" fmla="*/ 24 w 29"/>
                  <a:gd name="T29" fmla="*/ 37 h 37"/>
                  <a:gd name="T30" fmla="*/ 22 w 29"/>
                  <a:gd name="T31" fmla="*/ 37 h 37"/>
                  <a:gd name="T32" fmla="*/ 19 w 29"/>
                  <a:gd name="T33" fmla="*/ 37 h 37"/>
                  <a:gd name="T34" fmla="*/ 19 w 29"/>
                  <a:gd name="T35" fmla="*/ 37 h 37"/>
                  <a:gd name="T36" fmla="*/ 19 w 29"/>
                  <a:gd name="T37" fmla="*/ 35 h 37"/>
                  <a:gd name="T38" fmla="*/ 21 w 29"/>
                  <a:gd name="T39" fmla="*/ 33 h 37"/>
                  <a:gd name="T40" fmla="*/ 19 w 29"/>
                  <a:gd name="T41" fmla="*/ 33 h 37"/>
                  <a:gd name="T42" fmla="*/ 18 w 29"/>
                  <a:gd name="T43" fmla="*/ 32 h 37"/>
                  <a:gd name="T44" fmla="*/ 17 w 29"/>
                  <a:gd name="T45" fmla="*/ 31 h 37"/>
                  <a:gd name="T46" fmla="*/ 16 w 29"/>
                  <a:gd name="T47" fmla="*/ 29 h 37"/>
                  <a:gd name="T48" fmla="*/ 15 w 29"/>
                  <a:gd name="T49" fmla="*/ 29 h 37"/>
                  <a:gd name="T50" fmla="*/ 13 w 29"/>
                  <a:gd name="T51" fmla="*/ 28 h 37"/>
                  <a:gd name="T52" fmla="*/ 13 w 29"/>
                  <a:gd name="T53" fmla="*/ 28 h 37"/>
                  <a:gd name="T54" fmla="*/ 12 w 29"/>
                  <a:gd name="T55" fmla="*/ 32 h 37"/>
                  <a:gd name="T56" fmla="*/ 10 w 29"/>
                  <a:gd name="T57" fmla="*/ 32 h 37"/>
                  <a:gd name="T58" fmla="*/ 11 w 29"/>
                  <a:gd name="T59" fmla="*/ 31 h 37"/>
                  <a:gd name="T60" fmla="*/ 9 w 29"/>
                  <a:gd name="T61" fmla="*/ 29 h 37"/>
                  <a:gd name="T62" fmla="*/ 6 w 29"/>
                  <a:gd name="T63" fmla="*/ 28 h 37"/>
                  <a:gd name="T64" fmla="*/ 5 w 29"/>
                  <a:gd name="T65" fmla="*/ 27 h 37"/>
                  <a:gd name="T66" fmla="*/ 4 w 29"/>
                  <a:gd name="T67" fmla="*/ 26 h 37"/>
                  <a:gd name="T68" fmla="*/ 5 w 29"/>
                  <a:gd name="T69" fmla="*/ 25 h 37"/>
                  <a:gd name="T70" fmla="*/ 6 w 29"/>
                  <a:gd name="T71" fmla="*/ 21 h 37"/>
                  <a:gd name="T72" fmla="*/ 2 w 29"/>
                  <a:gd name="T73" fmla="*/ 17 h 37"/>
                  <a:gd name="T74" fmla="*/ 4 w 29"/>
                  <a:gd name="T75" fmla="*/ 12 h 37"/>
                  <a:gd name="T76" fmla="*/ 1 w 29"/>
                  <a:gd name="T77" fmla="*/ 12 h 37"/>
                  <a:gd name="T78" fmla="*/ 5 w 29"/>
                  <a:gd name="T79" fmla="*/ 9 h 37"/>
                  <a:gd name="T80" fmla="*/ 2 w 29"/>
                  <a:gd name="T81" fmla="*/ 6 h 37"/>
                  <a:gd name="T82" fmla="*/ 0 w 29"/>
                  <a:gd name="T83" fmla="*/ 3 h 37"/>
                  <a:gd name="T84" fmla="*/ 6 w 29"/>
                  <a:gd name="T85" fmla="*/ 0 h 37"/>
                  <a:gd name="T86" fmla="*/ 10 w 29"/>
                  <a:gd name="T87" fmla="*/ 0 h 37"/>
                  <a:gd name="T88" fmla="*/ 13 w 29"/>
                  <a:gd name="T89" fmla="*/ 4 h 37"/>
                  <a:gd name="T90" fmla="*/ 15 w 29"/>
                  <a:gd name="T91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9" h="37">
                    <a:moveTo>
                      <a:pt x="15" y="8"/>
                    </a:moveTo>
                    <a:lnTo>
                      <a:pt x="18" y="10"/>
                    </a:lnTo>
                    <a:lnTo>
                      <a:pt x="19" y="14"/>
                    </a:lnTo>
                    <a:lnTo>
                      <a:pt x="23" y="16"/>
                    </a:lnTo>
                    <a:lnTo>
                      <a:pt x="25" y="15"/>
                    </a:lnTo>
                    <a:lnTo>
                      <a:pt x="27" y="16"/>
                    </a:lnTo>
                    <a:lnTo>
                      <a:pt x="25" y="17"/>
                    </a:lnTo>
                    <a:lnTo>
                      <a:pt x="27" y="19"/>
                    </a:lnTo>
                    <a:lnTo>
                      <a:pt x="24" y="21"/>
                    </a:lnTo>
                    <a:lnTo>
                      <a:pt x="25" y="25"/>
                    </a:lnTo>
                    <a:lnTo>
                      <a:pt x="29" y="28"/>
                    </a:lnTo>
                    <a:lnTo>
                      <a:pt x="25" y="31"/>
                    </a:lnTo>
                    <a:lnTo>
                      <a:pt x="25" y="34"/>
                    </a:lnTo>
                    <a:lnTo>
                      <a:pt x="25" y="35"/>
                    </a:lnTo>
                    <a:lnTo>
                      <a:pt x="24" y="37"/>
                    </a:lnTo>
                    <a:lnTo>
                      <a:pt x="22" y="37"/>
                    </a:lnTo>
                    <a:lnTo>
                      <a:pt x="19" y="37"/>
                    </a:lnTo>
                    <a:lnTo>
                      <a:pt x="19" y="37"/>
                    </a:lnTo>
                    <a:lnTo>
                      <a:pt x="19" y="35"/>
                    </a:lnTo>
                    <a:lnTo>
                      <a:pt x="21" y="33"/>
                    </a:lnTo>
                    <a:lnTo>
                      <a:pt x="19" y="33"/>
                    </a:lnTo>
                    <a:lnTo>
                      <a:pt x="18" y="32"/>
                    </a:lnTo>
                    <a:lnTo>
                      <a:pt x="17" y="31"/>
                    </a:lnTo>
                    <a:lnTo>
                      <a:pt x="16" y="29"/>
                    </a:lnTo>
                    <a:lnTo>
                      <a:pt x="15" y="29"/>
                    </a:lnTo>
                    <a:lnTo>
                      <a:pt x="13" y="28"/>
                    </a:lnTo>
                    <a:lnTo>
                      <a:pt x="13" y="28"/>
                    </a:lnTo>
                    <a:lnTo>
                      <a:pt x="12" y="32"/>
                    </a:lnTo>
                    <a:lnTo>
                      <a:pt x="10" y="32"/>
                    </a:lnTo>
                    <a:lnTo>
                      <a:pt x="11" y="31"/>
                    </a:lnTo>
                    <a:lnTo>
                      <a:pt x="9" y="29"/>
                    </a:lnTo>
                    <a:lnTo>
                      <a:pt x="6" y="28"/>
                    </a:lnTo>
                    <a:lnTo>
                      <a:pt x="5" y="27"/>
                    </a:lnTo>
                    <a:lnTo>
                      <a:pt x="4" y="26"/>
                    </a:lnTo>
                    <a:lnTo>
                      <a:pt x="5" y="25"/>
                    </a:lnTo>
                    <a:lnTo>
                      <a:pt x="6" y="21"/>
                    </a:lnTo>
                    <a:lnTo>
                      <a:pt x="2" y="17"/>
                    </a:lnTo>
                    <a:lnTo>
                      <a:pt x="4" y="12"/>
                    </a:lnTo>
                    <a:lnTo>
                      <a:pt x="1" y="12"/>
                    </a:lnTo>
                    <a:lnTo>
                      <a:pt x="5" y="9"/>
                    </a:lnTo>
                    <a:lnTo>
                      <a:pt x="2" y="6"/>
                    </a:lnTo>
                    <a:lnTo>
                      <a:pt x="0" y="3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4"/>
                    </a:lnTo>
                    <a:lnTo>
                      <a:pt x="15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7" name="Figura a mano libera 139"/>
              <p:cNvSpPr>
                <a:spLocks noEditPoints="1"/>
              </p:cNvSpPr>
              <p:nvPr/>
            </p:nvSpPr>
            <p:spPr bwMode="auto">
              <a:xfrm>
                <a:off x="3149600" y="4227513"/>
                <a:ext cx="523875" cy="1060450"/>
              </a:xfrm>
              <a:custGeom>
                <a:avLst/>
                <a:gdLst>
                  <a:gd name="T0" fmla="*/ 192 w 330"/>
                  <a:gd name="T1" fmla="*/ 5 h 668"/>
                  <a:gd name="T2" fmla="*/ 214 w 330"/>
                  <a:gd name="T3" fmla="*/ 9 h 668"/>
                  <a:gd name="T4" fmla="*/ 196 w 330"/>
                  <a:gd name="T5" fmla="*/ 30 h 668"/>
                  <a:gd name="T6" fmla="*/ 268 w 330"/>
                  <a:gd name="T7" fmla="*/ 557 h 668"/>
                  <a:gd name="T8" fmla="*/ 269 w 330"/>
                  <a:gd name="T9" fmla="*/ 541 h 668"/>
                  <a:gd name="T10" fmla="*/ 255 w 330"/>
                  <a:gd name="T11" fmla="*/ 540 h 668"/>
                  <a:gd name="T12" fmla="*/ 251 w 330"/>
                  <a:gd name="T13" fmla="*/ 525 h 668"/>
                  <a:gd name="T14" fmla="*/ 256 w 330"/>
                  <a:gd name="T15" fmla="*/ 506 h 668"/>
                  <a:gd name="T16" fmla="*/ 271 w 330"/>
                  <a:gd name="T17" fmla="*/ 474 h 668"/>
                  <a:gd name="T18" fmla="*/ 303 w 330"/>
                  <a:gd name="T19" fmla="*/ 382 h 668"/>
                  <a:gd name="T20" fmla="*/ 324 w 330"/>
                  <a:gd name="T21" fmla="*/ 338 h 668"/>
                  <a:gd name="T22" fmla="*/ 271 w 330"/>
                  <a:gd name="T23" fmla="*/ 315 h 668"/>
                  <a:gd name="T24" fmla="*/ 252 w 330"/>
                  <a:gd name="T25" fmla="*/ 335 h 668"/>
                  <a:gd name="T26" fmla="*/ 233 w 330"/>
                  <a:gd name="T27" fmla="*/ 329 h 668"/>
                  <a:gd name="T28" fmla="*/ 190 w 330"/>
                  <a:gd name="T29" fmla="*/ 363 h 668"/>
                  <a:gd name="T30" fmla="*/ 182 w 330"/>
                  <a:gd name="T31" fmla="*/ 349 h 668"/>
                  <a:gd name="T32" fmla="*/ 162 w 330"/>
                  <a:gd name="T33" fmla="*/ 355 h 668"/>
                  <a:gd name="T34" fmla="*/ 151 w 330"/>
                  <a:gd name="T35" fmla="*/ 370 h 668"/>
                  <a:gd name="T36" fmla="*/ 117 w 330"/>
                  <a:gd name="T37" fmla="*/ 392 h 668"/>
                  <a:gd name="T38" fmla="*/ 111 w 330"/>
                  <a:gd name="T39" fmla="*/ 407 h 668"/>
                  <a:gd name="T40" fmla="*/ 91 w 330"/>
                  <a:gd name="T41" fmla="*/ 367 h 668"/>
                  <a:gd name="T42" fmla="*/ 144 w 330"/>
                  <a:gd name="T43" fmla="*/ 365 h 668"/>
                  <a:gd name="T44" fmla="*/ 96 w 330"/>
                  <a:gd name="T45" fmla="*/ 319 h 668"/>
                  <a:gd name="T46" fmla="*/ 60 w 330"/>
                  <a:gd name="T47" fmla="*/ 324 h 668"/>
                  <a:gd name="T48" fmla="*/ 71 w 330"/>
                  <a:gd name="T49" fmla="*/ 381 h 668"/>
                  <a:gd name="T50" fmla="*/ 80 w 330"/>
                  <a:gd name="T51" fmla="*/ 427 h 668"/>
                  <a:gd name="T52" fmla="*/ 64 w 330"/>
                  <a:gd name="T53" fmla="*/ 467 h 668"/>
                  <a:gd name="T54" fmla="*/ 54 w 330"/>
                  <a:gd name="T55" fmla="*/ 496 h 668"/>
                  <a:gd name="T56" fmla="*/ 57 w 330"/>
                  <a:gd name="T57" fmla="*/ 515 h 668"/>
                  <a:gd name="T58" fmla="*/ 75 w 330"/>
                  <a:gd name="T59" fmla="*/ 522 h 668"/>
                  <a:gd name="T60" fmla="*/ 81 w 330"/>
                  <a:gd name="T61" fmla="*/ 540 h 668"/>
                  <a:gd name="T62" fmla="*/ 85 w 330"/>
                  <a:gd name="T63" fmla="*/ 550 h 668"/>
                  <a:gd name="T64" fmla="*/ 81 w 330"/>
                  <a:gd name="T65" fmla="*/ 562 h 668"/>
                  <a:gd name="T66" fmla="*/ 94 w 330"/>
                  <a:gd name="T67" fmla="*/ 560 h 668"/>
                  <a:gd name="T68" fmla="*/ 103 w 330"/>
                  <a:gd name="T69" fmla="*/ 572 h 668"/>
                  <a:gd name="T70" fmla="*/ 120 w 330"/>
                  <a:gd name="T71" fmla="*/ 580 h 668"/>
                  <a:gd name="T72" fmla="*/ 137 w 330"/>
                  <a:gd name="T73" fmla="*/ 591 h 668"/>
                  <a:gd name="T74" fmla="*/ 128 w 330"/>
                  <a:gd name="T75" fmla="*/ 607 h 668"/>
                  <a:gd name="T76" fmla="*/ 131 w 330"/>
                  <a:gd name="T77" fmla="*/ 614 h 668"/>
                  <a:gd name="T78" fmla="*/ 115 w 330"/>
                  <a:gd name="T79" fmla="*/ 631 h 668"/>
                  <a:gd name="T80" fmla="*/ 137 w 330"/>
                  <a:gd name="T81" fmla="*/ 647 h 668"/>
                  <a:gd name="T82" fmla="*/ 163 w 330"/>
                  <a:gd name="T83" fmla="*/ 656 h 668"/>
                  <a:gd name="T84" fmla="*/ 180 w 330"/>
                  <a:gd name="T85" fmla="*/ 662 h 668"/>
                  <a:gd name="T86" fmla="*/ 190 w 330"/>
                  <a:gd name="T87" fmla="*/ 667 h 668"/>
                  <a:gd name="T88" fmla="*/ 181 w 330"/>
                  <a:gd name="T89" fmla="*/ 637 h 668"/>
                  <a:gd name="T90" fmla="*/ 195 w 330"/>
                  <a:gd name="T91" fmla="*/ 619 h 668"/>
                  <a:gd name="T92" fmla="*/ 180 w 330"/>
                  <a:gd name="T93" fmla="*/ 601 h 668"/>
                  <a:gd name="T94" fmla="*/ 195 w 330"/>
                  <a:gd name="T95" fmla="*/ 585 h 668"/>
                  <a:gd name="T96" fmla="*/ 234 w 330"/>
                  <a:gd name="T97" fmla="*/ 573 h 668"/>
                  <a:gd name="T98" fmla="*/ 268 w 330"/>
                  <a:gd name="T99" fmla="*/ 578 h 668"/>
                  <a:gd name="T100" fmla="*/ 271 w 330"/>
                  <a:gd name="T101" fmla="*/ 563 h 668"/>
                  <a:gd name="T102" fmla="*/ 220 w 330"/>
                  <a:gd name="T103" fmla="*/ 260 h 668"/>
                  <a:gd name="T104" fmla="*/ 228 w 330"/>
                  <a:gd name="T105" fmla="*/ 291 h 668"/>
                  <a:gd name="T106" fmla="*/ 240 w 330"/>
                  <a:gd name="T107" fmla="*/ 256 h 668"/>
                  <a:gd name="T108" fmla="*/ 302 w 330"/>
                  <a:gd name="T109" fmla="*/ 174 h 668"/>
                  <a:gd name="T110" fmla="*/ 312 w 330"/>
                  <a:gd name="T111" fmla="*/ 144 h 668"/>
                  <a:gd name="T112" fmla="*/ 242 w 330"/>
                  <a:gd name="T113" fmla="*/ 191 h 668"/>
                  <a:gd name="T114" fmla="*/ 220 w 330"/>
                  <a:gd name="T115" fmla="*/ 248 h 668"/>
                  <a:gd name="T116" fmla="*/ 1 w 330"/>
                  <a:gd name="T117" fmla="*/ 531 h 668"/>
                  <a:gd name="T118" fmla="*/ 21 w 330"/>
                  <a:gd name="T119" fmla="*/ 534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30" h="668">
                    <a:moveTo>
                      <a:pt x="184" y="15"/>
                    </a:moveTo>
                    <a:lnTo>
                      <a:pt x="169" y="13"/>
                    </a:lnTo>
                    <a:lnTo>
                      <a:pt x="182" y="6"/>
                    </a:lnTo>
                    <a:lnTo>
                      <a:pt x="192" y="5"/>
                    </a:lnTo>
                    <a:lnTo>
                      <a:pt x="193" y="16"/>
                    </a:lnTo>
                    <a:lnTo>
                      <a:pt x="198" y="6"/>
                    </a:lnTo>
                    <a:lnTo>
                      <a:pt x="204" y="0"/>
                    </a:lnTo>
                    <a:lnTo>
                      <a:pt x="214" y="9"/>
                    </a:lnTo>
                    <a:lnTo>
                      <a:pt x="211" y="15"/>
                    </a:lnTo>
                    <a:lnTo>
                      <a:pt x="202" y="21"/>
                    </a:lnTo>
                    <a:lnTo>
                      <a:pt x="196" y="23"/>
                    </a:lnTo>
                    <a:lnTo>
                      <a:pt x="196" y="30"/>
                    </a:lnTo>
                    <a:lnTo>
                      <a:pt x="187" y="36"/>
                    </a:lnTo>
                    <a:lnTo>
                      <a:pt x="180" y="27"/>
                    </a:lnTo>
                    <a:lnTo>
                      <a:pt x="184" y="15"/>
                    </a:lnTo>
                    <a:close/>
                    <a:moveTo>
                      <a:pt x="268" y="557"/>
                    </a:moveTo>
                    <a:lnTo>
                      <a:pt x="265" y="556"/>
                    </a:lnTo>
                    <a:lnTo>
                      <a:pt x="265" y="550"/>
                    </a:lnTo>
                    <a:lnTo>
                      <a:pt x="267" y="545"/>
                    </a:lnTo>
                    <a:lnTo>
                      <a:pt x="269" y="541"/>
                    </a:lnTo>
                    <a:lnTo>
                      <a:pt x="268" y="537"/>
                    </a:lnTo>
                    <a:lnTo>
                      <a:pt x="263" y="534"/>
                    </a:lnTo>
                    <a:lnTo>
                      <a:pt x="260" y="537"/>
                    </a:lnTo>
                    <a:lnTo>
                      <a:pt x="255" y="540"/>
                    </a:lnTo>
                    <a:lnTo>
                      <a:pt x="250" y="535"/>
                    </a:lnTo>
                    <a:lnTo>
                      <a:pt x="248" y="531"/>
                    </a:lnTo>
                    <a:lnTo>
                      <a:pt x="244" y="525"/>
                    </a:lnTo>
                    <a:lnTo>
                      <a:pt x="251" y="525"/>
                    </a:lnTo>
                    <a:lnTo>
                      <a:pt x="257" y="522"/>
                    </a:lnTo>
                    <a:lnTo>
                      <a:pt x="262" y="516"/>
                    </a:lnTo>
                    <a:lnTo>
                      <a:pt x="261" y="511"/>
                    </a:lnTo>
                    <a:lnTo>
                      <a:pt x="256" y="506"/>
                    </a:lnTo>
                    <a:lnTo>
                      <a:pt x="257" y="502"/>
                    </a:lnTo>
                    <a:lnTo>
                      <a:pt x="262" y="494"/>
                    </a:lnTo>
                    <a:lnTo>
                      <a:pt x="267" y="486"/>
                    </a:lnTo>
                    <a:lnTo>
                      <a:pt x="271" y="474"/>
                    </a:lnTo>
                    <a:lnTo>
                      <a:pt x="274" y="453"/>
                    </a:lnTo>
                    <a:lnTo>
                      <a:pt x="279" y="405"/>
                    </a:lnTo>
                    <a:lnTo>
                      <a:pt x="291" y="395"/>
                    </a:lnTo>
                    <a:lnTo>
                      <a:pt x="303" y="382"/>
                    </a:lnTo>
                    <a:lnTo>
                      <a:pt x="312" y="375"/>
                    </a:lnTo>
                    <a:lnTo>
                      <a:pt x="321" y="366"/>
                    </a:lnTo>
                    <a:lnTo>
                      <a:pt x="326" y="357"/>
                    </a:lnTo>
                    <a:lnTo>
                      <a:pt x="324" y="338"/>
                    </a:lnTo>
                    <a:lnTo>
                      <a:pt x="303" y="320"/>
                    </a:lnTo>
                    <a:lnTo>
                      <a:pt x="294" y="314"/>
                    </a:lnTo>
                    <a:lnTo>
                      <a:pt x="274" y="309"/>
                    </a:lnTo>
                    <a:lnTo>
                      <a:pt x="271" y="315"/>
                    </a:lnTo>
                    <a:lnTo>
                      <a:pt x="278" y="326"/>
                    </a:lnTo>
                    <a:lnTo>
                      <a:pt x="271" y="338"/>
                    </a:lnTo>
                    <a:lnTo>
                      <a:pt x="262" y="328"/>
                    </a:lnTo>
                    <a:lnTo>
                      <a:pt x="252" y="335"/>
                    </a:lnTo>
                    <a:lnTo>
                      <a:pt x="240" y="336"/>
                    </a:lnTo>
                    <a:lnTo>
                      <a:pt x="236" y="342"/>
                    </a:lnTo>
                    <a:lnTo>
                      <a:pt x="227" y="340"/>
                    </a:lnTo>
                    <a:lnTo>
                      <a:pt x="233" y="329"/>
                    </a:lnTo>
                    <a:lnTo>
                      <a:pt x="228" y="328"/>
                    </a:lnTo>
                    <a:lnTo>
                      <a:pt x="205" y="343"/>
                    </a:lnTo>
                    <a:lnTo>
                      <a:pt x="191" y="352"/>
                    </a:lnTo>
                    <a:lnTo>
                      <a:pt x="190" y="363"/>
                    </a:lnTo>
                    <a:lnTo>
                      <a:pt x="179" y="366"/>
                    </a:lnTo>
                    <a:lnTo>
                      <a:pt x="174" y="360"/>
                    </a:lnTo>
                    <a:lnTo>
                      <a:pt x="174" y="351"/>
                    </a:lnTo>
                    <a:lnTo>
                      <a:pt x="182" y="349"/>
                    </a:lnTo>
                    <a:lnTo>
                      <a:pt x="179" y="338"/>
                    </a:lnTo>
                    <a:lnTo>
                      <a:pt x="160" y="334"/>
                    </a:lnTo>
                    <a:lnTo>
                      <a:pt x="164" y="344"/>
                    </a:lnTo>
                    <a:lnTo>
                      <a:pt x="162" y="355"/>
                    </a:lnTo>
                    <a:lnTo>
                      <a:pt x="167" y="365"/>
                    </a:lnTo>
                    <a:lnTo>
                      <a:pt x="163" y="377"/>
                    </a:lnTo>
                    <a:lnTo>
                      <a:pt x="157" y="371"/>
                    </a:lnTo>
                    <a:lnTo>
                      <a:pt x="151" y="370"/>
                    </a:lnTo>
                    <a:lnTo>
                      <a:pt x="135" y="386"/>
                    </a:lnTo>
                    <a:lnTo>
                      <a:pt x="139" y="398"/>
                    </a:lnTo>
                    <a:lnTo>
                      <a:pt x="134" y="401"/>
                    </a:lnTo>
                    <a:lnTo>
                      <a:pt x="117" y="392"/>
                    </a:lnTo>
                    <a:lnTo>
                      <a:pt x="114" y="398"/>
                    </a:lnTo>
                    <a:lnTo>
                      <a:pt x="117" y="404"/>
                    </a:lnTo>
                    <a:lnTo>
                      <a:pt x="116" y="412"/>
                    </a:lnTo>
                    <a:lnTo>
                      <a:pt x="111" y="407"/>
                    </a:lnTo>
                    <a:lnTo>
                      <a:pt x="103" y="402"/>
                    </a:lnTo>
                    <a:lnTo>
                      <a:pt x="103" y="387"/>
                    </a:lnTo>
                    <a:lnTo>
                      <a:pt x="102" y="380"/>
                    </a:lnTo>
                    <a:lnTo>
                      <a:pt x="91" y="367"/>
                    </a:lnTo>
                    <a:lnTo>
                      <a:pt x="96" y="365"/>
                    </a:lnTo>
                    <a:lnTo>
                      <a:pt x="126" y="377"/>
                    </a:lnTo>
                    <a:lnTo>
                      <a:pt x="137" y="373"/>
                    </a:lnTo>
                    <a:lnTo>
                      <a:pt x="144" y="365"/>
                    </a:lnTo>
                    <a:lnTo>
                      <a:pt x="144" y="353"/>
                    </a:lnTo>
                    <a:lnTo>
                      <a:pt x="139" y="344"/>
                    </a:lnTo>
                    <a:lnTo>
                      <a:pt x="114" y="324"/>
                    </a:lnTo>
                    <a:lnTo>
                      <a:pt x="96" y="319"/>
                    </a:lnTo>
                    <a:lnTo>
                      <a:pt x="83" y="308"/>
                    </a:lnTo>
                    <a:lnTo>
                      <a:pt x="77" y="314"/>
                    </a:lnTo>
                    <a:lnTo>
                      <a:pt x="65" y="321"/>
                    </a:lnTo>
                    <a:lnTo>
                      <a:pt x="60" y="324"/>
                    </a:lnTo>
                    <a:lnTo>
                      <a:pt x="59" y="337"/>
                    </a:lnTo>
                    <a:lnTo>
                      <a:pt x="69" y="348"/>
                    </a:lnTo>
                    <a:lnTo>
                      <a:pt x="63" y="361"/>
                    </a:lnTo>
                    <a:lnTo>
                      <a:pt x="71" y="381"/>
                    </a:lnTo>
                    <a:lnTo>
                      <a:pt x="67" y="394"/>
                    </a:lnTo>
                    <a:lnTo>
                      <a:pt x="73" y="406"/>
                    </a:lnTo>
                    <a:lnTo>
                      <a:pt x="70" y="416"/>
                    </a:lnTo>
                    <a:lnTo>
                      <a:pt x="80" y="427"/>
                    </a:lnTo>
                    <a:lnTo>
                      <a:pt x="77" y="434"/>
                    </a:lnTo>
                    <a:lnTo>
                      <a:pt x="71" y="442"/>
                    </a:lnTo>
                    <a:lnTo>
                      <a:pt x="57" y="459"/>
                    </a:lnTo>
                    <a:lnTo>
                      <a:pt x="64" y="467"/>
                    </a:lnTo>
                    <a:lnTo>
                      <a:pt x="56" y="474"/>
                    </a:lnTo>
                    <a:lnTo>
                      <a:pt x="57" y="476"/>
                    </a:lnTo>
                    <a:lnTo>
                      <a:pt x="52" y="483"/>
                    </a:lnTo>
                    <a:lnTo>
                      <a:pt x="54" y="496"/>
                    </a:lnTo>
                    <a:lnTo>
                      <a:pt x="51" y="499"/>
                    </a:lnTo>
                    <a:lnTo>
                      <a:pt x="54" y="502"/>
                    </a:lnTo>
                    <a:lnTo>
                      <a:pt x="56" y="508"/>
                    </a:lnTo>
                    <a:lnTo>
                      <a:pt x="57" y="515"/>
                    </a:lnTo>
                    <a:lnTo>
                      <a:pt x="64" y="518"/>
                    </a:lnTo>
                    <a:lnTo>
                      <a:pt x="65" y="521"/>
                    </a:lnTo>
                    <a:lnTo>
                      <a:pt x="69" y="520"/>
                    </a:lnTo>
                    <a:lnTo>
                      <a:pt x="75" y="522"/>
                    </a:lnTo>
                    <a:lnTo>
                      <a:pt x="76" y="528"/>
                    </a:lnTo>
                    <a:lnTo>
                      <a:pt x="75" y="531"/>
                    </a:lnTo>
                    <a:lnTo>
                      <a:pt x="79" y="539"/>
                    </a:lnTo>
                    <a:lnTo>
                      <a:pt x="81" y="540"/>
                    </a:lnTo>
                    <a:lnTo>
                      <a:pt x="81" y="543"/>
                    </a:lnTo>
                    <a:lnTo>
                      <a:pt x="86" y="545"/>
                    </a:lnTo>
                    <a:lnTo>
                      <a:pt x="87" y="547"/>
                    </a:lnTo>
                    <a:lnTo>
                      <a:pt x="85" y="550"/>
                    </a:lnTo>
                    <a:lnTo>
                      <a:pt x="80" y="550"/>
                    </a:lnTo>
                    <a:lnTo>
                      <a:pt x="79" y="551"/>
                    </a:lnTo>
                    <a:lnTo>
                      <a:pt x="80" y="555"/>
                    </a:lnTo>
                    <a:lnTo>
                      <a:pt x="81" y="562"/>
                    </a:lnTo>
                    <a:lnTo>
                      <a:pt x="85" y="562"/>
                    </a:lnTo>
                    <a:lnTo>
                      <a:pt x="86" y="560"/>
                    </a:lnTo>
                    <a:lnTo>
                      <a:pt x="88" y="560"/>
                    </a:lnTo>
                    <a:lnTo>
                      <a:pt x="94" y="560"/>
                    </a:lnTo>
                    <a:lnTo>
                      <a:pt x="99" y="566"/>
                    </a:lnTo>
                    <a:lnTo>
                      <a:pt x="98" y="567"/>
                    </a:lnTo>
                    <a:lnTo>
                      <a:pt x="98" y="570"/>
                    </a:lnTo>
                    <a:lnTo>
                      <a:pt x="103" y="572"/>
                    </a:lnTo>
                    <a:lnTo>
                      <a:pt x="105" y="575"/>
                    </a:lnTo>
                    <a:lnTo>
                      <a:pt x="105" y="578"/>
                    </a:lnTo>
                    <a:lnTo>
                      <a:pt x="114" y="581"/>
                    </a:lnTo>
                    <a:lnTo>
                      <a:pt x="120" y="580"/>
                    </a:lnTo>
                    <a:lnTo>
                      <a:pt x="123" y="585"/>
                    </a:lnTo>
                    <a:lnTo>
                      <a:pt x="127" y="585"/>
                    </a:lnTo>
                    <a:lnTo>
                      <a:pt x="137" y="589"/>
                    </a:lnTo>
                    <a:lnTo>
                      <a:pt x="137" y="591"/>
                    </a:lnTo>
                    <a:lnTo>
                      <a:pt x="134" y="597"/>
                    </a:lnTo>
                    <a:lnTo>
                      <a:pt x="135" y="602"/>
                    </a:lnTo>
                    <a:lnTo>
                      <a:pt x="135" y="605"/>
                    </a:lnTo>
                    <a:lnTo>
                      <a:pt x="128" y="607"/>
                    </a:lnTo>
                    <a:lnTo>
                      <a:pt x="124" y="609"/>
                    </a:lnTo>
                    <a:lnTo>
                      <a:pt x="124" y="613"/>
                    </a:lnTo>
                    <a:lnTo>
                      <a:pt x="131" y="612"/>
                    </a:lnTo>
                    <a:lnTo>
                      <a:pt x="131" y="614"/>
                    </a:lnTo>
                    <a:lnTo>
                      <a:pt x="121" y="618"/>
                    </a:lnTo>
                    <a:lnTo>
                      <a:pt x="124" y="621"/>
                    </a:lnTo>
                    <a:lnTo>
                      <a:pt x="120" y="630"/>
                    </a:lnTo>
                    <a:lnTo>
                      <a:pt x="115" y="631"/>
                    </a:lnTo>
                    <a:lnTo>
                      <a:pt x="120" y="637"/>
                    </a:lnTo>
                    <a:lnTo>
                      <a:pt x="128" y="641"/>
                    </a:lnTo>
                    <a:lnTo>
                      <a:pt x="137" y="648"/>
                    </a:lnTo>
                    <a:lnTo>
                      <a:pt x="137" y="647"/>
                    </a:lnTo>
                    <a:lnTo>
                      <a:pt x="143" y="649"/>
                    </a:lnTo>
                    <a:lnTo>
                      <a:pt x="152" y="650"/>
                    </a:lnTo>
                    <a:lnTo>
                      <a:pt x="162" y="655"/>
                    </a:lnTo>
                    <a:lnTo>
                      <a:pt x="163" y="656"/>
                    </a:lnTo>
                    <a:lnTo>
                      <a:pt x="167" y="655"/>
                    </a:lnTo>
                    <a:lnTo>
                      <a:pt x="173" y="656"/>
                    </a:lnTo>
                    <a:lnTo>
                      <a:pt x="175" y="660"/>
                    </a:lnTo>
                    <a:lnTo>
                      <a:pt x="180" y="662"/>
                    </a:lnTo>
                    <a:lnTo>
                      <a:pt x="181" y="662"/>
                    </a:lnTo>
                    <a:lnTo>
                      <a:pt x="186" y="668"/>
                    </a:lnTo>
                    <a:lnTo>
                      <a:pt x="188" y="668"/>
                    </a:lnTo>
                    <a:lnTo>
                      <a:pt x="190" y="667"/>
                    </a:lnTo>
                    <a:lnTo>
                      <a:pt x="195" y="663"/>
                    </a:lnTo>
                    <a:lnTo>
                      <a:pt x="187" y="653"/>
                    </a:lnTo>
                    <a:lnTo>
                      <a:pt x="187" y="647"/>
                    </a:lnTo>
                    <a:lnTo>
                      <a:pt x="181" y="637"/>
                    </a:lnTo>
                    <a:lnTo>
                      <a:pt x="188" y="627"/>
                    </a:lnTo>
                    <a:lnTo>
                      <a:pt x="195" y="626"/>
                    </a:lnTo>
                    <a:lnTo>
                      <a:pt x="198" y="620"/>
                    </a:lnTo>
                    <a:lnTo>
                      <a:pt x="195" y="619"/>
                    </a:lnTo>
                    <a:lnTo>
                      <a:pt x="195" y="614"/>
                    </a:lnTo>
                    <a:lnTo>
                      <a:pt x="191" y="607"/>
                    </a:lnTo>
                    <a:lnTo>
                      <a:pt x="186" y="607"/>
                    </a:lnTo>
                    <a:lnTo>
                      <a:pt x="180" y="601"/>
                    </a:lnTo>
                    <a:lnTo>
                      <a:pt x="184" y="592"/>
                    </a:lnTo>
                    <a:lnTo>
                      <a:pt x="182" y="591"/>
                    </a:lnTo>
                    <a:lnTo>
                      <a:pt x="187" y="579"/>
                    </a:lnTo>
                    <a:lnTo>
                      <a:pt x="195" y="585"/>
                    </a:lnTo>
                    <a:lnTo>
                      <a:pt x="195" y="578"/>
                    </a:lnTo>
                    <a:lnTo>
                      <a:pt x="209" y="566"/>
                    </a:lnTo>
                    <a:lnTo>
                      <a:pt x="220" y="566"/>
                    </a:lnTo>
                    <a:lnTo>
                      <a:pt x="234" y="573"/>
                    </a:lnTo>
                    <a:lnTo>
                      <a:pt x="242" y="578"/>
                    </a:lnTo>
                    <a:lnTo>
                      <a:pt x="249" y="573"/>
                    </a:lnTo>
                    <a:lnTo>
                      <a:pt x="260" y="573"/>
                    </a:lnTo>
                    <a:lnTo>
                      <a:pt x="268" y="578"/>
                    </a:lnTo>
                    <a:lnTo>
                      <a:pt x="271" y="575"/>
                    </a:lnTo>
                    <a:lnTo>
                      <a:pt x="280" y="575"/>
                    </a:lnTo>
                    <a:lnTo>
                      <a:pt x="281" y="570"/>
                    </a:lnTo>
                    <a:lnTo>
                      <a:pt x="271" y="563"/>
                    </a:lnTo>
                    <a:lnTo>
                      <a:pt x="272" y="562"/>
                    </a:lnTo>
                    <a:lnTo>
                      <a:pt x="271" y="562"/>
                    </a:lnTo>
                    <a:lnTo>
                      <a:pt x="268" y="557"/>
                    </a:lnTo>
                    <a:close/>
                    <a:moveTo>
                      <a:pt x="220" y="260"/>
                    </a:moveTo>
                    <a:lnTo>
                      <a:pt x="214" y="265"/>
                    </a:lnTo>
                    <a:lnTo>
                      <a:pt x="214" y="276"/>
                    </a:lnTo>
                    <a:lnTo>
                      <a:pt x="226" y="282"/>
                    </a:lnTo>
                    <a:lnTo>
                      <a:pt x="228" y="291"/>
                    </a:lnTo>
                    <a:lnTo>
                      <a:pt x="250" y="294"/>
                    </a:lnTo>
                    <a:lnTo>
                      <a:pt x="254" y="291"/>
                    </a:lnTo>
                    <a:lnTo>
                      <a:pt x="242" y="274"/>
                    </a:lnTo>
                    <a:lnTo>
                      <a:pt x="240" y="256"/>
                    </a:lnTo>
                    <a:lnTo>
                      <a:pt x="250" y="234"/>
                    </a:lnTo>
                    <a:lnTo>
                      <a:pt x="261" y="212"/>
                    </a:lnTo>
                    <a:lnTo>
                      <a:pt x="281" y="187"/>
                    </a:lnTo>
                    <a:lnTo>
                      <a:pt x="302" y="174"/>
                    </a:lnTo>
                    <a:lnTo>
                      <a:pt x="325" y="161"/>
                    </a:lnTo>
                    <a:lnTo>
                      <a:pt x="330" y="151"/>
                    </a:lnTo>
                    <a:lnTo>
                      <a:pt x="325" y="140"/>
                    </a:lnTo>
                    <a:lnTo>
                      <a:pt x="312" y="144"/>
                    </a:lnTo>
                    <a:lnTo>
                      <a:pt x="301" y="155"/>
                    </a:lnTo>
                    <a:lnTo>
                      <a:pt x="279" y="160"/>
                    </a:lnTo>
                    <a:lnTo>
                      <a:pt x="256" y="178"/>
                    </a:lnTo>
                    <a:lnTo>
                      <a:pt x="242" y="191"/>
                    </a:lnTo>
                    <a:lnTo>
                      <a:pt x="243" y="203"/>
                    </a:lnTo>
                    <a:lnTo>
                      <a:pt x="227" y="225"/>
                    </a:lnTo>
                    <a:lnTo>
                      <a:pt x="233" y="227"/>
                    </a:lnTo>
                    <a:lnTo>
                      <a:pt x="220" y="248"/>
                    </a:lnTo>
                    <a:lnTo>
                      <a:pt x="220" y="260"/>
                    </a:lnTo>
                    <a:close/>
                    <a:moveTo>
                      <a:pt x="18" y="529"/>
                    </a:moveTo>
                    <a:lnTo>
                      <a:pt x="11" y="527"/>
                    </a:lnTo>
                    <a:lnTo>
                      <a:pt x="1" y="531"/>
                    </a:lnTo>
                    <a:lnTo>
                      <a:pt x="0" y="535"/>
                    </a:lnTo>
                    <a:lnTo>
                      <a:pt x="9" y="537"/>
                    </a:lnTo>
                    <a:lnTo>
                      <a:pt x="21" y="537"/>
                    </a:lnTo>
                    <a:lnTo>
                      <a:pt x="21" y="534"/>
                    </a:lnTo>
                    <a:lnTo>
                      <a:pt x="21" y="531"/>
                    </a:lnTo>
                    <a:lnTo>
                      <a:pt x="18" y="52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3" name="Figura a mano libera 145"/>
              <p:cNvSpPr>
                <a:spLocks/>
              </p:cNvSpPr>
              <p:nvPr/>
            </p:nvSpPr>
            <p:spPr bwMode="auto">
              <a:xfrm>
                <a:off x="3057525" y="4740275"/>
                <a:ext cx="138113" cy="320675"/>
              </a:xfrm>
              <a:custGeom>
                <a:avLst/>
                <a:gdLst>
                  <a:gd name="T0" fmla="*/ 75 w 87"/>
                  <a:gd name="T1" fmla="*/ 59 h 202"/>
                  <a:gd name="T2" fmla="*/ 69 w 87"/>
                  <a:gd name="T3" fmla="*/ 71 h 202"/>
                  <a:gd name="T4" fmla="*/ 70 w 87"/>
                  <a:gd name="T5" fmla="*/ 79 h 202"/>
                  <a:gd name="T6" fmla="*/ 59 w 87"/>
                  <a:gd name="T7" fmla="*/ 93 h 202"/>
                  <a:gd name="T8" fmla="*/ 46 w 87"/>
                  <a:gd name="T9" fmla="*/ 105 h 202"/>
                  <a:gd name="T10" fmla="*/ 41 w 87"/>
                  <a:gd name="T11" fmla="*/ 125 h 202"/>
                  <a:gd name="T12" fmla="*/ 46 w 87"/>
                  <a:gd name="T13" fmla="*/ 135 h 202"/>
                  <a:gd name="T14" fmla="*/ 52 w 87"/>
                  <a:gd name="T15" fmla="*/ 142 h 202"/>
                  <a:gd name="T16" fmla="*/ 46 w 87"/>
                  <a:gd name="T17" fmla="*/ 157 h 202"/>
                  <a:gd name="T18" fmla="*/ 39 w 87"/>
                  <a:gd name="T19" fmla="*/ 160 h 202"/>
                  <a:gd name="T20" fmla="*/ 36 w 87"/>
                  <a:gd name="T21" fmla="*/ 181 h 202"/>
                  <a:gd name="T22" fmla="*/ 33 w 87"/>
                  <a:gd name="T23" fmla="*/ 193 h 202"/>
                  <a:gd name="T24" fmla="*/ 24 w 87"/>
                  <a:gd name="T25" fmla="*/ 192 h 202"/>
                  <a:gd name="T26" fmla="*/ 21 w 87"/>
                  <a:gd name="T27" fmla="*/ 202 h 202"/>
                  <a:gd name="T28" fmla="*/ 13 w 87"/>
                  <a:gd name="T29" fmla="*/ 202 h 202"/>
                  <a:gd name="T30" fmla="*/ 11 w 87"/>
                  <a:gd name="T31" fmla="*/ 191 h 202"/>
                  <a:gd name="T32" fmla="*/ 5 w 87"/>
                  <a:gd name="T33" fmla="*/ 176 h 202"/>
                  <a:gd name="T34" fmla="*/ 0 w 87"/>
                  <a:gd name="T35" fmla="*/ 159 h 202"/>
                  <a:gd name="T36" fmla="*/ 4 w 87"/>
                  <a:gd name="T37" fmla="*/ 151 h 202"/>
                  <a:gd name="T38" fmla="*/ 9 w 87"/>
                  <a:gd name="T39" fmla="*/ 142 h 202"/>
                  <a:gd name="T40" fmla="*/ 11 w 87"/>
                  <a:gd name="T41" fmla="*/ 125 h 202"/>
                  <a:gd name="T42" fmla="*/ 7 w 87"/>
                  <a:gd name="T43" fmla="*/ 119 h 202"/>
                  <a:gd name="T44" fmla="*/ 6 w 87"/>
                  <a:gd name="T45" fmla="*/ 100 h 202"/>
                  <a:gd name="T46" fmla="*/ 11 w 87"/>
                  <a:gd name="T47" fmla="*/ 86 h 202"/>
                  <a:gd name="T48" fmla="*/ 17 w 87"/>
                  <a:gd name="T49" fmla="*/ 86 h 202"/>
                  <a:gd name="T50" fmla="*/ 19 w 87"/>
                  <a:gd name="T51" fmla="*/ 79 h 202"/>
                  <a:gd name="T52" fmla="*/ 17 w 87"/>
                  <a:gd name="T53" fmla="*/ 75 h 202"/>
                  <a:gd name="T54" fmla="*/ 28 w 87"/>
                  <a:gd name="T55" fmla="*/ 52 h 202"/>
                  <a:gd name="T56" fmla="*/ 34 w 87"/>
                  <a:gd name="T57" fmla="*/ 32 h 202"/>
                  <a:gd name="T58" fmla="*/ 39 w 87"/>
                  <a:gd name="T59" fmla="*/ 20 h 202"/>
                  <a:gd name="T60" fmla="*/ 45 w 87"/>
                  <a:gd name="T61" fmla="*/ 20 h 202"/>
                  <a:gd name="T62" fmla="*/ 47 w 87"/>
                  <a:gd name="T63" fmla="*/ 11 h 202"/>
                  <a:gd name="T64" fmla="*/ 59 w 87"/>
                  <a:gd name="T65" fmla="*/ 13 h 202"/>
                  <a:gd name="T66" fmla="*/ 61 w 87"/>
                  <a:gd name="T67" fmla="*/ 1 h 202"/>
                  <a:gd name="T68" fmla="*/ 65 w 87"/>
                  <a:gd name="T69" fmla="*/ 0 h 202"/>
                  <a:gd name="T70" fmla="*/ 74 w 87"/>
                  <a:gd name="T71" fmla="*/ 9 h 202"/>
                  <a:gd name="T72" fmla="*/ 85 w 87"/>
                  <a:gd name="T73" fmla="*/ 21 h 202"/>
                  <a:gd name="T74" fmla="*/ 85 w 87"/>
                  <a:gd name="T75" fmla="*/ 48 h 202"/>
                  <a:gd name="T76" fmla="*/ 87 w 87"/>
                  <a:gd name="T77" fmla="*/ 54 h 202"/>
                  <a:gd name="T78" fmla="*/ 75 w 87"/>
                  <a:gd name="T79" fmla="*/ 59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7" h="202">
                    <a:moveTo>
                      <a:pt x="75" y="59"/>
                    </a:moveTo>
                    <a:lnTo>
                      <a:pt x="69" y="71"/>
                    </a:lnTo>
                    <a:lnTo>
                      <a:pt x="70" y="79"/>
                    </a:lnTo>
                    <a:lnTo>
                      <a:pt x="59" y="93"/>
                    </a:lnTo>
                    <a:lnTo>
                      <a:pt x="46" y="105"/>
                    </a:lnTo>
                    <a:lnTo>
                      <a:pt x="41" y="125"/>
                    </a:lnTo>
                    <a:lnTo>
                      <a:pt x="46" y="135"/>
                    </a:lnTo>
                    <a:lnTo>
                      <a:pt x="52" y="142"/>
                    </a:lnTo>
                    <a:lnTo>
                      <a:pt x="46" y="157"/>
                    </a:lnTo>
                    <a:lnTo>
                      <a:pt x="39" y="160"/>
                    </a:lnTo>
                    <a:lnTo>
                      <a:pt x="36" y="181"/>
                    </a:lnTo>
                    <a:lnTo>
                      <a:pt x="33" y="193"/>
                    </a:lnTo>
                    <a:lnTo>
                      <a:pt x="24" y="192"/>
                    </a:lnTo>
                    <a:lnTo>
                      <a:pt x="21" y="202"/>
                    </a:lnTo>
                    <a:lnTo>
                      <a:pt x="13" y="202"/>
                    </a:lnTo>
                    <a:lnTo>
                      <a:pt x="11" y="191"/>
                    </a:lnTo>
                    <a:lnTo>
                      <a:pt x="5" y="176"/>
                    </a:lnTo>
                    <a:lnTo>
                      <a:pt x="0" y="159"/>
                    </a:lnTo>
                    <a:lnTo>
                      <a:pt x="4" y="151"/>
                    </a:lnTo>
                    <a:lnTo>
                      <a:pt x="9" y="142"/>
                    </a:lnTo>
                    <a:lnTo>
                      <a:pt x="11" y="125"/>
                    </a:lnTo>
                    <a:lnTo>
                      <a:pt x="7" y="119"/>
                    </a:lnTo>
                    <a:lnTo>
                      <a:pt x="6" y="100"/>
                    </a:lnTo>
                    <a:lnTo>
                      <a:pt x="11" y="86"/>
                    </a:lnTo>
                    <a:lnTo>
                      <a:pt x="17" y="86"/>
                    </a:lnTo>
                    <a:lnTo>
                      <a:pt x="19" y="79"/>
                    </a:lnTo>
                    <a:lnTo>
                      <a:pt x="17" y="75"/>
                    </a:lnTo>
                    <a:lnTo>
                      <a:pt x="28" y="52"/>
                    </a:lnTo>
                    <a:lnTo>
                      <a:pt x="34" y="32"/>
                    </a:lnTo>
                    <a:lnTo>
                      <a:pt x="39" y="20"/>
                    </a:lnTo>
                    <a:lnTo>
                      <a:pt x="45" y="20"/>
                    </a:lnTo>
                    <a:lnTo>
                      <a:pt x="47" y="11"/>
                    </a:lnTo>
                    <a:lnTo>
                      <a:pt x="59" y="13"/>
                    </a:lnTo>
                    <a:lnTo>
                      <a:pt x="61" y="1"/>
                    </a:lnTo>
                    <a:lnTo>
                      <a:pt x="65" y="0"/>
                    </a:lnTo>
                    <a:lnTo>
                      <a:pt x="74" y="9"/>
                    </a:lnTo>
                    <a:lnTo>
                      <a:pt x="85" y="21"/>
                    </a:lnTo>
                    <a:lnTo>
                      <a:pt x="85" y="48"/>
                    </a:lnTo>
                    <a:lnTo>
                      <a:pt x="87" y="54"/>
                    </a:lnTo>
                    <a:lnTo>
                      <a:pt x="75" y="5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4" name="Figura a mano libera 146"/>
              <p:cNvSpPr>
                <a:spLocks/>
              </p:cNvSpPr>
              <p:nvPr/>
            </p:nvSpPr>
            <p:spPr bwMode="auto">
              <a:xfrm>
                <a:off x="3086100" y="5205413"/>
                <a:ext cx="31750" cy="22225"/>
              </a:xfrm>
              <a:custGeom>
                <a:avLst/>
                <a:gdLst>
                  <a:gd name="T0" fmla="*/ 1 w 20"/>
                  <a:gd name="T1" fmla="*/ 3 h 14"/>
                  <a:gd name="T2" fmla="*/ 6 w 20"/>
                  <a:gd name="T3" fmla="*/ 4 h 14"/>
                  <a:gd name="T4" fmla="*/ 10 w 20"/>
                  <a:gd name="T5" fmla="*/ 2 h 14"/>
                  <a:gd name="T6" fmla="*/ 16 w 20"/>
                  <a:gd name="T7" fmla="*/ 2 h 14"/>
                  <a:gd name="T8" fmla="*/ 17 w 20"/>
                  <a:gd name="T9" fmla="*/ 0 h 14"/>
                  <a:gd name="T10" fmla="*/ 18 w 20"/>
                  <a:gd name="T11" fmla="*/ 0 h 14"/>
                  <a:gd name="T12" fmla="*/ 20 w 20"/>
                  <a:gd name="T13" fmla="*/ 3 h 14"/>
                  <a:gd name="T14" fmla="*/ 15 w 20"/>
                  <a:gd name="T15" fmla="*/ 5 h 14"/>
                  <a:gd name="T16" fmla="*/ 14 w 20"/>
                  <a:gd name="T17" fmla="*/ 10 h 14"/>
                  <a:gd name="T18" fmla="*/ 11 w 20"/>
                  <a:gd name="T19" fmla="*/ 10 h 14"/>
                  <a:gd name="T20" fmla="*/ 11 w 20"/>
                  <a:gd name="T21" fmla="*/ 14 h 14"/>
                  <a:gd name="T22" fmla="*/ 9 w 20"/>
                  <a:gd name="T23" fmla="*/ 14 h 14"/>
                  <a:gd name="T24" fmla="*/ 6 w 20"/>
                  <a:gd name="T25" fmla="*/ 11 h 14"/>
                  <a:gd name="T26" fmla="*/ 5 w 20"/>
                  <a:gd name="T27" fmla="*/ 14 h 14"/>
                  <a:gd name="T28" fmla="*/ 0 w 20"/>
                  <a:gd name="T29" fmla="*/ 12 h 14"/>
                  <a:gd name="T30" fmla="*/ 1 w 20"/>
                  <a:gd name="T31" fmla="*/ 12 h 14"/>
                  <a:gd name="T32" fmla="*/ 0 w 20"/>
                  <a:gd name="T33" fmla="*/ 8 h 14"/>
                  <a:gd name="T34" fmla="*/ 1 w 20"/>
                  <a:gd name="T3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14">
                    <a:moveTo>
                      <a:pt x="1" y="3"/>
                    </a:moveTo>
                    <a:lnTo>
                      <a:pt x="6" y="4"/>
                    </a:lnTo>
                    <a:lnTo>
                      <a:pt x="10" y="2"/>
                    </a:lnTo>
                    <a:lnTo>
                      <a:pt x="16" y="2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20" y="3"/>
                    </a:lnTo>
                    <a:lnTo>
                      <a:pt x="15" y="5"/>
                    </a:lnTo>
                    <a:lnTo>
                      <a:pt x="14" y="10"/>
                    </a:lnTo>
                    <a:lnTo>
                      <a:pt x="11" y="10"/>
                    </a:lnTo>
                    <a:lnTo>
                      <a:pt x="11" y="14"/>
                    </a:lnTo>
                    <a:lnTo>
                      <a:pt x="9" y="14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5" name="Figura a mano libera 147"/>
              <p:cNvSpPr>
                <a:spLocks noEditPoints="1"/>
              </p:cNvSpPr>
              <p:nvPr/>
            </p:nvSpPr>
            <p:spPr bwMode="auto">
              <a:xfrm>
                <a:off x="3052763" y="4244975"/>
                <a:ext cx="179388" cy="212725"/>
              </a:xfrm>
              <a:custGeom>
                <a:avLst/>
                <a:gdLst>
                  <a:gd name="T0" fmla="*/ 95 w 113"/>
                  <a:gd name="T1" fmla="*/ 101 h 134"/>
                  <a:gd name="T2" fmla="*/ 80 w 113"/>
                  <a:gd name="T3" fmla="*/ 114 h 134"/>
                  <a:gd name="T4" fmla="*/ 68 w 113"/>
                  <a:gd name="T5" fmla="*/ 106 h 134"/>
                  <a:gd name="T6" fmla="*/ 73 w 113"/>
                  <a:gd name="T7" fmla="*/ 98 h 134"/>
                  <a:gd name="T8" fmla="*/ 70 w 113"/>
                  <a:gd name="T9" fmla="*/ 88 h 134"/>
                  <a:gd name="T10" fmla="*/ 83 w 113"/>
                  <a:gd name="T11" fmla="*/ 81 h 134"/>
                  <a:gd name="T12" fmla="*/ 85 w 113"/>
                  <a:gd name="T13" fmla="*/ 94 h 134"/>
                  <a:gd name="T14" fmla="*/ 95 w 113"/>
                  <a:gd name="T15" fmla="*/ 101 h 134"/>
                  <a:gd name="T16" fmla="*/ 51 w 113"/>
                  <a:gd name="T17" fmla="*/ 37 h 134"/>
                  <a:gd name="T18" fmla="*/ 74 w 113"/>
                  <a:gd name="T19" fmla="*/ 64 h 134"/>
                  <a:gd name="T20" fmla="*/ 57 w 113"/>
                  <a:gd name="T21" fmla="*/ 77 h 134"/>
                  <a:gd name="T22" fmla="*/ 53 w 113"/>
                  <a:gd name="T23" fmla="*/ 101 h 134"/>
                  <a:gd name="T24" fmla="*/ 48 w 113"/>
                  <a:gd name="T25" fmla="*/ 107 h 134"/>
                  <a:gd name="T26" fmla="*/ 44 w 113"/>
                  <a:gd name="T27" fmla="*/ 133 h 134"/>
                  <a:gd name="T28" fmla="*/ 36 w 113"/>
                  <a:gd name="T29" fmla="*/ 134 h 134"/>
                  <a:gd name="T30" fmla="*/ 21 w 113"/>
                  <a:gd name="T31" fmla="*/ 116 h 134"/>
                  <a:gd name="T32" fmla="*/ 27 w 113"/>
                  <a:gd name="T33" fmla="*/ 105 h 134"/>
                  <a:gd name="T34" fmla="*/ 18 w 113"/>
                  <a:gd name="T35" fmla="*/ 95 h 134"/>
                  <a:gd name="T36" fmla="*/ 4 w 113"/>
                  <a:gd name="T37" fmla="*/ 68 h 134"/>
                  <a:gd name="T38" fmla="*/ 0 w 113"/>
                  <a:gd name="T39" fmla="*/ 39 h 134"/>
                  <a:gd name="T40" fmla="*/ 18 w 113"/>
                  <a:gd name="T41" fmla="*/ 25 h 134"/>
                  <a:gd name="T42" fmla="*/ 21 w 113"/>
                  <a:gd name="T43" fmla="*/ 39 h 134"/>
                  <a:gd name="T44" fmla="*/ 31 w 113"/>
                  <a:gd name="T45" fmla="*/ 39 h 134"/>
                  <a:gd name="T46" fmla="*/ 33 w 113"/>
                  <a:gd name="T47" fmla="*/ 25 h 134"/>
                  <a:gd name="T48" fmla="*/ 43 w 113"/>
                  <a:gd name="T49" fmla="*/ 24 h 134"/>
                  <a:gd name="T50" fmla="*/ 51 w 113"/>
                  <a:gd name="T51" fmla="*/ 37 h 134"/>
                  <a:gd name="T52" fmla="*/ 100 w 113"/>
                  <a:gd name="T53" fmla="*/ 10 h 134"/>
                  <a:gd name="T54" fmla="*/ 113 w 113"/>
                  <a:gd name="T55" fmla="*/ 23 h 134"/>
                  <a:gd name="T56" fmla="*/ 103 w 113"/>
                  <a:gd name="T57" fmla="*/ 43 h 134"/>
                  <a:gd name="T58" fmla="*/ 84 w 113"/>
                  <a:gd name="T59" fmla="*/ 48 h 134"/>
                  <a:gd name="T60" fmla="*/ 64 w 113"/>
                  <a:gd name="T61" fmla="*/ 42 h 134"/>
                  <a:gd name="T62" fmla="*/ 62 w 113"/>
                  <a:gd name="T63" fmla="*/ 31 h 134"/>
                  <a:gd name="T64" fmla="*/ 53 w 113"/>
                  <a:gd name="T65" fmla="*/ 31 h 134"/>
                  <a:gd name="T66" fmla="*/ 45 w 113"/>
                  <a:gd name="T67" fmla="*/ 13 h 134"/>
                  <a:gd name="T68" fmla="*/ 67 w 113"/>
                  <a:gd name="T69" fmla="*/ 2 h 134"/>
                  <a:gd name="T70" fmla="*/ 77 w 113"/>
                  <a:gd name="T71" fmla="*/ 12 h 134"/>
                  <a:gd name="T72" fmla="*/ 83 w 113"/>
                  <a:gd name="T73" fmla="*/ 0 h 134"/>
                  <a:gd name="T74" fmla="*/ 100 w 113"/>
                  <a:gd name="T75" fmla="*/ 1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3" h="134">
                    <a:moveTo>
                      <a:pt x="95" y="101"/>
                    </a:moveTo>
                    <a:lnTo>
                      <a:pt x="80" y="114"/>
                    </a:lnTo>
                    <a:lnTo>
                      <a:pt x="68" y="106"/>
                    </a:lnTo>
                    <a:lnTo>
                      <a:pt x="73" y="98"/>
                    </a:lnTo>
                    <a:lnTo>
                      <a:pt x="70" y="88"/>
                    </a:lnTo>
                    <a:lnTo>
                      <a:pt x="83" y="81"/>
                    </a:lnTo>
                    <a:lnTo>
                      <a:pt x="85" y="94"/>
                    </a:lnTo>
                    <a:lnTo>
                      <a:pt x="95" y="101"/>
                    </a:lnTo>
                    <a:close/>
                    <a:moveTo>
                      <a:pt x="51" y="37"/>
                    </a:moveTo>
                    <a:lnTo>
                      <a:pt x="74" y="64"/>
                    </a:lnTo>
                    <a:lnTo>
                      <a:pt x="57" y="77"/>
                    </a:lnTo>
                    <a:lnTo>
                      <a:pt x="53" y="101"/>
                    </a:lnTo>
                    <a:lnTo>
                      <a:pt x="48" y="107"/>
                    </a:lnTo>
                    <a:lnTo>
                      <a:pt x="44" y="133"/>
                    </a:lnTo>
                    <a:lnTo>
                      <a:pt x="36" y="134"/>
                    </a:lnTo>
                    <a:lnTo>
                      <a:pt x="21" y="116"/>
                    </a:lnTo>
                    <a:lnTo>
                      <a:pt x="27" y="105"/>
                    </a:lnTo>
                    <a:lnTo>
                      <a:pt x="18" y="95"/>
                    </a:lnTo>
                    <a:lnTo>
                      <a:pt x="4" y="68"/>
                    </a:lnTo>
                    <a:lnTo>
                      <a:pt x="0" y="39"/>
                    </a:lnTo>
                    <a:lnTo>
                      <a:pt x="18" y="25"/>
                    </a:lnTo>
                    <a:lnTo>
                      <a:pt x="21" y="39"/>
                    </a:lnTo>
                    <a:lnTo>
                      <a:pt x="31" y="39"/>
                    </a:lnTo>
                    <a:lnTo>
                      <a:pt x="33" y="25"/>
                    </a:lnTo>
                    <a:lnTo>
                      <a:pt x="43" y="24"/>
                    </a:lnTo>
                    <a:lnTo>
                      <a:pt x="51" y="37"/>
                    </a:lnTo>
                    <a:close/>
                    <a:moveTo>
                      <a:pt x="100" y="10"/>
                    </a:moveTo>
                    <a:lnTo>
                      <a:pt x="113" y="23"/>
                    </a:lnTo>
                    <a:lnTo>
                      <a:pt x="103" y="43"/>
                    </a:lnTo>
                    <a:lnTo>
                      <a:pt x="84" y="48"/>
                    </a:lnTo>
                    <a:lnTo>
                      <a:pt x="64" y="42"/>
                    </a:lnTo>
                    <a:lnTo>
                      <a:pt x="62" y="31"/>
                    </a:lnTo>
                    <a:lnTo>
                      <a:pt x="53" y="31"/>
                    </a:lnTo>
                    <a:lnTo>
                      <a:pt x="45" y="13"/>
                    </a:lnTo>
                    <a:lnTo>
                      <a:pt x="67" y="2"/>
                    </a:lnTo>
                    <a:lnTo>
                      <a:pt x="77" y="12"/>
                    </a:lnTo>
                    <a:lnTo>
                      <a:pt x="83" y="0"/>
                    </a:lnTo>
                    <a:lnTo>
                      <a:pt x="100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6" name="Figura a mano libera 148"/>
              <p:cNvSpPr>
                <a:spLocks/>
              </p:cNvSpPr>
              <p:nvPr/>
            </p:nvSpPr>
            <p:spPr bwMode="auto">
              <a:xfrm>
                <a:off x="3121025" y="5162550"/>
                <a:ext cx="58738" cy="28575"/>
              </a:xfrm>
              <a:custGeom>
                <a:avLst/>
                <a:gdLst>
                  <a:gd name="T0" fmla="*/ 13 w 37"/>
                  <a:gd name="T1" fmla="*/ 1 h 18"/>
                  <a:gd name="T2" fmla="*/ 13 w 37"/>
                  <a:gd name="T3" fmla="*/ 1 h 18"/>
                  <a:gd name="T4" fmla="*/ 16 w 37"/>
                  <a:gd name="T5" fmla="*/ 0 h 18"/>
                  <a:gd name="T6" fmla="*/ 19 w 37"/>
                  <a:gd name="T7" fmla="*/ 3 h 18"/>
                  <a:gd name="T8" fmla="*/ 23 w 37"/>
                  <a:gd name="T9" fmla="*/ 1 h 18"/>
                  <a:gd name="T10" fmla="*/ 27 w 37"/>
                  <a:gd name="T11" fmla="*/ 2 h 18"/>
                  <a:gd name="T12" fmla="*/ 31 w 37"/>
                  <a:gd name="T13" fmla="*/ 1 h 18"/>
                  <a:gd name="T14" fmla="*/ 37 w 37"/>
                  <a:gd name="T15" fmla="*/ 4 h 18"/>
                  <a:gd name="T16" fmla="*/ 36 w 37"/>
                  <a:gd name="T17" fmla="*/ 7 h 18"/>
                  <a:gd name="T18" fmla="*/ 35 w 37"/>
                  <a:gd name="T19" fmla="*/ 12 h 18"/>
                  <a:gd name="T20" fmla="*/ 33 w 37"/>
                  <a:gd name="T21" fmla="*/ 12 h 18"/>
                  <a:gd name="T22" fmla="*/ 25 w 37"/>
                  <a:gd name="T23" fmla="*/ 9 h 18"/>
                  <a:gd name="T24" fmla="*/ 24 w 37"/>
                  <a:gd name="T25" fmla="*/ 9 h 18"/>
                  <a:gd name="T26" fmla="*/ 22 w 37"/>
                  <a:gd name="T27" fmla="*/ 12 h 18"/>
                  <a:gd name="T28" fmla="*/ 19 w 37"/>
                  <a:gd name="T29" fmla="*/ 13 h 18"/>
                  <a:gd name="T30" fmla="*/ 18 w 37"/>
                  <a:gd name="T31" fmla="*/ 13 h 18"/>
                  <a:gd name="T32" fmla="*/ 14 w 37"/>
                  <a:gd name="T33" fmla="*/ 14 h 18"/>
                  <a:gd name="T34" fmla="*/ 12 w 37"/>
                  <a:gd name="T35" fmla="*/ 14 h 18"/>
                  <a:gd name="T36" fmla="*/ 12 w 37"/>
                  <a:gd name="T37" fmla="*/ 16 h 18"/>
                  <a:gd name="T38" fmla="*/ 6 w 37"/>
                  <a:gd name="T39" fmla="*/ 18 h 18"/>
                  <a:gd name="T40" fmla="*/ 4 w 37"/>
                  <a:gd name="T41" fmla="*/ 16 h 18"/>
                  <a:gd name="T42" fmla="*/ 0 w 37"/>
                  <a:gd name="T43" fmla="*/ 14 h 18"/>
                  <a:gd name="T44" fmla="*/ 0 w 37"/>
                  <a:gd name="T45" fmla="*/ 10 h 18"/>
                  <a:gd name="T46" fmla="*/ 0 w 37"/>
                  <a:gd name="T47" fmla="*/ 9 h 18"/>
                  <a:gd name="T48" fmla="*/ 1 w 37"/>
                  <a:gd name="T49" fmla="*/ 7 h 18"/>
                  <a:gd name="T50" fmla="*/ 4 w 37"/>
                  <a:gd name="T51" fmla="*/ 7 h 18"/>
                  <a:gd name="T52" fmla="*/ 6 w 37"/>
                  <a:gd name="T53" fmla="*/ 7 h 18"/>
                  <a:gd name="T54" fmla="*/ 6 w 37"/>
                  <a:gd name="T55" fmla="*/ 6 h 18"/>
                  <a:gd name="T56" fmla="*/ 7 w 37"/>
                  <a:gd name="T57" fmla="*/ 4 h 18"/>
                  <a:gd name="T58" fmla="*/ 8 w 37"/>
                  <a:gd name="T59" fmla="*/ 2 h 18"/>
                  <a:gd name="T60" fmla="*/ 10 w 37"/>
                  <a:gd name="T61" fmla="*/ 2 h 18"/>
                  <a:gd name="T62" fmla="*/ 11 w 37"/>
                  <a:gd name="T63" fmla="*/ 1 h 18"/>
                  <a:gd name="T64" fmla="*/ 13 w 37"/>
                  <a:gd name="T65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" h="18">
                    <a:moveTo>
                      <a:pt x="13" y="1"/>
                    </a:moveTo>
                    <a:lnTo>
                      <a:pt x="13" y="1"/>
                    </a:lnTo>
                    <a:lnTo>
                      <a:pt x="16" y="0"/>
                    </a:lnTo>
                    <a:lnTo>
                      <a:pt x="19" y="3"/>
                    </a:lnTo>
                    <a:lnTo>
                      <a:pt x="23" y="1"/>
                    </a:lnTo>
                    <a:lnTo>
                      <a:pt x="27" y="2"/>
                    </a:lnTo>
                    <a:lnTo>
                      <a:pt x="31" y="1"/>
                    </a:lnTo>
                    <a:lnTo>
                      <a:pt x="37" y="4"/>
                    </a:lnTo>
                    <a:lnTo>
                      <a:pt x="36" y="7"/>
                    </a:lnTo>
                    <a:lnTo>
                      <a:pt x="35" y="12"/>
                    </a:lnTo>
                    <a:lnTo>
                      <a:pt x="33" y="12"/>
                    </a:lnTo>
                    <a:lnTo>
                      <a:pt x="25" y="9"/>
                    </a:lnTo>
                    <a:lnTo>
                      <a:pt x="24" y="9"/>
                    </a:lnTo>
                    <a:lnTo>
                      <a:pt x="22" y="12"/>
                    </a:lnTo>
                    <a:lnTo>
                      <a:pt x="19" y="13"/>
                    </a:lnTo>
                    <a:lnTo>
                      <a:pt x="18" y="13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12" y="16"/>
                    </a:lnTo>
                    <a:lnTo>
                      <a:pt x="6" y="18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6" y="6"/>
                    </a:lnTo>
                    <a:lnTo>
                      <a:pt x="7" y="4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1" y="1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7" name="Figura a mano libera 169"/>
              <p:cNvSpPr>
                <a:spLocks/>
              </p:cNvSpPr>
              <p:nvPr/>
            </p:nvSpPr>
            <p:spPr bwMode="auto">
              <a:xfrm>
                <a:off x="3176588" y="5116513"/>
                <a:ext cx="190500" cy="125413"/>
              </a:xfrm>
              <a:custGeom>
                <a:avLst/>
                <a:gdLst>
                  <a:gd name="T0" fmla="*/ 66 w 120"/>
                  <a:gd name="T1" fmla="*/ 2 h 79"/>
                  <a:gd name="T2" fmla="*/ 71 w 120"/>
                  <a:gd name="T3" fmla="*/ 1 h 79"/>
                  <a:gd name="T4" fmla="*/ 82 w 120"/>
                  <a:gd name="T5" fmla="*/ 6 h 79"/>
                  <a:gd name="T6" fmla="*/ 81 w 120"/>
                  <a:gd name="T7" fmla="*/ 10 h 79"/>
                  <a:gd name="T8" fmla="*/ 88 w 120"/>
                  <a:gd name="T9" fmla="*/ 16 h 79"/>
                  <a:gd name="T10" fmla="*/ 97 w 120"/>
                  <a:gd name="T11" fmla="*/ 21 h 79"/>
                  <a:gd name="T12" fmla="*/ 106 w 120"/>
                  <a:gd name="T13" fmla="*/ 25 h 79"/>
                  <a:gd name="T14" fmla="*/ 120 w 120"/>
                  <a:gd name="T15" fmla="*/ 29 h 79"/>
                  <a:gd name="T16" fmla="*/ 117 w 120"/>
                  <a:gd name="T17" fmla="*/ 37 h 79"/>
                  <a:gd name="T18" fmla="*/ 118 w 120"/>
                  <a:gd name="T19" fmla="*/ 45 h 79"/>
                  <a:gd name="T20" fmla="*/ 107 w 120"/>
                  <a:gd name="T21" fmla="*/ 49 h 79"/>
                  <a:gd name="T22" fmla="*/ 103 w 120"/>
                  <a:gd name="T23" fmla="*/ 54 h 79"/>
                  <a:gd name="T24" fmla="*/ 92 w 120"/>
                  <a:gd name="T25" fmla="*/ 58 h 79"/>
                  <a:gd name="T26" fmla="*/ 82 w 120"/>
                  <a:gd name="T27" fmla="*/ 64 h 79"/>
                  <a:gd name="T28" fmla="*/ 89 w 120"/>
                  <a:gd name="T29" fmla="*/ 70 h 79"/>
                  <a:gd name="T30" fmla="*/ 95 w 120"/>
                  <a:gd name="T31" fmla="*/ 72 h 79"/>
                  <a:gd name="T32" fmla="*/ 79 w 120"/>
                  <a:gd name="T33" fmla="*/ 79 h 79"/>
                  <a:gd name="T34" fmla="*/ 76 w 120"/>
                  <a:gd name="T35" fmla="*/ 73 h 79"/>
                  <a:gd name="T36" fmla="*/ 70 w 120"/>
                  <a:gd name="T37" fmla="*/ 68 h 79"/>
                  <a:gd name="T38" fmla="*/ 77 w 120"/>
                  <a:gd name="T39" fmla="*/ 62 h 79"/>
                  <a:gd name="T40" fmla="*/ 75 w 120"/>
                  <a:gd name="T41" fmla="*/ 64 h 79"/>
                  <a:gd name="T42" fmla="*/ 64 w 120"/>
                  <a:gd name="T43" fmla="*/ 58 h 79"/>
                  <a:gd name="T44" fmla="*/ 56 w 120"/>
                  <a:gd name="T45" fmla="*/ 64 h 79"/>
                  <a:gd name="T46" fmla="*/ 47 w 120"/>
                  <a:gd name="T47" fmla="*/ 70 h 79"/>
                  <a:gd name="T48" fmla="*/ 41 w 120"/>
                  <a:gd name="T49" fmla="*/ 68 h 79"/>
                  <a:gd name="T50" fmla="*/ 43 w 120"/>
                  <a:gd name="T51" fmla="*/ 65 h 79"/>
                  <a:gd name="T52" fmla="*/ 45 w 120"/>
                  <a:gd name="T53" fmla="*/ 60 h 79"/>
                  <a:gd name="T54" fmla="*/ 47 w 120"/>
                  <a:gd name="T55" fmla="*/ 60 h 79"/>
                  <a:gd name="T56" fmla="*/ 53 w 120"/>
                  <a:gd name="T57" fmla="*/ 60 h 79"/>
                  <a:gd name="T58" fmla="*/ 52 w 120"/>
                  <a:gd name="T59" fmla="*/ 58 h 79"/>
                  <a:gd name="T60" fmla="*/ 48 w 120"/>
                  <a:gd name="T61" fmla="*/ 50 h 79"/>
                  <a:gd name="T62" fmla="*/ 47 w 120"/>
                  <a:gd name="T63" fmla="*/ 45 h 79"/>
                  <a:gd name="T64" fmla="*/ 41 w 120"/>
                  <a:gd name="T65" fmla="*/ 43 h 79"/>
                  <a:gd name="T66" fmla="*/ 31 w 120"/>
                  <a:gd name="T67" fmla="*/ 41 h 79"/>
                  <a:gd name="T68" fmla="*/ 27 w 120"/>
                  <a:gd name="T69" fmla="*/ 42 h 79"/>
                  <a:gd name="T70" fmla="*/ 21 w 120"/>
                  <a:gd name="T71" fmla="*/ 45 h 79"/>
                  <a:gd name="T72" fmla="*/ 14 w 120"/>
                  <a:gd name="T73" fmla="*/ 44 h 79"/>
                  <a:gd name="T74" fmla="*/ 6 w 120"/>
                  <a:gd name="T75" fmla="*/ 43 h 79"/>
                  <a:gd name="T76" fmla="*/ 4 w 120"/>
                  <a:gd name="T77" fmla="*/ 43 h 79"/>
                  <a:gd name="T78" fmla="*/ 1 w 120"/>
                  <a:gd name="T79" fmla="*/ 36 h 79"/>
                  <a:gd name="T80" fmla="*/ 4 w 120"/>
                  <a:gd name="T81" fmla="*/ 35 h 79"/>
                  <a:gd name="T82" fmla="*/ 8 w 120"/>
                  <a:gd name="T83" fmla="*/ 21 h 79"/>
                  <a:gd name="T84" fmla="*/ 12 w 120"/>
                  <a:gd name="T85" fmla="*/ 16 h 79"/>
                  <a:gd name="T86" fmla="*/ 12 w 120"/>
                  <a:gd name="T87" fmla="*/ 7 h 79"/>
                  <a:gd name="T88" fmla="*/ 22 w 120"/>
                  <a:gd name="T89" fmla="*/ 3 h 79"/>
                  <a:gd name="T90" fmla="*/ 35 w 120"/>
                  <a:gd name="T91" fmla="*/ 7 h 79"/>
                  <a:gd name="T92" fmla="*/ 43 w 120"/>
                  <a:gd name="T93" fmla="*/ 9 h 79"/>
                  <a:gd name="T94" fmla="*/ 47 w 120"/>
                  <a:gd name="T95" fmla="*/ 9 h 79"/>
                  <a:gd name="T96" fmla="*/ 57 w 120"/>
                  <a:gd name="T97" fmla="*/ 10 h 79"/>
                  <a:gd name="T98" fmla="*/ 59 w 120"/>
                  <a:gd name="T99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0" h="79">
                    <a:moveTo>
                      <a:pt x="64" y="2"/>
                    </a:moveTo>
                    <a:lnTo>
                      <a:pt x="66" y="2"/>
                    </a:lnTo>
                    <a:lnTo>
                      <a:pt x="69" y="0"/>
                    </a:lnTo>
                    <a:lnTo>
                      <a:pt x="71" y="1"/>
                    </a:lnTo>
                    <a:lnTo>
                      <a:pt x="77" y="0"/>
                    </a:lnTo>
                    <a:lnTo>
                      <a:pt x="82" y="6"/>
                    </a:lnTo>
                    <a:lnTo>
                      <a:pt x="80" y="8"/>
                    </a:lnTo>
                    <a:lnTo>
                      <a:pt x="81" y="10"/>
                    </a:lnTo>
                    <a:lnTo>
                      <a:pt x="86" y="12"/>
                    </a:lnTo>
                    <a:lnTo>
                      <a:pt x="88" y="16"/>
                    </a:lnTo>
                    <a:lnTo>
                      <a:pt x="88" y="18"/>
                    </a:lnTo>
                    <a:lnTo>
                      <a:pt x="97" y="21"/>
                    </a:lnTo>
                    <a:lnTo>
                      <a:pt x="103" y="20"/>
                    </a:lnTo>
                    <a:lnTo>
                      <a:pt x="106" y="25"/>
                    </a:lnTo>
                    <a:lnTo>
                      <a:pt x="110" y="25"/>
                    </a:lnTo>
                    <a:lnTo>
                      <a:pt x="120" y="29"/>
                    </a:lnTo>
                    <a:lnTo>
                      <a:pt x="120" y="31"/>
                    </a:lnTo>
                    <a:lnTo>
                      <a:pt x="117" y="37"/>
                    </a:lnTo>
                    <a:lnTo>
                      <a:pt x="118" y="42"/>
                    </a:lnTo>
                    <a:lnTo>
                      <a:pt x="118" y="45"/>
                    </a:lnTo>
                    <a:lnTo>
                      <a:pt x="111" y="47"/>
                    </a:lnTo>
                    <a:lnTo>
                      <a:pt x="107" y="49"/>
                    </a:lnTo>
                    <a:lnTo>
                      <a:pt x="107" y="53"/>
                    </a:lnTo>
                    <a:lnTo>
                      <a:pt x="103" y="54"/>
                    </a:lnTo>
                    <a:lnTo>
                      <a:pt x="98" y="58"/>
                    </a:lnTo>
                    <a:lnTo>
                      <a:pt x="92" y="58"/>
                    </a:lnTo>
                    <a:lnTo>
                      <a:pt x="86" y="61"/>
                    </a:lnTo>
                    <a:lnTo>
                      <a:pt x="82" y="64"/>
                    </a:lnTo>
                    <a:lnTo>
                      <a:pt x="86" y="67"/>
                    </a:lnTo>
                    <a:lnTo>
                      <a:pt x="89" y="70"/>
                    </a:lnTo>
                    <a:lnTo>
                      <a:pt x="97" y="70"/>
                    </a:lnTo>
                    <a:lnTo>
                      <a:pt x="95" y="72"/>
                    </a:lnTo>
                    <a:lnTo>
                      <a:pt x="88" y="74"/>
                    </a:lnTo>
                    <a:lnTo>
                      <a:pt x="79" y="79"/>
                    </a:lnTo>
                    <a:lnTo>
                      <a:pt x="75" y="78"/>
                    </a:lnTo>
                    <a:lnTo>
                      <a:pt x="76" y="73"/>
                    </a:lnTo>
                    <a:lnTo>
                      <a:pt x="69" y="71"/>
                    </a:lnTo>
                    <a:lnTo>
                      <a:pt x="70" y="68"/>
                    </a:lnTo>
                    <a:lnTo>
                      <a:pt x="77" y="65"/>
                    </a:lnTo>
                    <a:lnTo>
                      <a:pt x="77" y="62"/>
                    </a:lnTo>
                    <a:lnTo>
                      <a:pt x="76" y="64"/>
                    </a:lnTo>
                    <a:lnTo>
                      <a:pt x="75" y="64"/>
                    </a:lnTo>
                    <a:lnTo>
                      <a:pt x="64" y="61"/>
                    </a:lnTo>
                    <a:lnTo>
                      <a:pt x="64" y="58"/>
                    </a:lnTo>
                    <a:lnTo>
                      <a:pt x="58" y="59"/>
                    </a:lnTo>
                    <a:lnTo>
                      <a:pt x="56" y="64"/>
                    </a:lnTo>
                    <a:lnTo>
                      <a:pt x="50" y="71"/>
                    </a:lnTo>
                    <a:lnTo>
                      <a:pt x="47" y="70"/>
                    </a:lnTo>
                    <a:lnTo>
                      <a:pt x="43" y="71"/>
                    </a:lnTo>
                    <a:lnTo>
                      <a:pt x="41" y="68"/>
                    </a:lnTo>
                    <a:lnTo>
                      <a:pt x="42" y="68"/>
                    </a:lnTo>
                    <a:lnTo>
                      <a:pt x="43" y="65"/>
                    </a:lnTo>
                    <a:lnTo>
                      <a:pt x="46" y="61"/>
                    </a:lnTo>
                    <a:lnTo>
                      <a:pt x="45" y="60"/>
                    </a:lnTo>
                    <a:lnTo>
                      <a:pt x="46" y="59"/>
                    </a:lnTo>
                    <a:lnTo>
                      <a:pt x="47" y="60"/>
                    </a:lnTo>
                    <a:lnTo>
                      <a:pt x="51" y="61"/>
                    </a:lnTo>
                    <a:lnTo>
                      <a:pt x="53" y="60"/>
                    </a:lnTo>
                    <a:lnTo>
                      <a:pt x="52" y="59"/>
                    </a:lnTo>
                    <a:lnTo>
                      <a:pt x="52" y="58"/>
                    </a:lnTo>
                    <a:lnTo>
                      <a:pt x="50" y="55"/>
                    </a:lnTo>
                    <a:lnTo>
                      <a:pt x="48" y="50"/>
                    </a:lnTo>
                    <a:lnTo>
                      <a:pt x="46" y="49"/>
                    </a:lnTo>
                    <a:lnTo>
                      <a:pt x="47" y="45"/>
                    </a:lnTo>
                    <a:lnTo>
                      <a:pt x="43" y="43"/>
                    </a:lnTo>
                    <a:lnTo>
                      <a:pt x="41" y="43"/>
                    </a:lnTo>
                    <a:lnTo>
                      <a:pt x="36" y="39"/>
                    </a:lnTo>
                    <a:lnTo>
                      <a:pt x="31" y="41"/>
                    </a:lnTo>
                    <a:lnTo>
                      <a:pt x="30" y="42"/>
                    </a:lnTo>
                    <a:lnTo>
                      <a:pt x="27" y="42"/>
                    </a:lnTo>
                    <a:lnTo>
                      <a:pt x="25" y="44"/>
                    </a:lnTo>
                    <a:lnTo>
                      <a:pt x="21" y="45"/>
                    </a:lnTo>
                    <a:lnTo>
                      <a:pt x="18" y="47"/>
                    </a:lnTo>
                    <a:lnTo>
                      <a:pt x="14" y="44"/>
                    </a:lnTo>
                    <a:lnTo>
                      <a:pt x="11" y="44"/>
                    </a:lnTo>
                    <a:lnTo>
                      <a:pt x="6" y="43"/>
                    </a:lnTo>
                    <a:lnTo>
                      <a:pt x="4" y="45"/>
                    </a:lnTo>
                    <a:lnTo>
                      <a:pt x="4" y="43"/>
                    </a:lnTo>
                    <a:lnTo>
                      <a:pt x="0" y="41"/>
                    </a:lnTo>
                    <a:lnTo>
                      <a:pt x="1" y="36"/>
                    </a:lnTo>
                    <a:lnTo>
                      <a:pt x="2" y="33"/>
                    </a:lnTo>
                    <a:lnTo>
                      <a:pt x="4" y="35"/>
                    </a:lnTo>
                    <a:lnTo>
                      <a:pt x="2" y="30"/>
                    </a:lnTo>
                    <a:lnTo>
                      <a:pt x="8" y="21"/>
                    </a:lnTo>
                    <a:lnTo>
                      <a:pt x="12" y="20"/>
                    </a:lnTo>
                    <a:lnTo>
                      <a:pt x="12" y="16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6" y="4"/>
                    </a:lnTo>
                    <a:lnTo>
                      <a:pt x="22" y="3"/>
                    </a:lnTo>
                    <a:lnTo>
                      <a:pt x="28" y="4"/>
                    </a:lnTo>
                    <a:lnTo>
                      <a:pt x="35" y="7"/>
                    </a:lnTo>
                    <a:lnTo>
                      <a:pt x="41" y="7"/>
                    </a:lnTo>
                    <a:lnTo>
                      <a:pt x="43" y="9"/>
                    </a:lnTo>
                    <a:lnTo>
                      <a:pt x="46" y="7"/>
                    </a:lnTo>
                    <a:lnTo>
                      <a:pt x="47" y="9"/>
                    </a:lnTo>
                    <a:lnTo>
                      <a:pt x="53" y="9"/>
                    </a:lnTo>
                    <a:lnTo>
                      <a:pt x="57" y="10"/>
                    </a:lnTo>
                    <a:lnTo>
                      <a:pt x="57" y="4"/>
                    </a:lnTo>
                    <a:lnTo>
                      <a:pt x="59" y="2"/>
                    </a:lnTo>
                    <a:lnTo>
                      <a:pt x="64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1" name="Figura a mano libera 173"/>
              <p:cNvSpPr>
                <a:spLocks/>
              </p:cNvSpPr>
              <p:nvPr/>
            </p:nvSpPr>
            <p:spPr bwMode="auto">
              <a:xfrm>
                <a:off x="3535363" y="5224463"/>
                <a:ext cx="184150" cy="119063"/>
              </a:xfrm>
              <a:custGeom>
                <a:avLst/>
                <a:gdLst>
                  <a:gd name="T0" fmla="*/ 71 w 116"/>
                  <a:gd name="T1" fmla="*/ 73 h 75"/>
                  <a:gd name="T2" fmla="*/ 71 w 116"/>
                  <a:gd name="T3" fmla="*/ 68 h 75"/>
                  <a:gd name="T4" fmla="*/ 63 w 116"/>
                  <a:gd name="T5" fmla="*/ 65 h 75"/>
                  <a:gd name="T6" fmla="*/ 55 w 116"/>
                  <a:gd name="T7" fmla="*/ 61 h 75"/>
                  <a:gd name="T8" fmla="*/ 52 w 116"/>
                  <a:gd name="T9" fmla="*/ 56 h 75"/>
                  <a:gd name="T10" fmla="*/ 43 w 116"/>
                  <a:gd name="T11" fmla="*/ 50 h 75"/>
                  <a:gd name="T12" fmla="*/ 40 w 116"/>
                  <a:gd name="T13" fmla="*/ 42 h 75"/>
                  <a:gd name="T14" fmla="*/ 38 w 116"/>
                  <a:gd name="T15" fmla="*/ 40 h 75"/>
                  <a:gd name="T16" fmla="*/ 31 w 116"/>
                  <a:gd name="T17" fmla="*/ 40 h 75"/>
                  <a:gd name="T18" fmla="*/ 29 w 116"/>
                  <a:gd name="T19" fmla="*/ 38 h 75"/>
                  <a:gd name="T20" fmla="*/ 28 w 116"/>
                  <a:gd name="T21" fmla="*/ 31 h 75"/>
                  <a:gd name="T22" fmla="*/ 18 w 116"/>
                  <a:gd name="T23" fmla="*/ 27 h 75"/>
                  <a:gd name="T24" fmla="*/ 13 w 116"/>
                  <a:gd name="T25" fmla="*/ 32 h 75"/>
                  <a:gd name="T26" fmla="*/ 7 w 116"/>
                  <a:gd name="T27" fmla="*/ 34 h 75"/>
                  <a:gd name="T28" fmla="*/ 8 w 116"/>
                  <a:gd name="T29" fmla="*/ 39 h 75"/>
                  <a:gd name="T30" fmla="*/ 1 w 116"/>
                  <a:gd name="T31" fmla="*/ 39 h 75"/>
                  <a:gd name="T32" fmla="*/ 0 w 116"/>
                  <a:gd name="T33" fmla="*/ 5 h 75"/>
                  <a:gd name="T34" fmla="*/ 18 w 116"/>
                  <a:gd name="T35" fmla="*/ 0 h 75"/>
                  <a:gd name="T36" fmla="*/ 19 w 116"/>
                  <a:gd name="T37" fmla="*/ 0 h 75"/>
                  <a:gd name="T38" fmla="*/ 29 w 116"/>
                  <a:gd name="T39" fmla="*/ 8 h 75"/>
                  <a:gd name="T40" fmla="*/ 35 w 116"/>
                  <a:gd name="T41" fmla="*/ 11 h 75"/>
                  <a:gd name="T42" fmla="*/ 41 w 116"/>
                  <a:gd name="T43" fmla="*/ 20 h 75"/>
                  <a:gd name="T44" fmla="*/ 49 w 116"/>
                  <a:gd name="T45" fmla="*/ 19 h 75"/>
                  <a:gd name="T46" fmla="*/ 60 w 116"/>
                  <a:gd name="T47" fmla="*/ 17 h 75"/>
                  <a:gd name="T48" fmla="*/ 69 w 116"/>
                  <a:gd name="T49" fmla="*/ 25 h 75"/>
                  <a:gd name="T50" fmla="*/ 67 w 116"/>
                  <a:gd name="T51" fmla="*/ 33 h 75"/>
                  <a:gd name="T52" fmla="*/ 71 w 116"/>
                  <a:gd name="T53" fmla="*/ 33 h 75"/>
                  <a:gd name="T54" fmla="*/ 72 w 116"/>
                  <a:gd name="T55" fmla="*/ 40 h 75"/>
                  <a:gd name="T56" fmla="*/ 81 w 116"/>
                  <a:gd name="T57" fmla="*/ 42 h 75"/>
                  <a:gd name="T58" fmla="*/ 83 w 116"/>
                  <a:gd name="T59" fmla="*/ 45 h 75"/>
                  <a:gd name="T60" fmla="*/ 86 w 116"/>
                  <a:gd name="T61" fmla="*/ 45 h 75"/>
                  <a:gd name="T62" fmla="*/ 88 w 116"/>
                  <a:gd name="T63" fmla="*/ 39 h 75"/>
                  <a:gd name="T64" fmla="*/ 98 w 116"/>
                  <a:gd name="T65" fmla="*/ 33 h 75"/>
                  <a:gd name="T66" fmla="*/ 101 w 116"/>
                  <a:gd name="T67" fmla="*/ 31 h 75"/>
                  <a:gd name="T68" fmla="*/ 104 w 116"/>
                  <a:gd name="T69" fmla="*/ 32 h 75"/>
                  <a:gd name="T70" fmla="*/ 98 w 116"/>
                  <a:gd name="T71" fmla="*/ 38 h 75"/>
                  <a:gd name="T72" fmla="*/ 102 w 116"/>
                  <a:gd name="T73" fmla="*/ 40 h 75"/>
                  <a:gd name="T74" fmla="*/ 107 w 116"/>
                  <a:gd name="T75" fmla="*/ 39 h 75"/>
                  <a:gd name="T76" fmla="*/ 116 w 116"/>
                  <a:gd name="T77" fmla="*/ 44 h 75"/>
                  <a:gd name="T78" fmla="*/ 106 w 116"/>
                  <a:gd name="T79" fmla="*/ 50 h 75"/>
                  <a:gd name="T80" fmla="*/ 101 w 116"/>
                  <a:gd name="T81" fmla="*/ 49 h 75"/>
                  <a:gd name="T82" fmla="*/ 99 w 116"/>
                  <a:gd name="T83" fmla="*/ 49 h 75"/>
                  <a:gd name="T84" fmla="*/ 98 w 116"/>
                  <a:gd name="T85" fmla="*/ 46 h 75"/>
                  <a:gd name="T86" fmla="*/ 99 w 116"/>
                  <a:gd name="T87" fmla="*/ 43 h 75"/>
                  <a:gd name="T88" fmla="*/ 90 w 116"/>
                  <a:gd name="T89" fmla="*/ 45 h 75"/>
                  <a:gd name="T90" fmla="*/ 88 w 116"/>
                  <a:gd name="T91" fmla="*/ 50 h 75"/>
                  <a:gd name="T92" fmla="*/ 84 w 116"/>
                  <a:gd name="T93" fmla="*/ 55 h 75"/>
                  <a:gd name="T94" fmla="*/ 80 w 116"/>
                  <a:gd name="T95" fmla="*/ 55 h 75"/>
                  <a:gd name="T96" fmla="*/ 77 w 116"/>
                  <a:gd name="T97" fmla="*/ 58 h 75"/>
                  <a:gd name="T98" fmla="*/ 82 w 116"/>
                  <a:gd name="T99" fmla="*/ 61 h 75"/>
                  <a:gd name="T100" fmla="*/ 84 w 116"/>
                  <a:gd name="T101" fmla="*/ 67 h 75"/>
                  <a:gd name="T102" fmla="*/ 81 w 116"/>
                  <a:gd name="T103" fmla="*/ 75 h 75"/>
                  <a:gd name="T104" fmla="*/ 75 w 116"/>
                  <a:gd name="T105" fmla="*/ 74 h 75"/>
                  <a:gd name="T106" fmla="*/ 71 w 116"/>
                  <a:gd name="T107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75">
                    <a:moveTo>
                      <a:pt x="71" y="73"/>
                    </a:moveTo>
                    <a:lnTo>
                      <a:pt x="71" y="68"/>
                    </a:lnTo>
                    <a:lnTo>
                      <a:pt x="63" y="65"/>
                    </a:lnTo>
                    <a:lnTo>
                      <a:pt x="55" y="61"/>
                    </a:lnTo>
                    <a:lnTo>
                      <a:pt x="52" y="56"/>
                    </a:lnTo>
                    <a:lnTo>
                      <a:pt x="43" y="50"/>
                    </a:lnTo>
                    <a:lnTo>
                      <a:pt x="40" y="42"/>
                    </a:lnTo>
                    <a:lnTo>
                      <a:pt x="38" y="40"/>
                    </a:lnTo>
                    <a:lnTo>
                      <a:pt x="31" y="40"/>
                    </a:lnTo>
                    <a:lnTo>
                      <a:pt x="29" y="38"/>
                    </a:lnTo>
                    <a:lnTo>
                      <a:pt x="28" y="31"/>
                    </a:lnTo>
                    <a:lnTo>
                      <a:pt x="18" y="27"/>
                    </a:lnTo>
                    <a:lnTo>
                      <a:pt x="13" y="32"/>
                    </a:lnTo>
                    <a:lnTo>
                      <a:pt x="7" y="34"/>
                    </a:lnTo>
                    <a:lnTo>
                      <a:pt x="8" y="39"/>
                    </a:lnTo>
                    <a:lnTo>
                      <a:pt x="1" y="39"/>
                    </a:lnTo>
                    <a:lnTo>
                      <a:pt x="0" y="5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29" y="8"/>
                    </a:lnTo>
                    <a:lnTo>
                      <a:pt x="35" y="11"/>
                    </a:lnTo>
                    <a:lnTo>
                      <a:pt x="41" y="20"/>
                    </a:lnTo>
                    <a:lnTo>
                      <a:pt x="49" y="19"/>
                    </a:lnTo>
                    <a:lnTo>
                      <a:pt x="60" y="17"/>
                    </a:lnTo>
                    <a:lnTo>
                      <a:pt x="69" y="25"/>
                    </a:lnTo>
                    <a:lnTo>
                      <a:pt x="67" y="33"/>
                    </a:lnTo>
                    <a:lnTo>
                      <a:pt x="71" y="33"/>
                    </a:lnTo>
                    <a:lnTo>
                      <a:pt x="72" y="40"/>
                    </a:lnTo>
                    <a:lnTo>
                      <a:pt x="81" y="42"/>
                    </a:lnTo>
                    <a:lnTo>
                      <a:pt x="83" y="45"/>
                    </a:lnTo>
                    <a:lnTo>
                      <a:pt x="86" y="45"/>
                    </a:lnTo>
                    <a:lnTo>
                      <a:pt x="88" y="39"/>
                    </a:lnTo>
                    <a:lnTo>
                      <a:pt x="98" y="33"/>
                    </a:lnTo>
                    <a:lnTo>
                      <a:pt x="101" y="31"/>
                    </a:lnTo>
                    <a:lnTo>
                      <a:pt x="104" y="32"/>
                    </a:lnTo>
                    <a:lnTo>
                      <a:pt x="98" y="38"/>
                    </a:lnTo>
                    <a:lnTo>
                      <a:pt x="102" y="40"/>
                    </a:lnTo>
                    <a:lnTo>
                      <a:pt x="107" y="39"/>
                    </a:lnTo>
                    <a:lnTo>
                      <a:pt x="116" y="44"/>
                    </a:lnTo>
                    <a:lnTo>
                      <a:pt x="106" y="50"/>
                    </a:lnTo>
                    <a:lnTo>
                      <a:pt x="101" y="49"/>
                    </a:lnTo>
                    <a:lnTo>
                      <a:pt x="99" y="49"/>
                    </a:lnTo>
                    <a:lnTo>
                      <a:pt x="98" y="46"/>
                    </a:lnTo>
                    <a:lnTo>
                      <a:pt x="99" y="43"/>
                    </a:lnTo>
                    <a:lnTo>
                      <a:pt x="90" y="45"/>
                    </a:lnTo>
                    <a:lnTo>
                      <a:pt x="88" y="50"/>
                    </a:lnTo>
                    <a:lnTo>
                      <a:pt x="84" y="55"/>
                    </a:lnTo>
                    <a:lnTo>
                      <a:pt x="80" y="55"/>
                    </a:lnTo>
                    <a:lnTo>
                      <a:pt x="77" y="58"/>
                    </a:lnTo>
                    <a:lnTo>
                      <a:pt x="82" y="61"/>
                    </a:lnTo>
                    <a:lnTo>
                      <a:pt x="84" y="67"/>
                    </a:lnTo>
                    <a:lnTo>
                      <a:pt x="81" y="75"/>
                    </a:lnTo>
                    <a:lnTo>
                      <a:pt x="75" y="74"/>
                    </a:lnTo>
                    <a:lnTo>
                      <a:pt x="71" y="7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191" name="Gruppo 190"/>
            <p:cNvGrpSpPr/>
            <p:nvPr/>
          </p:nvGrpSpPr>
          <p:grpSpPr>
            <a:xfrm>
              <a:off x="1786345" y="5738433"/>
              <a:ext cx="666312" cy="1050524"/>
              <a:chOff x="1958975" y="5516563"/>
              <a:chExt cx="611188" cy="963613"/>
            </a:xfrm>
          </p:grpSpPr>
          <p:sp>
            <p:nvSpPr>
              <p:cNvPr id="12" name="Figura a mano libera 10"/>
              <p:cNvSpPr>
                <a:spLocks noEditPoints="1"/>
              </p:cNvSpPr>
              <p:nvPr/>
            </p:nvSpPr>
            <p:spPr bwMode="auto">
              <a:xfrm>
                <a:off x="2159000" y="6005513"/>
                <a:ext cx="211138" cy="468313"/>
              </a:xfrm>
              <a:custGeom>
                <a:avLst/>
                <a:gdLst>
                  <a:gd name="T0" fmla="*/ 47 w 133"/>
                  <a:gd name="T1" fmla="*/ 295 h 295"/>
                  <a:gd name="T2" fmla="*/ 40 w 133"/>
                  <a:gd name="T3" fmla="*/ 290 h 295"/>
                  <a:gd name="T4" fmla="*/ 32 w 133"/>
                  <a:gd name="T5" fmla="*/ 265 h 295"/>
                  <a:gd name="T6" fmla="*/ 38 w 133"/>
                  <a:gd name="T7" fmla="*/ 279 h 295"/>
                  <a:gd name="T8" fmla="*/ 56 w 133"/>
                  <a:gd name="T9" fmla="*/ 289 h 295"/>
                  <a:gd name="T10" fmla="*/ 56 w 133"/>
                  <a:gd name="T11" fmla="*/ 2 h 295"/>
                  <a:gd name="T12" fmla="*/ 64 w 133"/>
                  <a:gd name="T13" fmla="*/ 0 h 295"/>
                  <a:gd name="T14" fmla="*/ 72 w 133"/>
                  <a:gd name="T15" fmla="*/ 3 h 295"/>
                  <a:gd name="T16" fmla="*/ 90 w 133"/>
                  <a:gd name="T17" fmla="*/ 16 h 295"/>
                  <a:gd name="T18" fmla="*/ 105 w 133"/>
                  <a:gd name="T19" fmla="*/ 24 h 295"/>
                  <a:gd name="T20" fmla="*/ 100 w 133"/>
                  <a:gd name="T21" fmla="*/ 39 h 295"/>
                  <a:gd name="T22" fmla="*/ 113 w 133"/>
                  <a:gd name="T23" fmla="*/ 41 h 295"/>
                  <a:gd name="T24" fmla="*/ 125 w 133"/>
                  <a:gd name="T25" fmla="*/ 34 h 295"/>
                  <a:gd name="T26" fmla="*/ 129 w 133"/>
                  <a:gd name="T27" fmla="*/ 27 h 295"/>
                  <a:gd name="T28" fmla="*/ 133 w 133"/>
                  <a:gd name="T29" fmla="*/ 37 h 295"/>
                  <a:gd name="T30" fmla="*/ 123 w 133"/>
                  <a:gd name="T31" fmla="*/ 44 h 295"/>
                  <a:gd name="T32" fmla="*/ 106 w 133"/>
                  <a:gd name="T33" fmla="*/ 62 h 295"/>
                  <a:gd name="T34" fmla="*/ 102 w 133"/>
                  <a:gd name="T35" fmla="*/ 76 h 295"/>
                  <a:gd name="T36" fmla="*/ 101 w 133"/>
                  <a:gd name="T37" fmla="*/ 86 h 295"/>
                  <a:gd name="T38" fmla="*/ 100 w 133"/>
                  <a:gd name="T39" fmla="*/ 96 h 295"/>
                  <a:gd name="T40" fmla="*/ 108 w 133"/>
                  <a:gd name="T41" fmla="*/ 108 h 295"/>
                  <a:gd name="T42" fmla="*/ 112 w 133"/>
                  <a:gd name="T43" fmla="*/ 115 h 295"/>
                  <a:gd name="T44" fmla="*/ 95 w 133"/>
                  <a:gd name="T45" fmla="*/ 131 h 295"/>
                  <a:gd name="T46" fmla="*/ 75 w 133"/>
                  <a:gd name="T47" fmla="*/ 132 h 295"/>
                  <a:gd name="T48" fmla="*/ 75 w 133"/>
                  <a:gd name="T49" fmla="*/ 144 h 295"/>
                  <a:gd name="T50" fmla="*/ 72 w 133"/>
                  <a:gd name="T51" fmla="*/ 151 h 295"/>
                  <a:gd name="T52" fmla="*/ 59 w 133"/>
                  <a:gd name="T53" fmla="*/ 149 h 295"/>
                  <a:gd name="T54" fmla="*/ 56 w 133"/>
                  <a:gd name="T55" fmla="*/ 160 h 295"/>
                  <a:gd name="T56" fmla="*/ 65 w 133"/>
                  <a:gd name="T57" fmla="*/ 160 h 295"/>
                  <a:gd name="T58" fmla="*/ 61 w 133"/>
                  <a:gd name="T59" fmla="*/ 168 h 295"/>
                  <a:gd name="T60" fmla="*/ 54 w 133"/>
                  <a:gd name="T61" fmla="*/ 183 h 295"/>
                  <a:gd name="T62" fmla="*/ 47 w 133"/>
                  <a:gd name="T63" fmla="*/ 188 h 295"/>
                  <a:gd name="T64" fmla="*/ 40 w 133"/>
                  <a:gd name="T65" fmla="*/ 200 h 295"/>
                  <a:gd name="T66" fmla="*/ 53 w 133"/>
                  <a:gd name="T67" fmla="*/ 209 h 295"/>
                  <a:gd name="T68" fmla="*/ 42 w 133"/>
                  <a:gd name="T69" fmla="*/ 224 h 295"/>
                  <a:gd name="T70" fmla="*/ 32 w 133"/>
                  <a:gd name="T71" fmla="*/ 240 h 295"/>
                  <a:gd name="T72" fmla="*/ 31 w 133"/>
                  <a:gd name="T73" fmla="*/ 255 h 295"/>
                  <a:gd name="T74" fmla="*/ 32 w 133"/>
                  <a:gd name="T75" fmla="*/ 261 h 295"/>
                  <a:gd name="T76" fmla="*/ 11 w 133"/>
                  <a:gd name="T77" fmla="*/ 259 h 295"/>
                  <a:gd name="T78" fmla="*/ 8 w 133"/>
                  <a:gd name="T79" fmla="*/ 244 h 295"/>
                  <a:gd name="T80" fmla="*/ 1 w 133"/>
                  <a:gd name="T81" fmla="*/ 241 h 295"/>
                  <a:gd name="T82" fmla="*/ 6 w 133"/>
                  <a:gd name="T83" fmla="*/ 225 h 295"/>
                  <a:gd name="T84" fmla="*/ 7 w 133"/>
                  <a:gd name="T85" fmla="*/ 214 h 295"/>
                  <a:gd name="T86" fmla="*/ 13 w 133"/>
                  <a:gd name="T87" fmla="*/ 192 h 295"/>
                  <a:gd name="T88" fmla="*/ 15 w 133"/>
                  <a:gd name="T89" fmla="*/ 185 h 295"/>
                  <a:gd name="T90" fmla="*/ 11 w 133"/>
                  <a:gd name="T91" fmla="*/ 180 h 295"/>
                  <a:gd name="T92" fmla="*/ 11 w 133"/>
                  <a:gd name="T93" fmla="*/ 173 h 295"/>
                  <a:gd name="T94" fmla="*/ 12 w 133"/>
                  <a:gd name="T95" fmla="*/ 160 h 295"/>
                  <a:gd name="T96" fmla="*/ 12 w 133"/>
                  <a:gd name="T97" fmla="*/ 140 h 295"/>
                  <a:gd name="T98" fmla="*/ 18 w 133"/>
                  <a:gd name="T99" fmla="*/ 130 h 295"/>
                  <a:gd name="T100" fmla="*/ 15 w 133"/>
                  <a:gd name="T101" fmla="*/ 114 h 295"/>
                  <a:gd name="T102" fmla="*/ 20 w 133"/>
                  <a:gd name="T103" fmla="*/ 102 h 295"/>
                  <a:gd name="T104" fmla="*/ 24 w 133"/>
                  <a:gd name="T105" fmla="*/ 86 h 295"/>
                  <a:gd name="T106" fmla="*/ 19 w 133"/>
                  <a:gd name="T107" fmla="*/ 72 h 295"/>
                  <a:gd name="T108" fmla="*/ 23 w 133"/>
                  <a:gd name="T109" fmla="*/ 56 h 295"/>
                  <a:gd name="T110" fmla="*/ 30 w 133"/>
                  <a:gd name="T111" fmla="*/ 41 h 295"/>
                  <a:gd name="T112" fmla="*/ 32 w 133"/>
                  <a:gd name="T113" fmla="*/ 34 h 295"/>
                  <a:gd name="T114" fmla="*/ 34 w 133"/>
                  <a:gd name="T115" fmla="*/ 20 h 295"/>
                  <a:gd name="T116" fmla="*/ 43 w 133"/>
                  <a:gd name="T117" fmla="*/ 8 h 295"/>
                  <a:gd name="T118" fmla="*/ 48 w 133"/>
                  <a:gd name="T11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3" h="295">
                    <a:moveTo>
                      <a:pt x="53" y="294"/>
                    </a:moveTo>
                    <a:lnTo>
                      <a:pt x="47" y="295"/>
                    </a:lnTo>
                    <a:lnTo>
                      <a:pt x="43" y="290"/>
                    </a:lnTo>
                    <a:lnTo>
                      <a:pt x="40" y="290"/>
                    </a:lnTo>
                    <a:lnTo>
                      <a:pt x="32" y="290"/>
                    </a:lnTo>
                    <a:lnTo>
                      <a:pt x="32" y="265"/>
                    </a:lnTo>
                    <a:lnTo>
                      <a:pt x="35" y="271"/>
                    </a:lnTo>
                    <a:lnTo>
                      <a:pt x="38" y="279"/>
                    </a:lnTo>
                    <a:lnTo>
                      <a:pt x="47" y="286"/>
                    </a:lnTo>
                    <a:lnTo>
                      <a:pt x="56" y="289"/>
                    </a:lnTo>
                    <a:lnTo>
                      <a:pt x="53" y="294"/>
                    </a:lnTo>
                    <a:close/>
                    <a:moveTo>
                      <a:pt x="56" y="2"/>
                    </a:moveTo>
                    <a:lnTo>
                      <a:pt x="61" y="6"/>
                    </a:lnTo>
                    <a:lnTo>
                      <a:pt x="64" y="0"/>
                    </a:lnTo>
                    <a:lnTo>
                      <a:pt x="71" y="2"/>
                    </a:lnTo>
                    <a:lnTo>
                      <a:pt x="72" y="3"/>
                    </a:lnTo>
                    <a:lnTo>
                      <a:pt x="84" y="15"/>
                    </a:lnTo>
                    <a:lnTo>
                      <a:pt x="90" y="16"/>
                    </a:lnTo>
                    <a:lnTo>
                      <a:pt x="98" y="21"/>
                    </a:lnTo>
                    <a:lnTo>
                      <a:pt x="105" y="24"/>
                    </a:lnTo>
                    <a:lnTo>
                      <a:pt x="106" y="27"/>
                    </a:lnTo>
                    <a:lnTo>
                      <a:pt x="100" y="39"/>
                    </a:lnTo>
                    <a:lnTo>
                      <a:pt x="106" y="40"/>
                    </a:lnTo>
                    <a:lnTo>
                      <a:pt x="113" y="41"/>
                    </a:lnTo>
                    <a:lnTo>
                      <a:pt x="119" y="40"/>
                    </a:lnTo>
                    <a:lnTo>
                      <a:pt x="125" y="34"/>
                    </a:lnTo>
                    <a:lnTo>
                      <a:pt x="127" y="28"/>
                    </a:lnTo>
                    <a:lnTo>
                      <a:pt x="129" y="27"/>
                    </a:lnTo>
                    <a:lnTo>
                      <a:pt x="133" y="31"/>
                    </a:lnTo>
                    <a:lnTo>
                      <a:pt x="133" y="37"/>
                    </a:lnTo>
                    <a:lnTo>
                      <a:pt x="127" y="41"/>
                    </a:lnTo>
                    <a:lnTo>
                      <a:pt x="123" y="44"/>
                    </a:lnTo>
                    <a:lnTo>
                      <a:pt x="114" y="51"/>
                    </a:lnTo>
                    <a:lnTo>
                      <a:pt x="106" y="62"/>
                    </a:lnTo>
                    <a:lnTo>
                      <a:pt x="105" y="68"/>
                    </a:lnTo>
                    <a:lnTo>
                      <a:pt x="102" y="76"/>
                    </a:lnTo>
                    <a:lnTo>
                      <a:pt x="102" y="84"/>
                    </a:lnTo>
                    <a:lnTo>
                      <a:pt x="101" y="86"/>
                    </a:lnTo>
                    <a:lnTo>
                      <a:pt x="101" y="91"/>
                    </a:lnTo>
                    <a:lnTo>
                      <a:pt x="100" y="96"/>
                    </a:lnTo>
                    <a:lnTo>
                      <a:pt x="108" y="102"/>
                    </a:lnTo>
                    <a:lnTo>
                      <a:pt x="108" y="108"/>
                    </a:lnTo>
                    <a:lnTo>
                      <a:pt x="112" y="111"/>
                    </a:lnTo>
                    <a:lnTo>
                      <a:pt x="112" y="115"/>
                    </a:lnTo>
                    <a:lnTo>
                      <a:pt x="105" y="126"/>
                    </a:lnTo>
                    <a:lnTo>
                      <a:pt x="95" y="131"/>
                    </a:lnTo>
                    <a:lnTo>
                      <a:pt x="82" y="133"/>
                    </a:lnTo>
                    <a:lnTo>
                      <a:pt x="75" y="132"/>
                    </a:lnTo>
                    <a:lnTo>
                      <a:pt x="76" y="137"/>
                    </a:lnTo>
                    <a:lnTo>
                      <a:pt x="75" y="144"/>
                    </a:lnTo>
                    <a:lnTo>
                      <a:pt x="76" y="148"/>
                    </a:lnTo>
                    <a:lnTo>
                      <a:pt x="72" y="151"/>
                    </a:lnTo>
                    <a:lnTo>
                      <a:pt x="65" y="153"/>
                    </a:lnTo>
                    <a:lnTo>
                      <a:pt x="59" y="149"/>
                    </a:lnTo>
                    <a:lnTo>
                      <a:pt x="56" y="151"/>
                    </a:lnTo>
                    <a:lnTo>
                      <a:pt x="56" y="160"/>
                    </a:lnTo>
                    <a:lnTo>
                      <a:pt x="61" y="163"/>
                    </a:lnTo>
                    <a:lnTo>
                      <a:pt x="65" y="160"/>
                    </a:lnTo>
                    <a:lnTo>
                      <a:pt x="67" y="165"/>
                    </a:lnTo>
                    <a:lnTo>
                      <a:pt x="61" y="168"/>
                    </a:lnTo>
                    <a:lnTo>
                      <a:pt x="55" y="173"/>
                    </a:lnTo>
                    <a:lnTo>
                      <a:pt x="54" y="183"/>
                    </a:lnTo>
                    <a:lnTo>
                      <a:pt x="53" y="188"/>
                    </a:lnTo>
                    <a:lnTo>
                      <a:pt x="47" y="188"/>
                    </a:lnTo>
                    <a:lnTo>
                      <a:pt x="41" y="192"/>
                    </a:lnTo>
                    <a:lnTo>
                      <a:pt x="40" y="200"/>
                    </a:lnTo>
                    <a:lnTo>
                      <a:pt x="46" y="207"/>
                    </a:lnTo>
                    <a:lnTo>
                      <a:pt x="53" y="209"/>
                    </a:lnTo>
                    <a:lnTo>
                      <a:pt x="50" y="218"/>
                    </a:lnTo>
                    <a:lnTo>
                      <a:pt x="42" y="224"/>
                    </a:lnTo>
                    <a:lnTo>
                      <a:pt x="38" y="236"/>
                    </a:lnTo>
                    <a:lnTo>
                      <a:pt x="32" y="240"/>
                    </a:lnTo>
                    <a:lnTo>
                      <a:pt x="29" y="244"/>
                    </a:lnTo>
                    <a:lnTo>
                      <a:pt x="31" y="255"/>
                    </a:lnTo>
                    <a:lnTo>
                      <a:pt x="36" y="263"/>
                    </a:lnTo>
                    <a:lnTo>
                      <a:pt x="32" y="261"/>
                    </a:lnTo>
                    <a:lnTo>
                      <a:pt x="26" y="260"/>
                    </a:lnTo>
                    <a:lnTo>
                      <a:pt x="11" y="259"/>
                    </a:lnTo>
                    <a:lnTo>
                      <a:pt x="8" y="252"/>
                    </a:lnTo>
                    <a:lnTo>
                      <a:pt x="8" y="244"/>
                    </a:lnTo>
                    <a:lnTo>
                      <a:pt x="3" y="244"/>
                    </a:lnTo>
                    <a:lnTo>
                      <a:pt x="1" y="241"/>
                    </a:lnTo>
                    <a:lnTo>
                      <a:pt x="0" y="230"/>
                    </a:lnTo>
                    <a:lnTo>
                      <a:pt x="6" y="225"/>
                    </a:lnTo>
                    <a:lnTo>
                      <a:pt x="8" y="219"/>
                    </a:lnTo>
                    <a:lnTo>
                      <a:pt x="7" y="214"/>
                    </a:lnTo>
                    <a:lnTo>
                      <a:pt x="11" y="206"/>
                    </a:lnTo>
                    <a:lnTo>
                      <a:pt x="13" y="192"/>
                    </a:lnTo>
                    <a:lnTo>
                      <a:pt x="12" y="188"/>
                    </a:lnTo>
                    <a:lnTo>
                      <a:pt x="15" y="185"/>
                    </a:lnTo>
                    <a:lnTo>
                      <a:pt x="14" y="182"/>
                    </a:lnTo>
                    <a:lnTo>
                      <a:pt x="11" y="180"/>
                    </a:lnTo>
                    <a:lnTo>
                      <a:pt x="13" y="177"/>
                    </a:lnTo>
                    <a:lnTo>
                      <a:pt x="11" y="173"/>
                    </a:lnTo>
                    <a:lnTo>
                      <a:pt x="8" y="162"/>
                    </a:lnTo>
                    <a:lnTo>
                      <a:pt x="12" y="160"/>
                    </a:lnTo>
                    <a:lnTo>
                      <a:pt x="11" y="149"/>
                    </a:lnTo>
                    <a:lnTo>
                      <a:pt x="12" y="140"/>
                    </a:lnTo>
                    <a:lnTo>
                      <a:pt x="14" y="133"/>
                    </a:lnTo>
                    <a:lnTo>
                      <a:pt x="18" y="130"/>
                    </a:lnTo>
                    <a:lnTo>
                      <a:pt x="15" y="121"/>
                    </a:lnTo>
                    <a:lnTo>
                      <a:pt x="15" y="114"/>
                    </a:lnTo>
                    <a:lnTo>
                      <a:pt x="20" y="108"/>
                    </a:lnTo>
                    <a:lnTo>
                      <a:pt x="20" y="102"/>
                    </a:lnTo>
                    <a:lnTo>
                      <a:pt x="24" y="93"/>
                    </a:lnTo>
                    <a:lnTo>
                      <a:pt x="24" y="86"/>
                    </a:lnTo>
                    <a:lnTo>
                      <a:pt x="23" y="85"/>
                    </a:lnTo>
                    <a:lnTo>
                      <a:pt x="19" y="72"/>
                    </a:lnTo>
                    <a:lnTo>
                      <a:pt x="24" y="63"/>
                    </a:lnTo>
                    <a:lnTo>
                      <a:pt x="23" y="56"/>
                    </a:lnTo>
                    <a:lnTo>
                      <a:pt x="25" y="49"/>
                    </a:lnTo>
                    <a:lnTo>
                      <a:pt x="30" y="41"/>
                    </a:lnTo>
                    <a:lnTo>
                      <a:pt x="35" y="37"/>
                    </a:lnTo>
                    <a:lnTo>
                      <a:pt x="32" y="34"/>
                    </a:lnTo>
                    <a:lnTo>
                      <a:pt x="34" y="32"/>
                    </a:lnTo>
                    <a:lnTo>
                      <a:pt x="34" y="20"/>
                    </a:lnTo>
                    <a:lnTo>
                      <a:pt x="41" y="16"/>
                    </a:lnTo>
                    <a:lnTo>
                      <a:pt x="43" y="8"/>
                    </a:lnTo>
                    <a:lnTo>
                      <a:pt x="43" y="6"/>
                    </a:lnTo>
                    <a:lnTo>
                      <a:pt x="48" y="0"/>
                    </a:lnTo>
                    <a:lnTo>
                      <a:pt x="56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4" name="Figura a mano libera 22"/>
              <p:cNvSpPr>
                <a:spLocks/>
              </p:cNvSpPr>
              <p:nvPr/>
            </p:nvSpPr>
            <p:spPr bwMode="auto">
              <a:xfrm>
                <a:off x="2200275" y="5872163"/>
                <a:ext cx="128588" cy="146050"/>
              </a:xfrm>
              <a:custGeom>
                <a:avLst/>
                <a:gdLst>
                  <a:gd name="T0" fmla="*/ 45 w 81"/>
                  <a:gd name="T1" fmla="*/ 86 h 92"/>
                  <a:gd name="T2" fmla="*/ 38 w 81"/>
                  <a:gd name="T3" fmla="*/ 84 h 92"/>
                  <a:gd name="T4" fmla="*/ 35 w 81"/>
                  <a:gd name="T5" fmla="*/ 90 h 92"/>
                  <a:gd name="T6" fmla="*/ 30 w 81"/>
                  <a:gd name="T7" fmla="*/ 86 h 92"/>
                  <a:gd name="T8" fmla="*/ 22 w 81"/>
                  <a:gd name="T9" fmla="*/ 84 h 92"/>
                  <a:gd name="T10" fmla="*/ 16 w 81"/>
                  <a:gd name="T11" fmla="*/ 90 h 92"/>
                  <a:gd name="T12" fmla="*/ 11 w 81"/>
                  <a:gd name="T13" fmla="*/ 92 h 92"/>
                  <a:gd name="T14" fmla="*/ 9 w 81"/>
                  <a:gd name="T15" fmla="*/ 82 h 92"/>
                  <a:gd name="T16" fmla="*/ 5 w 81"/>
                  <a:gd name="T17" fmla="*/ 73 h 92"/>
                  <a:gd name="T18" fmla="*/ 8 w 81"/>
                  <a:gd name="T19" fmla="*/ 66 h 92"/>
                  <a:gd name="T20" fmla="*/ 4 w 81"/>
                  <a:gd name="T21" fmla="*/ 64 h 92"/>
                  <a:gd name="T22" fmla="*/ 3 w 81"/>
                  <a:gd name="T23" fmla="*/ 59 h 92"/>
                  <a:gd name="T24" fmla="*/ 0 w 81"/>
                  <a:gd name="T25" fmla="*/ 54 h 92"/>
                  <a:gd name="T26" fmla="*/ 4 w 81"/>
                  <a:gd name="T27" fmla="*/ 46 h 92"/>
                  <a:gd name="T28" fmla="*/ 2 w 81"/>
                  <a:gd name="T29" fmla="*/ 41 h 92"/>
                  <a:gd name="T30" fmla="*/ 3 w 81"/>
                  <a:gd name="T31" fmla="*/ 38 h 92"/>
                  <a:gd name="T32" fmla="*/ 2 w 81"/>
                  <a:gd name="T33" fmla="*/ 36 h 92"/>
                  <a:gd name="T34" fmla="*/ 4 w 81"/>
                  <a:gd name="T35" fmla="*/ 32 h 92"/>
                  <a:gd name="T36" fmla="*/ 4 w 81"/>
                  <a:gd name="T37" fmla="*/ 26 h 92"/>
                  <a:gd name="T38" fmla="*/ 5 w 81"/>
                  <a:gd name="T39" fmla="*/ 21 h 92"/>
                  <a:gd name="T40" fmla="*/ 6 w 81"/>
                  <a:gd name="T41" fmla="*/ 19 h 92"/>
                  <a:gd name="T42" fmla="*/ 0 w 81"/>
                  <a:gd name="T43" fmla="*/ 8 h 92"/>
                  <a:gd name="T44" fmla="*/ 5 w 81"/>
                  <a:gd name="T45" fmla="*/ 8 h 92"/>
                  <a:gd name="T46" fmla="*/ 9 w 81"/>
                  <a:gd name="T47" fmla="*/ 8 h 92"/>
                  <a:gd name="T48" fmla="*/ 10 w 81"/>
                  <a:gd name="T49" fmla="*/ 7 h 92"/>
                  <a:gd name="T50" fmla="*/ 16 w 81"/>
                  <a:gd name="T51" fmla="*/ 3 h 92"/>
                  <a:gd name="T52" fmla="*/ 20 w 81"/>
                  <a:gd name="T53" fmla="*/ 1 h 92"/>
                  <a:gd name="T54" fmla="*/ 28 w 81"/>
                  <a:gd name="T55" fmla="*/ 0 h 92"/>
                  <a:gd name="T56" fmla="*/ 28 w 81"/>
                  <a:gd name="T57" fmla="*/ 5 h 92"/>
                  <a:gd name="T58" fmla="*/ 28 w 81"/>
                  <a:gd name="T59" fmla="*/ 8 h 92"/>
                  <a:gd name="T60" fmla="*/ 28 w 81"/>
                  <a:gd name="T61" fmla="*/ 12 h 92"/>
                  <a:gd name="T62" fmla="*/ 35 w 81"/>
                  <a:gd name="T63" fmla="*/ 18 h 92"/>
                  <a:gd name="T64" fmla="*/ 43 w 81"/>
                  <a:gd name="T65" fmla="*/ 19 h 92"/>
                  <a:gd name="T66" fmla="*/ 45 w 81"/>
                  <a:gd name="T67" fmla="*/ 21 h 92"/>
                  <a:gd name="T68" fmla="*/ 50 w 81"/>
                  <a:gd name="T69" fmla="*/ 24 h 92"/>
                  <a:gd name="T70" fmla="*/ 52 w 81"/>
                  <a:gd name="T71" fmla="*/ 25 h 92"/>
                  <a:gd name="T72" fmla="*/ 57 w 81"/>
                  <a:gd name="T73" fmla="*/ 25 h 92"/>
                  <a:gd name="T74" fmla="*/ 61 w 81"/>
                  <a:gd name="T75" fmla="*/ 28 h 92"/>
                  <a:gd name="T76" fmla="*/ 61 w 81"/>
                  <a:gd name="T77" fmla="*/ 31 h 92"/>
                  <a:gd name="T78" fmla="*/ 62 w 81"/>
                  <a:gd name="T79" fmla="*/ 34 h 92"/>
                  <a:gd name="T80" fmla="*/ 62 w 81"/>
                  <a:gd name="T81" fmla="*/ 36 h 92"/>
                  <a:gd name="T82" fmla="*/ 61 w 81"/>
                  <a:gd name="T83" fmla="*/ 36 h 92"/>
                  <a:gd name="T84" fmla="*/ 63 w 81"/>
                  <a:gd name="T85" fmla="*/ 44 h 92"/>
                  <a:gd name="T86" fmla="*/ 76 w 81"/>
                  <a:gd name="T87" fmla="*/ 44 h 92"/>
                  <a:gd name="T88" fmla="*/ 75 w 81"/>
                  <a:gd name="T89" fmla="*/ 49 h 92"/>
                  <a:gd name="T90" fmla="*/ 75 w 81"/>
                  <a:gd name="T91" fmla="*/ 52 h 92"/>
                  <a:gd name="T92" fmla="*/ 79 w 81"/>
                  <a:gd name="T93" fmla="*/ 53 h 92"/>
                  <a:gd name="T94" fmla="*/ 81 w 81"/>
                  <a:gd name="T95" fmla="*/ 58 h 92"/>
                  <a:gd name="T96" fmla="*/ 80 w 81"/>
                  <a:gd name="T97" fmla="*/ 64 h 92"/>
                  <a:gd name="T98" fmla="*/ 78 w 81"/>
                  <a:gd name="T99" fmla="*/ 66 h 92"/>
                  <a:gd name="T100" fmla="*/ 79 w 81"/>
                  <a:gd name="T101" fmla="*/ 71 h 92"/>
                  <a:gd name="T102" fmla="*/ 76 w 81"/>
                  <a:gd name="T103" fmla="*/ 72 h 92"/>
                  <a:gd name="T104" fmla="*/ 76 w 81"/>
                  <a:gd name="T105" fmla="*/ 70 h 92"/>
                  <a:gd name="T106" fmla="*/ 70 w 81"/>
                  <a:gd name="T107" fmla="*/ 66 h 92"/>
                  <a:gd name="T108" fmla="*/ 64 w 81"/>
                  <a:gd name="T109" fmla="*/ 66 h 92"/>
                  <a:gd name="T110" fmla="*/ 52 w 81"/>
                  <a:gd name="T111" fmla="*/ 69 h 92"/>
                  <a:gd name="T112" fmla="*/ 49 w 81"/>
                  <a:gd name="T113" fmla="*/ 75 h 92"/>
                  <a:gd name="T114" fmla="*/ 49 w 81"/>
                  <a:gd name="T115" fmla="*/ 78 h 92"/>
                  <a:gd name="T116" fmla="*/ 46 w 81"/>
                  <a:gd name="T117" fmla="*/ 87 h 92"/>
                  <a:gd name="T118" fmla="*/ 45 w 81"/>
                  <a:gd name="T119" fmla="*/ 8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1" h="92">
                    <a:moveTo>
                      <a:pt x="45" y="86"/>
                    </a:moveTo>
                    <a:lnTo>
                      <a:pt x="38" y="84"/>
                    </a:lnTo>
                    <a:lnTo>
                      <a:pt x="35" y="90"/>
                    </a:lnTo>
                    <a:lnTo>
                      <a:pt x="30" y="86"/>
                    </a:lnTo>
                    <a:lnTo>
                      <a:pt x="22" y="84"/>
                    </a:lnTo>
                    <a:lnTo>
                      <a:pt x="16" y="90"/>
                    </a:lnTo>
                    <a:lnTo>
                      <a:pt x="11" y="92"/>
                    </a:lnTo>
                    <a:lnTo>
                      <a:pt x="9" y="82"/>
                    </a:lnTo>
                    <a:lnTo>
                      <a:pt x="5" y="73"/>
                    </a:lnTo>
                    <a:lnTo>
                      <a:pt x="8" y="66"/>
                    </a:lnTo>
                    <a:lnTo>
                      <a:pt x="4" y="64"/>
                    </a:lnTo>
                    <a:lnTo>
                      <a:pt x="3" y="59"/>
                    </a:lnTo>
                    <a:lnTo>
                      <a:pt x="0" y="54"/>
                    </a:lnTo>
                    <a:lnTo>
                      <a:pt x="4" y="46"/>
                    </a:lnTo>
                    <a:lnTo>
                      <a:pt x="2" y="41"/>
                    </a:lnTo>
                    <a:lnTo>
                      <a:pt x="3" y="38"/>
                    </a:lnTo>
                    <a:lnTo>
                      <a:pt x="2" y="36"/>
                    </a:lnTo>
                    <a:lnTo>
                      <a:pt x="4" y="32"/>
                    </a:lnTo>
                    <a:lnTo>
                      <a:pt x="4" y="26"/>
                    </a:lnTo>
                    <a:lnTo>
                      <a:pt x="5" y="21"/>
                    </a:lnTo>
                    <a:lnTo>
                      <a:pt x="6" y="19"/>
                    </a:lnTo>
                    <a:lnTo>
                      <a:pt x="0" y="8"/>
                    </a:lnTo>
                    <a:lnTo>
                      <a:pt x="5" y="8"/>
                    </a:lnTo>
                    <a:lnTo>
                      <a:pt x="9" y="8"/>
                    </a:lnTo>
                    <a:lnTo>
                      <a:pt x="10" y="7"/>
                    </a:lnTo>
                    <a:lnTo>
                      <a:pt x="16" y="3"/>
                    </a:lnTo>
                    <a:lnTo>
                      <a:pt x="20" y="1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28" y="8"/>
                    </a:lnTo>
                    <a:lnTo>
                      <a:pt x="28" y="12"/>
                    </a:lnTo>
                    <a:lnTo>
                      <a:pt x="35" y="18"/>
                    </a:lnTo>
                    <a:lnTo>
                      <a:pt x="43" y="19"/>
                    </a:lnTo>
                    <a:lnTo>
                      <a:pt x="45" y="21"/>
                    </a:lnTo>
                    <a:lnTo>
                      <a:pt x="50" y="24"/>
                    </a:lnTo>
                    <a:lnTo>
                      <a:pt x="52" y="25"/>
                    </a:lnTo>
                    <a:lnTo>
                      <a:pt x="57" y="25"/>
                    </a:lnTo>
                    <a:lnTo>
                      <a:pt x="61" y="28"/>
                    </a:lnTo>
                    <a:lnTo>
                      <a:pt x="61" y="31"/>
                    </a:lnTo>
                    <a:lnTo>
                      <a:pt x="62" y="34"/>
                    </a:lnTo>
                    <a:lnTo>
                      <a:pt x="62" y="36"/>
                    </a:lnTo>
                    <a:lnTo>
                      <a:pt x="61" y="36"/>
                    </a:lnTo>
                    <a:lnTo>
                      <a:pt x="63" y="44"/>
                    </a:lnTo>
                    <a:lnTo>
                      <a:pt x="76" y="44"/>
                    </a:lnTo>
                    <a:lnTo>
                      <a:pt x="75" y="49"/>
                    </a:lnTo>
                    <a:lnTo>
                      <a:pt x="75" y="52"/>
                    </a:lnTo>
                    <a:lnTo>
                      <a:pt x="79" y="53"/>
                    </a:lnTo>
                    <a:lnTo>
                      <a:pt x="81" y="58"/>
                    </a:lnTo>
                    <a:lnTo>
                      <a:pt x="80" y="64"/>
                    </a:lnTo>
                    <a:lnTo>
                      <a:pt x="78" y="66"/>
                    </a:lnTo>
                    <a:lnTo>
                      <a:pt x="79" y="71"/>
                    </a:lnTo>
                    <a:lnTo>
                      <a:pt x="76" y="72"/>
                    </a:lnTo>
                    <a:lnTo>
                      <a:pt x="76" y="70"/>
                    </a:lnTo>
                    <a:lnTo>
                      <a:pt x="70" y="66"/>
                    </a:lnTo>
                    <a:lnTo>
                      <a:pt x="64" y="66"/>
                    </a:lnTo>
                    <a:lnTo>
                      <a:pt x="52" y="69"/>
                    </a:lnTo>
                    <a:lnTo>
                      <a:pt x="49" y="75"/>
                    </a:lnTo>
                    <a:lnTo>
                      <a:pt x="49" y="78"/>
                    </a:lnTo>
                    <a:lnTo>
                      <a:pt x="46" y="87"/>
                    </a:ln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5" name="Figura a mano libera 23"/>
              <p:cNvSpPr>
                <a:spLocks/>
              </p:cNvSpPr>
              <p:nvPr/>
            </p:nvSpPr>
            <p:spPr bwMode="auto">
              <a:xfrm>
                <a:off x="2152650" y="5711825"/>
                <a:ext cx="417513" cy="436563"/>
              </a:xfrm>
              <a:custGeom>
                <a:avLst/>
                <a:gdLst>
                  <a:gd name="T0" fmla="*/ 131 w 263"/>
                  <a:gd name="T1" fmla="*/ 226 h 275"/>
                  <a:gd name="T2" fmla="*/ 131 w 263"/>
                  <a:gd name="T3" fmla="*/ 213 h 275"/>
                  <a:gd name="T4" fmla="*/ 131 w 263"/>
                  <a:gd name="T5" fmla="*/ 200 h 275"/>
                  <a:gd name="T6" fmla="*/ 123 w 263"/>
                  <a:gd name="T7" fmla="*/ 190 h 275"/>
                  <a:gd name="T8" fmla="*/ 108 w 263"/>
                  <a:gd name="T9" fmla="*/ 187 h 275"/>
                  <a:gd name="T10" fmla="*/ 108 w 263"/>
                  <a:gd name="T11" fmla="*/ 167 h 275"/>
                  <a:gd name="T12" fmla="*/ 105 w 263"/>
                  <a:gd name="T13" fmla="*/ 153 h 275"/>
                  <a:gd name="T14" fmla="*/ 91 w 263"/>
                  <a:gd name="T15" fmla="*/ 137 h 275"/>
                  <a:gd name="T16" fmla="*/ 91 w 263"/>
                  <a:gd name="T17" fmla="*/ 129 h 275"/>
                  <a:gd name="T18" fmla="*/ 75 w 263"/>
                  <a:gd name="T19" fmla="*/ 122 h 275"/>
                  <a:gd name="T20" fmla="*/ 58 w 263"/>
                  <a:gd name="T21" fmla="*/ 109 h 275"/>
                  <a:gd name="T22" fmla="*/ 46 w 263"/>
                  <a:gd name="T23" fmla="*/ 104 h 275"/>
                  <a:gd name="T24" fmla="*/ 30 w 263"/>
                  <a:gd name="T25" fmla="*/ 109 h 275"/>
                  <a:gd name="T26" fmla="*/ 18 w 263"/>
                  <a:gd name="T27" fmla="*/ 103 h 275"/>
                  <a:gd name="T28" fmla="*/ 7 w 263"/>
                  <a:gd name="T29" fmla="*/ 96 h 275"/>
                  <a:gd name="T30" fmla="*/ 3 w 263"/>
                  <a:gd name="T31" fmla="*/ 81 h 275"/>
                  <a:gd name="T32" fmla="*/ 7 w 263"/>
                  <a:gd name="T33" fmla="*/ 70 h 275"/>
                  <a:gd name="T34" fmla="*/ 28 w 263"/>
                  <a:gd name="T35" fmla="*/ 64 h 275"/>
                  <a:gd name="T36" fmla="*/ 27 w 263"/>
                  <a:gd name="T37" fmla="*/ 37 h 275"/>
                  <a:gd name="T38" fmla="*/ 33 w 263"/>
                  <a:gd name="T39" fmla="*/ 29 h 275"/>
                  <a:gd name="T40" fmla="*/ 44 w 263"/>
                  <a:gd name="T41" fmla="*/ 22 h 275"/>
                  <a:gd name="T42" fmla="*/ 52 w 263"/>
                  <a:gd name="T43" fmla="*/ 31 h 275"/>
                  <a:gd name="T44" fmla="*/ 67 w 263"/>
                  <a:gd name="T45" fmla="*/ 26 h 275"/>
                  <a:gd name="T46" fmla="*/ 65 w 263"/>
                  <a:gd name="T47" fmla="*/ 19 h 275"/>
                  <a:gd name="T48" fmla="*/ 63 w 263"/>
                  <a:gd name="T49" fmla="*/ 8 h 275"/>
                  <a:gd name="T50" fmla="*/ 80 w 263"/>
                  <a:gd name="T51" fmla="*/ 8 h 275"/>
                  <a:gd name="T52" fmla="*/ 93 w 263"/>
                  <a:gd name="T53" fmla="*/ 0 h 275"/>
                  <a:gd name="T54" fmla="*/ 97 w 263"/>
                  <a:gd name="T55" fmla="*/ 9 h 275"/>
                  <a:gd name="T56" fmla="*/ 97 w 263"/>
                  <a:gd name="T57" fmla="*/ 23 h 275"/>
                  <a:gd name="T58" fmla="*/ 106 w 263"/>
                  <a:gd name="T59" fmla="*/ 26 h 275"/>
                  <a:gd name="T60" fmla="*/ 117 w 263"/>
                  <a:gd name="T61" fmla="*/ 23 h 275"/>
                  <a:gd name="T62" fmla="*/ 121 w 263"/>
                  <a:gd name="T63" fmla="*/ 19 h 275"/>
                  <a:gd name="T64" fmla="*/ 134 w 263"/>
                  <a:gd name="T65" fmla="*/ 21 h 275"/>
                  <a:gd name="T66" fmla="*/ 141 w 263"/>
                  <a:gd name="T67" fmla="*/ 21 h 275"/>
                  <a:gd name="T68" fmla="*/ 152 w 263"/>
                  <a:gd name="T69" fmla="*/ 8 h 275"/>
                  <a:gd name="T70" fmla="*/ 162 w 263"/>
                  <a:gd name="T71" fmla="*/ 28 h 275"/>
                  <a:gd name="T72" fmla="*/ 170 w 263"/>
                  <a:gd name="T73" fmla="*/ 44 h 275"/>
                  <a:gd name="T74" fmla="*/ 198 w 263"/>
                  <a:gd name="T75" fmla="*/ 50 h 275"/>
                  <a:gd name="T76" fmla="*/ 228 w 263"/>
                  <a:gd name="T77" fmla="*/ 55 h 275"/>
                  <a:gd name="T78" fmla="*/ 257 w 263"/>
                  <a:gd name="T79" fmla="*/ 70 h 275"/>
                  <a:gd name="T80" fmla="*/ 261 w 263"/>
                  <a:gd name="T81" fmla="*/ 96 h 275"/>
                  <a:gd name="T82" fmla="*/ 239 w 263"/>
                  <a:gd name="T83" fmla="*/ 124 h 275"/>
                  <a:gd name="T84" fmla="*/ 234 w 263"/>
                  <a:gd name="T85" fmla="*/ 151 h 275"/>
                  <a:gd name="T86" fmla="*/ 224 w 263"/>
                  <a:gd name="T87" fmla="*/ 178 h 275"/>
                  <a:gd name="T88" fmla="*/ 208 w 263"/>
                  <a:gd name="T89" fmla="*/ 193 h 275"/>
                  <a:gd name="T90" fmla="*/ 176 w 263"/>
                  <a:gd name="T91" fmla="*/ 207 h 275"/>
                  <a:gd name="T92" fmla="*/ 170 w 263"/>
                  <a:gd name="T93" fmla="*/ 231 h 275"/>
                  <a:gd name="T94" fmla="*/ 151 w 263"/>
                  <a:gd name="T95" fmla="*/ 259 h 275"/>
                  <a:gd name="T96" fmla="*/ 137 w 263"/>
                  <a:gd name="T97" fmla="*/ 271 h 275"/>
                  <a:gd name="T98" fmla="*/ 123 w 263"/>
                  <a:gd name="T99" fmla="*/ 25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3" h="275">
                    <a:moveTo>
                      <a:pt x="110" y="247"/>
                    </a:moveTo>
                    <a:lnTo>
                      <a:pt x="118" y="236"/>
                    </a:lnTo>
                    <a:lnTo>
                      <a:pt x="127" y="229"/>
                    </a:lnTo>
                    <a:lnTo>
                      <a:pt x="131" y="226"/>
                    </a:lnTo>
                    <a:lnTo>
                      <a:pt x="137" y="222"/>
                    </a:lnTo>
                    <a:lnTo>
                      <a:pt x="137" y="216"/>
                    </a:lnTo>
                    <a:lnTo>
                      <a:pt x="133" y="212"/>
                    </a:lnTo>
                    <a:lnTo>
                      <a:pt x="131" y="213"/>
                    </a:lnTo>
                    <a:lnTo>
                      <a:pt x="132" y="209"/>
                    </a:lnTo>
                    <a:lnTo>
                      <a:pt x="133" y="205"/>
                    </a:lnTo>
                    <a:lnTo>
                      <a:pt x="133" y="201"/>
                    </a:lnTo>
                    <a:lnTo>
                      <a:pt x="131" y="200"/>
                    </a:lnTo>
                    <a:lnTo>
                      <a:pt x="127" y="201"/>
                    </a:lnTo>
                    <a:lnTo>
                      <a:pt x="124" y="200"/>
                    </a:lnTo>
                    <a:lnTo>
                      <a:pt x="124" y="197"/>
                    </a:lnTo>
                    <a:lnTo>
                      <a:pt x="123" y="190"/>
                    </a:lnTo>
                    <a:lnTo>
                      <a:pt x="122" y="189"/>
                    </a:lnTo>
                    <a:lnTo>
                      <a:pt x="117" y="187"/>
                    </a:lnTo>
                    <a:lnTo>
                      <a:pt x="115" y="188"/>
                    </a:lnTo>
                    <a:lnTo>
                      <a:pt x="108" y="187"/>
                    </a:lnTo>
                    <a:lnTo>
                      <a:pt x="109" y="177"/>
                    </a:lnTo>
                    <a:lnTo>
                      <a:pt x="106" y="173"/>
                    </a:lnTo>
                    <a:lnTo>
                      <a:pt x="109" y="172"/>
                    </a:lnTo>
                    <a:lnTo>
                      <a:pt x="108" y="167"/>
                    </a:lnTo>
                    <a:lnTo>
                      <a:pt x="110" y="165"/>
                    </a:lnTo>
                    <a:lnTo>
                      <a:pt x="111" y="159"/>
                    </a:lnTo>
                    <a:lnTo>
                      <a:pt x="109" y="154"/>
                    </a:lnTo>
                    <a:lnTo>
                      <a:pt x="105" y="153"/>
                    </a:lnTo>
                    <a:lnTo>
                      <a:pt x="105" y="150"/>
                    </a:lnTo>
                    <a:lnTo>
                      <a:pt x="106" y="145"/>
                    </a:lnTo>
                    <a:lnTo>
                      <a:pt x="93" y="145"/>
                    </a:lnTo>
                    <a:lnTo>
                      <a:pt x="91" y="137"/>
                    </a:lnTo>
                    <a:lnTo>
                      <a:pt x="92" y="137"/>
                    </a:lnTo>
                    <a:lnTo>
                      <a:pt x="92" y="135"/>
                    </a:lnTo>
                    <a:lnTo>
                      <a:pt x="91" y="132"/>
                    </a:lnTo>
                    <a:lnTo>
                      <a:pt x="91" y="129"/>
                    </a:lnTo>
                    <a:lnTo>
                      <a:pt x="87" y="126"/>
                    </a:lnTo>
                    <a:lnTo>
                      <a:pt x="82" y="126"/>
                    </a:lnTo>
                    <a:lnTo>
                      <a:pt x="80" y="125"/>
                    </a:lnTo>
                    <a:lnTo>
                      <a:pt x="75" y="122"/>
                    </a:lnTo>
                    <a:lnTo>
                      <a:pt x="73" y="120"/>
                    </a:lnTo>
                    <a:lnTo>
                      <a:pt x="65" y="119"/>
                    </a:lnTo>
                    <a:lnTo>
                      <a:pt x="58" y="113"/>
                    </a:lnTo>
                    <a:lnTo>
                      <a:pt x="58" y="109"/>
                    </a:lnTo>
                    <a:lnTo>
                      <a:pt x="58" y="106"/>
                    </a:lnTo>
                    <a:lnTo>
                      <a:pt x="58" y="101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0" y="108"/>
                    </a:lnTo>
                    <a:lnTo>
                      <a:pt x="39" y="109"/>
                    </a:lnTo>
                    <a:lnTo>
                      <a:pt x="35" y="109"/>
                    </a:lnTo>
                    <a:lnTo>
                      <a:pt x="30" y="109"/>
                    </a:lnTo>
                    <a:lnTo>
                      <a:pt x="27" y="110"/>
                    </a:lnTo>
                    <a:lnTo>
                      <a:pt x="23" y="109"/>
                    </a:lnTo>
                    <a:lnTo>
                      <a:pt x="24" y="100"/>
                    </a:lnTo>
                    <a:lnTo>
                      <a:pt x="18" y="103"/>
                    </a:lnTo>
                    <a:lnTo>
                      <a:pt x="12" y="103"/>
                    </a:lnTo>
                    <a:lnTo>
                      <a:pt x="10" y="100"/>
                    </a:lnTo>
                    <a:lnTo>
                      <a:pt x="5" y="100"/>
                    </a:lnTo>
                    <a:lnTo>
                      <a:pt x="7" y="96"/>
                    </a:lnTo>
                    <a:lnTo>
                      <a:pt x="4" y="92"/>
                    </a:lnTo>
                    <a:lnTo>
                      <a:pt x="0" y="86"/>
                    </a:lnTo>
                    <a:lnTo>
                      <a:pt x="3" y="85"/>
                    </a:lnTo>
                    <a:lnTo>
                      <a:pt x="3" y="81"/>
                    </a:lnTo>
                    <a:lnTo>
                      <a:pt x="6" y="80"/>
                    </a:lnTo>
                    <a:lnTo>
                      <a:pt x="5" y="77"/>
                    </a:lnTo>
                    <a:lnTo>
                      <a:pt x="7" y="74"/>
                    </a:lnTo>
                    <a:lnTo>
                      <a:pt x="7" y="70"/>
                    </a:lnTo>
                    <a:lnTo>
                      <a:pt x="16" y="66"/>
                    </a:lnTo>
                    <a:lnTo>
                      <a:pt x="21" y="64"/>
                    </a:lnTo>
                    <a:lnTo>
                      <a:pt x="22" y="64"/>
                    </a:lnTo>
                    <a:lnTo>
                      <a:pt x="28" y="64"/>
                    </a:lnTo>
                    <a:lnTo>
                      <a:pt x="30" y="46"/>
                    </a:lnTo>
                    <a:lnTo>
                      <a:pt x="32" y="43"/>
                    </a:lnTo>
                    <a:lnTo>
                      <a:pt x="30" y="39"/>
                    </a:lnTo>
                    <a:lnTo>
                      <a:pt x="27" y="37"/>
                    </a:lnTo>
                    <a:lnTo>
                      <a:pt x="27" y="32"/>
                    </a:lnTo>
                    <a:lnTo>
                      <a:pt x="30" y="31"/>
                    </a:lnTo>
                    <a:lnTo>
                      <a:pt x="33" y="32"/>
                    </a:lnTo>
                    <a:lnTo>
                      <a:pt x="33" y="29"/>
                    </a:lnTo>
                    <a:lnTo>
                      <a:pt x="28" y="28"/>
                    </a:lnTo>
                    <a:lnTo>
                      <a:pt x="28" y="25"/>
                    </a:lnTo>
                    <a:lnTo>
                      <a:pt x="41" y="25"/>
                    </a:lnTo>
                    <a:lnTo>
                      <a:pt x="44" y="22"/>
                    </a:lnTo>
                    <a:lnTo>
                      <a:pt x="46" y="25"/>
                    </a:lnTo>
                    <a:lnTo>
                      <a:pt x="47" y="28"/>
                    </a:lnTo>
                    <a:lnTo>
                      <a:pt x="48" y="27"/>
                    </a:lnTo>
                    <a:lnTo>
                      <a:pt x="52" y="31"/>
                    </a:lnTo>
                    <a:lnTo>
                      <a:pt x="57" y="31"/>
                    </a:lnTo>
                    <a:lnTo>
                      <a:pt x="58" y="28"/>
                    </a:lnTo>
                    <a:lnTo>
                      <a:pt x="63" y="27"/>
                    </a:lnTo>
                    <a:lnTo>
                      <a:pt x="67" y="26"/>
                    </a:lnTo>
                    <a:lnTo>
                      <a:pt x="67" y="23"/>
                    </a:lnTo>
                    <a:lnTo>
                      <a:pt x="71" y="21"/>
                    </a:lnTo>
                    <a:lnTo>
                      <a:pt x="71" y="20"/>
                    </a:lnTo>
                    <a:lnTo>
                      <a:pt x="65" y="19"/>
                    </a:lnTo>
                    <a:lnTo>
                      <a:pt x="64" y="15"/>
                    </a:lnTo>
                    <a:lnTo>
                      <a:pt x="65" y="10"/>
                    </a:lnTo>
                    <a:lnTo>
                      <a:pt x="62" y="9"/>
                    </a:lnTo>
                    <a:lnTo>
                      <a:pt x="63" y="8"/>
                    </a:lnTo>
                    <a:lnTo>
                      <a:pt x="68" y="9"/>
                    </a:lnTo>
                    <a:lnTo>
                      <a:pt x="74" y="10"/>
                    </a:lnTo>
                    <a:lnTo>
                      <a:pt x="75" y="9"/>
                    </a:lnTo>
                    <a:lnTo>
                      <a:pt x="80" y="8"/>
                    </a:lnTo>
                    <a:lnTo>
                      <a:pt x="88" y="5"/>
                    </a:lnTo>
                    <a:lnTo>
                      <a:pt x="91" y="3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94" y="2"/>
                    </a:lnTo>
                    <a:lnTo>
                      <a:pt x="93" y="5"/>
                    </a:lnTo>
                    <a:lnTo>
                      <a:pt x="96" y="6"/>
                    </a:lnTo>
                    <a:lnTo>
                      <a:pt x="97" y="9"/>
                    </a:lnTo>
                    <a:lnTo>
                      <a:pt x="96" y="11"/>
                    </a:lnTo>
                    <a:lnTo>
                      <a:pt x="94" y="17"/>
                    </a:lnTo>
                    <a:lnTo>
                      <a:pt x="96" y="21"/>
                    </a:lnTo>
                    <a:lnTo>
                      <a:pt x="97" y="23"/>
                    </a:lnTo>
                    <a:lnTo>
                      <a:pt x="100" y="27"/>
                    </a:lnTo>
                    <a:lnTo>
                      <a:pt x="104" y="27"/>
                    </a:lnTo>
                    <a:lnTo>
                      <a:pt x="105" y="26"/>
                    </a:lnTo>
                    <a:lnTo>
                      <a:pt x="106" y="26"/>
                    </a:lnTo>
                    <a:lnTo>
                      <a:pt x="110" y="25"/>
                    </a:lnTo>
                    <a:lnTo>
                      <a:pt x="112" y="22"/>
                    </a:lnTo>
                    <a:lnTo>
                      <a:pt x="116" y="23"/>
                    </a:lnTo>
                    <a:lnTo>
                      <a:pt x="117" y="23"/>
                    </a:lnTo>
                    <a:lnTo>
                      <a:pt x="121" y="23"/>
                    </a:lnTo>
                    <a:lnTo>
                      <a:pt x="122" y="22"/>
                    </a:lnTo>
                    <a:lnTo>
                      <a:pt x="121" y="21"/>
                    </a:lnTo>
                    <a:lnTo>
                      <a:pt x="121" y="19"/>
                    </a:lnTo>
                    <a:lnTo>
                      <a:pt x="123" y="20"/>
                    </a:lnTo>
                    <a:lnTo>
                      <a:pt x="127" y="19"/>
                    </a:lnTo>
                    <a:lnTo>
                      <a:pt x="131" y="20"/>
                    </a:lnTo>
                    <a:lnTo>
                      <a:pt x="134" y="21"/>
                    </a:lnTo>
                    <a:lnTo>
                      <a:pt x="135" y="20"/>
                    </a:lnTo>
                    <a:lnTo>
                      <a:pt x="138" y="20"/>
                    </a:lnTo>
                    <a:lnTo>
                      <a:pt x="138" y="22"/>
                    </a:lnTo>
                    <a:lnTo>
                      <a:pt x="141" y="21"/>
                    </a:lnTo>
                    <a:lnTo>
                      <a:pt x="144" y="19"/>
                    </a:lnTo>
                    <a:lnTo>
                      <a:pt x="146" y="14"/>
                    </a:lnTo>
                    <a:lnTo>
                      <a:pt x="150" y="8"/>
                    </a:lnTo>
                    <a:lnTo>
                      <a:pt x="152" y="8"/>
                    </a:lnTo>
                    <a:lnTo>
                      <a:pt x="153" y="11"/>
                    </a:lnTo>
                    <a:lnTo>
                      <a:pt x="158" y="23"/>
                    </a:lnTo>
                    <a:lnTo>
                      <a:pt x="162" y="25"/>
                    </a:lnTo>
                    <a:lnTo>
                      <a:pt x="162" y="28"/>
                    </a:lnTo>
                    <a:lnTo>
                      <a:pt x="157" y="34"/>
                    </a:lnTo>
                    <a:lnTo>
                      <a:pt x="158" y="37"/>
                    </a:lnTo>
                    <a:lnTo>
                      <a:pt x="170" y="37"/>
                    </a:lnTo>
                    <a:lnTo>
                      <a:pt x="170" y="44"/>
                    </a:lnTo>
                    <a:lnTo>
                      <a:pt x="175" y="39"/>
                    </a:lnTo>
                    <a:lnTo>
                      <a:pt x="184" y="41"/>
                    </a:lnTo>
                    <a:lnTo>
                      <a:pt x="196" y="46"/>
                    </a:lnTo>
                    <a:lnTo>
                      <a:pt x="198" y="50"/>
                    </a:lnTo>
                    <a:lnTo>
                      <a:pt x="197" y="54"/>
                    </a:lnTo>
                    <a:lnTo>
                      <a:pt x="205" y="51"/>
                    </a:lnTo>
                    <a:lnTo>
                      <a:pt x="219" y="55"/>
                    </a:lnTo>
                    <a:lnTo>
                      <a:pt x="228" y="55"/>
                    </a:lnTo>
                    <a:lnTo>
                      <a:pt x="238" y="61"/>
                    </a:lnTo>
                    <a:lnTo>
                      <a:pt x="246" y="68"/>
                    </a:lnTo>
                    <a:lnTo>
                      <a:pt x="253" y="69"/>
                    </a:lnTo>
                    <a:lnTo>
                      <a:pt x="257" y="70"/>
                    </a:lnTo>
                    <a:lnTo>
                      <a:pt x="260" y="72"/>
                    </a:lnTo>
                    <a:lnTo>
                      <a:pt x="262" y="80"/>
                    </a:lnTo>
                    <a:lnTo>
                      <a:pt x="263" y="85"/>
                    </a:lnTo>
                    <a:lnTo>
                      <a:pt x="261" y="96"/>
                    </a:lnTo>
                    <a:lnTo>
                      <a:pt x="257" y="101"/>
                    </a:lnTo>
                    <a:lnTo>
                      <a:pt x="248" y="109"/>
                    </a:lnTo>
                    <a:lnTo>
                      <a:pt x="244" y="118"/>
                    </a:lnTo>
                    <a:lnTo>
                      <a:pt x="239" y="124"/>
                    </a:lnTo>
                    <a:lnTo>
                      <a:pt x="237" y="124"/>
                    </a:lnTo>
                    <a:lnTo>
                      <a:pt x="236" y="129"/>
                    </a:lnTo>
                    <a:lnTo>
                      <a:pt x="236" y="142"/>
                    </a:lnTo>
                    <a:lnTo>
                      <a:pt x="234" y="151"/>
                    </a:lnTo>
                    <a:lnTo>
                      <a:pt x="233" y="156"/>
                    </a:lnTo>
                    <a:lnTo>
                      <a:pt x="231" y="160"/>
                    </a:lnTo>
                    <a:lnTo>
                      <a:pt x="230" y="168"/>
                    </a:lnTo>
                    <a:lnTo>
                      <a:pt x="224" y="178"/>
                    </a:lnTo>
                    <a:lnTo>
                      <a:pt x="222" y="185"/>
                    </a:lnTo>
                    <a:lnTo>
                      <a:pt x="216" y="189"/>
                    </a:lnTo>
                    <a:lnTo>
                      <a:pt x="215" y="193"/>
                    </a:lnTo>
                    <a:lnTo>
                      <a:pt x="208" y="193"/>
                    </a:lnTo>
                    <a:lnTo>
                      <a:pt x="197" y="196"/>
                    </a:lnTo>
                    <a:lnTo>
                      <a:pt x="192" y="199"/>
                    </a:lnTo>
                    <a:lnTo>
                      <a:pt x="185" y="201"/>
                    </a:lnTo>
                    <a:lnTo>
                      <a:pt x="176" y="207"/>
                    </a:lnTo>
                    <a:lnTo>
                      <a:pt x="172" y="214"/>
                    </a:lnTo>
                    <a:lnTo>
                      <a:pt x="170" y="220"/>
                    </a:lnTo>
                    <a:lnTo>
                      <a:pt x="172" y="224"/>
                    </a:lnTo>
                    <a:lnTo>
                      <a:pt x="170" y="231"/>
                    </a:lnTo>
                    <a:lnTo>
                      <a:pt x="169" y="235"/>
                    </a:lnTo>
                    <a:lnTo>
                      <a:pt x="164" y="240"/>
                    </a:lnTo>
                    <a:lnTo>
                      <a:pt x="157" y="253"/>
                    </a:lnTo>
                    <a:lnTo>
                      <a:pt x="151" y="259"/>
                    </a:lnTo>
                    <a:lnTo>
                      <a:pt x="146" y="263"/>
                    </a:lnTo>
                    <a:lnTo>
                      <a:pt x="143" y="270"/>
                    </a:lnTo>
                    <a:lnTo>
                      <a:pt x="139" y="275"/>
                    </a:lnTo>
                    <a:lnTo>
                      <a:pt x="137" y="271"/>
                    </a:lnTo>
                    <a:lnTo>
                      <a:pt x="140" y="266"/>
                    </a:lnTo>
                    <a:lnTo>
                      <a:pt x="135" y="261"/>
                    </a:lnTo>
                    <a:lnTo>
                      <a:pt x="131" y="257"/>
                    </a:lnTo>
                    <a:lnTo>
                      <a:pt x="123" y="252"/>
                    </a:lnTo>
                    <a:lnTo>
                      <a:pt x="121" y="252"/>
                    </a:lnTo>
                    <a:lnTo>
                      <a:pt x="115" y="246"/>
                    </a:lnTo>
                    <a:lnTo>
                      <a:pt x="110" y="24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1" name="Figura a mano libera 28"/>
              <p:cNvSpPr>
                <a:spLocks/>
              </p:cNvSpPr>
              <p:nvPr/>
            </p:nvSpPr>
            <p:spPr bwMode="auto">
              <a:xfrm>
                <a:off x="1992313" y="5568950"/>
                <a:ext cx="11113" cy="28575"/>
              </a:xfrm>
              <a:custGeom>
                <a:avLst/>
                <a:gdLst>
                  <a:gd name="T0" fmla="*/ 0 w 7"/>
                  <a:gd name="T1" fmla="*/ 5 h 18"/>
                  <a:gd name="T2" fmla="*/ 0 w 7"/>
                  <a:gd name="T3" fmla="*/ 3 h 18"/>
                  <a:gd name="T4" fmla="*/ 1 w 7"/>
                  <a:gd name="T5" fmla="*/ 3 h 18"/>
                  <a:gd name="T6" fmla="*/ 2 w 7"/>
                  <a:gd name="T7" fmla="*/ 5 h 18"/>
                  <a:gd name="T8" fmla="*/ 4 w 7"/>
                  <a:gd name="T9" fmla="*/ 0 h 18"/>
                  <a:gd name="T10" fmla="*/ 6 w 7"/>
                  <a:gd name="T11" fmla="*/ 0 h 18"/>
                  <a:gd name="T12" fmla="*/ 6 w 7"/>
                  <a:gd name="T13" fmla="*/ 1 h 18"/>
                  <a:gd name="T14" fmla="*/ 7 w 7"/>
                  <a:gd name="T15" fmla="*/ 1 h 18"/>
                  <a:gd name="T16" fmla="*/ 7 w 7"/>
                  <a:gd name="T17" fmla="*/ 3 h 18"/>
                  <a:gd name="T18" fmla="*/ 6 w 7"/>
                  <a:gd name="T19" fmla="*/ 6 h 18"/>
                  <a:gd name="T20" fmla="*/ 6 w 7"/>
                  <a:gd name="T21" fmla="*/ 7 h 18"/>
                  <a:gd name="T22" fmla="*/ 6 w 7"/>
                  <a:gd name="T23" fmla="*/ 9 h 18"/>
                  <a:gd name="T24" fmla="*/ 6 w 7"/>
                  <a:gd name="T25" fmla="*/ 11 h 18"/>
                  <a:gd name="T26" fmla="*/ 4 w 7"/>
                  <a:gd name="T27" fmla="*/ 14 h 18"/>
                  <a:gd name="T28" fmla="*/ 3 w 7"/>
                  <a:gd name="T29" fmla="*/ 15 h 18"/>
                  <a:gd name="T30" fmla="*/ 2 w 7"/>
                  <a:gd name="T31" fmla="*/ 15 h 18"/>
                  <a:gd name="T32" fmla="*/ 1 w 7"/>
                  <a:gd name="T33" fmla="*/ 18 h 18"/>
                  <a:gd name="T34" fmla="*/ 0 w 7"/>
                  <a:gd name="T35" fmla="*/ 18 h 18"/>
                  <a:gd name="T36" fmla="*/ 0 w 7"/>
                  <a:gd name="T37" fmla="*/ 11 h 18"/>
                  <a:gd name="T38" fmla="*/ 0 w 7"/>
                  <a:gd name="T3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" h="18">
                    <a:moveTo>
                      <a:pt x="0" y="5"/>
                    </a:moveTo>
                    <a:lnTo>
                      <a:pt x="0" y="3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7" y="3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9"/>
                    </a:lnTo>
                    <a:lnTo>
                      <a:pt x="6" y="11"/>
                    </a:lnTo>
                    <a:lnTo>
                      <a:pt x="4" y="14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8" name="Figura a mano libera 35"/>
              <p:cNvSpPr>
                <a:spLocks noEditPoints="1"/>
              </p:cNvSpPr>
              <p:nvPr/>
            </p:nvSpPr>
            <p:spPr bwMode="auto">
              <a:xfrm>
                <a:off x="2135188" y="5957888"/>
                <a:ext cx="92075" cy="522288"/>
              </a:xfrm>
              <a:custGeom>
                <a:avLst/>
                <a:gdLst>
                  <a:gd name="T0" fmla="*/ 47 w 58"/>
                  <a:gd name="T1" fmla="*/ 320 h 329"/>
                  <a:gd name="T2" fmla="*/ 58 w 58"/>
                  <a:gd name="T3" fmla="*/ 320 h 329"/>
                  <a:gd name="T4" fmla="*/ 51 w 58"/>
                  <a:gd name="T5" fmla="*/ 329 h 329"/>
                  <a:gd name="T6" fmla="*/ 44 w 58"/>
                  <a:gd name="T7" fmla="*/ 328 h 329"/>
                  <a:gd name="T8" fmla="*/ 32 w 58"/>
                  <a:gd name="T9" fmla="*/ 323 h 329"/>
                  <a:gd name="T10" fmla="*/ 16 w 58"/>
                  <a:gd name="T11" fmla="*/ 311 h 329"/>
                  <a:gd name="T12" fmla="*/ 12 w 58"/>
                  <a:gd name="T13" fmla="*/ 300 h 329"/>
                  <a:gd name="T14" fmla="*/ 30 w 58"/>
                  <a:gd name="T15" fmla="*/ 312 h 329"/>
                  <a:gd name="T16" fmla="*/ 36 w 58"/>
                  <a:gd name="T17" fmla="*/ 299 h 329"/>
                  <a:gd name="T18" fmla="*/ 47 w 58"/>
                  <a:gd name="T19" fmla="*/ 295 h 329"/>
                  <a:gd name="T20" fmla="*/ 52 w 58"/>
                  <a:gd name="T21" fmla="*/ 38 h 329"/>
                  <a:gd name="T22" fmla="*/ 58 w 58"/>
                  <a:gd name="T23" fmla="*/ 38 h 329"/>
                  <a:gd name="T24" fmla="*/ 49 w 58"/>
                  <a:gd name="T25" fmla="*/ 50 h 329"/>
                  <a:gd name="T26" fmla="*/ 47 w 58"/>
                  <a:gd name="T27" fmla="*/ 64 h 329"/>
                  <a:gd name="T28" fmla="*/ 45 w 58"/>
                  <a:gd name="T29" fmla="*/ 71 h 329"/>
                  <a:gd name="T30" fmla="*/ 38 w 58"/>
                  <a:gd name="T31" fmla="*/ 86 h 329"/>
                  <a:gd name="T32" fmla="*/ 34 w 58"/>
                  <a:gd name="T33" fmla="*/ 102 h 329"/>
                  <a:gd name="T34" fmla="*/ 39 w 58"/>
                  <a:gd name="T35" fmla="*/ 116 h 329"/>
                  <a:gd name="T36" fmla="*/ 35 w 58"/>
                  <a:gd name="T37" fmla="*/ 132 h 329"/>
                  <a:gd name="T38" fmla="*/ 30 w 58"/>
                  <a:gd name="T39" fmla="*/ 144 h 329"/>
                  <a:gd name="T40" fmla="*/ 33 w 58"/>
                  <a:gd name="T41" fmla="*/ 160 h 329"/>
                  <a:gd name="T42" fmla="*/ 27 w 58"/>
                  <a:gd name="T43" fmla="*/ 170 h 329"/>
                  <a:gd name="T44" fmla="*/ 27 w 58"/>
                  <a:gd name="T45" fmla="*/ 190 h 329"/>
                  <a:gd name="T46" fmla="*/ 26 w 58"/>
                  <a:gd name="T47" fmla="*/ 203 h 329"/>
                  <a:gd name="T48" fmla="*/ 26 w 58"/>
                  <a:gd name="T49" fmla="*/ 210 h 329"/>
                  <a:gd name="T50" fmla="*/ 30 w 58"/>
                  <a:gd name="T51" fmla="*/ 215 h 329"/>
                  <a:gd name="T52" fmla="*/ 28 w 58"/>
                  <a:gd name="T53" fmla="*/ 222 h 329"/>
                  <a:gd name="T54" fmla="*/ 22 w 58"/>
                  <a:gd name="T55" fmla="*/ 244 h 329"/>
                  <a:gd name="T56" fmla="*/ 21 w 58"/>
                  <a:gd name="T57" fmla="*/ 255 h 329"/>
                  <a:gd name="T58" fmla="*/ 16 w 58"/>
                  <a:gd name="T59" fmla="*/ 271 h 329"/>
                  <a:gd name="T60" fmla="*/ 23 w 58"/>
                  <a:gd name="T61" fmla="*/ 274 h 329"/>
                  <a:gd name="T62" fmla="*/ 26 w 58"/>
                  <a:gd name="T63" fmla="*/ 289 h 329"/>
                  <a:gd name="T64" fmla="*/ 47 w 58"/>
                  <a:gd name="T65" fmla="*/ 291 h 329"/>
                  <a:gd name="T66" fmla="*/ 39 w 58"/>
                  <a:gd name="T67" fmla="*/ 294 h 329"/>
                  <a:gd name="T68" fmla="*/ 32 w 58"/>
                  <a:gd name="T69" fmla="*/ 308 h 329"/>
                  <a:gd name="T70" fmla="*/ 21 w 58"/>
                  <a:gd name="T71" fmla="*/ 306 h 329"/>
                  <a:gd name="T72" fmla="*/ 14 w 58"/>
                  <a:gd name="T73" fmla="*/ 297 h 329"/>
                  <a:gd name="T74" fmla="*/ 3 w 58"/>
                  <a:gd name="T75" fmla="*/ 284 h 329"/>
                  <a:gd name="T76" fmla="*/ 1 w 58"/>
                  <a:gd name="T77" fmla="*/ 271 h 329"/>
                  <a:gd name="T78" fmla="*/ 4 w 58"/>
                  <a:gd name="T79" fmla="*/ 244 h 329"/>
                  <a:gd name="T80" fmla="*/ 0 w 58"/>
                  <a:gd name="T81" fmla="*/ 233 h 329"/>
                  <a:gd name="T82" fmla="*/ 9 w 58"/>
                  <a:gd name="T83" fmla="*/ 209 h 329"/>
                  <a:gd name="T84" fmla="*/ 20 w 58"/>
                  <a:gd name="T85" fmla="*/ 193 h 329"/>
                  <a:gd name="T86" fmla="*/ 14 w 58"/>
                  <a:gd name="T87" fmla="*/ 202 h 329"/>
                  <a:gd name="T88" fmla="*/ 11 w 58"/>
                  <a:gd name="T89" fmla="*/ 189 h 329"/>
                  <a:gd name="T90" fmla="*/ 16 w 58"/>
                  <a:gd name="T91" fmla="*/ 166 h 329"/>
                  <a:gd name="T92" fmla="*/ 14 w 58"/>
                  <a:gd name="T93" fmla="*/ 148 h 329"/>
                  <a:gd name="T94" fmla="*/ 21 w 58"/>
                  <a:gd name="T95" fmla="*/ 134 h 329"/>
                  <a:gd name="T96" fmla="*/ 28 w 58"/>
                  <a:gd name="T97" fmla="*/ 109 h 329"/>
                  <a:gd name="T98" fmla="*/ 29 w 58"/>
                  <a:gd name="T99" fmla="*/ 91 h 329"/>
                  <a:gd name="T100" fmla="*/ 32 w 58"/>
                  <a:gd name="T101" fmla="*/ 73 h 329"/>
                  <a:gd name="T102" fmla="*/ 35 w 58"/>
                  <a:gd name="T103" fmla="*/ 42 h 329"/>
                  <a:gd name="T104" fmla="*/ 36 w 58"/>
                  <a:gd name="T105" fmla="*/ 15 h 329"/>
                  <a:gd name="T106" fmla="*/ 39 w 58"/>
                  <a:gd name="T107" fmla="*/ 4 h 329"/>
                  <a:gd name="T108" fmla="*/ 44 w 58"/>
                  <a:gd name="T109" fmla="*/ 5 h 329"/>
                  <a:gd name="T110" fmla="*/ 49 w 58"/>
                  <a:gd name="T111" fmla="*/ 12 h 329"/>
                  <a:gd name="T112" fmla="*/ 50 w 58"/>
                  <a:gd name="T113" fmla="*/ 28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8" h="329">
                    <a:moveTo>
                      <a:pt x="47" y="295"/>
                    </a:moveTo>
                    <a:lnTo>
                      <a:pt x="47" y="320"/>
                    </a:lnTo>
                    <a:lnTo>
                      <a:pt x="55" y="320"/>
                    </a:lnTo>
                    <a:lnTo>
                      <a:pt x="58" y="320"/>
                    </a:lnTo>
                    <a:lnTo>
                      <a:pt x="56" y="325"/>
                    </a:lnTo>
                    <a:lnTo>
                      <a:pt x="51" y="329"/>
                    </a:lnTo>
                    <a:lnTo>
                      <a:pt x="47" y="329"/>
                    </a:lnTo>
                    <a:lnTo>
                      <a:pt x="44" y="328"/>
                    </a:lnTo>
                    <a:lnTo>
                      <a:pt x="39" y="324"/>
                    </a:lnTo>
                    <a:lnTo>
                      <a:pt x="32" y="323"/>
                    </a:lnTo>
                    <a:lnTo>
                      <a:pt x="23" y="317"/>
                    </a:lnTo>
                    <a:lnTo>
                      <a:pt x="16" y="311"/>
                    </a:lnTo>
                    <a:lnTo>
                      <a:pt x="6" y="297"/>
                    </a:lnTo>
                    <a:lnTo>
                      <a:pt x="12" y="300"/>
                    </a:lnTo>
                    <a:lnTo>
                      <a:pt x="22" y="307"/>
                    </a:lnTo>
                    <a:lnTo>
                      <a:pt x="30" y="312"/>
                    </a:lnTo>
                    <a:lnTo>
                      <a:pt x="34" y="306"/>
                    </a:lnTo>
                    <a:lnTo>
                      <a:pt x="36" y="299"/>
                    </a:lnTo>
                    <a:lnTo>
                      <a:pt x="43" y="294"/>
                    </a:lnTo>
                    <a:lnTo>
                      <a:pt x="47" y="295"/>
                    </a:lnTo>
                    <a:close/>
                    <a:moveTo>
                      <a:pt x="50" y="28"/>
                    </a:moveTo>
                    <a:lnTo>
                      <a:pt x="52" y="38"/>
                    </a:lnTo>
                    <a:lnTo>
                      <a:pt x="57" y="36"/>
                    </a:lnTo>
                    <a:lnTo>
                      <a:pt x="58" y="38"/>
                    </a:lnTo>
                    <a:lnTo>
                      <a:pt x="56" y="46"/>
                    </a:lnTo>
                    <a:lnTo>
                      <a:pt x="49" y="50"/>
                    </a:lnTo>
                    <a:lnTo>
                      <a:pt x="49" y="62"/>
                    </a:lnTo>
                    <a:lnTo>
                      <a:pt x="47" y="64"/>
                    </a:lnTo>
                    <a:lnTo>
                      <a:pt x="50" y="67"/>
                    </a:lnTo>
                    <a:lnTo>
                      <a:pt x="45" y="71"/>
                    </a:lnTo>
                    <a:lnTo>
                      <a:pt x="40" y="79"/>
                    </a:lnTo>
                    <a:lnTo>
                      <a:pt x="38" y="86"/>
                    </a:lnTo>
                    <a:lnTo>
                      <a:pt x="39" y="93"/>
                    </a:lnTo>
                    <a:lnTo>
                      <a:pt x="34" y="102"/>
                    </a:lnTo>
                    <a:lnTo>
                      <a:pt x="38" y="115"/>
                    </a:lnTo>
                    <a:lnTo>
                      <a:pt x="39" y="116"/>
                    </a:lnTo>
                    <a:lnTo>
                      <a:pt x="39" y="123"/>
                    </a:lnTo>
                    <a:lnTo>
                      <a:pt x="35" y="132"/>
                    </a:lnTo>
                    <a:lnTo>
                      <a:pt x="35" y="138"/>
                    </a:lnTo>
                    <a:lnTo>
                      <a:pt x="30" y="144"/>
                    </a:lnTo>
                    <a:lnTo>
                      <a:pt x="30" y="151"/>
                    </a:lnTo>
                    <a:lnTo>
                      <a:pt x="33" y="160"/>
                    </a:lnTo>
                    <a:lnTo>
                      <a:pt x="28" y="163"/>
                    </a:lnTo>
                    <a:lnTo>
                      <a:pt x="27" y="170"/>
                    </a:lnTo>
                    <a:lnTo>
                      <a:pt x="26" y="179"/>
                    </a:lnTo>
                    <a:lnTo>
                      <a:pt x="27" y="190"/>
                    </a:lnTo>
                    <a:lnTo>
                      <a:pt x="23" y="192"/>
                    </a:lnTo>
                    <a:lnTo>
                      <a:pt x="26" y="203"/>
                    </a:lnTo>
                    <a:lnTo>
                      <a:pt x="28" y="207"/>
                    </a:lnTo>
                    <a:lnTo>
                      <a:pt x="26" y="210"/>
                    </a:lnTo>
                    <a:lnTo>
                      <a:pt x="29" y="212"/>
                    </a:lnTo>
                    <a:lnTo>
                      <a:pt x="30" y="215"/>
                    </a:lnTo>
                    <a:lnTo>
                      <a:pt x="27" y="218"/>
                    </a:lnTo>
                    <a:lnTo>
                      <a:pt x="28" y="222"/>
                    </a:lnTo>
                    <a:lnTo>
                      <a:pt x="26" y="236"/>
                    </a:lnTo>
                    <a:lnTo>
                      <a:pt x="22" y="244"/>
                    </a:lnTo>
                    <a:lnTo>
                      <a:pt x="22" y="249"/>
                    </a:lnTo>
                    <a:lnTo>
                      <a:pt x="21" y="255"/>
                    </a:lnTo>
                    <a:lnTo>
                      <a:pt x="15" y="260"/>
                    </a:lnTo>
                    <a:lnTo>
                      <a:pt x="16" y="271"/>
                    </a:lnTo>
                    <a:lnTo>
                      <a:pt x="18" y="274"/>
                    </a:lnTo>
                    <a:lnTo>
                      <a:pt x="23" y="274"/>
                    </a:lnTo>
                    <a:lnTo>
                      <a:pt x="22" y="282"/>
                    </a:lnTo>
                    <a:lnTo>
                      <a:pt x="26" y="289"/>
                    </a:lnTo>
                    <a:lnTo>
                      <a:pt x="41" y="290"/>
                    </a:lnTo>
                    <a:lnTo>
                      <a:pt x="47" y="291"/>
                    </a:lnTo>
                    <a:lnTo>
                      <a:pt x="41" y="291"/>
                    </a:lnTo>
                    <a:lnTo>
                      <a:pt x="39" y="294"/>
                    </a:lnTo>
                    <a:lnTo>
                      <a:pt x="33" y="299"/>
                    </a:lnTo>
                    <a:lnTo>
                      <a:pt x="32" y="308"/>
                    </a:lnTo>
                    <a:lnTo>
                      <a:pt x="28" y="309"/>
                    </a:lnTo>
                    <a:lnTo>
                      <a:pt x="21" y="306"/>
                    </a:lnTo>
                    <a:lnTo>
                      <a:pt x="14" y="297"/>
                    </a:lnTo>
                    <a:lnTo>
                      <a:pt x="14" y="297"/>
                    </a:lnTo>
                    <a:lnTo>
                      <a:pt x="5" y="291"/>
                    </a:lnTo>
                    <a:lnTo>
                      <a:pt x="3" y="284"/>
                    </a:lnTo>
                    <a:lnTo>
                      <a:pt x="5" y="278"/>
                    </a:lnTo>
                    <a:lnTo>
                      <a:pt x="1" y="271"/>
                    </a:lnTo>
                    <a:lnTo>
                      <a:pt x="0" y="254"/>
                    </a:lnTo>
                    <a:lnTo>
                      <a:pt x="4" y="244"/>
                    </a:lnTo>
                    <a:lnTo>
                      <a:pt x="10" y="236"/>
                    </a:lnTo>
                    <a:lnTo>
                      <a:pt x="0" y="233"/>
                    </a:lnTo>
                    <a:lnTo>
                      <a:pt x="6" y="225"/>
                    </a:lnTo>
                    <a:lnTo>
                      <a:pt x="9" y="209"/>
                    </a:lnTo>
                    <a:lnTo>
                      <a:pt x="16" y="213"/>
                    </a:lnTo>
                    <a:lnTo>
                      <a:pt x="20" y="193"/>
                    </a:lnTo>
                    <a:lnTo>
                      <a:pt x="16" y="191"/>
                    </a:lnTo>
                    <a:lnTo>
                      <a:pt x="14" y="202"/>
                    </a:lnTo>
                    <a:lnTo>
                      <a:pt x="9" y="201"/>
                    </a:lnTo>
                    <a:lnTo>
                      <a:pt x="11" y="189"/>
                    </a:lnTo>
                    <a:lnTo>
                      <a:pt x="14" y="172"/>
                    </a:lnTo>
                    <a:lnTo>
                      <a:pt x="16" y="166"/>
                    </a:lnTo>
                    <a:lnTo>
                      <a:pt x="15" y="157"/>
                    </a:lnTo>
                    <a:lnTo>
                      <a:pt x="14" y="148"/>
                    </a:lnTo>
                    <a:lnTo>
                      <a:pt x="17" y="148"/>
                    </a:lnTo>
                    <a:lnTo>
                      <a:pt x="21" y="134"/>
                    </a:lnTo>
                    <a:lnTo>
                      <a:pt x="26" y="121"/>
                    </a:lnTo>
                    <a:lnTo>
                      <a:pt x="28" y="109"/>
                    </a:lnTo>
                    <a:lnTo>
                      <a:pt x="27" y="98"/>
                    </a:lnTo>
                    <a:lnTo>
                      <a:pt x="29" y="91"/>
                    </a:lnTo>
                    <a:lnTo>
                      <a:pt x="28" y="82"/>
                    </a:lnTo>
                    <a:lnTo>
                      <a:pt x="32" y="73"/>
                    </a:lnTo>
                    <a:lnTo>
                      <a:pt x="33" y="58"/>
                    </a:lnTo>
                    <a:lnTo>
                      <a:pt x="35" y="42"/>
                    </a:lnTo>
                    <a:lnTo>
                      <a:pt x="38" y="27"/>
                    </a:lnTo>
                    <a:lnTo>
                      <a:pt x="36" y="15"/>
                    </a:lnTo>
                    <a:lnTo>
                      <a:pt x="35" y="5"/>
                    </a:lnTo>
                    <a:lnTo>
                      <a:pt x="39" y="4"/>
                    </a:lnTo>
                    <a:lnTo>
                      <a:pt x="41" y="0"/>
                    </a:lnTo>
                    <a:lnTo>
                      <a:pt x="44" y="5"/>
                    </a:lnTo>
                    <a:lnTo>
                      <a:pt x="45" y="10"/>
                    </a:lnTo>
                    <a:lnTo>
                      <a:pt x="49" y="12"/>
                    </a:lnTo>
                    <a:lnTo>
                      <a:pt x="46" y="19"/>
                    </a:lnTo>
                    <a:lnTo>
                      <a:pt x="50" y="2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6" name="Figura a mano libera 38"/>
              <p:cNvSpPr>
                <a:spLocks/>
              </p:cNvSpPr>
              <p:nvPr/>
            </p:nvSpPr>
            <p:spPr bwMode="auto">
              <a:xfrm>
                <a:off x="2098675" y="5635625"/>
                <a:ext cx="130175" cy="177800"/>
              </a:xfrm>
              <a:custGeom>
                <a:avLst/>
                <a:gdLst>
                  <a:gd name="T0" fmla="*/ 22 w 82"/>
                  <a:gd name="T1" fmla="*/ 83 h 112"/>
                  <a:gd name="T2" fmla="*/ 17 w 82"/>
                  <a:gd name="T3" fmla="*/ 82 h 112"/>
                  <a:gd name="T4" fmla="*/ 10 w 82"/>
                  <a:gd name="T5" fmla="*/ 79 h 112"/>
                  <a:gd name="T6" fmla="*/ 1 w 82"/>
                  <a:gd name="T7" fmla="*/ 74 h 112"/>
                  <a:gd name="T8" fmla="*/ 4 w 82"/>
                  <a:gd name="T9" fmla="*/ 71 h 112"/>
                  <a:gd name="T10" fmla="*/ 5 w 82"/>
                  <a:gd name="T11" fmla="*/ 67 h 112"/>
                  <a:gd name="T12" fmla="*/ 11 w 82"/>
                  <a:gd name="T13" fmla="*/ 62 h 112"/>
                  <a:gd name="T14" fmla="*/ 11 w 82"/>
                  <a:gd name="T15" fmla="*/ 57 h 112"/>
                  <a:gd name="T16" fmla="*/ 11 w 82"/>
                  <a:gd name="T17" fmla="*/ 46 h 112"/>
                  <a:gd name="T18" fmla="*/ 11 w 82"/>
                  <a:gd name="T19" fmla="*/ 39 h 112"/>
                  <a:gd name="T20" fmla="*/ 9 w 82"/>
                  <a:gd name="T21" fmla="*/ 31 h 112"/>
                  <a:gd name="T22" fmla="*/ 12 w 82"/>
                  <a:gd name="T23" fmla="*/ 30 h 112"/>
                  <a:gd name="T24" fmla="*/ 12 w 82"/>
                  <a:gd name="T25" fmla="*/ 25 h 112"/>
                  <a:gd name="T26" fmla="*/ 21 w 82"/>
                  <a:gd name="T27" fmla="*/ 21 h 112"/>
                  <a:gd name="T28" fmla="*/ 23 w 82"/>
                  <a:gd name="T29" fmla="*/ 18 h 112"/>
                  <a:gd name="T30" fmla="*/ 28 w 82"/>
                  <a:gd name="T31" fmla="*/ 10 h 112"/>
                  <a:gd name="T32" fmla="*/ 33 w 82"/>
                  <a:gd name="T33" fmla="*/ 7 h 112"/>
                  <a:gd name="T34" fmla="*/ 44 w 82"/>
                  <a:gd name="T35" fmla="*/ 5 h 112"/>
                  <a:gd name="T36" fmla="*/ 50 w 82"/>
                  <a:gd name="T37" fmla="*/ 0 h 112"/>
                  <a:gd name="T38" fmla="*/ 53 w 82"/>
                  <a:gd name="T39" fmla="*/ 2 h 112"/>
                  <a:gd name="T40" fmla="*/ 47 w 82"/>
                  <a:gd name="T41" fmla="*/ 6 h 112"/>
                  <a:gd name="T42" fmla="*/ 44 w 82"/>
                  <a:gd name="T43" fmla="*/ 11 h 112"/>
                  <a:gd name="T44" fmla="*/ 41 w 82"/>
                  <a:gd name="T45" fmla="*/ 18 h 112"/>
                  <a:gd name="T46" fmla="*/ 43 w 82"/>
                  <a:gd name="T47" fmla="*/ 23 h 112"/>
                  <a:gd name="T48" fmla="*/ 45 w 82"/>
                  <a:gd name="T49" fmla="*/ 28 h 112"/>
                  <a:gd name="T50" fmla="*/ 45 w 82"/>
                  <a:gd name="T51" fmla="*/ 33 h 112"/>
                  <a:gd name="T52" fmla="*/ 46 w 82"/>
                  <a:gd name="T53" fmla="*/ 34 h 112"/>
                  <a:gd name="T54" fmla="*/ 57 w 82"/>
                  <a:gd name="T55" fmla="*/ 36 h 112"/>
                  <a:gd name="T56" fmla="*/ 66 w 82"/>
                  <a:gd name="T57" fmla="*/ 42 h 112"/>
                  <a:gd name="T58" fmla="*/ 73 w 82"/>
                  <a:gd name="T59" fmla="*/ 42 h 112"/>
                  <a:gd name="T60" fmla="*/ 79 w 82"/>
                  <a:gd name="T61" fmla="*/ 42 h 112"/>
                  <a:gd name="T62" fmla="*/ 76 w 82"/>
                  <a:gd name="T63" fmla="*/ 48 h 112"/>
                  <a:gd name="T64" fmla="*/ 78 w 82"/>
                  <a:gd name="T65" fmla="*/ 58 h 112"/>
                  <a:gd name="T66" fmla="*/ 79 w 82"/>
                  <a:gd name="T67" fmla="*/ 62 h 112"/>
                  <a:gd name="T68" fmla="*/ 79 w 82"/>
                  <a:gd name="T69" fmla="*/ 67 h 112"/>
                  <a:gd name="T70" fmla="*/ 82 w 82"/>
                  <a:gd name="T71" fmla="*/ 75 h 112"/>
                  <a:gd name="T72" fmla="*/ 80 w 82"/>
                  <a:gd name="T73" fmla="*/ 73 h 112"/>
                  <a:gd name="T74" fmla="*/ 75 w 82"/>
                  <a:gd name="T75" fmla="*/ 73 h 112"/>
                  <a:gd name="T76" fmla="*/ 62 w 82"/>
                  <a:gd name="T77" fmla="*/ 76 h 112"/>
                  <a:gd name="T78" fmla="*/ 67 w 82"/>
                  <a:gd name="T79" fmla="*/ 80 h 112"/>
                  <a:gd name="T80" fmla="*/ 61 w 82"/>
                  <a:gd name="T81" fmla="*/ 80 h 112"/>
                  <a:gd name="T82" fmla="*/ 64 w 82"/>
                  <a:gd name="T83" fmla="*/ 87 h 112"/>
                  <a:gd name="T84" fmla="*/ 64 w 82"/>
                  <a:gd name="T85" fmla="*/ 94 h 112"/>
                  <a:gd name="T86" fmla="*/ 58 w 82"/>
                  <a:gd name="T87" fmla="*/ 109 h 112"/>
                  <a:gd name="T88" fmla="*/ 61 w 82"/>
                  <a:gd name="T89" fmla="*/ 102 h 112"/>
                  <a:gd name="T90" fmla="*/ 52 w 82"/>
                  <a:gd name="T91" fmla="*/ 99 h 112"/>
                  <a:gd name="T92" fmla="*/ 45 w 82"/>
                  <a:gd name="T93" fmla="*/ 100 h 112"/>
                  <a:gd name="T94" fmla="*/ 37 w 82"/>
                  <a:gd name="T95" fmla="*/ 92 h 112"/>
                  <a:gd name="T96" fmla="*/ 32 w 82"/>
                  <a:gd name="T97" fmla="*/ 87 h 112"/>
                  <a:gd name="T98" fmla="*/ 26 w 82"/>
                  <a:gd name="T99" fmla="*/ 8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" h="112">
                    <a:moveTo>
                      <a:pt x="26" y="85"/>
                    </a:moveTo>
                    <a:lnTo>
                      <a:pt x="22" y="83"/>
                    </a:lnTo>
                    <a:lnTo>
                      <a:pt x="18" y="81"/>
                    </a:lnTo>
                    <a:lnTo>
                      <a:pt x="17" y="82"/>
                    </a:lnTo>
                    <a:lnTo>
                      <a:pt x="11" y="81"/>
                    </a:lnTo>
                    <a:lnTo>
                      <a:pt x="10" y="79"/>
                    </a:lnTo>
                    <a:lnTo>
                      <a:pt x="9" y="79"/>
                    </a:lnTo>
                    <a:lnTo>
                      <a:pt x="1" y="74"/>
                    </a:lnTo>
                    <a:lnTo>
                      <a:pt x="0" y="73"/>
                    </a:lnTo>
                    <a:lnTo>
                      <a:pt x="4" y="71"/>
                    </a:lnTo>
                    <a:lnTo>
                      <a:pt x="3" y="69"/>
                    </a:lnTo>
                    <a:lnTo>
                      <a:pt x="5" y="67"/>
                    </a:lnTo>
                    <a:lnTo>
                      <a:pt x="8" y="65"/>
                    </a:lnTo>
                    <a:lnTo>
                      <a:pt x="11" y="62"/>
                    </a:lnTo>
                    <a:lnTo>
                      <a:pt x="14" y="58"/>
                    </a:lnTo>
                    <a:lnTo>
                      <a:pt x="11" y="57"/>
                    </a:lnTo>
                    <a:lnTo>
                      <a:pt x="12" y="52"/>
                    </a:lnTo>
                    <a:lnTo>
                      <a:pt x="11" y="46"/>
                    </a:lnTo>
                    <a:lnTo>
                      <a:pt x="12" y="45"/>
                    </a:lnTo>
                    <a:lnTo>
                      <a:pt x="11" y="39"/>
                    </a:lnTo>
                    <a:lnTo>
                      <a:pt x="9" y="35"/>
                    </a:lnTo>
                    <a:lnTo>
                      <a:pt x="9" y="31"/>
                    </a:lnTo>
                    <a:lnTo>
                      <a:pt x="11" y="33"/>
                    </a:lnTo>
                    <a:lnTo>
                      <a:pt x="12" y="30"/>
                    </a:lnTo>
                    <a:lnTo>
                      <a:pt x="11" y="27"/>
                    </a:lnTo>
                    <a:lnTo>
                      <a:pt x="12" y="25"/>
                    </a:lnTo>
                    <a:lnTo>
                      <a:pt x="15" y="25"/>
                    </a:lnTo>
                    <a:lnTo>
                      <a:pt x="21" y="21"/>
                    </a:lnTo>
                    <a:lnTo>
                      <a:pt x="23" y="21"/>
                    </a:lnTo>
                    <a:lnTo>
                      <a:pt x="23" y="18"/>
                    </a:lnTo>
                    <a:lnTo>
                      <a:pt x="24" y="12"/>
                    </a:lnTo>
                    <a:lnTo>
                      <a:pt x="28" y="10"/>
                    </a:lnTo>
                    <a:lnTo>
                      <a:pt x="33" y="9"/>
                    </a:lnTo>
                    <a:lnTo>
                      <a:pt x="33" y="7"/>
                    </a:lnTo>
                    <a:lnTo>
                      <a:pt x="38" y="9"/>
                    </a:lnTo>
                    <a:lnTo>
                      <a:pt x="44" y="5"/>
                    </a:lnTo>
                    <a:lnTo>
                      <a:pt x="46" y="4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3" y="2"/>
                    </a:lnTo>
                    <a:lnTo>
                      <a:pt x="52" y="5"/>
                    </a:lnTo>
                    <a:lnTo>
                      <a:pt x="47" y="6"/>
                    </a:lnTo>
                    <a:lnTo>
                      <a:pt x="46" y="9"/>
                    </a:lnTo>
                    <a:lnTo>
                      <a:pt x="44" y="11"/>
                    </a:lnTo>
                    <a:lnTo>
                      <a:pt x="41" y="13"/>
                    </a:lnTo>
                    <a:lnTo>
                      <a:pt x="41" y="18"/>
                    </a:lnTo>
                    <a:lnTo>
                      <a:pt x="39" y="22"/>
                    </a:lnTo>
                    <a:lnTo>
                      <a:pt x="43" y="23"/>
                    </a:lnTo>
                    <a:lnTo>
                      <a:pt x="44" y="25"/>
                    </a:lnTo>
                    <a:lnTo>
                      <a:pt x="45" y="28"/>
                    </a:lnTo>
                    <a:lnTo>
                      <a:pt x="45" y="30"/>
                    </a:lnTo>
                    <a:lnTo>
                      <a:pt x="45" y="33"/>
                    </a:lnTo>
                    <a:lnTo>
                      <a:pt x="45" y="34"/>
                    </a:lnTo>
                    <a:lnTo>
                      <a:pt x="46" y="34"/>
                    </a:lnTo>
                    <a:lnTo>
                      <a:pt x="47" y="36"/>
                    </a:lnTo>
                    <a:lnTo>
                      <a:pt x="57" y="36"/>
                    </a:lnTo>
                    <a:lnTo>
                      <a:pt x="61" y="38"/>
                    </a:lnTo>
                    <a:lnTo>
                      <a:pt x="66" y="42"/>
                    </a:lnTo>
                    <a:lnTo>
                      <a:pt x="68" y="42"/>
                    </a:lnTo>
                    <a:lnTo>
                      <a:pt x="73" y="42"/>
                    </a:lnTo>
                    <a:lnTo>
                      <a:pt x="76" y="41"/>
                    </a:lnTo>
                    <a:lnTo>
                      <a:pt x="79" y="42"/>
                    </a:lnTo>
                    <a:lnTo>
                      <a:pt x="78" y="46"/>
                    </a:lnTo>
                    <a:lnTo>
                      <a:pt x="76" y="48"/>
                    </a:lnTo>
                    <a:lnTo>
                      <a:pt x="75" y="53"/>
                    </a:lnTo>
                    <a:lnTo>
                      <a:pt x="78" y="58"/>
                    </a:lnTo>
                    <a:lnTo>
                      <a:pt x="79" y="60"/>
                    </a:lnTo>
                    <a:lnTo>
                      <a:pt x="79" y="62"/>
                    </a:lnTo>
                    <a:lnTo>
                      <a:pt x="76" y="65"/>
                    </a:lnTo>
                    <a:lnTo>
                      <a:pt x="79" y="67"/>
                    </a:lnTo>
                    <a:lnTo>
                      <a:pt x="80" y="69"/>
                    </a:lnTo>
                    <a:lnTo>
                      <a:pt x="82" y="75"/>
                    </a:lnTo>
                    <a:lnTo>
                      <a:pt x="81" y="76"/>
                    </a:lnTo>
                    <a:lnTo>
                      <a:pt x="80" y="73"/>
                    </a:lnTo>
                    <a:lnTo>
                      <a:pt x="78" y="70"/>
                    </a:lnTo>
                    <a:lnTo>
                      <a:pt x="75" y="73"/>
                    </a:lnTo>
                    <a:lnTo>
                      <a:pt x="62" y="73"/>
                    </a:lnTo>
                    <a:lnTo>
                      <a:pt x="62" y="76"/>
                    </a:lnTo>
                    <a:lnTo>
                      <a:pt x="67" y="77"/>
                    </a:lnTo>
                    <a:lnTo>
                      <a:pt x="67" y="80"/>
                    </a:lnTo>
                    <a:lnTo>
                      <a:pt x="64" y="79"/>
                    </a:lnTo>
                    <a:lnTo>
                      <a:pt x="61" y="80"/>
                    </a:lnTo>
                    <a:lnTo>
                      <a:pt x="61" y="85"/>
                    </a:lnTo>
                    <a:lnTo>
                      <a:pt x="64" y="87"/>
                    </a:lnTo>
                    <a:lnTo>
                      <a:pt x="66" y="91"/>
                    </a:lnTo>
                    <a:lnTo>
                      <a:pt x="64" y="94"/>
                    </a:lnTo>
                    <a:lnTo>
                      <a:pt x="62" y="112"/>
                    </a:lnTo>
                    <a:lnTo>
                      <a:pt x="58" y="109"/>
                    </a:lnTo>
                    <a:lnTo>
                      <a:pt x="57" y="109"/>
                    </a:lnTo>
                    <a:lnTo>
                      <a:pt x="61" y="102"/>
                    </a:lnTo>
                    <a:lnTo>
                      <a:pt x="56" y="99"/>
                    </a:lnTo>
                    <a:lnTo>
                      <a:pt x="52" y="99"/>
                    </a:lnTo>
                    <a:lnTo>
                      <a:pt x="50" y="98"/>
                    </a:lnTo>
                    <a:lnTo>
                      <a:pt x="45" y="100"/>
                    </a:lnTo>
                    <a:lnTo>
                      <a:pt x="40" y="99"/>
                    </a:lnTo>
                    <a:lnTo>
                      <a:pt x="37" y="92"/>
                    </a:lnTo>
                    <a:lnTo>
                      <a:pt x="33" y="91"/>
                    </a:lnTo>
                    <a:lnTo>
                      <a:pt x="32" y="87"/>
                    </a:lnTo>
                    <a:lnTo>
                      <a:pt x="27" y="83"/>
                    </a:lnTo>
                    <a:lnTo>
                      <a:pt x="26" y="8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7" name="Figura a mano libera 39"/>
              <p:cNvSpPr>
                <a:spLocks/>
              </p:cNvSpPr>
              <p:nvPr/>
            </p:nvSpPr>
            <p:spPr bwMode="auto">
              <a:xfrm>
                <a:off x="2025650" y="5649913"/>
                <a:ext cx="36513" cy="31750"/>
              </a:xfrm>
              <a:custGeom>
                <a:avLst/>
                <a:gdLst>
                  <a:gd name="T0" fmla="*/ 20 w 23"/>
                  <a:gd name="T1" fmla="*/ 20 h 20"/>
                  <a:gd name="T2" fmla="*/ 16 w 23"/>
                  <a:gd name="T3" fmla="*/ 18 h 20"/>
                  <a:gd name="T4" fmla="*/ 15 w 23"/>
                  <a:gd name="T5" fmla="*/ 16 h 20"/>
                  <a:gd name="T6" fmla="*/ 16 w 23"/>
                  <a:gd name="T7" fmla="*/ 15 h 20"/>
                  <a:gd name="T8" fmla="*/ 16 w 23"/>
                  <a:gd name="T9" fmla="*/ 14 h 20"/>
                  <a:gd name="T10" fmla="*/ 14 w 23"/>
                  <a:gd name="T11" fmla="*/ 13 h 20"/>
                  <a:gd name="T12" fmla="*/ 11 w 23"/>
                  <a:gd name="T13" fmla="*/ 12 h 20"/>
                  <a:gd name="T14" fmla="*/ 9 w 23"/>
                  <a:gd name="T15" fmla="*/ 10 h 20"/>
                  <a:gd name="T16" fmla="*/ 9 w 23"/>
                  <a:gd name="T17" fmla="*/ 8 h 20"/>
                  <a:gd name="T18" fmla="*/ 6 w 23"/>
                  <a:gd name="T19" fmla="*/ 7 h 20"/>
                  <a:gd name="T20" fmla="*/ 8 w 23"/>
                  <a:gd name="T21" fmla="*/ 9 h 20"/>
                  <a:gd name="T22" fmla="*/ 5 w 23"/>
                  <a:gd name="T23" fmla="*/ 10 h 20"/>
                  <a:gd name="T24" fmla="*/ 4 w 23"/>
                  <a:gd name="T25" fmla="*/ 9 h 20"/>
                  <a:gd name="T26" fmla="*/ 2 w 23"/>
                  <a:gd name="T27" fmla="*/ 8 h 20"/>
                  <a:gd name="T28" fmla="*/ 2 w 23"/>
                  <a:gd name="T29" fmla="*/ 7 h 20"/>
                  <a:gd name="T30" fmla="*/ 2 w 23"/>
                  <a:gd name="T31" fmla="*/ 4 h 20"/>
                  <a:gd name="T32" fmla="*/ 2 w 23"/>
                  <a:gd name="T33" fmla="*/ 2 h 20"/>
                  <a:gd name="T34" fmla="*/ 0 w 23"/>
                  <a:gd name="T35" fmla="*/ 2 h 20"/>
                  <a:gd name="T36" fmla="*/ 2 w 23"/>
                  <a:gd name="T37" fmla="*/ 1 h 20"/>
                  <a:gd name="T38" fmla="*/ 3 w 23"/>
                  <a:gd name="T39" fmla="*/ 0 h 20"/>
                  <a:gd name="T40" fmla="*/ 8 w 23"/>
                  <a:gd name="T41" fmla="*/ 1 h 20"/>
                  <a:gd name="T42" fmla="*/ 9 w 23"/>
                  <a:gd name="T43" fmla="*/ 1 h 20"/>
                  <a:gd name="T44" fmla="*/ 11 w 23"/>
                  <a:gd name="T45" fmla="*/ 1 h 20"/>
                  <a:gd name="T46" fmla="*/ 12 w 23"/>
                  <a:gd name="T47" fmla="*/ 2 h 20"/>
                  <a:gd name="T48" fmla="*/ 14 w 23"/>
                  <a:gd name="T49" fmla="*/ 3 h 20"/>
                  <a:gd name="T50" fmla="*/ 16 w 23"/>
                  <a:gd name="T51" fmla="*/ 1 h 20"/>
                  <a:gd name="T52" fmla="*/ 17 w 23"/>
                  <a:gd name="T53" fmla="*/ 4 h 20"/>
                  <a:gd name="T54" fmla="*/ 20 w 23"/>
                  <a:gd name="T55" fmla="*/ 8 h 20"/>
                  <a:gd name="T56" fmla="*/ 23 w 23"/>
                  <a:gd name="T57" fmla="*/ 10 h 20"/>
                  <a:gd name="T58" fmla="*/ 21 w 23"/>
                  <a:gd name="T59" fmla="*/ 12 h 20"/>
                  <a:gd name="T60" fmla="*/ 21 w 23"/>
                  <a:gd name="T61" fmla="*/ 14 h 20"/>
                  <a:gd name="T62" fmla="*/ 22 w 23"/>
                  <a:gd name="T63" fmla="*/ 15 h 20"/>
                  <a:gd name="T64" fmla="*/ 21 w 23"/>
                  <a:gd name="T65" fmla="*/ 15 h 20"/>
                  <a:gd name="T66" fmla="*/ 21 w 23"/>
                  <a:gd name="T67" fmla="*/ 16 h 20"/>
                  <a:gd name="T68" fmla="*/ 21 w 23"/>
                  <a:gd name="T69" fmla="*/ 18 h 20"/>
                  <a:gd name="T70" fmla="*/ 20 w 23"/>
                  <a:gd name="T7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" h="20">
                    <a:moveTo>
                      <a:pt x="20" y="20"/>
                    </a:moveTo>
                    <a:lnTo>
                      <a:pt x="16" y="18"/>
                    </a:lnTo>
                    <a:lnTo>
                      <a:pt x="15" y="16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4" y="13"/>
                    </a:lnTo>
                    <a:lnTo>
                      <a:pt x="11" y="12"/>
                    </a:lnTo>
                    <a:lnTo>
                      <a:pt x="9" y="10"/>
                    </a:lnTo>
                    <a:lnTo>
                      <a:pt x="9" y="8"/>
                    </a:lnTo>
                    <a:lnTo>
                      <a:pt x="6" y="7"/>
                    </a:lnTo>
                    <a:lnTo>
                      <a:pt x="8" y="9"/>
                    </a:lnTo>
                    <a:lnTo>
                      <a:pt x="5" y="10"/>
                    </a:lnTo>
                    <a:lnTo>
                      <a:pt x="4" y="9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1" y="1"/>
                    </a:lnTo>
                    <a:lnTo>
                      <a:pt x="12" y="2"/>
                    </a:lnTo>
                    <a:lnTo>
                      <a:pt x="14" y="3"/>
                    </a:lnTo>
                    <a:lnTo>
                      <a:pt x="16" y="1"/>
                    </a:lnTo>
                    <a:lnTo>
                      <a:pt x="17" y="4"/>
                    </a:lnTo>
                    <a:lnTo>
                      <a:pt x="20" y="8"/>
                    </a:lnTo>
                    <a:lnTo>
                      <a:pt x="23" y="10"/>
                    </a:lnTo>
                    <a:lnTo>
                      <a:pt x="21" y="12"/>
                    </a:lnTo>
                    <a:lnTo>
                      <a:pt x="21" y="14"/>
                    </a:lnTo>
                    <a:lnTo>
                      <a:pt x="22" y="15"/>
                    </a:lnTo>
                    <a:lnTo>
                      <a:pt x="21" y="15"/>
                    </a:lnTo>
                    <a:lnTo>
                      <a:pt x="21" y="16"/>
                    </a:lnTo>
                    <a:lnTo>
                      <a:pt x="21" y="18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8" name="Figura a mano libera 40"/>
              <p:cNvSpPr>
                <a:spLocks/>
              </p:cNvSpPr>
              <p:nvPr/>
            </p:nvSpPr>
            <p:spPr bwMode="auto">
              <a:xfrm>
                <a:off x="2035175" y="5516563"/>
                <a:ext cx="115888" cy="36513"/>
              </a:xfrm>
              <a:custGeom>
                <a:avLst/>
                <a:gdLst>
                  <a:gd name="T0" fmla="*/ 19 w 73"/>
                  <a:gd name="T1" fmla="*/ 0 h 23"/>
                  <a:gd name="T2" fmla="*/ 25 w 73"/>
                  <a:gd name="T3" fmla="*/ 0 h 23"/>
                  <a:gd name="T4" fmla="*/ 29 w 73"/>
                  <a:gd name="T5" fmla="*/ 0 h 23"/>
                  <a:gd name="T6" fmla="*/ 37 w 73"/>
                  <a:gd name="T7" fmla="*/ 3 h 23"/>
                  <a:gd name="T8" fmla="*/ 39 w 73"/>
                  <a:gd name="T9" fmla="*/ 5 h 23"/>
                  <a:gd name="T10" fmla="*/ 45 w 73"/>
                  <a:gd name="T11" fmla="*/ 5 h 23"/>
                  <a:gd name="T12" fmla="*/ 48 w 73"/>
                  <a:gd name="T13" fmla="*/ 6 h 23"/>
                  <a:gd name="T14" fmla="*/ 54 w 73"/>
                  <a:gd name="T15" fmla="*/ 11 h 23"/>
                  <a:gd name="T16" fmla="*/ 57 w 73"/>
                  <a:gd name="T17" fmla="*/ 13 h 23"/>
                  <a:gd name="T18" fmla="*/ 60 w 73"/>
                  <a:gd name="T19" fmla="*/ 13 h 23"/>
                  <a:gd name="T20" fmla="*/ 63 w 73"/>
                  <a:gd name="T21" fmla="*/ 15 h 23"/>
                  <a:gd name="T22" fmla="*/ 63 w 73"/>
                  <a:gd name="T23" fmla="*/ 17 h 23"/>
                  <a:gd name="T24" fmla="*/ 68 w 73"/>
                  <a:gd name="T25" fmla="*/ 17 h 23"/>
                  <a:gd name="T26" fmla="*/ 73 w 73"/>
                  <a:gd name="T27" fmla="*/ 21 h 23"/>
                  <a:gd name="T28" fmla="*/ 73 w 73"/>
                  <a:gd name="T29" fmla="*/ 22 h 23"/>
                  <a:gd name="T30" fmla="*/ 68 w 73"/>
                  <a:gd name="T31" fmla="*/ 23 h 23"/>
                  <a:gd name="T32" fmla="*/ 63 w 73"/>
                  <a:gd name="T33" fmla="*/ 23 h 23"/>
                  <a:gd name="T34" fmla="*/ 58 w 73"/>
                  <a:gd name="T35" fmla="*/ 23 h 23"/>
                  <a:gd name="T36" fmla="*/ 49 w 73"/>
                  <a:gd name="T37" fmla="*/ 23 h 23"/>
                  <a:gd name="T38" fmla="*/ 54 w 73"/>
                  <a:gd name="T39" fmla="*/ 19 h 23"/>
                  <a:gd name="T40" fmla="*/ 51 w 73"/>
                  <a:gd name="T41" fmla="*/ 17 h 23"/>
                  <a:gd name="T42" fmla="*/ 46 w 73"/>
                  <a:gd name="T43" fmla="*/ 17 h 23"/>
                  <a:gd name="T44" fmla="*/ 44 w 73"/>
                  <a:gd name="T45" fmla="*/ 15 h 23"/>
                  <a:gd name="T46" fmla="*/ 43 w 73"/>
                  <a:gd name="T47" fmla="*/ 11 h 23"/>
                  <a:gd name="T48" fmla="*/ 39 w 73"/>
                  <a:gd name="T49" fmla="*/ 11 h 23"/>
                  <a:gd name="T50" fmla="*/ 33 w 73"/>
                  <a:gd name="T51" fmla="*/ 10 h 23"/>
                  <a:gd name="T52" fmla="*/ 31 w 73"/>
                  <a:gd name="T53" fmla="*/ 7 h 23"/>
                  <a:gd name="T54" fmla="*/ 22 w 73"/>
                  <a:gd name="T55" fmla="*/ 6 h 23"/>
                  <a:gd name="T56" fmla="*/ 20 w 73"/>
                  <a:gd name="T57" fmla="*/ 5 h 23"/>
                  <a:gd name="T58" fmla="*/ 22 w 73"/>
                  <a:gd name="T59" fmla="*/ 4 h 23"/>
                  <a:gd name="T60" fmla="*/ 15 w 73"/>
                  <a:gd name="T61" fmla="*/ 4 h 23"/>
                  <a:gd name="T62" fmla="*/ 10 w 73"/>
                  <a:gd name="T63" fmla="*/ 7 h 23"/>
                  <a:gd name="T64" fmla="*/ 8 w 73"/>
                  <a:gd name="T65" fmla="*/ 7 h 23"/>
                  <a:gd name="T66" fmla="*/ 6 w 73"/>
                  <a:gd name="T67" fmla="*/ 9 h 23"/>
                  <a:gd name="T68" fmla="*/ 4 w 73"/>
                  <a:gd name="T69" fmla="*/ 10 h 23"/>
                  <a:gd name="T70" fmla="*/ 0 w 73"/>
                  <a:gd name="T71" fmla="*/ 9 h 23"/>
                  <a:gd name="T72" fmla="*/ 4 w 73"/>
                  <a:gd name="T73" fmla="*/ 6 h 23"/>
                  <a:gd name="T74" fmla="*/ 5 w 73"/>
                  <a:gd name="T75" fmla="*/ 4 h 23"/>
                  <a:gd name="T76" fmla="*/ 9 w 73"/>
                  <a:gd name="T77" fmla="*/ 3 h 23"/>
                  <a:gd name="T78" fmla="*/ 13 w 73"/>
                  <a:gd name="T79" fmla="*/ 1 h 23"/>
                  <a:gd name="T80" fmla="*/ 17 w 73"/>
                  <a:gd name="T81" fmla="*/ 0 h 23"/>
                  <a:gd name="T82" fmla="*/ 19 w 73"/>
                  <a:gd name="T8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23">
                    <a:moveTo>
                      <a:pt x="19" y="0"/>
                    </a:moveTo>
                    <a:lnTo>
                      <a:pt x="25" y="0"/>
                    </a:lnTo>
                    <a:lnTo>
                      <a:pt x="29" y="0"/>
                    </a:lnTo>
                    <a:lnTo>
                      <a:pt x="37" y="3"/>
                    </a:lnTo>
                    <a:lnTo>
                      <a:pt x="39" y="5"/>
                    </a:lnTo>
                    <a:lnTo>
                      <a:pt x="45" y="5"/>
                    </a:lnTo>
                    <a:lnTo>
                      <a:pt x="48" y="6"/>
                    </a:lnTo>
                    <a:lnTo>
                      <a:pt x="54" y="11"/>
                    </a:lnTo>
                    <a:lnTo>
                      <a:pt x="57" y="13"/>
                    </a:lnTo>
                    <a:lnTo>
                      <a:pt x="60" y="13"/>
                    </a:lnTo>
                    <a:lnTo>
                      <a:pt x="63" y="15"/>
                    </a:lnTo>
                    <a:lnTo>
                      <a:pt x="63" y="17"/>
                    </a:lnTo>
                    <a:lnTo>
                      <a:pt x="68" y="17"/>
                    </a:lnTo>
                    <a:lnTo>
                      <a:pt x="73" y="21"/>
                    </a:lnTo>
                    <a:lnTo>
                      <a:pt x="73" y="22"/>
                    </a:lnTo>
                    <a:lnTo>
                      <a:pt x="68" y="23"/>
                    </a:lnTo>
                    <a:lnTo>
                      <a:pt x="63" y="23"/>
                    </a:lnTo>
                    <a:lnTo>
                      <a:pt x="58" y="23"/>
                    </a:lnTo>
                    <a:lnTo>
                      <a:pt x="49" y="23"/>
                    </a:lnTo>
                    <a:lnTo>
                      <a:pt x="54" y="19"/>
                    </a:lnTo>
                    <a:lnTo>
                      <a:pt x="51" y="17"/>
                    </a:lnTo>
                    <a:lnTo>
                      <a:pt x="46" y="17"/>
                    </a:lnTo>
                    <a:lnTo>
                      <a:pt x="44" y="15"/>
                    </a:lnTo>
                    <a:lnTo>
                      <a:pt x="43" y="11"/>
                    </a:lnTo>
                    <a:lnTo>
                      <a:pt x="39" y="11"/>
                    </a:lnTo>
                    <a:lnTo>
                      <a:pt x="33" y="10"/>
                    </a:lnTo>
                    <a:lnTo>
                      <a:pt x="31" y="7"/>
                    </a:lnTo>
                    <a:lnTo>
                      <a:pt x="22" y="6"/>
                    </a:lnTo>
                    <a:lnTo>
                      <a:pt x="20" y="5"/>
                    </a:lnTo>
                    <a:lnTo>
                      <a:pt x="22" y="4"/>
                    </a:lnTo>
                    <a:lnTo>
                      <a:pt x="15" y="4"/>
                    </a:lnTo>
                    <a:lnTo>
                      <a:pt x="10" y="7"/>
                    </a:lnTo>
                    <a:lnTo>
                      <a:pt x="8" y="7"/>
                    </a:lnTo>
                    <a:lnTo>
                      <a:pt x="6" y="9"/>
                    </a:lnTo>
                    <a:lnTo>
                      <a:pt x="4" y="10"/>
                    </a:lnTo>
                    <a:lnTo>
                      <a:pt x="0" y="9"/>
                    </a:lnTo>
                    <a:lnTo>
                      <a:pt x="4" y="6"/>
                    </a:lnTo>
                    <a:lnTo>
                      <a:pt x="5" y="4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7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4" name="Figura a mano libera 46"/>
              <p:cNvSpPr>
                <a:spLocks/>
              </p:cNvSpPr>
              <p:nvPr/>
            </p:nvSpPr>
            <p:spPr bwMode="auto">
              <a:xfrm>
                <a:off x="2176463" y="5553075"/>
                <a:ext cx="38100" cy="25400"/>
              </a:xfrm>
              <a:custGeom>
                <a:avLst/>
                <a:gdLst>
                  <a:gd name="T0" fmla="*/ 1 w 24"/>
                  <a:gd name="T1" fmla="*/ 1 h 16"/>
                  <a:gd name="T2" fmla="*/ 2 w 24"/>
                  <a:gd name="T3" fmla="*/ 0 h 16"/>
                  <a:gd name="T4" fmla="*/ 7 w 24"/>
                  <a:gd name="T5" fmla="*/ 0 h 16"/>
                  <a:gd name="T6" fmla="*/ 10 w 24"/>
                  <a:gd name="T7" fmla="*/ 3 h 16"/>
                  <a:gd name="T8" fmla="*/ 13 w 24"/>
                  <a:gd name="T9" fmla="*/ 3 h 16"/>
                  <a:gd name="T10" fmla="*/ 14 w 24"/>
                  <a:gd name="T11" fmla="*/ 5 h 16"/>
                  <a:gd name="T12" fmla="*/ 18 w 24"/>
                  <a:gd name="T13" fmla="*/ 4 h 16"/>
                  <a:gd name="T14" fmla="*/ 17 w 24"/>
                  <a:gd name="T15" fmla="*/ 6 h 16"/>
                  <a:gd name="T16" fmla="*/ 20 w 24"/>
                  <a:gd name="T17" fmla="*/ 6 h 16"/>
                  <a:gd name="T18" fmla="*/ 24 w 24"/>
                  <a:gd name="T19" fmla="*/ 10 h 16"/>
                  <a:gd name="T20" fmla="*/ 21 w 24"/>
                  <a:gd name="T21" fmla="*/ 12 h 16"/>
                  <a:gd name="T22" fmla="*/ 18 w 24"/>
                  <a:gd name="T23" fmla="*/ 11 h 16"/>
                  <a:gd name="T24" fmla="*/ 14 w 24"/>
                  <a:gd name="T25" fmla="*/ 11 h 16"/>
                  <a:gd name="T26" fmla="*/ 13 w 24"/>
                  <a:gd name="T27" fmla="*/ 11 h 16"/>
                  <a:gd name="T28" fmla="*/ 12 w 24"/>
                  <a:gd name="T29" fmla="*/ 12 h 16"/>
                  <a:gd name="T30" fmla="*/ 8 w 24"/>
                  <a:gd name="T31" fmla="*/ 12 h 16"/>
                  <a:gd name="T32" fmla="*/ 8 w 24"/>
                  <a:gd name="T33" fmla="*/ 11 h 16"/>
                  <a:gd name="T34" fmla="*/ 6 w 24"/>
                  <a:gd name="T35" fmla="*/ 11 h 16"/>
                  <a:gd name="T36" fmla="*/ 3 w 24"/>
                  <a:gd name="T37" fmla="*/ 16 h 16"/>
                  <a:gd name="T38" fmla="*/ 1 w 24"/>
                  <a:gd name="T39" fmla="*/ 16 h 16"/>
                  <a:gd name="T40" fmla="*/ 1 w 24"/>
                  <a:gd name="T41" fmla="*/ 13 h 16"/>
                  <a:gd name="T42" fmla="*/ 1 w 24"/>
                  <a:gd name="T43" fmla="*/ 11 h 16"/>
                  <a:gd name="T44" fmla="*/ 0 w 24"/>
                  <a:gd name="T45" fmla="*/ 10 h 16"/>
                  <a:gd name="T46" fmla="*/ 1 w 24"/>
                  <a:gd name="T47" fmla="*/ 9 h 16"/>
                  <a:gd name="T48" fmla="*/ 1 w 24"/>
                  <a:gd name="T49" fmla="*/ 5 h 16"/>
                  <a:gd name="T50" fmla="*/ 1 w 24"/>
                  <a:gd name="T51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4" h="16">
                    <a:moveTo>
                      <a:pt x="1" y="1"/>
                    </a:moveTo>
                    <a:lnTo>
                      <a:pt x="2" y="0"/>
                    </a:lnTo>
                    <a:lnTo>
                      <a:pt x="7" y="0"/>
                    </a:lnTo>
                    <a:lnTo>
                      <a:pt x="10" y="3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8" y="4"/>
                    </a:lnTo>
                    <a:lnTo>
                      <a:pt x="17" y="6"/>
                    </a:lnTo>
                    <a:lnTo>
                      <a:pt x="20" y="6"/>
                    </a:lnTo>
                    <a:lnTo>
                      <a:pt x="24" y="10"/>
                    </a:lnTo>
                    <a:lnTo>
                      <a:pt x="21" y="12"/>
                    </a:lnTo>
                    <a:lnTo>
                      <a:pt x="18" y="11"/>
                    </a:lnTo>
                    <a:lnTo>
                      <a:pt x="14" y="11"/>
                    </a:lnTo>
                    <a:lnTo>
                      <a:pt x="13" y="11"/>
                    </a:lnTo>
                    <a:lnTo>
                      <a:pt x="12" y="12"/>
                    </a:lnTo>
                    <a:lnTo>
                      <a:pt x="8" y="12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3" y="16"/>
                    </a:lnTo>
                    <a:lnTo>
                      <a:pt x="1" y="16"/>
                    </a:lnTo>
                    <a:lnTo>
                      <a:pt x="1" y="13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1" y="9"/>
                    </a:lnTo>
                    <a:lnTo>
                      <a:pt x="1" y="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6" name="Figura a mano libera 48"/>
              <p:cNvSpPr>
                <a:spLocks/>
              </p:cNvSpPr>
              <p:nvPr/>
            </p:nvSpPr>
            <p:spPr bwMode="auto">
              <a:xfrm>
                <a:off x="2078038" y="5753100"/>
                <a:ext cx="61913" cy="66675"/>
              </a:xfrm>
              <a:custGeom>
                <a:avLst/>
                <a:gdLst>
                  <a:gd name="T0" fmla="*/ 5 w 39"/>
                  <a:gd name="T1" fmla="*/ 32 h 42"/>
                  <a:gd name="T2" fmla="*/ 8 w 39"/>
                  <a:gd name="T3" fmla="*/ 28 h 42"/>
                  <a:gd name="T4" fmla="*/ 7 w 39"/>
                  <a:gd name="T5" fmla="*/ 24 h 42"/>
                  <a:gd name="T6" fmla="*/ 5 w 39"/>
                  <a:gd name="T7" fmla="*/ 28 h 42"/>
                  <a:gd name="T8" fmla="*/ 0 w 39"/>
                  <a:gd name="T9" fmla="*/ 24 h 42"/>
                  <a:gd name="T10" fmla="*/ 2 w 39"/>
                  <a:gd name="T11" fmla="*/ 23 h 42"/>
                  <a:gd name="T12" fmla="*/ 1 w 39"/>
                  <a:gd name="T13" fmla="*/ 17 h 42"/>
                  <a:gd name="T14" fmla="*/ 4 w 39"/>
                  <a:gd name="T15" fmla="*/ 15 h 42"/>
                  <a:gd name="T16" fmla="*/ 5 w 39"/>
                  <a:gd name="T17" fmla="*/ 12 h 42"/>
                  <a:gd name="T18" fmla="*/ 7 w 39"/>
                  <a:gd name="T19" fmla="*/ 7 h 42"/>
                  <a:gd name="T20" fmla="*/ 6 w 39"/>
                  <a:gd name="T21" fmla="*/ 5 h 42"/>
                  <a:gd name="T22" fmla="*/ 10 w 39"/>
                  <a:gd name="T23" fmla="*/ 3 h 42"/>
                  <a:gd name="T24" fmla="*/ 14 w 39"/>
                  <a:gd name="T25" fmla="*/ 0 h 42"/>
                  <a:gd name="T26" fmla="*/ 22 w 39"/>
                  <a:gd name="T27" fmla="*/ 5 h 42"/>
                  <a:gd name="T28" fmla="*/ 23 w 39"/>
                  <a:gd name="T29" fmla="*/ 5 h 42"/>
                  <a:gd name="T30" fmla="*/ 24 w 39"/>
                  <a:gd name="T31" fmla="*/ 7 h 42"/>
                  <a:gd name="T32" fmla="*/ 30 w 39"/>
                  <a:gd name="T33" fmla="*/ 8 h 42"/>
                  <a:gd name="T34" fmla="*/ 31 w 39"/>
                  <a:gd name="T35" fmla="*/ 7 h 42"/>
                  <a:gd name="T36" fmla="*/ 35 w 39"/>
                  <a:gd name="T37" fmla="*/ 9 h 42"/>
                  <a:gd name="T38" fmla="*/ 39 w 39"/>
                  <a:gd name="T39" fmla="*/ 11 h 42"/>
                  <a:gd name="T40" fmla="*/ 39 w 39"/>
                  <a:gd name="T41" fmla="*/ 15 h 42"/>
                  <a:gd name="T42" fmla="*/ 37 w 39"/>
                  <a:gd name="T43" fmla="*/ 20 h 42"/>
                  <a:gd name="T44" fmla="*/ 30 w 39"/>
                  <a:gd name="T45" fmla="*/ 26 h 42"/>
                  <a:gd name="T46" fmla="*/ 22 w 39"/>
                  <a:gd name="T47" fmla="*/ 30 h 42"/>
                  <a:gd name="T48" fmla="*/ 17 w 39"/>
                  <a:gd name="T49" fmla="*/ 35 h 42"/>
                  <a:gd name="T50" fmla="*/ 16 w 39"/>
                  <a:gd name="T51" fmla="*/ 40 h 42"/>
                  <a:gd name="T52" fmla="*/ 12 w 39"/>
                  <a:gd name="T53" fmla="*/ 42 h 42"/>
                  <a:gd name="T54" fmla="*/ 10 w 39"/>
                  <a:gd name="T55" fmla="*/ 40 h 42"/>
                  <a:gd name="T56" fmla="*/ 7 w 39"/>
                  <a:gd name="T57" fmla="*/ 38 h 42"/>
                  <a:gd name="T58" fmla="*/ 4 w 39"/>
                  <a:gd name="T59" fmla="*/ 40 h 42"/>
                  <a:gd name="T60" fmla="*/ 4 w 39"/>
                  <a:gd name="T61" fmla="*/ 36 h 42"/>
                  <a:gd name="T62" fmla="*/ 6 w 39"/>
                  <a:gd name="T63" fmla="*/ 35 h 42"/>
                  <a:gd name="T64" fmla="*/ 5 w 39"/>
                  <a:gd name="T65" fmla="*/ 3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" h="42">
                    <a:moveTo>
                      <a:pt x="5" y="32"/>
                    </a:moveTo>
                    <a:lnTo>
                      <a:pt x="8" y="28"/>
                    </a:lnTo>
                    <a:lnTo>
                      <a:pt x="7" y="24"/>
                    </a:lnTo>
                    <a:lnTo>
                      <a:pt x="5" y="28"/>
                    </a:lnTo>
                    <a:lnTo>
                      <a:pt x="0" y="24"/>
                    </a:lnTo>
                    <a:lnTo>
                      <a:pt x="2" y="23"/>
                    </a:lnTo>
                    <a:lnTo>
                      <a:pt x="1" y="17"/>
                    </a:lnTo>
                    <a:lnTo>
                      <a:pt x="4" y="15"/>
                    </a:lnTo>
                    <a:lnTo>
                      <a:pt x="5" y="12"/>
                    </a:lnTo>
                    <a:lnTo>
                      <a:pt x="7" y="7"/>
                    </a:lnTo>
                    <a:lnTo>
                      <a:pt x="6" y="5"/>
                    </a:lnTo>
                    <a:lnTo>
                      <a:pt x="10" y="3"/>
                    </a:lnTo>
                    <a:lnTo>
                      <a:pt x="14" y="0"/>
                    </a:lnTo>
                    <a:lnTo>
                      <a:pt x="22" y="5"/>
                    </a:lnTo>
                    <a:lnTo>
                      <a:pt x="23" y="5"/>
                    </a:lnTo>
                    <a:lnTo>
                      <a:pt x="24" y="7"/>
                    </a:lnTo>
                    <a:lnTo>
                      <a:pt x="30" y="8"/>
                    </a:lnTo>
                    <a:lnTo>
                      <a:pt x="31" y="7"/>
                    </a:lnTo>
                    <a:lnTo>
                      <a:pt x="35" y="9"/>
                    </a:lnTo>
                    <a:lnTo>
                      <a:pt x="39" y="11"/>
                    </a:lnTo>
                    <a:lnTo>
                      <a:pt x="39" y="15"/>
                    </a:lnTo>
                    <a:lnTo>
                      <a:pt x="37" y="20"/>
                    </a:lnTo>
                    <a:lnTo>
                      <a:pt x="30" y="26"/>
                    </a:lnTo>
                    <a:lnTo>
                      <a:pt x="22" y="30"/>
                    </a:lnTo>
                    <a:lnTo>
                      <a:pt x="17" y="35"/>
                    </a:lnTo>
                    <a:lnTo>
                      <a:pt x="16" y="40"/>
                    </a:lnTo>
                    <a:lnTo>
                      <a:pt x="12" y="42"/>
                    </a:lnTo>
                    <a:lnTo>
                      <a:pt x="10" y="40"/>
                    </a:lnTo>
                    <a:lnTo>
                      <a:pt x="7" y="38"/>
                    </a:lnTo>
                    <a:lnTo>
                      <a:pt x="4" y="40"/>
                    </a:lnTo>
                    <a:lnTo>
                      <a:pt x="4" y="36"/>
                    </a:lnTo>
                    <a:lnTo>
                      <a:pt x="6" y="3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2" name="Figura a mano libera 54"/>
              <p:cNvSpPr>
                <a:spLocks/>
              </p:cNvSpPr>
              <p:nvPr/>
            </p:nvSpPr>
            <p:spPr bwMode="auto">
              <a:xfrm>
                <a:off x="2289175" y="6400800"/>
                <a:ext cx="36513" cy="19050"/>
              </a:xfrm>
              <a:custGeom>
                <a:avLst/>
                <a:gdLst>
                  <a:gd name="T0" fmla="*/ 0 w 23"/>
                  <a:gd name="T1" fmla="*/ 8 h 12"/>
                  <a:gd name="T2" fmla="*/ 8 w 23"/>
                  <a:gd name="T3" fmla="*/ 1 h 12"/>
                  <a:gd name="T4" fmla="*/ 14 w 23"/>
                  <a:gd name="T5" fmla="*/ 4 h 12"/>
                  <a:gd name="T6" fmla="*/ 18 w 23"/>
                  <a:gd name="T7" fmla="*/ 0 h 12"/>
                  <a:gd name="T8" fmla="*/ 23 w 23"/>
                  <a:gd name="T9" fmla="*/ 4 h 12"/>
                  <a:gd name="T10" fmla="*/ 22 w 23"/>
                  <a:gd name="T11" fmla="*/ 9 h 12"/>
                  <a:gd name="T12" fmla="*/ 12 w 23"/>
                  <a:gd name="T13" fmla="*/ 11 h 12"/>
                  <a:gd name="T14" fmla="*/ 10 w 23"/>
                  <a:gd name="T15" fmla="*/ 8 h 12"/>
                  <a:gd name="T16" fmla="*/ 3 w 23"/>
                  <a:gd name="T17" fmla="*/ 12 h 12"/>
                  <a:gd name="T18" fmla="*/ 0 w 23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2">
                    <a:moveTo>
                      <a:pt x="0" y="8"/>
                    </a:moveTo>
                    <a:lnTo>
                      <a:pt x="8" y="1"/>
                    </a:lnTo>
                    <a:lnTo>
                      <a:pt x="14" y="4"/>
                    </a:lnTo>
                    <a:lnTo>
                      <a:pt x="18" y="0"/>
                    </a:lnTo>
                    <a:lnTo>
                      <a:pt x="23" y="4"/>
                    </a:lnTo>
                    <a:lnTo>
                      <a:pt x="22" y="9"/>
                    </a:lnTo>
                    <a:lnTo>
                      <a:pt x="12" y="11"/>
                    </a:lnTo>
                    <a:lnTo>
                      <a:pt x="10" y="8"/>
                    </a:lnTo>
                    <a:lnTo>
                      <a:pt x="3" y="12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9" name="Figura a mano libera 61"/>
              <p:cNvSpPr>
                <a:spLocks/>
              </p:cNvSpPr>
              <p:nvPr/>
            </p:nvSpPr>
            <p:spPr bwMode="auto">
              <a:xfrm>
                <a:off x="2360613" y="5707063"/>
                <a:ext cx="30163" cy="39688"/>
              </a:xfrm>
              <a:custGeom>
                <a:avLst/>
                <a:gdLst>
                  <a:gd name="T0" fmla="*/ 13 w 19"/>
                  <a:gd name="T1" fmla="*/ 22 h 25"/>
                  <a:gd name="T2" fmla="*/ 10 w 19"/>
                  <a:gd name="T3" fmla="*/ 24 h 25"/>
                  <a:gd name="T4" fmla="*/ 7 w 19"/>
                  <a:gd name="T5" fmla="*/ 25 h 25"/>
                  <a:gd name="T6" fmla="*/ 7 w 19"/>
                  <a:gd name="T7" fmla="*/ 23 h 25"/>
                  <a:gd name="T8" fmla="*/ 4 w 19"/>
                  <a:gd name="T9" fmla="*/ 23 h 25"/>
                  <a:gd name="T10" fmla="*/ 3 w 19"/>
                  <a:gd name="T11" fmla="*/ 24 h 25"/>
                  <a:gd name="T12" fmla="*/ 0 w 19"/>
                  <a:gd name="T13" fmla="*/ 23 h 25"/>
                  <a:gd name="T14" fmla="*/ 2 w 19"/>
                  <a:gd name="T15" fmla="*/ 20 h 25"/>
                  <a:gd name="T16" fmla="*/ 2 w 19"/>
                  <a:gd name="T17" fmla="*/ 17 h 25"/>
                  <a:gd name="T18" fmla="*/ 3 w 19"/>
                  <a:gd name="T19" fmla="*/ 14 h 25"/>
                  <a:gd name="T20" fmla="*/ 1 w 19"/>
                  <a:gd name="T21" fmla="*/ 11 h 25"/>
                  <a:gd name="T22" fmla="*/ 1 w 19"/>
                  <a:gd name="T23" fmla="*/ 6 h 25"/>
                  <a:gd name="T24" fmla="*/ 3 w 19"/>
                  <a:gd name="T25" fmla="*/ 0 h 25"/>
                  <a:gd name="T26" fmla="*/ 6 w 19"/>
                  <a:gd name="T27" fmla="*/ 1 h 25"/>
                  <a:gd name="T28" fmla="*/ 10 w 19"/>
                  <a:gd name="T29" fmla="*/ 2 h 25"/>
                  <a:gd name="T30" fmla="*/ 18 w 19"/>
                  <a:gd name="T31" fmla="*/ 8 h 25"/>
                  <a:gd name="T32" fmla="*/ 19 w 19"/>
                  <a:gd name="T33" fmla="*/ 11 h 25"/>
                  <a:gd name="T34" fmla="*/ 15 w 19"/>
                  <a:gd name="T35" fmla="*/ 17 h 25"/>
                  <a:gd name="T36" fmla="*/ 13 w 19"/>
                  <a:gd name="T37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5">
                    <a:moveTo>
                      <a:pt x="13" y="22"/>
                    </a:moveTo>
                    <a:lnTo>
                      <a:pt x="10" y="24"/>
                    </a:lnTo>
                    <a:lnTo>
                      <a:pt x="7" y="25"/>
                    </a:lnTo>
                    <a:lnTo>
                      <a:pt x="7" y="23"/>
                    </a:lnTo>
                    <a:lnTo>
                      <a:pt x="4" y="23"/>
                    </a:lnTo>
                    <a:lnTo>
                      <a:pt x="3" y="24"/>
                    </a:lnTo>
                    <a:lnTo>
                      <a:pt x="0" y="23"/>
                    </a:lnTo>
                    <a:lnTo>
                      <a:pt x="2" y="20"/>
                    </a:lnTo>
                    <a:lnTo>
                      <a:pt x="2" y="17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1" y="6"/>
                    </a:lnTo>
                    <a:lnTo>
                      <a:pt x="3" y="0"/>
                    </a:lnTo>
                    <a:lnTo>
                      <a:pt x="6" y="1"/>
                    </a:lnTo>
                    <a:lnTo>
                      <a:pt x="10" y="2"/>
                    </a:lnTo>
                    <a:lnTo>
                      <a:pt x="18" y="8"/>
                    </a:lnTo>
                    <a:lnTo>
                      <a:pt x="19" y="11"/>
                    </a:lnTo>
                    <a:lnTo>
                      <a:pt x="15" y="17"/>
                    </a:lnTo>
                    <a:lnTo>
                      <a:pt x="13" y="2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6" name="Figura a mano libera 68"/>
              <p:cNvSpPr>
                <a:spLocks/>
              </p:cNvSpPr>
              <p:nvPr/>
            </p:nvSpPr>
            <p:spPr bwMode="auto">
              <a:xfrm>
                <a:off x="1958975" y="5576888"/>
                <a:ext cx="42863" cy="46038"/>
              </a:xfrm>
              <a:custGeom>
                <a:avLst/>
                <a:gdLst>
                  <a:gd name="T0" fmla="*/ 15 w 27"/>
                  <a:gd name="T1" fmla="*/ 29 h 29"/>
                  <a:gd name="T2" fmla="*/ 11 w 27"/>
                  <a:gd name="T3" fmla="*/ 27 h 29"/>
                  <a:gd name="T4" fmla="*/ 6 w 27"/>
                  <a:gd name="T5" fmla="*/ 27 h 29"/>
                  <a:gd name="T6" fmla="*/ 4 w 27"/>
                  <a:gd name="T7" fmla="*/ 25 h 29"/>
                  <a:gd name="T8" fmla="*/ 0 w 27"/>
                  <a:gd name="T9" fmla="*/ 23 h 29"/>
                  <a:gd name="T10" fmla="*/ 0 w 27"/>
                  <a:gd name="T11" fmla="*/ 20 h 29"/>
                  <a:gd name="T12" fmla="*/ 1 w 27"/>
                  <a:gd name="T13" fmla="*/ 19 h 29"/>
                  <a:gd name="T14" fmla="*/ 0 w 27"/>
                  <a:gd name="T15" fmla="*/ 18 h 29"/>
                  <a:gd name="T16" fmla="*/ 4 w 27"/>
                  <a:gd name="T17" fmla="*/ 12 h 29"/>
                  <a:gd name="T18" fmla="*/ 12 w 27"/>
                  <a:gd name="T19" fmla="*/ 12 h 29"/>
                  <a:gd name="T20" fmla="*/ 12 w 27"/>
                  <a:gd name="T21" fmla="*/ 9 h 29"/>
                  <a:gd name="T22" fmla="*/ 11 w 27"/>
                  <a:gd name="T23" fmla="*/ 9 h 29"/>
                  <a:gd name="T24" fmla="*/ 10 w 27"/>
                  <a:gd name="T25" fmla="*/ 8 h 29"/>
                  <a:gd name="T26" fmla="*/ 7 w 27"/>
                  <a:gd name="T27" fmla="*/ 6 h 29"/>
                  <a:gd name="T28" fmla="*/ 5 w 27"/>
                  <a:gd name="T29" fmla="*/ 3 h 29"/>
                  <a:gd name="T30" fmla="*/ 9 w 27"/>
                  <a:gd name="T31" fmla="*/ 3 h 29"/>
                  <a:gd name="T32" fmla="*/ 9 w 27"/>
                  <a:gd name="T33" fmla="*/ 0 h 29"/>
                  <a:gd name="T34" fmla="*/ 15 w 27"/>
                  <a:gd name="T35" fmla="*/ 0 h 29"/>
                  <a:gd name="T36" fmla="*/ 21 w 27"/>
                  <a:gd name="T37" fmla="*/ 0 h 29"/>
                  <a:gd name="T38" fmla="*/ 21 w 27"/>
                  <a:gd name="T39" fmla="*/ 6 h 29"/>
                  <a:gd name="T40" fmla="*/ 21 w 27"/>
                  <a:gd name="T41" fmla="*/ 13 h 29"/>
                  <a:gd name="T42" fmla="*/ 22 w 27"/>
                  <a:gd name="T43" fmla="*/ 13 h 29"/>
                  <a:gd name="T44" fmla="*/ 24 w 27"/>
                  <a:gd name="T45" fmla="*/ 14 h 29"/>
                  <a:gd name="T46" fmla="*/ 25 w 27"/>
                  <a:gd name="T47" fmla="*/ 13 h 29"/>
                  <a:gd name="T48" fmla="*/ 27 w 27"/>
                  <a:gd name="T49" fmla="*/ 14 h 29"/>
                  <a:gd name="T50" fmla="*/ 24 w 27"/>
                  <a:gd name="T51" fmla="*/ 17 h 29"/>
                  <a:gd name="T52" fmla="*/ 21 w 27"/>
                  <a:gd name="T53" fmla="*/ 19 h 29"/>
                  <a:gd name="T54" fmla="*/ 21 w 27"/>
                  <a:gd name="T55" fmla="*/ 20 h 29"/>
                  <a:gd name="T56" fmla="*/ 21 w 27"/>
                  <a:gd name="T57" fmla="*/ 21 h 29"/>
                  <a:gd name="T58" fmla="*/ 19 w 27"/>
                  <a:gd name="T59" fmla="*/ 24 h 29"/>
                  <a:gd name="T60" fmla="*/ 18 w 27"/>
                  <a:gd name="T61" fmla="*/ 24 h 29"/>
                  <a:gd name="T62" fmla="*/ 18 w 27"/>
                  <a:gd name="T63" fmla="*/ 25 h 29"/>
                  <a:gd name="T64" fmla="*/ 17 w 27"/>
                  <a:gd name="T65" fmla="*/ 25 h 29"/>
                  <a:gd name="T66" fmla="*/ 15 w 27"/>
                  <a:gd name="T67" fmla="*/ 27 h 29"/>
                  <a:gd name="T68" fmla="*/ 15 w 27"/>
                  <a:gd name="T6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" h="29">
                    <a:moveTo>
                      <a:pt x="15" y="29"/>
                    </a:moveTo>
                    <a:lnTo>
                      <a:pt x="11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19"/>
                    </a:lnTo>
                    <a:lnTo>
                      <a:pt x="0" y="18"/>
                    </a:lnTo>
                    <a:lnTo>
                      <a:pt x="4" y="12"/>
                    </a:lnTo>
                    <a:lnTo>
                      <a:pt x="12" y="12"/>
                    </a:lnTo>
                    <a:lnTo>
                      <a:pt x="12" y="9"/>
                    </a:lnTo>
                    <a:lnTo>
                      <a:pt x="11" y="9"/>
                    </a:lnTo>
                    <a:lnTo>
                      <a:pt x="10" y="8"/>
                    </a:lnTo>
                    <a:lnTo>
                      <a:pt x="7" y="6"/>
                    </a:lnTo>
                    <a:lnTo>
                      <a:pt x="5" y="3"/>
                    </a:lnTo>
                    <a:lnTo>
                      <a:pt x="9" y="3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1" y="6"/>
                    </a:lnTo>
                    <a:lnTo>
                      <a:pt x="21" y="13"/>
                    </a:lnTo>
                    <a:lnTo>
                      <a:pt x="22" y="13"/>
                    </a:lnTo>
                    <a:lnTo>
                      <a:pt x="24" y="14"/>
                    </a:lnTo>
                    <a:lnTo>
                      <a:pt x="25" y="13"/>
                    </a:lnTo>
                    <a:lnTo>
                      <a:pt x="27" y="14"/>
                    </a:lnTo>
                    <a:lnTo>
                      <a:pt x="24" y="17"/>
                    </a:lnTo>
                    <a:lnTo>
                      <a:pt x="21" y="19"/>
                    </a:lnTo>
                    <a:lnTo>
                      <a:pt x="21" y="20"/>
                    </a:lnTo>
                    <a:lnTo>
                      <a:pt x="21" y="21"/>
                    </a:lnTo>
                    <a:lnTo>
                      <a:pt x="19" y="24"/>
                    </a:lnTo>
                    <a:lnTo>
                      <a:pt x="18" y="24"/>
                    </a:lnTo>
                    <a:lnTo>
                      <a:pt x="18" y="25"/>
                    </a:lnTo>
                    <a:lnTo>
                      <a:pt x="17" y="25"/>
                    </a:lnTo>
                    <a:lnTo>
                      <a:pt x="15" y="27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8" name="Figura a mano libera 70"/>
              <p:cNvSpPr>
                <a:spLocks/>
              </p:cNvSpPr>
              <p:nvPr/>
            </p:nvSpPr>
            <p:spPr bwMode="auto">
              <a:xfrm>
                <a:off x="2287588" y="5680075"/>
                <a:ext cx="50800" cy="74613"/>
              </a:xfrm>
              <a:custGeom>
                <a:avLst/>
                <a:gdLst>
                  <a:gd name="T0" fmla="*/ 11 w 32"/>
                  <a:gd name="T1" fmla="*/ 0 h 47"/>
                  <a:gd name="T2" fmla="*/ 15 w 32"/>
                  <a:gd name="T3" fmla="*/ 2 h 47"/>
                  <a:gd name="T4" fmla="*/ 19 w 32"/>
                  <a:gd name="T5" fmla="*/ 6 h 47"/>
                  <a:gd name="T6" fmla="*/ 19 w 32"/>
                  <a:gd name="T7" fmla="*/ 10 h 47"/>
                  <a:gd name="T8" fmla="*/ 23 w 32"/>
                  <a:gd name="T9" fmla="*/ 10 h 47"/>
                  <a:gd name="T10" fmla="*/ 26 w 32"/>
                  <a:gd name="T11" fmla="*/ 13 h 47"/>
                  <a:gd name="T12" fmla="*/ 29 w 32"/>
                  <a:gd name="T13" fmla="*/ 16 h 47"/>
                  <a:gd name="T14" fmla="*/ 27 w 32"/>
                  <a:gd name="T15" fmla="*/ 22 h 47"/>
                  <a:gd name="T16" fmla="*/ 23 w 32"/>
                  <a:gd name="T17" fmla="*/ 24 h 47"/>
                  <a:gd name="T18" fmla="*/ 24 w 32"/>
                  <a:gd name="T19" fmla="*/ 25 h 47"/>
                  <a:gd name="T20" fmla="*/ 23 w 32"/>
                  <a:gd name="T21" fmla="*/ 29 h 47"/>
                  <a:gd name="T22" fmla="*/ 25 w 32"/>
                  <a:gd name="T23" fmla="*/ 34 h 47"/>
                  <a:gd name="T24" fmla="*/ 27 w 32"/>
                  <a:gd name="T25" fmla="*/ 34 h 47"/>
                  <a:gd name="T26" fmla="*/ 29 w 32"/>
                  <a:gd name="T27" fmla="*/ 37 h 47"/>
                  <a:gd name="T28" fmla="*/ 32 w 32"/>
                  <a:gd name="T29" fmla="*/ 43 h 47"/>
                  <a:gd name="T30" fmla="*/ 31 w 32"/>
                  <a:gd name="T31" fmla="*/ 43 h 47"/>
                  <a:gd name="T32" fmla="*/ 27 w 32"/>
                  <a:gd name="T33" fmla="*/ 42 h 47"/>
                  <a:gd name="T34" fmla="*/ 25 w 32"/>
                  <a:gd name="T35" fmla="*/ 45 h 47"/>
                  <a:gd name="T36" fmla="*/ 21 w 32"/>
                  <a:gd name="T37" fmla="*/ 46 h 47"/>
                  <a:gd name="T38" fmla="*/ 20 w 32"/>
                  <a:gd name="T39" fmla="*/ 46 h 47"/>
                  <a:gd name="T40" fmla="*/ 19 w 32"/>
                  <a:gd name="T41" fmla="*/ 47 h 47"/>
                  <a:gd name="T42" fmla="*/ 15 w 32"/>
                  <a:gd name="T43" fmla="*/ 47 h 47"/>
                  <a:gd name="T44" fmla="*/ 12 w 32"/>
                  <a:gd name="T45" fmla="*/ 43 h 47"/>
                  <a:gd name="T46" fmla="*/ 11 w 32"/>
                  <a:gd name="T47" fmla="*/ 41 h 47"/>
                  <a:gd name="T48" fmla="*/ 9 w 32"/>
                  <a:gd name="T49" fmla="*/ 37 h 47"/>
                  <a:gd name="T50" fmla="*/ 11 w 32"/>
                  <a:gd name="T51" fmla="*/ 31 h 47"/>
                  <a:gd name="T52" fmla="*/ 12 w 32"/>
                  <a:gd name="T53" fmla="*/ 29 h 47"/>
                  <a:gd name="T54" fmla="*/ 11 w 32"/>
                  <a:gd name="T55" fmla="*/ 26 h 47"/>
                  <a:gd name="T56" fmla="*/ 8 w 32"/>
                  <a:gd name="T57" fmla="*/ 25 h 47"/>
                  <a:gd name="T58" fmla="*/ 9 w 32"/>
                  <a:gd name="T59" fmla="*/ 22 h 47"/>
                  <a:gd name="T60" fmla="*/ 8 w 32"/>
                  <a:gd name="T61" fmla="*/ 20 h 47"/>
                  <a:gd name="T62" fmla="*/ 4 w 32"/>
                  <a:gd name="T63" fmla="*/ 20 h 47"/>
                  <a:gd name="T64" fmla="*/ 0 w 32"/>
                  <a:gd name="T65" fmla="*/ 16 h 47"/>
                  <a:gd name="T66" fmla="*/ 2 w 32"/>
                  <a:gd name="T67" fmla="*/ 14 h 47"/>
                  <a:gd name="T68" fmla="*/ 1 w 32"/>
                  <a:gd name="T69" fmla="*/ 11 h 47"/>
                  <a:gd name="T70" fmla="*/ 6 w 32"/>
                  <a:gd name="T71" fmla="*/ 10 h 47"/>
                  <a:gd name="T72" fmla="*/ 7 w 32"/>
                  <a:gd name="T73" fmla="*/ 8 h 47"/>
                  <a:gd name="T74" fmla="*/ 4 w 32"/>
                  <a:gd name="T75" fmla="*/ 6 h 47"/>
                  <a:gd name="T76" fmla="*/ 6 w 32"/>
                  <a:gd name="T77" fmla="*/ 3 h 47"/>
                  <a:gd name="T78" fmla="*/ 11 w 32"/>
                  <a:gd name="T7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47">
                    <a:moveTo>
                      <a:pt x="11" y="0"/>
                    </a:moveTo>
                    <a:lnTo>
                      <a:pt x="15" y="2"/>
                    </a:lnTo>
                    <a:lnTo>
                      <a:pt x="19" y="6"/>
                    </a:lnTo>
                    <a:lnTo>
                      <a:pt x="19" y="10"/>
                    </a:lnTo>
                    <a:lnTo>
                      <a:pt x="23" y="10"/>
                    </a:lnTo>
                    <a:lnTo>
                      <a:pt x="26" y="13"/>
                    </a:lnTo>
                    <a:lnTo>
                      <a:pt x="29" y="16"/>
                    </a:lnTo>
                    <a:lnTo>
                      <a:pt x="27" y="22"/>
                    </a:lnTo>
                    <a:lnTo>
                      <a:pt x="23" y="24"/>
                    </a:lnTo>
                    <a:lnTo>
                      <a:pt x="24" y="25"/>
                    </a:lnTo>
                    <a:lnTo>
                      <a:pt x="23" y="29"/>
                    </a:lnTo>
                    <a:lnTo>
                      <a:pt x="25" y="34"/>
                    </a:lnTo>
                    <a:lnTo>
                      <a:pt x="27" y="34"/>
                    </a:lnTo>
                    <a:lnTo>
                      <a:pt x="29" y="37"/>
                    </a:lnTo>
                    <a:lnTo>
                      <a:pt x="32" y="43"/>
                    </a:lnTo>
                    <a:lnTo>
                      <a:pt x="31" y="43"/>
                    </a:lnTo>
                    <a:lnTo>
                      <a:pt x="27" y="42"/>
                    </a:lnTo>
                    <a:lnTo>
                      <a:pt x="25" y="45"/>
                    </a:lnTo>
                    <a:lnTo>
                      <a:pt x="21" y="46"/>
                    </a:lnTo>
                    <a:lnTo>
                      <a:pt x="20" y="46"/>
                    </a:lnTo>
                    <a:lnTo>
                      <a:pt x="19" y="47"/>
                    </a:lnTo>
                    <a:lnTo>
                      <a:pt x="15" y="47"/>
                    </a:lnTo>
                    <a:lnTo>
                      <a:pt x="12" y="43"/>
                    </a:lnTo>
                    <a:lnTo>
                      <a:pt x="11" y="41"/>
                    </a:lnTo>
                    <a:lnTo>
                      <a:pt x="9" y="37"/>
                    </a:lnTo>
                    <a:lnTo>
                      <a:pt x="11" y="31"/>
                    </a:lnTo>
                    <a:lnTo>
                      <a:pt x="12" y="29"/>
                    </a:lnTo>
                    <a:lnTo>
                      <a:pt x="11" y="26"/>
                    </a:lnTo>
                    <a:lnTo>
                      <a:pt x="8" y="25"/>
                    </a:lnTo>
                    <a:lnTo>
                      <a:pt x="9" y="22"/>
                    </a:lnTo>
                    <a:lnTo>
                      <a:pt x="8" y="20"/>
                    </a:lnTo>
                    <a:lnTo>
                      <a:pt x="4" y="20"/>
                    </a:lnTo>
                    <a:lnTo>
                      <a:pt x="0" y="16"/>
                    </a:lnTo>
                    <a:lnTo>
                      <a:pt x="2" y="14"/>
                    </a:lnTo>
                    <a:lnTo>
                      <a:pt x="1" y="11"/>
                    </a:lnTo>
                    <a:lnTo>
                      <a:pt x="6" y="10"/>
                    </a:lnTo>
                    <a:lnTo>
                      <a:pt x="7" y="8"/>
                    </a:lnTo>
                    <a:lnTo>
                      <a:pt x="4" y="6"/>
                    </a:lnTo>
                    <a:lnTo>
                      <a:pt x="6" y="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9" name="Figura a mano libera 71"/>
              <p:cNvSpPr>
                <a:spLocks/>
              </p:cNvSpPr>
              <p:nvPr/>
            </p:nvSpPr>
            <p:spPr bwMode="auto">
              <a:xfrm>
                <a:off x="1989138" y="5597525"/>
                <a:ext cx="66675" cy="31750"/>
              </a:xfrm>
              <a:custGeom>
                <a:avLst/>
                <a:gdLst>
                  <a:gd name="T0" fmla="*/ 14 w 42"/>
                  <a:gd name="T1" fmla="*/ 20 h 20"/>
                  <a:gd name="T2" fmla="*/ 13 w 42"/>
                  <a:gd name="T3" fmla="*/ 18 h 20"/>
                  <a:gd name="T4" fmla="*/ 11 w 42"/>
                  <a:gd name="T5" fmla="*/ 18 h 20"/>
                  <a:gd name="T6" fmla="*/ 11 w 42"/>
                  <a:gd name="T7" fmla="*/ 14 h 20"/>
                  <a:gd name="T8" fmla="*/ 10 w 42"/>
                  <a:gd name="T9" fmla="*/ 14 h 20"/>
                  <a:gd name="T10" fmla="*/ 9 w 42"/>
                  <a:gd name="T11" fmla="*/ 13 h 20"/>
                  <a:gd name="T12" fmla="*/ 6 w 42"/>
                  <a:gd name="T13" fmla="*/ 14 h 20"/>
                  <a:gd name="T14" fmla="*/ 5 w 42"/>
                  <a:gd name="T15" fmla="*/ 13 h 20"/>
                  <a:gd name="T16" fmla="*/ 4 w 42"/>
                  <a:gd name="T17" fmla="*/ 12 h 20"/>
                  <a:gd name="T18" fmla="*/ 3 w 42"/>
                  <a:gd name="T19" fmla="*/ 11 h 20"/>
                  <a:gd name="T20" fmla="*/ 0 w 42"/>
                  <a:gd name="T21" fmla="*/ 11 h 20"/>
                  <a:gd name="T22" fmla="*/ 2 w 42"/>
                  <a:gd name="T23" fmla="*/ 8 h 20"/>
                  <a:gd name="T24" fmla="*/ 2 w 42"/>
                  <a:gd name="T25" fmla="*/ 7 h 20"/>
                  <a:gd name="T26" fmla="*/ 2 w 42"/>
                  <a:gd name="T27" fmla="*/ 6 h 20"/>
                  <a:gd name="T28" fmla="*/ 5 w 42"/>
                  <a:gd name="T29" fmla="*/ 4 h 20"/>
                  <a:gd name="T30" fmla="*/ 8 w 42"/>
                  <a:gd name="T31" fmla="*/ 1 h 20"/>
                  <a:gd name="T32" fmla="*/ 9 w 42"/>
                  <a:gd name="T33" fmla="*/ 1 h 20"/>
                  <a:gd name="T34" fmla="*/ 10 w 42"/>
                  <a:gd name="T35" fmla="*/ 0 h 20"/>
                  <a:gd name="T36" fmla="*/ 13 w 42"/>
                  <a:gd name="T37" fmla="*/ 0 h 20"/>
                  <a:gd name="T38" fmla="*/ 13 w 42"/>
                  <a:gd name="T39" fmla="*/ 1 h 20"/>
                  <a:gd name="T40" fmla="*/ 14 w 42"/>
                  <a:gd name="T41" fmla="*/ 1 h 20"/>
                  <a:gd name="T42" fmla="*/ 17 w 42"/>
                  <a:gd name="T43" fmla="*/ 1 h 20"/>
                  <a:gd name="T44" fmla="*/ 20 w 42"/>
                  <a:gd name="T45" fmla="*/ 1 h 20"/>
                  <a:gd name="T46" fmla="*/ 22 w 42"/>
                  <a:gd name="T47" fmla="*/ 0 h 20"/>
                  <a:gd name="T48" fmla="*/ 23 w 42"/>
                  <a:gd name="T49" fmla="*/ 0 h 20"/>
                  <a:gd name="T50" fmla="*/ 25 w 42"/>
                  <a:gd name="T51" fmla="*/ 0 h 20"/>
                  <a:gd name="T52" fmla="*/ 27 w 42"/>
                  <a:gd name="T53" fmla="*/ 0 h 20"/>
                  <a:gd name="T54" fmla="*/ 28 w 42"/>
                  <a:gd name="T55" fmla="*/ 0 h 20"/>
                  <a:gd name="T56" fmla="*/ 29 w 42"/>
                  <a:gd name="T57" fmla="*/ 0 h 20"/>
                  <a:gd name="T58" fmla="*/ 33 w 42"/>
                  <a:gd name="T59" fmla="*/ 0 h 20"/>
                  <a:gd name="T60" fmla="*/ 34 w 42"/>
                  <a:gd name="T61" fmla="*/ 1 h 20"/>
                  <a:gd name="T62" fmla="*/ 35 w 42"/>
                  <a:gd name="T63" fmla="*/ 2 h 20"/>
                  <a:gd name="T64" fmla="*/ 38 w 42"/>
                  <a:gd name="T65" fmla="*/ 4 h 20"/>
                  <a:gd name="T66" fmla="*/ 40 w 42"/>
                  <a:gd name="T67" fmla="*/ 5 h 20"/>
                  <a:gd name="T68" fmla="*/ 42 w 42"/>
                  <a:gd name="T69" fmla="*/ 6 h 20"/>
                  <a:gd name="T70" fmla="*/ 39 w 42"/>
                  <a:gd name="T71" fmla="*/ 6 h 20"/>
                  <a:gd name="T72" fmla="*/ 39 w 42"/>
                  <a:gd name="T73" fmla="*/ 7 h 20"/>
                  <a:gd name="T74" fmla="*/ 37 w 42"/>
                  <a:gd name="T75" fmla="*/ 8 h 20"/>
                  <a:gd name="T76" fmla="*/ 34 w 42"/>
                  <a:gd name="T77" fmla="*/ 8 h 20"/>
                  <a:gd name="T78" fmla="*/ 33 w 42"/>
                  <a:gd name="T79" fmla="*/ 10 h 20"/>
                  <a:gd name="T80" fmla="*/ 32 w 42"/>
                  <a:gd name="T81" fmla="*/ 8 h 20"/>
                  <a:gd name="T82" fmla="*/ 31 w 42"/>
                  <a:gd name="T83" fmla="*/ 7 h 20"/>
                  <a:gd name="T84" fmla="*/ 31 w 42"/>
                  <a:gd name="T85" fmla="*/ 8 h 20"/>
                  <a:gd name="T86" fmla="*/ 29 w 42"/>
                  <a:gd name="T87" fmla="*/ 10 h 20"/>
                  <a:gd name="T88" fmla="*/ 28 w 42"/>
                  <a:gd name="T89" fmla="*/ 10 h 20"/>
                  <a:gd name="T90" fmla="*/ 28 w 42"/>
                  <a:gd name="T91" fmla="*/ 11 h 20"/>
                  <a:gd name="T92" fmla="*/ 26 w 42"/>
                  <a:gd name="T93" fmla="*/ 13 h 20"/>
                  <a:gd name="T94" fmla="*/ 25 w 42"/>
                  <a:gd name="T95" fmla="*/ 13 h 20"/>
                  <a:gd name="T96" fmla="*/ 25 w 42"/>
                  <a:gd name="T97" fmla="*/ 14 h 20"/>
                  <a:gd name="T98" fmla="*/ 22 w 42"/>
                  <a:gd name="T99" fmla="*/ 13 h 20"/>
                  <a:gd name="T100" fmla="*/ 21 w 42"/>
                  <a:gd name="T101" fmla="*/ 14 h 20"/>
                  <a:gd name="T102" fmla="*/ 20 w 42"/>
                  <a:gd name="T103" fmla="*/ 14 h 20"/>
                  <a:gd name="T104" fmla="*/ 17 w 42"/>
                  <a:gd name="T105" fmla="*/ 14 h 20"/>
                  <a:gd name="T106" fmla="*/ 17 w 42"/>
                  <a:gd name="T107" fmla="*/ 18 h 20"/>
                  <a:gd name="T108" fmla="*/ 17 w 42"/>
                  <a:gd name="T109" fmla="*/ 18 h 20"/>
                  <a:gd name="T110" fmla="*/ 16 w 42"/>
                  <a:gd name="T111" fmla="*/ 20 h 20"/>
                  <a:gd name="T112" fmla="*/ 14 w 42"/>
                  <a:gd name="T1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2" h="20">
                    <a:moveTo>
                      <a:pt x="14" y="20"/>
                    </a:moveTo>
                    <a:lnTo>
                      <a:pt x="13" y="18"/>
                    </a:lnTo>
                    <a:lnTo>
                      <a:pt x="11" y="18"/>
                    </a:lnTo>
                    <a:lnTo>
                      <a:pt x="11" y="14"/>
                    </a:lnTo>
                    <a:lnTo>
                      <a:pt x="10" y="14"/>
                    </a:lnTo>
                    <a:lnTo>
                      <a:pt x="9" y="13"/>
                    </a:lnTo>
                    <a:lnTo>
                      <a:pt x="6" y="14"/>
                    </a:lnTo>
                    <a:lnTo>
                      <a:pt x="5" y="13"/>
                    </a:lnTo>
                    <a:lnTo>
                      <a:pt x="4" y="12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5" y="4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7" y="1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4" y="1"/>
                    </a:lnTo>
                    <a:lnTo>
                      <a:pt x="35" y="2"/>
                    </a:lnTo>
                    <a:lnTo>
                      <a:pt x="38" y="4"/>
                    </a:lnTo>
                    <a:lnTo>
                      <a:pt x="40" y="5"/>
                    </a:lnTo>
                    <a:lnTo>
                      <a:pt x="42" y="6"/>
                    </a:lnTo>
                    <a:lnTo>
                      <a:pt x="39" y="6"/>
                    </a:lnTo>
                    <a:lnTo>
                      <a:pt x="39" y="7"/>
                    </a:lnTo>
                    <a:lnTo>
                      <a:pt x="37" y="8"/>
                    </a:lnTo>
                    <a:lnTo>
                      <a:pt x="34" y="8"/>
                    </a:lnTo>
                    <a:lnTo>
                      <a:pt x="33" y="10"/>
                    </a:lnTo>
                    <a:lnTo>
                      <a:pt x="32" y="8"/>
                    </a:lnTo>
                    <a:lnTo>
                      <a:pt x="31" y="7"/>
                    </a:lnTo>
                    <a:lnTo>
                      <a:pt x="31" y="8"/>
                    </a:lnTo>
                    <a:lnTo>
                      <a:pt x="29" y="10"/>
                    </a:lnTo>
                    <a:lnTo>
                      <a:pt x="28" y="10"/>
                    </a:lnTo>
                    <a:lnTo>
                      <a:pt x="28" y="11"/>
                    </a:lnTo>
                    <a:lnTo>
                      <a:pt x="26" y="13"/>
                    </a:lnTo>
                    <a:lnTo>
                      <a:pt x="25" y="13"/>
                    </a:lnTo>
                    <a:lnTo>
                      <a:pt x="25" y="14"/>
                    </a:lnTo>
                    <a:lnTo>
                      <a:pt x="22" y="13"/>
                    </a:lnTo>
                    <a:lnTo>
                      <a:pt x="21" y="14"/>
                    </a:lnTo>
                    <a:lnTo>
                      <a:pt x="20" y="14"/>
                    </a:lnTo>
                    <a:lnTo>
                      <a:pt x="17" y="14"/>
                    </a:lnTo>
                    <a:lnTo>
                      <a:pt x="17" y="18"/>
                    </a:lnTo>
                    <a:lnTo>
                      <a:pt x="17" y="18"/>
                    </a:lnTo>
                    <a:lnTo>
                      <a:pt x="16" y="20"/>
                    </a:lnTo>
                    <a:lnTo>
                      <a:pt x="14" y="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1" name="Figura a mano libera 73"/>
              <p:cNvSpPr>
                <a:spLocks/>
              </p:cNvSpPr>
              <p:nvPr/>
            </p:nvSpPr>
            <p:spPr bwMode="auto">
              <a:xfrm>
                <a:off x="2149475" y="5553075"/>
                <a:ext cx="28575" cy="20638"/>
              </a:xfrm>
              <a:custGeom>
                <a:avLst/>
                <a:gdLst>
                  <a:gd name="T0" fmla="*/ 8 w 18"/>
                  <a:gd name="T1" fmla="*/ 0 h 13"/>
                  <a:gd name="T2" fmla="*/ 12 w 18"/>
                  <a:gd name="T3" fmla="*/ 0 h 13"/>
                  <a:gd name="T4" fmla="*/ 18 w 18"/>
                  <a:gd name="T5" fmla="*/ 1 h 13"/>
                  <a:gd name="T6" fmla="*/ 18 w 18"/>
                  <a:gd name="T7" fmla="*/ 5 h 13"/>
                  <a:gd name="T8" fmla="*/ 18 w 18"/>
                  <a:gd name="T9" fmla="*/ 9 h 13"/>
                  <a:gd name="T10" fmla="*/ 17 w 18"/>
                  <a:gd name="T11" fmla="*/ 10 h 13"/>
                  <a:gd name="T12" fmla="*/ 18 w 18"/>
                  <a:gd name="T13" fmla="*/ 11 h 13"/>
                  <a:gd name="T14" fmla="*/ 18 w 18"/>
                  <a:gd name="T15" fmla="*/ 13 h 13"/>
                  <a:gd name="T16" fmla="*/ 13 w 18"/>
                  <a:gd name="T17" fmla="*/ 12 h 13"/>
                  <a:gd name="T18" fmla="*/ 11 w 18"/>
                  <a:gd name="T19" fmla="*/ 12 h 13"/>
                  <a:gd name="T20" fmla="*/ 6 w 18"/>
                  <a:gd name="T21" fmla="*/ 12 h 13"/>
                  <a:gd name="T22" fmla="*/ 3 w 18"/>
                  <a:gd name="T23" fmla="*/ 13 h 13"/>
                  <a:gd name="T24" fmla="*/ 0 w 18"/>
                  <a:gd name="T25" fmla="*/ 11 h 13"/>
                  <a:gd name="T26" fmla="*/ 0 w 18"/>
                  <a:gd name="T27" fmla="*/ 9 h 13"/>
                  <a:gd name="T28" fmla="*/ 6 w 18"/>
                  <a:gd name="T29" fmla="*/ 10 h 13"/>
                  <a:gd name="T30" fmla="*/ 11 w 18"/>
                  <a:gd name="T31" fmla="*/ 11 h 13"/>
                  <a:gd name="T32" fmla="*/ 13 w 18"/>
                  <a:gd name="T33" fmla="*/ 9 h 13"/>
                  <a:gd name="T34" fmla="*/ 11 w 18"/>
                  <a:gd name="T35" fmla="*/ 6 h 13"/>
                  <a:gd name="T36" fmla="*/ 11 w 18"/>
                  <a:gd name="T37" fmla="*/ 3 h 13"/>
                  <a:gd name="T38" fmla="*/ 6 w 18"/>
                  <a:gd name="T39" fmla="*/ 3 h 13"/>
                  <a:gd name="T40" fmla="*/ 8 w 18"/>
                  <a:gd name="T4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13">
                    <a:moveTo>
                      <a:pt x="8" y="0"/>
                    </a:moveTo>
                    <a:lnTo>
                      <a:pt x="12" y="0"/>
                    </a:lnTo>
                    <a:lnTo>
                      <a:pt x="18" y="1"/>
                    </a:lnTo>
                    <a:lnTo>
                      <a:pt x="18" y="5"/>
                    </a:lnTo>
                    <a:lnTo>
                      <a:pt x="18" y="9"/>
                    </a:lnTo>
                    <a:lnTo>
                      <a:pt x="17" y="10"/>
                    </a:lnTo>
                    <a:lnTo>
                      <a:pt x="18" y="11"/>
                    </a:lnTo>
                    <a:lnTo>
                      <a:pt x="18" y="13"/>
                    </a:lnTo>
                    <a:lnTo>
                      <a:pt x="13" y="12"/>
                    </a:lnTo>
                    <a:lnTo>
                      <a:pt x="11" y="12"/>
                    </a:lnTo>
                    <a:lnTo>
                      <a:pt x="6" y="12"/>
                    </a:lnTo>
                    <a:lnTo>
                      <a:pt x="3" y="13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6" y="10"/>
                    </a:lnTo>
                    <a:lnTo>
                      <a:pt x="11" y="11"/>
                    </a:lnTo>
                    <a:lnTo>
                      <a:pt x="13" y="9"/>
                    </a:lnTo>
                    <a:lnTo>
                      <a:pt x="11" y="6"/>
                    </a:lnTo>
                    <a:lnTo>
                      <a:pt x="11" y="3"/>
                    </a:lnTo>
                    <a:lnTo>
                      <a:pt x="6" y="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1" name="Figura a mano libera 83"/>
              <p:cNvSpPr>
                <a:spLocks/>
              </p:cNvSpPr>
              <p:nvPr/>
            </p:nvSpPr>
            <p:spPr bwMode="auto">
              <a:xfrm>
                <a:off x="2106613" y="5568950"/>
                <a:ext cx="23813" cy="9525"/>
              </a:xfrm>
              <a:custGeom>
                <a:avLst/>
                <a:gdLst>
                  <a:gd name="T0" fmla="*/ 5 w 15"/>
                  <a:gd name="T1" fmla="*/ 0 h 6"/>
                  <a:gd name="T2" fmla="*/ 10 w 15"/>
                  <a:gd name="T3" fmla="*/ 1 h 6"/>
                  <a:gd name="T4" fmla="*/ 13 w 15"/>
                  <a:gd name="T5" fmla="*/ 2 h 6"/>
                  <a:gd name="T6" fmla="*/ 15 w 15"/>
                  <a:gd name="T7" fmla="*/ 5 h 6"/>
                  <a:gd name="T8" fmla="*/ 10 w 15"/>
                  <a:gd name="T9" fmla="*/ 5 h 6"/>
                  <a:gd name="T10" fmla="*/ 7 w 15"/>
                  <a:gd name="T11" fmla="*/ 6 h 6"/>
                  <a:gd name="T12" fmla="*/ 4 w 15"/>
                  <a:gd name="T13" fmla="*/ 5 h 6"/>
                  <a:gd name="T14" fmla="*/ 0 w 15"/>
                  <a:gd name="T15" fmla="*/ 2 h 6"/>
                  <a:gd name="T16" fmla="*/ 1 w 15"/>
                  <a:gd name="T17" fmla="*/ 0 h 6"/>
                  <a:gd name="T18" fmla="*/ 4 w 15"/>
                  <a:gd name="T19" fmla="*/ 0 h 6"/>
                  <a:gd name="T20" fmla="*/ 5 w 15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6">
                    <a:moveTo>
                      <a:pt x="5" y="0"/>
                    </a:moveTo>
                    <a:lnTo>
                      <a:pt x="10" y="1"/>
                    </a:lnTo>
                    <a:lnTo>
                      <a:pt x="13" y="2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7" y="6"/>
                    </a:lnTo>
                    <a:lnTo>
                      <a:pt x="4" y="5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8" name="Figura a mano libera 120"/>
              <p:cNvSpPr>
                <a:spLocks/>
              </p:cNvSpPr>
              <p:nvPr/>
            </p:nvSpPr>
            <p:spPr bwMode="auto">
              <a:xfrm>
                <a:off x="2006600" y="5607050"/>
                <a:ext cx="49213" cy="47625"/>
              </a:xfrm>
              <a:custGeom>
                <a:avLst/>
                <a:gdLst>
                  <a:gd name="T0" fmla="*/ 14 w 31"/>
                  <a:gd name="T1" fmla="*/ 28 h 30"/>
                  <a:gd name="T2" fmla="*/ 11 w 31"/>
                  <a:gd name="T3" fmla="*/ 25 h 30"/>
                  <a:gd name="T4" fmla="*/ 9 w 31"/>
                  <a:gd name="T5" fmla="*/ 23 h 30"/>
                  <a:gd name="T6" fmla="*/ 6 w 31"/>
                  <a:gd name="T7" fmla="*/ 20 h 30"/>
                  <a:gd name="T8" fmla="*/ 4 w 31"/>
                  <a:gd name="T9" fmla="*/ 18 h 30"/>
                  <a:gd name="T10" fmla="*/ 0 w 31"/>
                  <a:gd name="T11" fmla="*/ 14 h 30"/>
                  <a:gd name="T12" fmla="*/ 2 w 31"/>
                  <a:gd name="T13" fmla="*/ 13 h 30"/>
                  <a:gd name="T14" fmla="*/ 3 w 31"/>
                  <a:gd name="T15" fmla="*/ 14 h 30"/>
                  <a:gd name="T16" fmla="*/ 3 w 31"/>
                  <a:gd name="T17" fmla="*/ 14 h 30"/>
                  <a:gd name="T18" fmla="*/ 5 w 31"/>
                  <a:gd name="T19" fmla="*/ 14 h 30"/>
                  <a:gd name="T20" fmla="*/ 6 w 31"/>
                  <a:gd name="T21" fmla="*/ 12 h 30"/>
                  <a:gd name="T22" fmla="*/ 6 w 31"/>
                  <a:gd name="T23" fmla="*/ 12 h 30"/>
                  <a:gd name="T24" fmla="*/ 6 w 31"/>
                  <a:gd name="T25" fmla="*/ 8 h 30"/>
                  <a:gd name="T26" fmla="*/ 9 w 31"/>
                  <a:gd name="T27" fmla="*/ 8 h 30"/>
                  <a:gd name="T28" fmla="*/ 10 w 31"/>
                  <a:gd name="T29" fmla="*/ 8 h 30"/>
                  <a:gd name="T30" fmla="*/ 11 w 31"/>
                  <a:gd name="T31" fmla="*/ 7 h 30"/>
                  <a:gd name="T32" fmla="*/ 14 w 31"/>
                  <a:gd name="T33" fmla="*/ 8 h 30"/>
                  <a:gd name="T34" fmla="*/ 14 w 31"/>
                  <a:gd name="T35" fmla="*/ 7 h 30"/>
                  <a:gd name="T36" fmla="*/ 15 w 31"/>
                  <a:gd name="T37" fmla="*/ 7 h 30"/>
                  <a:gd name="T38" fmla="*/ 17 w 31"/>
                  <a:gd name="T39" fmla="*/ 5 h 30"/>
                  <a:gd name="T40" fmla="*/ 17 w 31"/>
                  <a:gd name="T41" fmla="*/ 4 h 30"/>
                  <a:gd name="T42" fmla="*/ 18 w 31"/>
                  <a:gd name="T43" fmla="*/ 4 h 30"/>
                  <a:gd name="T44" fmla="*/ 20 w 31"/>
                  <a:gd name="T45" fmla="*/ 2 h 30"/>
                  <a:gd name="T46" fmla="*/ 20 w 31"/>
                  <a:gd name="T47" fmla="*/ 1 h 30"/>
                  <a:gd name="T48" fmla="*/ 21 w 31"/>
                  <a:gd name="T49" fmla="*/ 2 h 30"/>
                  <a:gd name="T50" fmla="*/ 22 w 31"/>
                  <a:gd name="T51" fmla="*/ 4 h 30"/>
                  <a:gd name="T52" fmla="*/ 23 w 31"/>
                  <a:gd name="T53" fmla="*/ 2 h 30"/>
                  <a:gd name="T54" fmla="*/ 26 w 31"/>
                  <a:gd name="T55" fmla="*/ 2 h 30"/>
                  <a:gd name="T56" fmla="*/ 28 w 31"/>
                  <a:gd name="T57" fmla="*/ 1 h 30"/>
                  <a:gd name="T58" fmla="*/ 28 w 31"/>
                  <a:gd name="T59" fmla="*/ 0 h 30"/>
                  <a:gd name="T60" fmla="*/ 31 w 31"/>
                  <a:gd name="T61" fmla="*/ 0 h 30"/>
                  <a:gd name="T62" fmla="*/ 31 w 31"/>
                  <a:gd name="T63" fmla="*/ 1 h 30"/>
                  <a:gd name="T64" fmla="*/ 31 w 31"/>
                  <a:gd name="T65" fmla="*/ 2 h 30"/>
                  <a:gd name="T66" fmla="*/ 31 w 31"/>
                  <a:gd name="T67" fmla="*/ 5 h 30"/>
                  <a:gd name="T68" fmla="*/ 29 w 31"/>
                  <a:gd name="T69" fmla="*/ 7 h 30"/>
                  <a:gd name="T70" fmla="*/ 28 w 31"/>
                  <a:gd name="T71" fmla="*/ 11 h 30"/>
                  <a:gd name="T72" fmla="*/ 28 w 31"/>
                  <a:gd name="T73" fmla="*/ 13 h 30"/>
                  <a:gd name="T74" fmla="*/ 28 w 31"/>
                  <a:gd name="T75" fmla="*/ 16 h 30"/>
                  <a:gd name="T76" fmla="*/ 29 w 31"/>
                  <a:gd name="T77" fmla="*/ 18 h 30"/>
                  <a:gd name="T78" fmla="*/ 28 w 31"/>
                  <a:gd name="T79" fmla="*/ 19 h 30"/>
                  <a:gd name="T80" fmla="*/ 27 w 31"/>
                  <a:gd name="T81" fmla="*/ 22 h 30"/>
                  <a:gd name="T82" fmla="*/ 28 w 31"/>
                  <a:gd name="T83" fmla="*/ 24 h 30"/>
                  <a:gd name="T84" fmla="*/ 26 w 31"/>
                  <a:gd name="T85" fmla="*/ 25 h 30"/>
                  <a:gd name="T86" fmla="*/ 27 w 31"/>
                  <a:gd name="T87" fmla="*/ 27 h 30"/>
                  <a:gd name="T88" fmla="*/ 28 w 31"/>
                  <a:gd name="T89" fmla="*/ 28 h 30"/>
                  <a:gd name="T90" fmla="*/ 26 w 31"/>
                  <a:gd name="T91" fmla="*/ 30 h 30"/>
                  <a:gd name="T92" fmla="*/ 24 w 31"/>
                  <a:gd name="T93" fmla="*/ 29 h 30"/>
                  <a:gd name="T94" fmla="*/ 23 w 31"/>
                  <a:gd name="T95" fmla="*/ 28 h 30"/>
                  <a:gd name="T96" fmla="*/ 21 w 31"/>
                  <a:gd name="T97" fmla="*/ 28 h 30"/>
                  <a:gd name="T98" fmla="*/ 20 w 31"/>
                  <a:gd name="T99" fmla="*/ 28 h 30"/>
                  <a:gd name="T100" fmla="*/ 15 w 31"/>
                  <a:gd name="T101" fmla="*/ 27 h 30"/>
                  <a:gd name="T102" fmla="*/ 14 w 31"/>
                  <a:gd name="T103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1" h="30">
                    <a:moveTo>
                      <a:pt x="14" y="28"/>
                    </a:moveTo>
                    <a:lnTo>
                      <a:pt x="11" y="25"/>
                    </a:lnTo>
                    <a:lnTo>
                      <a:pt x="9" y="23"/>
                    </a:lnTo>
                    <a:lnTo>
                      <a:pt x="6" y="20"/>
                    </a:lnTo>
                    <a:lnTo>
                      <a:pt x="4" y="18"/>
                    </a:lnTo>
                    <a:lnTo>
                      <a:pt x="0" y="14"/>
                    </a:lnTo>
                    <a:lnTo>
                      <a:pt x="2" y="13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8"/>
                    </a:lnTo>
                    <a:lnTo>
                      <a:pt x="9" y="8"/>
                    </a:lnTo>
                    <a:lnTo>
                      <a:pt x="10" y="8"/>
                    </a:lnTo>
                    <a:lnTo>
                      <a:pt x="11" y="7"/>
                    </a:lnTo>
                    <a:lnTo>
                      <a:pt x="14" y="8"/>
                    </a:lnTo>
                    <a:lnTo>
                      <a:pt x="14" y="7"/>
                    </a:lnTo>
                    <a:lnTo>
                      <a:pt x="15" y="7"/>
                    </a:lnTo>
                    <a:lnTo>
                      <a:pt x="17" y="5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20" y="2"/>
                    </a:lnTo>
                    <a:lnTo>
                      <a:pt x="20" y="1"/>
                    </a:lnTo>
                    <a:lnTo>
                      <a:pt x="21" y="2"/>
                    </a:lnTo>
                    <a:lnTo>
                      <a:pt x="22" y="4"/>
                    </a:lnTo>
                    <a:lnTo>
                      <a:pt x="23" y="2"/>
                    </a:lnTo>
                    <a:lnTo>
                      <a:pt x="26" y="2"/>
                    </a:lnTo>
                    <a:lnTo>
                      <a:pt x="28" y="1"/>
                    </a:lnTo>
                    <a:lnTo>
                      <a:pt x="28" y="0"/>
                    </a:lnTo>
                    <a:lnTo>
                      <a:pt x="31" y="0"/>
                    </a:lnTo>
                    <a:lnTo>
                      <a:pt x="31" y="1"/>
                    </a:lnTo>
                    <a:lnTo>
                      <a:pt x="31" y="2"/>
                    </a:lnTo>
                    <a:lnTo>
                      <a:pt x="31" y="5"/>
                    </a:lnTo>
                    <a:lnTo>
                      <a:pt x="29" y="7"/>
                    </a:lnTo>
                    <a:lnTo>
                      <a:pt x="28" y="11"/>
                    </a:lnTo>
                    <a:lnTo>
                      <a:pt x="28" y="13"/>
                    </a:lnTo>
                    <a:lnTo>
                      <a:pt x="28" y="16"/>
                    </a:lnTo>
                    <a:lnTo>
                      <a:pt x="29" y="18"/>
                    </a:lnTo>
                    <a:lnTo>
                      <a:pt x="28" y="19"/>
                    </a:lnTo>
                    <a:lnTo>
                      <a:pt x="27" y="22"/>
                    </a:lnTo>
                    <a:lnTo>
                      <a:pt x="28" y="24"/>
                    </a:lnTo>
                    <a:lnTo>
                      <a:pt x="26" y="25"/>
                    </a:lnTo>
                    <a:lnTo>
                      <a:pt x="27" y="27"/>
                    </a:lnTo>
                    <a:lnTo>
                      <a:pt x="28" y="28"/>
                    </a:lnTo>
                    <a:lnTo>
                      <a:pt x="26" y="30"/>
                    </a:lnTo>
                    <a:lnTo>
                      <a:pt x="24" y="29"/>
                    </a:lnTo>
                    <a:lnTo>
                      <a:pt x="23" y="28"/>
                    </a:lnTo>
                    <a:lnTo>
                      <a:pt x="21" y="28"/>
                    </a:lnTo>
                    <a:lnTo>
                      <a:pt x="20" y="28"/>
                    </a:lnTo>
                    <a:lnTo>
                      <a:pt x="15" y="27"/>
                    </a:lnTo>
                    <a:lnTo>
                      <a:pt x="14" y="2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4" name="Figura a mano libera 126"/>
              <p:cNvSpPr>
                <a:spLocks/>
              </p:cNvSpPr>
              <p:nvPr/>
            </p:nvSpPr>
            <p:spPr bwMode="auto">
              <a:xfrm>
                <a:off x="2057400" y="5665788"/>
                <a:ext cx="60325" cy="25400"/>
              </a:xfrm>
              <a:custGeom>
                <a:avLst/>
                <a:gdLst>
                  <a:gd name="T0" fmla="*/ 35 w 38"/>
                  <a:gd name="T1" fmla="*/ 16 h 16"/>
                  <a:gd name="T2" fmla="*/ 32 w 38"/>
                  <a:gd name="T3" fmla="*/ 15 h 16"/>
                  <a:gd name="T4" fmla="*/ 31 w 38"/>
                  <a:gd name="T5" fmla="*/ 11 h 16"/>
                  <a:gd name="T6" fmla="*/ 32 w 38"/>
                  <a:gd name="T7" fmla="*/ 9 h 16"/>
                  <a:gd name="T8" fmla="*/ 31 w 38"/>
                  <a:gd name="T9" fmla="*/ 9 h 16"/>
                  <a:gd name="T10" fmla="*/ 30 w 38"/>
                  <a:gd name="T11" fmla="*/ 6 h 16"/>
                  <a:gd name="T12" fmla="*/ 26 w 38"/>
                  <a:gd name="T13" fmla="*/ 4 h 16"/>
                  <a:gd name="T14" fmla="*/ 23 w 38"/>
                  <a:gd name="T15" fmla="*/ 5 h 16"/>
                  <a:gd name="T16" fmla="*/ 21 w 38"/>
                  <a:gd name="T17" fmla="*/ 8 h 16"/>
                  <a:gd name="T18" fmla="*/ 19 w 38"/>
                  <a:gd name="T19" fmla="*/ 9 h 16"/>
                  <a:gd name="T20" fmla="*/ 18 w 38"/>
                  <a:gd name="T21" fmla="*/ 9 h 16"/>
                  <a:gd name="T22" fmla="*/ 17 w 38"/>
                  <a:gd name="T23" fmla="*/ 10 h 16"/>
                  <a:gd name="T24" fmla="*/ 20 w 38"/>
                  <a:gd name="T25" fmla="*/ 14 h 16"/>
                  <a:gd name="T26" fmla="*/ 18 w 38"/>
                  <a:gd name="T27" fmla="*/ 15 h 16"/>
                  <a:gd name="T28" fmla="*/ 18 w 38"/>
                  <a:gd name="T29" fmla="*/ 16 h 16"/>
                  <a:gd name="T30" fmla="*/ 14 w 38"/>
                  <a:gd name="T31" fmla="*/ 16 h 16"/>
                  <a:gd name="T32" fmla="*/ 13 w 38"/>
                  <a:gd name="T33" fmla="*/ 12 h 16"/>
                  <a:gd name="T34" fmla="*/ 12 w 38"/>
                  <a:gd name="T35" fmla="*/ 14 h 16"/>
                  <a:gd name="T36" fmla="*/ 9 w 38"/>
                  <a:gd name="T37" fmla="*/ 12 h 16"/>
                  <a:gd name="T38" fmla="*/ 8 w 38"/>
                  <a:gd name="T39" fmla="*/ 10 h 16"/>
                  <a:gd name="T40" fmla="*/ 6 w 38"/>
                  <a:gd name="T41" fmla="*/ 10 h 16"/>
                  <a:gd name="T42" fmla="*/ 5 w 38"/>
                  <a:gd name="T43" fmla="*/ 9 h 16"/>
                  <a:gd name="T44" fmla="*/ 1 w 38"/>
                  <a:gd name="T45" fmla="*/ 9 h 16"/>
                  <a:gd name="T46" fmla="*/ 1 w 38"/>
                  <a:gd name="T47" fmla="*/ 10 h 16"/>
                  <a:gd name="T48" fmla="*/ 0 w 38"/>
                  <a:gd name="T49" fmla="*/ 10 h 16"/>
                  <a:gd name="T50" fmla="*/ 1 w 38"/>
                  <a:gd name="T51" fmla="*/ 8 h 16"/>
                  <a:gd name="T52" fmla="*/ 1 w 38"/>
                  <a:gd name="T53" fmla="*/ 6 h 16"/>
                  <a:gd name="T54" fmla="*/ 1 w 38"/>
                  <a:gd name="T55" fmla="*/ 5 h 16"/>
                  <a:gd name="T56" fmla="*/ 2 w 38"/>
                  <a:gd name="T57" fmla="*/ 5 h 16"/>
                  <a:gd name="T58" fmla="*/ 1 w 38"/>
                  <a:gd name="T59" fmla="*/ 4 h 16"/>
                  <a:gd name="T60" fmla="*/ 1 w 38"/>
                  <a:gd name="T61" fmla="*/ 2 h 16"/>
                  <a:gd name="T62" fmla="*/ 3 w 38"/>
                  <a:gd name="T63" fmla="*/ 0 h 16"/>
                  <a:gd name="T64" fmla="*/ 6 w 38"/>
                  <a:gd name="T65" fmla="*/ 3 h 16"/>
                  <a:gd name="T66" fmla="*/ 6 w 38"/>
                  <a:gd name="T67" fmla="*/ 4 h 16"/>
                  <a:gd name="T68" fmla="*/ 8 w 38"/>
                  <a:gd name="T69" fmla="*/ 5 h 16"/>
                  <a:gd name="T70" fmla="*/ 8 w 38"/>
                  <a:gd name="T71" fmla="*/ 4 h 16"/>
                  <a:gd name="T72" fmla="*/ 11 w 38"/>
                  <a:gd name="T73" fmla="*/ 5 h 16"/>
                  <a:gd name="T74" fmla="*/ 14 w 38"/>
                  <a:gd name="T75" fmla="*/ 5 h 16"/>
                  <a:gd name="T76" fmla="*/ 17 w 38"/>
                  <a:gd name="T77" fmla="*/ 4 h 16"/>
                  <a:gd name="T78" fmla="*/ 20 w 38"/>
                  <a:gd name="T79" fmla="*/ 2 h 16"/>
                  <a:gd name="T80" fmla="*/ 23 w 38"/>
                  <a:gd name="T81" fmla="*/ 0 h 16"/>
                  <a:gd name="T82" fmla="*/ 26 w 38"/>
                  <a:gd name="T83" fmla="*/ 0 h 16"/>
                  <a:gd name="T84" fmla="*/ 26 w 38"/>
                  <a:gd name="T85" fmla="*/ 2 h 16"/>
                  <a:gd name="T86" fmla="*/ 30 w 38"/>
                  <a:gd name="T87" fmla="*/ 2 h 16"/>
                  <a:gd name="T88" fmla="*/ 34 w 38"/>
                  <a:gd name="T89" fmla="*/ 3 h 16"/>
                  <a:gd name="T90" fmla="*/ 35 w 38"/>
                  <a:gd name="T91" fmla="*/ 5 h 16"/>
                  <a:gd name="T92" fmla="*/ 38 w 38"/>
                  <a:gd name="T93" fmla="*/ 6 h 16"/>
                  <a:gd name="T94" fmla="*/ 37 w 38"/>
                  <a:gd name="T95" fmla="*/ 8 h 16"/>
                  <a:gd name="T96" fmla="*/ 38 w 38"/>
                  <a:gd name="T97" fmla="*/ 11 h 16"/>
                  <a:gd name="T98" fmla="*/ 37 w 38"/>
                  <a:gd name="T99" fmla="*/ 14 h 16"/>
                  <a:gd name="T100" fmla="*/ 35 w 38"/>
                  <a:gd name="T101" fmla="*/ 12 h 16"/>
                  <a:gd name="T102" fmla="*/ 35 w 38"/>
                  <a:gd name="T10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16">
                    <a:moveTo>
                      <a:pt x="35" y="16"/>
                    </a:moveTo>
                    <a:lnTo>
                      <a:pt x="32" y="15"/>
                    </a:lnTo>
                    <a:lnTo>
                      <a:pt x="31" y="11"/>
                    </a:lnTo>
                    <a:lnTo>
                      <a:pt x="32" y="9"/>
                    </a:lnTo>
                    <a:lnTo>
                      <a:pt x="31" y="9"/>
                    </a:lnTo>
                    <a:lnTo>
                      <a:pt x="30" y="6"/>
                    </a:lnTo>
                    <a:lnTo>
                      <a:pt x="26" y="4"/>
                    </a:lnTo>
                    <a:lnTo>
                      <a:pt x="23" y="5"/>
                    </a:lnTo>
                    <a:lnTo>
                      <a:pt x="21" y="8"/>
                    </a:lnTo>
                    <a:lnTo>
                      <a:pt x="19" y="9"/>
                    </a:lnTo>
                    <a:lnTo>
                      <a:pt x="18" y="9"/>
                    </a:lnTo>
                    <a:lnTo>
                      <a:pt x="17" y="10"/>
                    </a:lnTo>
                    <a:lnTo>
                      <a:pt x="20" y="14"/>
                    </a:lnTo>
                    <a:lnTo>
                      <a:pt x="18" y="15"/>
                    </a:lnTo>
                    <a:lnTo>
                      <a:pt x="18" y="16"/>
                    </a:lnTo>
                    <a:lnTo>
                      <a:pt x="14" y="16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9" y="12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5" y="9"/>
                    </a:lnTo>
                    <a:lnTo>
                      <a:pt x="1" y="9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6" y="3"/>
                    </a:lnTo>
                    <a:lnTo>
                      <a:pt x="6" y="4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11" y="5"/>
                    </a:lnTo>
                    <a:lnTo>
                      <a:pt x="14" y="5"/>
                    </a:lnTo>
                    <a:lnTo>
                      <a:pt x="17" y="4"/>
                    </a:lnTo>
                    <a:lnTo>
                      <a:pt x="20" y="2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30" y="2"/>
                    </a:lnTo>
                    <a:lnTo>
                      <a:pt x="34" y="3"/>
                    </a:lnTo>
                    <a:lnTo>
                      <a:pt x="35" y="5"/>
                    </a:lnTo>
                    <a:lnTo>
                      <a:pt x="38" y="6"/>
                    </a:lnTo>
                    <a:lnTo>
                      <a:pt x="37" y="8"/>
                    </a:lnTo>
                    <a:lnTo>
                      <a:pt x="38" y="11"/>
                    </a:lnTo>
                    <a:lnTo>
                      <a:pt x="37" y="14"/>
                    </a:lnTo>
                    <a:lnTo>
                      <a:pt x="35" y="12"/>
                    </a:lnTo>
                    <a:lnTo>
                      <a:pt x="35" y="1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5" name="Figura a mano libera 127"/>
              <p:cNvSpPr>
                <a:spLocks/>
              </p:cNvSpPr>
              <p:nvPr/>
            </p:nvSpPr>
            <p:spPr bwMode="auto">
              <a:xfrm>
                <a:off x="2074863" y="5767388"/>
                <a:ext cx="134938" cy="198438"/>
              </a:xfrm>
              <a:custGeom>
                <a:avLst/>
                <a:gdLst>
                  <a:gd name="T0" fmla="*/ 77 w 85"/>
                  <a:gd name="T1" fmla="*/ 124 h 125"/>
                  <a:gd name="T2" fmla="*/ 67 w 85"/>
                  <a:gd name="T3" fmla="*/ 121 h 125"/>
                  <a:gd name="T4" fmla="*/ 53 w 85"/>
                  <a:gd name="T5" fmla="*/ 112 h 125"/>
                  <a:gd name="T6" fmla="*/ 36 w 85"/>
                  <a:gd name="T7" fmla="*/ 100 h 125"/>
                  <a:gd name="T8" fmla="*/ 35 w 85"/>
                  <a:gd name="T9" fmla="*/ 91 h 125"/>
                  <a:gd name="T10" fmla="*/ 21 w 85"/>
                  <a:gd name="T11" fmla="*/ 71 h 125"/>
                  <a:gd name="T12" fmla="*/ 13 w 85"/>
                  <a:gd name="T13" fmla="*/ 54 h 125"/>
                  <a:gd name="T14" fmla="*/ 6 w 85"/>
                  <a:gd name="T15" fmla="*/ 44 h 125"/>
                  <a:gd name="T16" fmla="*/ 3 w 85"/>
                  <a:gd name="T17" fmla="*/ 39 h 125"/>
                  <a:gd name="T18" fmla="*/ 2 w 85"/>
                  <a:gd name="T19" fmla="*/ 27 h 125"/>
                  <a:gd name="T20" fmla="*/ 8 w 85"/>
                  <a:gd name="T21" fmla="*/ 26 h 125"/>
                  <a:gd name="T22" fmla="*/ 6 w 85"/>
                  <a:gd name="T23" fmla="*/ 31 h 125"/>
                  <a:gd name="T24" fmla="*/ 12 w 85"/>
                  <a:gd name="T25" fmla="*/ 31 h 125"/>
                  <a:gd name="T26" fmla="*/ 18 w 85"/>
                  <a:gd name="T27" fmla="*/ 31 h 125"/>
                  <a:gd name="T28" fmla="*/ 24 w 85"/>
                  <a:gd name="T29" fmla="*/ 21 h 125"/>
                  <a:gd name="T30" fmla="*/ 39 w 85"/>
                  <a:gd name="T31" fmla="*/ 11 h 125"/>
                  <a:gd name="T32" fmla="*/ 41 w 85"/>
                  <a:gd name="T33" fmla="*/ 2 h 125"/>
                  <a:gd name="T34" fmla="*/ 47 w 85"/>
                  <a:gd name="T35" fmla="*/ 4 h 125"/>
                  <a:gd name="T36" fmla="*/ 52 w 85"/>
                  <a:gd name="T37" fmla="*/ 9 h 125"/>
                  <a:gd name="T38" fmla="*/ 60 w 85"/>
                  <a:gd name="T39" fmla="*/ 17 h 125"/>
                  <a:gd name="T40" fmla="*/ 67 w 85"/>
                  <a:gd name="T41" fmla="*/ 16 h 125"/>
                  <a:gd name="T42" fmla="*/ 76 w 85"/>
                  <a:gd name="T43" fmla="*/ 19 h 125"/>
                  <a:gd name="T44" fmla="*/ 73 w 85"/>
                  <a:gd name="T45" fmla="*/ 26 h 125"/>
                  <a:gd name="T46" fmla="*/ 71 w 85"/>
                  <a:gd name="T47" fmla="*/ 29 h 125"/>
                  <a:gd name="T48" fmla="*/ 65 w 85"/>
                  <a:gd name="T49" fmla="*/ 31 h 125"/>
                  <a:gd name="T50" fmla="*/ 56 w 85"/>
                  <a:gd name="T51" fmla="*/ 39 h 125"/>
                  <a:gd name="T52" fmla="*/ 55 w 85"/>
                  <a:gd name="T53" fmla="*/ 45 h 125"/>
                  <a:gd name="T54" fmla="*/ 52 w 85"/>
                  <a:gd name="T55" fmla="*/ 50 h 125"/>
                  <a:gd name="T56" fmla="*/ 53 w 85"/>
                  <a:gd name="T57" fmla="*/ 57 h 125"/>
                  <a:gd name="T58" fmla="*/ 54 w 85"/>
                  <a:gd name="T59" fmla="*/ 65 h 125"/>
                  <a:gd name="T60" fmla="*/ 61 w 85"/>
                  <a:gd name="T61" fmla="*/ 68 h 125"/>
                  <a:gd name="T62" fmla="*/ 73 w 85"/>
                  <a:gd name="T63" fmla="*/ 65 h 125"/>
                  <a:gd name="T64" fmla="*/ 76 w 85"/>
                  <a:gd name="T65" fmla="*/ 75 h 125"/>
                  <a:gd name="T66" fmla="*/ 85 w 85"/>
                  <a:gd name="T67" fmla="*/ 85 h 125"/>
                  <a:gd name="T68" fmla="*/ 83 w 85"/>
                  <a:gd name="T69" fmla="*/ 92 h 125"/>
                  <a:gd name="T70" fmla="*/ 81 w 85"/>
                  <a:gd name="T71" fmla="*/ 102 h 125"/>
                  <a:gd name="T72" fmla="*/ 81 w 85"/>
                  <a:gd name="T73" fmla="*/ 107 h 125"/>
                  <a:gd name="T74" fmla="*/ 79 w 85"/>
                  <a:gd name="T75" fmla="*/ 12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5" h="125">
                    <a:moveTo>
                      <a:pt x="79" y="120"/>
                    </a:moveTo>
                    <a:lnTo>
                      <a:pt x="77" y="124"/>
                    </a:lnTo>
                    <a:lnTo>
                      <a:pt x="73" y="125"/>
                    </a:lnTo>
                    <a:lnTo>
                      <a:pt x="67" y="121"/>
                    </a:lnTo>
                    <a:lnTo>
                      <a:pt x="66" y="118"/>
                    </a:lnTo>
                    <a:lnTo>
                      <a:pt x="53" y="112"/>
                    </a:lnTo>
                    <a:lnTo>
                      <a:pt x="41" y="103"/>
                    </a:lnTo>
                    <a:lnTo>
                      <a:pt x="36" y="100"/>
                    </a:lnTo>
                    <a:lnTo>
                      <a:pt x="33" y="94"/>
                    </a:lnTo>
                    <a:lnTo>
                      <a:pt x="35" y="91"/>
                    </a:lnTo>
                    <a:lnTo>
                      <a:pt x="29" y="83"/>
                    </a:lnTo>
                    <a:lnTo>
                      <a:pt x="21" y="71"/>
                    </a:lnTo>
                    <a:lnTo>
                      <a:pt x="15" y="57"/>
                    </a:lnTo>
                    <a:lnTo>
                      <a:pt x="13" y="54"/>
                    </a:lnTo>
                    <a:lnTo>
                      <a:pt x="10" y="49"/>
                    </a:lnTo>
                    <a:lnTo>
                      <a:pt x="6" y="44"/>
                    </a:lnTo>
                    <a:lnTo>
                      <a:pt x="1" y="42"/>
                    </a:lnTo>
                    <a:lnTo>
                      <a:pt x="3" y="39"/>
                    </a:lnTo>
                    <a:lnTo>
                      <a:pt x="0" y="32"/>
                    </a:lnTo>
                    <a:lnTo>
                      <a:pt x="2" y="27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6" y="27"/>
                    </a:lnTo>
                    <a:lnTo>
                      <a:pt x="6" y="31"/>
                    </a:lnTo>
                    <a:lnTo>
                      <a:pt x="9" y="29"/>
                    </a:lnTo>
                    <a:lnTo>
                      <a:pt x="12" y="31"/>
                    </a:lnTo>
                    <a:lnTo>
                      <a:pt x="14" y="33"/>
                    </a:lnTo>
                    <a:lnTo>
                      <a:pt x="18" y="31"/>
                    </a:lnTo>
                    <a:lnTo>
                      <a:pt x="19" y="26"/>
                    </a:lnTo>
                    <a:lnTo>
                      <a:pt x="24" y="21"/>
                    </a:lnTo>
                    <a:lnTo>
                      <a:pt x="32" y="17"/>
                    </a:lnTo>
                    <a:lnTo>
                      <a:pt x="39" y="11"/>
                    </a:lnTo>
                    <a:lnTo>
                      <a:pt x="41" y="6"/>
                    </a:lnTo>
                    <a:lnTo>
                      <a:pt x="41" y="2"/>
                    </a:lnTo>
                    <a:lnTo>
                      <a:pt x="42" y="0"/>
                    </a:lnTo>
                    <a:lnTo>
                      <a:pt x="47" y="4"/>
                    </a:lnTo>
                    <a:lnTo>
                      <a:pt x="48" y="8"/>
                    </a:lnTo>
                    <a:lnTo>
                      <a:pt x="52" y="9"/>
                    </a:lnTo>
                    <a:lnTo>
                      <a:pt x="55" y="16"/>
                    </a:lnTo>
                    <a:lnTo>
                      <a:pt x="60" y="17"/>
                    </a:lnTo>
                    <a:lnTo>
                      <a:pt x="65" y="15"/>
                    </a:lnTo>
                    <a:lnTo>
                      <a:pt x="67" y="16"/>
                    </a:lnTo>
                    <a:lnTo>
                      <a:pt x="71" y="16"/>
                    </a:lnTo>
                    <a:lnTo>
                      <a:pt x="76" y="19"/>
                    </a:lnTo>
                    <a:lnTo>
                      <a:pt x="72" y="26"/>
                    </a:lnTo>
                    <a:lnTo>
                      <a:pt x="73" y="26"/>
                    </a:lnTo>
                    <a:lnTo>
                      <a:pt x="77" y="29"/>
                    </a:lnTo>
                    <a:lnTo>
                      <a:pt x="71" y="29"/>
                    </a:lnTo>
                    <a:lnTo>
                      <a:pt x="70" y="29"/>
                    </a:lnTo>
                    <a:lnTo>
                      <a:pt x="65" y="31"/>
                    </a:lnTo>
                    <a:lnTo>
                      <a:pt x="56" y="35"/>
                    </a:lnTo>
                    <a:lnTo>
                      <a:pt x="56" y="39"/>
                    </a:lnTo>
                    <a:lnTo>
                      <a:pt x="54" y="42"/>
                    </a:lnTo>
                    <a:lnTo>
                      <a:pt x="55" y="45"/>
                    </a:lnTo>
                    <a:lnTo>
                      <a:pt x="52" y="46"/>
                    </a:lnTo>
                    <a:lnTo>
                      <a:pt x="52" y="50"/>
                    </a:lnTo>
                    <a:lnTo>
                      <a:pt x="49" y="51"/>
                    </a:lnTo>
                    <a:lnTo>
                      <a:pt x="53" y="57"/>
                    </a:lnTo>
                    <a:lnTo>
                      <a:pt x="56" y="61"/>
                    </a:lnTo>
                    <a:lnTo>
                      <a:pt x="54" y="65"/>
                    </a:lnTo>
                    <a:lnTo>
                      <a:pt x="59" y="65"/>
                    </a:lnTo>
                    <a:lnTo>
                      <a:pt x="61" y="68"/>
                    </a:lnTo>
                    <a:lnTo>
                      <a:pt x="67" y="68"/>
                    </a:lnTo>
                    <a:lnTo>
                      <a:pt x="73" y="65"/>
                    </a:lnTo>
                    <a:lnTo>
                      <a:pt x="72" y="74"/>
                    </a:lnTo>
                    <a:lnTo>
                      <a:pt x="76" y="75"/>
                    </a:lnTo>
                    <a:lnTo>
                      <a:pt x="79" y="74"/>
                    </a:lnTo>
                    <a:lnTo>
                      <a:pt x="85" y="85"/>
                    </a:lnTo>
                    <a:lnTo>
                      <a:pt x="84" y="87"/>
                    </a:lnTo>
                    <a:lnTo>
                      <a:pt x="83" y="92"/>
                    </a:lnTo>
                    <a:lnTo>
                      <a:pt x="83" y="98"/>
                    </a:lnTo>
                    <a:lnTo>
                      <a:pt x="81" y="102"/>
                    </a:lnTo>
                    <a:lnTo>
                      <a:pt x="82" y="104"/>
                    </a:lnTo>
                    <a:lnTo>
                      <a:pt x="81" y="107"/>
                    </a:lnTo>
                    <a:lnTo>
                      <a:pt x="83" y="112"/>
                    </a:lnTo>
                    <a:lnTo>
                      <a:pt x="79" y="1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0" name="Figura a mano libera 132"/>
              <p:cNvSpPr>
                <a:spLocks/>
              </p:cNvSpPr>
              <p:nvPr/>
            </p:nvSpPr>
            <p:spPr bwMode="auto">
              <a:xfrm>
                <a:off x="2225675" y="5568950"/>
                <a:ext cx="17463" cy="4763"/>
              </a:xfrm>
              <a:custGeom>
                <a:avLst/>
                <a:gdLst>
                  <a:gd name="T0" fmla="*/ 6 w 11"/>
                  <a:gd name="T1" fmla="*/ 0 h 3"/>
                  <a:gd name="T2" fmla="*/ 10 w 11"/>
                  <a:gd name="T3" fmla="*/ 1 h 3"/>
                  <a:gd name="T4" fmla="*/ 11 w 11"/>
                  <a:gd name="T5" fmla="*/ 2 h 3"/>
                  <a:gd name="T6" fmla="*/ 8 w 11"/>
                  <a:gd name="T7" fmla="*/ 3 h 3"/>
                  <a:gd name="T8" fmla="*/ 4 w 11"/>
                  <a:gd name="T9" fmla="*/ 3 h 3"/>
                  <a:gd name="T10" fmla="*/ 0 w 11"/>
                  <a:gd name="T11" fmla="*/ 3 h 3"/>
                  <a:gd name="T12" fmla="*/ 0 w 11"/>
                  <a:gd name="T13" fmla="*/ 1 h 3"/>
                  <a:gd name="T14" fmla="*/ 0 w 11"/>
                  <a:gd name="T15" fmla="*/ 0 h 3"/>
                  <a:gd name="T16" fmla="*/ 6 w 11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3">
                    <a:moveTo>
                      <a:pt x="6" y="0"/>
                    </a:moveTo>
                    <a:lnTo>
                      <a:pt x="10" y="1"/>
                    </a:lnTo>
                    <a:lnTo>
                      <a:pt x="11" y="2"/>
                    </a:lnTo>
                    <a:lnTo>
                      <a:pt x="8" y="3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3" name="Figura a mano libera 135"/>
              <p:cNvSpPr>
                <a:spLocks/>
              </p:cNvSpPr>
              <p:nvPr/>
            </p:nvSpPr>
            <p:spPr bwMode="auto">
              <a:xfrm>
                <a:off x="2273300" y="5976938"/>
                <a:ext cx="90488" cy="93663"/>
              </a:xfrm>
              <a:custGeom>
                <a:avLst/>
                <a:gdLst>
                  <a:gd name="T0" fmla="*/ 0 w 57"/>
                  <a:gd name="T1" fmla="*/ 21 h 59"/>
                  <a:gd name="T2" fmla="*/ 3 w 57"/>
                  <a:gd name="T3" fmla="*/ 12 h 59"/>
                  <a:gd name="T4" fmla="*/ 3 w 57"/>
                  <a:gd name="T5" fmla="*/ 9 h 59"/>
                  <a:gd name="T6" fmla="*/ 6 w 57"/>
                  <a:gd name="T7" fmla="*/ 3 h 59"/>
                  <a:gd name="T8" fmla="*/ 18 w 57"/>
                  <a:gd name="T9" fmla="*/ 0 h 59"/>
                  <a:gd name="T10" fmla="*/ 24 w 57"/>
                  <a:gd name="T11" fmla="*/ 0 h 59"/>
                  <a:gd name="T12" fmla="*/ 30 w 57"/>
                  <a:gd name="T13" fmla="*/ 4 h 59"/>
                  <a:gd name="T14" fmla="*/ 30 w 57"/>
                  <a:gd name="T15" fmla="*/ 6 h 59"/>
                  <a:gd name="T16" fmla="*/ 33 w 57"/>
                  <a:gd name="T17" fmla="*/ 10 h 59"/>
                  <a:gd name="T18" fmla="*/ 32 w 57"/>
                  <a:gd name="T19" fmla="*/ 20 h 59"/>
                  <a:gd name="T20" fmla="*/ 39 w 57"/>
                  <a:gd name="T21" fmla="*/ 21 h 59"/>
                  <a:gd name="T22" fmla="*/ 41 w 57"/>
                  <a:gd name="T23" fmla="*/ 20 h 59"/>
                  <a:gd name="T24" fmla="*/ 46 w 57"/>
                  <a:gd name="T25" fmla="*/ 22 h 59"/>
                  <a:gd name="T26" fmla="*/ 47 w 57"/>
                  <a:gd name="T27" fmla="*/ 23 h 59"/>
                  <a:gd name="T28" fmla="*/ 48 w 57"/>
                  <a:gd name="T29" fmla="*/ 30 h 59"/>
                  <a:gd name="T30" fmla="*/ 48 w 57"/>
                  <a:gd name="T31" fmla="*/ 33 h 59"/>
                  <a:gd name="T32" fmla="*/ 51 w 57"/>
                  <a:gd name="T33" fmla="*/ 34 h 59"/>
                  <a:gd name="T34" fmla="*/ 55 w 57"/>
                  <a:gd name="T35" fmla="*/ 33 h 59"/>
                  <a:gd name="T36" fmla="*/ 57 w 57"/>
                  <a:gd name="T37" fmla="*/ 34 h 59"/>
                  <a:gd name="T38" fmla="*/ 57 w 57"/>
                  <a:gd name="T39" fmla="*/ 38 h 59"/>
                  <a:gd name="T40" fmla="*/ 56 w 57"/>
                  <a:gd name="T41" fmla="*/ 42 h 59"/>
                  <a:gd name="T42" fmla="*/ 55 w 57"/>
                  <a:gd name="T43" fmla="*/ 46 h 59"/>
                  <a:gd name="T44" fmla="*/ 53 w 57"/>
                  <a:gd name="T45" fmla="*/ 53 h 59"/>
                  <a:gd name="T46" fmla="*/ 47 w 57"/>
                  <a:gd name="T47" fmla="*/ 58 h 59"/>
                  <a:gd name="T48" fmla="*/ 41 w 57"/>
                  <a:gd name="T49" fmla="*/ 59 h 59"/>
                  <a:gd name="T50" fmla="*/ 34 w 57"/>
                  <a:gd name="T51" fmla="*/ 58 h 59"/>
                  <a:gd name="T52" fmla="*/ 28 w 57"/>
                  <a:gd name="T53" fmla="*/ 57 h 59"/>
                  <a:gd name="T54" fmla="*/ 34 w 57"/>
                  <a:gd name="T55" fmla="*/ 45 h 59"/>
                  <a:gd name="T56" fmla="*/ 33 w 57"/>
                  <a:gd name="T57" fmla="*/ 42 h 59"/>
                  <a:gd name="T58" fmla="*/ 27 w 57"/>
                  <a:gd name="T59" fmla="*/ 39 h 59"/>
                  <a:gd name="T60" fmla="*/ 18 w 57"/>
                  <a:gd name="T61" fmla="*/ 34 h 59"/>
                  <a:gd name="T62" fmla="*/ 12 w 57"/>
                  <a:gd name="T63" fmla="*/ 33 h 59"/>
                  <a:gd name="T64" fmla="*/ 0 w 57"/>
                  <a:gd name="T65" fmla="*/ 2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7" h="59">
                    <a:moveTo>
                      <a:pt x="0" y="21"/>
                    </a:moveTo>
                    <a:lnTo>
                      <a:pt x="3" y="12"/>
                    </a:lnTo>
                    <a:lnTo>
                      <a:pt x="3" y="9"/>
                    </a:lnTo>
                    <a:lnTo>
                      <a:pt x="6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4"/>
                    </a:lnTo>
                    <a:lnTo>
                      <a:pt x="30" y="6"/>
                    </a:lnTo>
                    <a:lnTo>
                      <a:pt x="33" y="10"/>
                    </a:lnTo>
                    <a:lnTo>
                      <a:pt x="32" y="20"/>
                    </a:lnTo>
                    <a:lnTo>
                      <a:pt x="39" y="21"/>
                    </a:lnTo>
                    <a:lnTo>
                      <a:pt x="41" y="20"/>
                    </a:lnTo>
                    <a:lnTo>
                      <a:pt x="46" y="22"/>
                    </a:lnTo>
                    <a:lnTo>
                      <a:pt x="47" y="23"/>
                    </a:lnTo>
                    <a:lnTo>
                      <a:pt x="48" y="30"/>
                    </a:lnTo>
                    <a:lnTo>
                      <a:pt x="48" y="33"/>
                    </a:lnTo>
                    <a:lnTo>
                      <a:pt x="51" y="34"/>
                    </a:lnTo>
                    <a:lnTo>
                      <a:pt x="55" y="33"/>
                    </a:lnTo>
                    <a:lnTo>
                      <a:pt x="57" y="34"/>
                    </a:lnTo>
                    <a:lnTo>
                      <a:pt x="57" y="38"/>
                    </a:lnTo>
                    <a:lnTo>
                      <a:pt x="56" y="42"/>
                    </a:lnTo>
                    <a:lnTo>
                      <a:pt x="55" y="46"/>
                    </a:lnTo>
                    <a:lnTo>
                      <a:pt x="53" y="53"/>
                    </a:lnTo>
                    <a:lnTo>
                      <a:pt x="47" y="58"/>
                    </a:lnTo>
                    <a:lnTo>
                      <a:pt x="41" y="59"/>
                    </a:lnTo>
                    <a:lnTo>
                      <a:pt x="34" y="58"/>
                    </a:lnTo>
                    <a:lnTo>
                      <a:pt x="28" y="57"/>
                    </a:lnTo>
                    <a:lnTo>
                      <a:pt x="34" y="45"/>
                    </a:lnTo>
                    <a:lnTo>
                      <a:pt x="33" y="42"/>
                    </a:lnTo>
                    <a:lnTo>
                      <a:pt x="27" y="39"/>
                    </a:lnTo>
                    <a:lnTo>
                      <a:pt x="18" y="34"/>
                    </a:lnTo>
                    <a:lnTo>
                      <a:pt x="12" y="3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0" name="Figura a mano libera 152"/>
              <p:cNvSpPr>
                <a:spLocks/>
              </p:cNvSpPr>
              <p:nvPr/>
            </p:nvSpPr>
            <p:spPr bwMode="auto">
              <a:xfrm>
                <a:off x="2324100" y="5705475"/>
                <a:ext cx="41275" cy="42863"/>
              </a:xfrm>
              <a:custGeom>
                <a:avLst/>
                <a:gdLst>
                  <a:gd name="T0" fmla="*/ 6 w 26"/>
                  <a:gd name="T1" fmla="*/ 0 h 27"/>
                  <a:gd name="T2" fmla="*/ 13 w 26"/>
                  <a:gd name="T3" fmla="*/ 1 h 27"/>
                  <a:gd name="T4" fmla="*/ 14 w 26"/>
                  <a:gd name="T5" fmla="*/ 0 h 27"/>
                  <a:gd name="T6" fmla="*/ 19 w 26"/>
                  <a:gd name="T7" fmla="*/ 0 h 27"/>
                  <a:gd name="T8" fmla="*/ 26 w 26"/>
                  <a:gd name="T9" fmla="*/ 1 h 27"/>
                  <a:gd name="T10" fmla="*/ 24 w 26"/>
                  <a:gd name="T11" fmla="*/ 7 h 27"/>
                  <a:gd name="T12" fmla="*/ 24 w 26"/>
                  <a:gd name="T13" fmla="*/ 12 h 27"/>
                  <a:gd name="T14" fmla="*/ 26 w 26"/>
                  <a:gd name="T15" fmla="*/ 15 h 27"/>
                  <a:gd name="T16" fmla="*/ 25 w 26"/>
                  <a:gd name="T17" fmla="*/ 18 h 27"/>
                  <a:gd name="T18" fmla="*/ 25 w 26"/>
                  <a:gd name="T19" fmla="*/ 21 h 27"/>
                  <a:gd name="T20" fmla="*/ 23 w 26"/>
                  <a:gd name="T21" fmla="*/ 24 h 27"/>
                  <a:gd name="T22" fmla="*/ 19 w 26"/>
                  <a:gd name="T23" fmla="*/ 23 h 27"/>
                  <a:gd name="T24" fmla="*/ 15 w 26"/>
                  <a:gd name="T25" fmla="*/ 24 h 27"/>
                  <a:gd name="T26" fmla="*/ 13 w 26"/>
                  <a:gd name="T27" fmla="*/ 23 h 27"/>
                  <a:gd name="T28" fmla="*/ 13 w 26"/>
                  <a:gd name="T29" fmla="*/ 25 h 27"/>
                  <a:gd name="T30" fmla="*/ 14 w 26"/>
                  <a:gd name="T31" fmla="*/ 26 h 27"/>
                  <a:gd name="T32" fmla="*/ 13 w 26"/>
                  <a:gd name="T33" fmla="*/ 27 h 27"/>
                  <a:gd name="T34" fmla="*/ 9 w 26"/>
                  <a:gd name="T35" fmla="*/ 27 h 27"/>
                  <a:gd name="T36" fmla="*/ 6 w 26"/>
                  <a:gd name="T37" fmla="*/ 21 h 27"/>
                  <a:gd name="T38" fmla="*/ 4 w 26"/>
                  <a:gd name="T39" fmla="*/ 18 h 27"/>
                  <a:gd name="T40" fmla="*/ 2 w 26"/>
                  <a:gd name="T41" fmla="*/ 18 h 27"/>
                  <a:gd name="T42" fmla="*/ 0 w 26"/>
                  <a:gd name="T43" fmla="*/ 13 h 27"/>
                  <a:gd name="T44" fmla="*/ 1 w 26"/>
                  <a:gd name="T45" fmla="*/ 9 h 27"/>
                  <a:gd name="T46" fmla="*/ 0 w 26"/>
                  <a:gd name="T47" fmla="*/ 8 h 27"/>
                  <a:gd name="T48" fmla="*/ 4 w 26"/>
                  <a:gd name="T49" fmla="*/ 6 h 27"/>
                  <a:gd name="T50" fmla="*/ 6 w 26"/>
                  <a:gd name="T5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27">
                    <a:moveTo>
                      <a:pt x="6" y="0"/>
                    </a:moveTo>
                    <a:lnTo>
                      <a:pt x="13" y="1"/>
                    </a:lnTo>
                    <a:lnTo>
                      <a:pt x="14" y="0"/>
                    </a:lnTo>
                    <a:lnTo>
                      <a:pt x="19" y="0"/>
                    </a:lnTo>
                    <a:lnTo>
                      <a:pt x="26" y="1"/>
                    </a:lnTo>
                    <a:lnTo>
                      <a:pt x="24" y="7"/>
                    </a:lnTo>
                    <a:lnTo>
                      <a:pt x="24" y="12"/>
                    </a:lnTo>
                    <a:lnTo>
                      <a:pt x="26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23" y="24"/>
                    </a:lnTo>
                    <a:lnTo>
                      <a:pt x="19" y="23"/>
                    </a:lnTo>
                    <a:lnTo>
                      <a:pt x="15" y="24"/>
                    </a:lnTo>
                    <a:lnTo>
                      <a:pt x="13" y="23"/>
                    </a:lnTo>
                    <a:lnTo>
                      <a:pt x="13" y="25"/>
                    </a:lnTo>
                    <a:lnTo>
                      <a:pt x="14" y="26"/>
                    </a:lnTo>
                    <a:lnTo>
                      <a:pt x="13" y="27"/>
                    </a:lnTo>
                    <a:lnTo>
                      <a:pt x="9" y="27"/>
                    </a:lnTo>
                    <a:lnTo>
                      <a:pt x="6" y="21"/>
                    </a:lnTo>
                    <a:lnTo>
                      <a:pt x="4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2" name="Figura a mano libera 154"/>
              <p:cNvSpPr>
                <a:spLocks/>
              </p:cNvSpPr>
              <p:nvPr/>
            </p:nvSpPr>
            <p:spPr bwMode="auto">
              <a:xfrm>
                <a:off x="1982788" y="5614988"/>
                <a:ext cx="23813" cy="12700"/>
              </a:xfrm>
              <a:custGeom>
                <a:avLst/>
                <a:gdLst>
                  <a:gd name="T0" fmla="*/ 15 w 15"/>
                  <a:gd name="T1" fmla="*/ 7 h 8"/>
                  <a:gd name="T2" fmla="*/ 14 w 15"/>
                  <a:gd name="T3" fmla="*/ 8 h 8"/>
                  <a:gd name="T4" fmla="*/ 10 w 15"/>
                  <a:gd name="T5" fmla="*/ 8 h 8"/>
                  <a:gd name="T6" fmla="*/ 8 w 15"/>
                  <a:gd name="T7" fmla="*/ 7 h 8"/>
                  <a:gd name="T8" fmla="*/ 4 w 15"/>
                  <a:gd name="T9" fmla="*/ 6 h 8"/>
                  <a:gd name="T10" fmla="*/ 1 w 15"/>
                  <a:gd name="T11" fmla="*/ 6 h 8"/>
                  <a:gd name="T12" fmla="*/ 0 w 15"/>
                  <a:gd name="T13" fmla="*/ 5 h 8"/>
                  <a:gd name="T14" fmla="*/ 0 w 15"/>
                  <a:gd name="T15" fmla="*/ 3 h 8"/>
                  <a:gd name="T16" fmla="*/ 2 w 15"/>
                  <a:gd name="T17" fmla="*/ 1 h 8"/>
                  <a:gd name="T18" fmla="*/ 3 w 15"/>
                  <a:gd name="T19" fmla="*/ 1 h 8"/>
                  <a:gd name="T20" fmla="*/ 3 w 15"/>
                  <a:gd name="T21" fmla="*/ 0 h 8"/>
                  <a:gd name="T22" fmla="*/ 4 w 15"/>
                  <a:gd name="T23" fmla="*/ 0 h 8"/>
                  <a:gd name="T24" fmla="*/ 7 w 15"/>
                  <a:gd name="T25" fmla="*/ 0 h 8"/>
                  <a:gd name="T26" fmla="*/ 8 w 15"/>
                  <a:gd name="T27" fmla="*/ 1 h 8"/>
                  <a:gd name="T28" fmla="*/ 9 w 15"/>
                  <a:gd name="T29" fmla="*/ 2 h 8"/>
                  <a:gd name="T30" fmla="*/ 10 w 15"/>
                  <a:gd name="T31" fmla="*/ 3 h 8"/>
                  <a:gd name="T32" fmla="*/ 13 w 15"/>
                  <a:gd name="T33" fmla="*/ 2 h 8"/>
                  <a:gd name="T34" fmla="*/ 14 w 15"/>
                  <a:gd name="T35" fmla="*/ 3 h 8"/>
                  <a:gd name="T36" fmla="*/ 15 w 15"/>
                  <a:gd name="T37" fmla="*/ 3 h 8"/>
                  <a:gd name="T38" fmla="*/ 15 w 15"/>
                  <a:gd name="T3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8">
                    <a:moveTo>
                      <a:pt x="15" y="7"/>
                    </a:moveTo>
                    <a:lnTo>
                      <a:pt x="14" y="8"/>
                    </a:lnTo>
                    <a:lnTo>
                      <a:pt x="10" y="8"/>
                    </a:lnTo>
                    <a:lnTo>
                      <a:pt x="8" y="7"/>
                    </a:lnTo>
                    <a:lnTo>
                      <a:pt x="4" y="6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10" y="3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5" y="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4" name="Figura a mano libera 166"/>
              <p:cNvSpPr>
                <a:spLocks/>
              </p:cNvSpPr>
              <p:nvPr/>
            </p:nvSpPr>
            <p:spPr bwMode="auto">
              <a:xfrm>
                <a:off x="2281238" y="5653088"/>
                <a:ext cx="11113" cy="9525"/>
              </a:xfrm>
              <a:custGeom>
                <a:avLst/>
                <a:gdLst>
                  <a:gd name="T0" fmla="*/ 2 w 7"/>
                  <a:gd name="T1" fmla="*/ 0 h 6"/>
                  <a:gd name="T2" fmla="*/ 6 w 7"/>
                  <a:gd name="T3" fmla="*/ 0 h 6"/>
                  <a:gd name="T4" fmla="*/ 7 w 7"/>
                  <a:gd name="T5" fmla="*/ 0 h 6"/>
                  <a:gd name="T6" fmla="*/ 7 w 7"/>
                  <a:gd name="T7" fmla="*/ 5 h 6"/>
                  <a:gd name="T8" fmla="*/ 1 w 7"/>
                  <a:gd name="T9" fmla="*/ 6 h 6"/>
                  <a:gd name="T10" fmla="*/ 0 w 7"/>
                  <a:gd name="T11" fmla="*/ 5 h 6"/>
                  <a:gd name="T12" fmla="*/ 2 w 7"/>
                  <a:gd name="T13" fmla="*/ 4 h 6"/>
                  <a:gd name="T14" fmla="*/ 2 w 7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7" y="5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0" name="Figura a mano libera 172"/>
              <p:cNvSpPr>
                <a:spLocks/>
              </p:cNvSpPr>
              <p:nvPr/>
            </p:nvSpPr>
            <p:spPr bwMode="auto">
              <a:xfrm>
                <a:off x="2319338" y="6102350"/>
                <a:ext cx="55563" cy="60325"/>
              </a:xfrm>
              <a:custGeom>
                <a:avLst/>
                <a:gdLst>
                  <a:gd name="T0" fmla="*/ 5 w 35"/>
                  <a:gd name="T1" fmla="*/ 1 h 38"/>
                  <a:gd name="T2" fmla="*/ 10 w 35"/>
                  <a:gd name="T3" fmla="*/ 0 h 38"/>
                  <a:gd name="T4" fmla="*/ 16 w 35"/>
                  <a:gd name="T5" fmla="*/ 6 h 38"/>
                  <a:gd name="T6" fmla="*/ 18 w 35"/>
                  <a:gd name="T7" fmla="*/ 6 h 38"/>
                  <a:gd name="T8" fmla="*/ 26 w 35"/>
                  <a:gd name="T9" fmla="*/ 11 h 38"/>
                  <a:gd name="T10" fmla="*/ 30 w 35"/>
                  <a:gd name="T11" fmla="*/ 15 h 38"/>
                  <a:gd name="T12" fmla="*/ 35 w 35"/>
                  <a:gd name="T13" fmla="*/ 20 h 38"/>
                  <a:gd name="T14" fmla="*/ 32 w 35"/>
                  <a:gd name="T15" fmla="*/ 25 h 38"/>
                  <a:gd name="T16" fmla="*/ 34 w 35"/>
                  <a:gd name="T17" fmla="*/ 29 h 38"/>
                  <a:gd name="T18" fmla="*/ 30 w 35"/>
                  <a:gd name="T19" fmla="*/ 34 h 38"/>
                  <a:gd name="T20" fmla="*/ 23 w 35"/>
                  <a:gd name="T21" fmla="*/ 38 h 38"/>
                  <a:gd name="T22" fmla="*/ 18 w 35"/>
                  <a:gd name="T23" fmla="*/ 37 h 38"/>
                  <a:gd name="T24" fmla="*/ 15 w 35"/>
                  <a:gd name="T25" fmla="*/ 38 h 38"/>
                  <a:gd name="T26" fmla="*/ 9 w 35"/>
                  <a:gd name="T27" fmla="*/ 35 h 38"/>
                  <a:gd name="T28" fmla="*/ 4 w 35"/>
                  <a:gd name="T29" fmla="*/ 35 h 38"/>
                  <a:gd name="T30" fmla="*/ 0 w 35"/>
                  <a:gd name="T31" fmla="*/ 30 h 38"/>
                  <a:gd name="T32" fmla="*/ 0 w 35"/>
                  <a:gd name="T33" fmla="*/ 25 h 38"/>
                  <a:gd name="T34" fmla="*/ 1 w 35"/>
                  <a:gd name="T35" fmla="*/ 23 h 38"/>
                  <a:gd name="T36" fmla="*/ 1 w 35"/>
                  <a:gd name="T37" fmla="*/ 15 h 38"/>
                  <a:gd name="T38" fmla="*/ 4 w 35"/>
                  <a:gd name="T39" fmla="*/ 7 h 38"/>
                  <a:gd name="T40" fmla="*/ 5 w 35"/>
                  <a:gd name="T41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8">
                    <a:moveTo>
                      <a:pt x="5" y="1"/>
                    </a:moveTo>
                    <a:lnTo>
                      <a:pt x="10" y="0"/>
                    </a:lnTo>
                    <a:lnTo>
                      <a:pt x="16" y="6"/>
                    </a:lnTo>
                    <a:lnTo>
                      <a:pt x="18" y="6"/>
                    </a:lnTo>
                    <a:lnTo>
                      <a:pt x="26" y="11"/>
                    </a:lnTo>
                    <a:lnTo>
                      <a:pt x="30" y="15"/>
                    </a:lnTo>
                    <a:lnTo>
                      <a:pt x="35" y="20"/>
                    </a:lnTo>
                    <a:lnTo>
                      <a:pt x="32" y="25"/>
                    </a:lnTo>
                    <a:lnTo>
                      <a:pt x="34" y="29"/>
                    </a:lnTo>
                    <a:lnTo>
                      <a:pt x="30" y="34"/>
                    </a:lnTo>
                    <a:lnTo>
                      <a:pt x="23" y="38"/>
                    </a:lnTo>
                    <a:lnTo>
                      <a:pt x="18" y="37"/>
                    </a:lnTo>
                    <a:lnTo>
                      <a:pt x="15" y="38"/>
                    </a:lnTo>
                    <a:lnTo>
                      <a:pt x="9" y="35"/>
                    </a:lnTo>
                    <a:lnTo>
                      <a:pt x="4" y="35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1" y="23"/>
                    </a:lnTo>
                    <a:lnTo>
                      <a:pt x="1" y="15"/>
                    </a:lnTo>
                    <a:lnTo>
                      <a:pt x="4" y="7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2" name="Figura a mano libera 174"/>
              <p:cNvSpPr>
                <a:spLocks/>
              </p:cNvSpPr>
              <p:nvPr/>
            </p:nvSpPr>
            <p:spPr bwMode="auto">
              <a:xfrm>
                <a:off x="2160588" y="5638800"/>
                <a:ext cx="144463" cy="122238"/>
              </a:xfrm>
              <a:custGeom>
                <a:avLst/>
                <a:gdLst>
                  <a:gd name="T0" fmla="*/ 13 w 91"/>
                  <a:gd name="T1" fmla="*/ 4 h 77"/>
                  <a:gd name="T2" fmla="*/ 11 w 91"/>
                  <a:gd name="T3" fmla="*/ 8 h 77"/>
                  <a:gd name="T4" fmla="*/ 8 w 91"/>
                  <a:gd name="T5" fmla="*/ 15 h 77"/>
                  <a:gd name="T6" fmla="*/ 13 w 91"/>
                  <a:gd name="T7" fmla="*/ 20 h 77"/>
                  <a:gd name="T8" fmla="*/ 13 w 91"/>
                  <a:gd name="T9" fmla="*/ 13 h 77"/>
                  <a:gd name="T10" fmla="*/ 22 w 91"/>
                  <a:gd name="T11" fmla="*/ 5 h 77"/>
                  <a:gd name="T12" fmla="*/ 23 w 91"/>
                  <a:gd name="T13" fmla="*/ 0 h 77"/>
                  <a:gd name="T14" fmla="*/ 30 w 91"/>
                  <a:gd name="T15" fmla="*/ 5 h 77"/>
                  <a:gd name="T16" fmla="*/ 34 w 91"/>
                  <a:gd name="T17" fmla="*/ 11 h 77"/>
                  <a:gd name="T18" fmla="*/ 47 w 91"/>
                  <a:gd name="T19" fmla="*/ 10 h 77"/>
                  <a:gd name="T20" fmla="*/ 57 w 91"/>
                  <a:gd name="T21" fmla="*/ 14 h 77"/>
                  <a:gd name="T22" fmla="*/ 60 w 91"/>
                  <a:gd name="T23" fmla="*/ 10 h 77"/>
                  <a:gd name="T24" fmla="*/ 76 w 91"/>
                  <a:gd name="T25" fmla="*/ 10 h 77"/>
                  <a:gd name="T26" fmla="*/ 74 w 91"/>
                  <a:gd name="T27" fmla="*/ 15 h 77"/>
                  <a:gd name="T28" fmla="*/ 83 w 91"/>
                  <a:gd name="T29" fmla="*/ 19 h 77"/>
                  <a:gd name="T30" fmla="*/ 88 w 91"/>
                  <a:gd name="T31" fmla="*/ 23 h 77"/>
                  <a:gd name="T32" fmla="*/ 86 w 91"/>
                  <a:gd name="T33" fmla="*/ 29 h 77"/>
                  <a:gd name="T34" fmla="*/ 87 w 91"/>
                  <a:gd name="T35" fmla="*/ 34 h 77"/>
                  <a:gd name="T36" fmla="*/ 81 w 91"/>
                  <a:gd name="T37" fmla="*/ 37 h 77"/>
                  <a:gd name="T38" fmla="*/ 80 w 91"/>
                  <a:gd name="T39" fmla="*/ 42 h 77"/>
                  <a:gd name="T40" fmla="*/ 86 w 91"/>
                  <a:gd name="T41" fmla="*/ 49 h 77"/>
                  <a:gd name="T42" fmla="*/ 75 w 91"/>
                  <a:gd name="T43" fmla="*/ 54 h 77"/>
                  <a:gd name="T44" fmla="*/ 69 w 91"/>
                  <a:gd name="T45" fmla="*/ 56 h 77"/>
                  <a:gd name="T46" fmla="*/ 58 w 91"/>
                  <a:gd name="T47" fmla="*/ 54 h 77"/>
                  <a:gd name="T48" fmla="*/ 60 w 91"/>
                  <a:gd name="T49" fmla="*/ 56 h 77"/>
                  <a:gd name="T50" fmla="*/ 60 w 91"/>
                  <a:gd name="T51" fmla="*/ 65 h 77"/>
                  <a:gd name="T52" fmla="*/ 66 w 91"/>
                  <a:gd name="T53" fmla="*/ 67 h 77"/>
                  <a:gd name="T54" fmla="*/ 62 w 91"/>
                  <a:gd name="T55" fmla="*/ 72 h 77"/>
                  <a:gd name="T56" fmla="*/ 53 w 91"/>
                  <a:gd name="T57" fmla="*/ 74 h 77"/>
                  <a:gd name="T58" fmla="*/ 47 w 91"/>
                  <a:gd name="T59" fmla="*/ 77 h 77"/>
                  <a:gd name="T60" fmla="*/ 41 w 91"/>
                  <a:gd name="T61" fmla="*/ 67 h 77"/>
                  <a:gd name="T62" fmla="*/ 37 w 91"/>
                  <a:gd name="T63" fmla="*/ 63 h 77"/>
                  <a:gd name="T64" fmla="*/ 40 w 91"/>
                  <a:gd name="T65" fmla="*/ 58 h 77"/>
                  <a:gd name="T66" fmla="*/ 36 w 91"/>
                  <a:gd name="T67" fmla="*/ 51 h 77"/>
                  <a:gd name="T68" fmla="*/ 39 w 91"/>
                  <a:gd name="T69" fmla="*/ 44 h 77"/>
                  <a:gd name="T70" fmla="*/ 37 w 91"/>
                  <a:gd name="T71" fmla="*/ 39 h 77"/>
                  <a:gd name="T72" fmla="*/ 29 w 91"/>
                  <a:gd name="T73" fmla="*/ 40 h 77"/>
                  <a:gd name="T74" fmla="*/ 22 w 91"/>
                  <a:gd name="T75" fmla="*/ 36 h 77"/>
                  <a:gd name="T76" fmla="*/ 8 w 91"/>
                  <a:gd name="T77" fmla="*/ 34 h 77"/>
                  <a:gd name="T78" fmla="*/ 6 w 91"/>
                  <a:gd name="T79" fmla="*/ 32 h 77"/>
                  <a:gd name="T80" fmla="*/ 6 w 91"/>
                  <a:gd name="T81" fmla="*/ 28 h 77"/>
                  <a:gd name="T82" fmla="*/ 5 w 91"/>
                  <a:gd name="T83" fmla="*/ 23 h 77"/>
                  <a:gd name="T84" fmla="*/ 0 w 91"/>
                  <a:gd name="T85" fmla="*/ 20 h 77"/>
                  <a:gd name="T86" fmla="*/ 2 w 91"/>
                  <a:gd name="T87" fmla="*/ 11 h 77"/>
                  <a:gd name="T88" fmla="*/ 7 w 91"/>
                  <a:gd name="T89" fmla="*/ 7 h 77"/>
                  <a:gd name="T90" fmla="*/ 13 w 91"/>
                  <a:gd name="T91" fmla="*/ 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" h="77">
                    <a:moveTo>
                      <a:pt x="13" y="3"/>
                    </a:moveTo>
                    <a:lnTo>
                      <a:pt x="13" y="4"/>
                    </a:lnTo>
                    <a:lnTo>
                      <a:pt x="10" y="5"/>
                    </a:lnTo>
                    <a:lnTo>
                      <a:pt x="11" y="8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11" y="21"/>
                    </a:lnTo>
                    <a:lnTo>
                      <a:pt x="13" y="20"/>
                    </a:lnTo>
                    <a:lnTo>
                      <a:pt x="16" y="15"/>
                    </a:lnTo>
                    <a:lnTo>
                      <a:pt x="13" y="13"/>
                    </a:lnTo>
                    <a:lnTo>
                      <a:pt x="13" y="8"/>
                    </a:lnTo>
                    <a:lnTo>
                      <a:pt x="22" y="5"/>
                    </a:lnTo>
                    <a:lnTo>
                      <a:pt x="20" y="2"/>
                    </a:lnTo>
                    <a:lnTo>
                      <a:pt x="23" y="0"/>
                    </a:lnTo>
                    <a:lnTo>
                      <a:pt x="25" y="4"/>
                    </a:lnTo>
                    <a:lnTo>
                      <a:pt x="30" y="5"/>
                    </a:lnTo>
                    <a:lnTo>
                      <a:pt x="34" y="9"/>
                    </a:lnTo>
                    <a:lnTo>
                      <a:pt x="34" y="11"/>
                    </a:lnTo>
                    <a:lnTo>
                      <a:pt x="40" y="11"/>
                    </a:lnTo>
                    <a:lnTo>
                      <a:pt x="47" y="10"/>
                    </a:lnTo>
                    <a:lnTo>
                      <a:pt x="51" y="14"/>
                    </a:lnTo>
                    <a:lnTo>
                      <a:pt x="57" y="14"/>
                    </a:lnTo>
                    <a:lnTo>
                      <a:pt x="60" y="11"/>
                    </a:lnTo>
                    <a:lnTo>
                      <a:pt x="60" y="10"/>
                    </a:lnTo>
                    <a:lnTo>
                      <a:pt x="69" y="10"/>
                    </a:lnTo>
                    <a:lnTo>
                      <a:pt x="76" y="10"/>
                    </a:lnTo>
                    <a:lnTo>
                      <a:pt x="71" y="11"/>
                    </a:lnTo>
                    <a:lnTo>
                      <a:pt x="74" y="15"/>
                    </a:lnTo>
                    <a:lnTo>
                      <a:pt x="78" y="15"/>
                    </a:lnTo>
                    <a:lnTo>
                      <a:pt x="83" y="19"/>
                    </a:lnTo>
                    <a:lnTo>
                      <a:pt x="84" y="25"/>
                    </a:lnTo>
                    <a:lnTo>
                      <a:pt x="88" y="23"/>
                    </a:lnTo>
                    <a:lnTo>
                      <a:pt x="91" y="26"/>
                    </a:lnTo>
                    <a:lnTo>
                      <a:pt x="86" y="29"/>
                    </a:lnTo>
                    <a:lnTo>
                      <a:pt x="84" y="32"/>
                    </a:lnTo>
                    <a:lnTo>
                      <a:pt x="87" y="34"/>
                    </a:lnTo>
                    <a:lnTo>
                      <a:pt x="86" y="36"/>
                    </a:lnTo>
                    <a:lnTo>
                      <a:pt x="81" y="37"/>
                    </a:lnTo>
                    <a:lnTo>
                      <a:pt x="82" y="40"/>
                    </a:lnTo>
                    <a:lnTo>
                      <a:pt x="80" y="42"/>
                    </a:lnTo>
                    <a:lnTo>
                      <a:pt x="84" y="46"/>
                    </a:lnTo>
                    <a:lnTo>
                      <a:pt x="86" y="49"/>
                    </a:lnTo>
                    <a:lnTo>
                      <a:pt x="83" y="51"/>
                    </a:lnTo>
                    <a:lnTo>
                      <a:pt x="75" y="54"/>
                    </a:lnTo>
                    <a:lnTo>
                      <a:pt x="70" y="55"/>
                    </a:lnTo>
                    <a:lnTo>
                      <a:pt x="69" y="56"/>
                    </a:lnTo>
                    <a:lnTo>
                      <a:pt x="63" y="55"/>
                    </a:lnTo>
                    <a:lnTo>
                      <a:pt x="58" y="54"/>
                    </a:lnTo>
                    <a:lnTo>
                      <a:pt x="57" y="55"/>
                    </a:lnTo>
                    <a:lnTo>
                      <a:pt x="60" y="56"/>
                    </a:lnTo>
                    <a:lnTo>
                      <a:pt x="59" y="61"/>
                    </a:lnTo>
                    <a:lnTo>
                      <a:pt x="60" y="65"/>
                    </a:lnTo>
                    <a:lnTo>
                      <a:pt x="66" y="66"/>
                    </a:lnTo>
                    <a:lnTo>
                      <a:pt x="66" y="67"/>
                    </a:lnTo>
                    <a:lnTo>
                      <a:pt x="62" y="69"/>
                    </a:lnTo>
                    <a:lnTo>
                      <a:pt x="62" y="72"/>
                    </a:lnTo>
                    <a:lnTo>
                      <a:pt x="58" y="73"/>
                    </a:lnTo>
                    <a:lnTo>
                      <a:pt x="53" y="74"/>
                    </a:lnTo>
                    <a:lnTo>
                      <a:pt x="52" y="77"/>
                    </a:lnTo>
                    <a:lnTo>
                      <a:pt x="47" y="77"/>
                    </a:lnTo>
                    <a:lnTo>
                      <a:pt x="43" y="73"/>
                    </a:lnTo>
                    <a:lnTo>
                      <a:pt x="41" y="67"/>
                    </a:lnTo>
                    <a:lnTo>
                      <a:pt x="40" y="65"/>
                    </a:lnTo>
                    <a:lnTo>
                      <a:pt x="37" y="63"/>
                    </a:lnTo>
                    <a:lnTo>
                      <a:pt x="40" y="60"/>
                    </a:lnTo>
                    <a:lnTo>
                      <a:pt x="40" y="58"/>
                    </a:lnTo>
                    <a:lnTo>
                      <a:pt x="39" y="56"/>
                    </a:lnTo>
                    <a:lnTo>
                      <a:pt x="36" y="51"/>
                    </a:lnTo>
                    <a:lnTo>
                      <a:pt x="37" y="46"/>
                    </a:lnTo>
                    <a:lnTo>
                      <a:pt x="39" y="44"/>
                    </a:lnTo>
                    <a:lnTo>
                      <a:pt x="40" y="40"/>
                    </a:lnTo>
                    <a:lnTo>
                      <a:pt x="37" y="39"/>
                    </a:lnTo>
                    <a:lnTo>
                      <a:pt x="34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2" y="36"/>
                    </a:lnTo>
                    <a:lnTo>
                      <a:pt x="18" y="34"/>
                    </a:lnTo>
                    <a:lnTo>
                      <a:pt x="8" y="34"/>
                    </a:lnTo>
                    <a:lnTo>
                      <a:pt x="7" y="32"/>
                    </a:lnTo>
                    <a:lnTo>
                      <a:pt x="6" y="32"/>
                    </a:lnTo>
                    <a:lnTo>
                      <a:pt x="6" y="31"/>
                    </a:lnTo>
                    <a:lnTo>
                      <a:pt x="6" y="28"/>
                    </a:lnTo>
                    <a:lnTo>
                      <a:pt x="6" y="26"/>
                    </a:lnTo>
                    <a:lnTo>
                      <a:pt x="5" y="23"/>
                    </a:lnTo>
                    <a:lnTo>
                      <a:pt x="4" y="21"/>
                    </a:lnTo>
                    <a:lnTo>
                      <a:pt x="0" y="20"/>
                    </a:lnTo>
                    <a:lnTo>
                      <a:pt x="2" y="16"/>
                    </a:lnTo>
                    <a:lnTo>
                      <a:pt x="2" y="11"/>
                    </a:lnTo>
                    <a:lnTo>
                      <a:pt x="5" y="9"/>
                    </a:lnTo>
                    <a:lnTo>
                      <a:pt x="7" y="7"/>
                    </a:lnTo>
                    <a:lnTo>
                      <a:pt x="8" y="4"/>
                    </a:ln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202" name="Gruppo 201"/>
            <p:cNvGrpSpPr/>
            <p:nvPr/>
          </p:nvGrpSpPr>
          <p:grpSpPr>
            <a:xfrm>
              <a:off x="3653750" y="5463255"/>
              <a:ext cx="1292819" cy="1214938"/>
              <a:chOff x="3671888" y="5264150"/>
              <a:chExt cx="1185863" cy="1114425"/>
            </a:xfrm>
            <a:solidFill>
              <a:srgbClr val="98A3AD"/>
            </a:solidFill>
          </p:grpSpPr>
          <p:sp>
            <p:nvSpPr>
              <p:cNvPr id="17" name="Figura a mano libera 15"/>
              <p:cNvSpPr>
                <a:spLocks/>
              </p:cNvSpPr>
              <p:nvPr/>
            </p:nvSpPr>
            <p:spPr bwMode="auto">
              <a:xfrm>
                <a:off x="3878263" y="5478463"/>
                <a:ext cx="47625" cy="66675"/>
              </a:xfrm>
              <a:custGeom>
                <a:avLst/>
                <a:gdLst>
                  <a:gd name="T0" fmla="*/ 30 w 30"/>
                  <a:gd name="T1" fmla="*/ 31 h 42"/>
                  <a:gd name="T2" fmla="*/ 30 w 30"/>
                  <a:gd name="T3" fmla="*/ 37 h 42"/>
                  <a:gd name="T4" fmla="*/ 28 w 30"/>
                  <a:gd name="T5" fmla="*/ 36 h 42"/>
                  <a:gd name="T6" fmla="*/ 29 w 30"/>
                  <a:gd name="T7" fmla="*/ 42 h 42"/>
                  <a:gd name="T8" fmla="*/ 27 w 30"/>
                  <a:gd name="T9" fmla="*/ 37 h 42"/>
                  <a:gd name="T10" fmla="*/ 27 w 30"/>
                  <a:gd name="T11" fmla="*/ 34 h 42"/>
                  <a:gd name="T12" fmla="*/ 25 w 30"/>
                  <a:gd name="T13" fmla="*/ 31 h 42"/>
                  <a:gd name="T14" fmla="*/ 22 w 30"/>
                  <a:gd name="T15" fmla="*/ 27 h 42"/>
                  <a:gd name="T16" fmla="*/ 16 w 30"/>
                  <a:gd name="T17" fmla="*/ 27 h 42"/>
                  <a:gd name="T18" fmla="*/ 17 w 30"/>
                  <a:gd name="T19" fmla="*/ 29 h 42"/>
                  <a:gd name="T20" fmla="*/ 15 w 30"/>
                  <a:gd name="T21" fmla="*/ 34 h 42"/>
                  <a:gd name="T22" fmla="*/ 12 w 30"/>
                  <a:gd name="T23" fmla="*/ 31 h 42"/>
                  <a:gd name="T24" fmla="*/ 11 w 30"/>
                  <a:gd name="T25" fmla="*/ 33 h 42"/>
                  <a:gd name="T26" fmla="*/ 8 w 30"/>
                  <a:gd name="T27" fmla="*/ 33 h 42"/>
                  <a:gd name="T28" fmla="*/ 6 w 30"/>
                  <a:gd name="T29" fmla="*/ 31 h 42"/>
                  <a:gd name="T30" fmla="*/ 5 w 30"/>
                  <a:gd name="T31" fmla="*/ 25 h 42"/>
                  <a:gd name="T32" fmla="*/ 2 w 30"/>
                  <a:gd name="T33" fmla="*/ 21 h 42"/>
                  <a:gd name="T34" fmla="*/ 4 w 30"/>
                  <a:gd name="T35" fmla="*/ 16 h 42"/>
                  <a:gd name="T36" fmla="*/ 0 w 30"/>
                  <a:gd name="T37" fmla="*/ 14 h 42"/>
                  <a:gd name="T38" fmla="*/ 1 w 30"/>
                  <a:gd name="T39" fmla="*/ 11 h 42"/>
                  <a:gd name="T40" fmla="*/ 6 w 30"/>
                  <a:gd name="T41" fmla="*/ 8 h 42"/>
                  <a:gd name="T42" fmla="*/ 1 w 30"/>
                  <a:gd name="T43" fmla="*/ 5 h 42"/>
                  <a:gd name="T44" fmla="*/ 4 w 30"/>
                  <a:gd name="T45" fmla="*/ 0 h 42"/>
                  <a:gd name="T46" fmla="*/ 8 w 30"/>
                  <a:gd name="T47" fmla="*/ 2 h 42"/>
                  <a:gd name="T48" fmla="*/ 12 w 30"/>
                  <a:gd name="T49" fmla="*/ 4 h 42"/>
                  <a:gd name="T50" fmla="*/ 12 w 30"/>
                  <a:gd name="T51" fmla="*/ 8 h 42"/>
                  <a:gd name="T52" fmla="*/ 18 w 30"/>
                  <a:gd name="T53" fmla="*/ 10 h 42"/>
                  <a:gd name="T54" fmla="*/ 25 w 30"/>
                  <a:gd name="T55" fmla="*/ 10 h 42"/>
                  <a:gd name="T56" fmla="*/ 29 w 30"/>
                  <a:gd name="T57" fmla="*/ 11 h 42"/>
                  <a:gd name="T58" fmla="*/ 25 w 30"/>
                  <a:gd name="T59" fmla="*/ 17 h 42"/>
                  <a:gd name="T60" fmla="*/ 23 w 30"/>
                  <a:gd name="T61" fmla="*/ 17 h 42"/>
                  <a:gd name="T62" fmla="*/ 21 w 30"/>
                  <a:gd name="T63" fmla="*/ 22 h 42"/>
                  <a:gd name="T64" fmla="*/ 24 w 30"/>
                  <a:gd name="T65" fmla="*/ 25 h 42"/>
                  <a:gd name="T66" fmla="*/ 25 w 30"/>
                  <a:gd name="T67" fmla="*/ 21 h 42"/>
                  <a:gd name="T68" fmla="*/ 27 w 30"/>
                  <a:gd name="T69" fmla="*/ 21 h 42"/>
                  <a:gd name="T70" fmla="*/ 30 w 30"/>
                  <a:gd name="T71" fmla="*/ 3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42">
                    <a:moveTo>
                      <a:pt x="30" y="31"/>
                    </a:moveTo>
                    <a:lnTo>
                      <a:pt x="30" y="37"/>
                    </a:lnTo>
                    <a:lnTo>
                      <a:pt x="28" y="36"/>
                    </a:lnTo>
                    <a:lnTo>
                      <a:pt x="29" y="42"/>
                    </a:lnTo>
                    <a:lnTo>
                      <a:pt x="27" y="37"/>
                    </a:lnTo>
                    <a:lnTo>
                      <a:pt x="27" y="34"/>
                    </a:lnTo>
                    <a:lnTo>
                      <a:pt x="25" y="31"/>
                    </a:lnTo>
                    <a:lnTo>
                      <a:pt x="22" y="27"/>
                    </a:lnTo>
                    <a:lnTo>
                      <a:pt x="16" y="27"/>
                    </a:lnTo>
                    <a:lnTo>
                      <a:pt x="17" y="29"/>
                    </a:lnTo>
                    <a:lnTo>
                      <a:pt x="15" y="34"/>
                    </a:lnTo>
                    <a:lnTo>
                      <a:pt x="12" y="31"/>
                    </a:lnTo>
                    <a:lnTo>
                      <a:pt x="11" y="33"/>
                    </a:lnTo>
                    <a:lnTo>
                      <a:pt x="8" y="33"/>
                    </a:lnTo>
                    <a:lnTo>
                      <a:pt x="6" y="31"/>
                    </a:lnTo>
                    <a:lnTo>
                      <a:pt x="5" y="25"/>
                    </a:lnTo>
                    <a:lnTo>
                      <a:pt x="2" y="21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6" y="8"/>
                    </a:lnTo>
                    <a:lnTo>
                      <a:pt x="1" y="5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2" y="4"/>
                    </a:lnTo>
                    <a:lnTo>
                      <a:pt x="12" y="8"/>
                    </a:lnTo>
                    <a:lnTo>
                      <a:pt x="18" y="10"/>
                    </a:lnTo>
                    <a:lnTo>
                      <a:pt x="25" y="10"/>
                    </a:lnTo>
                    <a:lnTo>
                      <a:pt x="29" y="11"/>
                    </a:lnTo>
                    <a:lnTo>
                      <a:pt x="25" y="17"/>
                    </a:lnTo>
                    <a:lnTo>
                      <a:pt x="23" y="17"/>
                    </a:lnTo>
                    <a:lnTo>
                      <a:pt x="21" y="22"/>
                    </a:lnTo>
                    <a:lnTo>
                      <a:pt x="24" y="25"/>
                    </a:lnTo>
                    <a:lnTo>
                      <a:pt x="25" y="21"/>
                    </a:lnTo>
                    <a:lnTo>
                      <a:pt x="27" y="21"/>
                    </a:lnTo>
                    <a:lnTo>
                      <a:pt x="30" y="3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" name="Figura a mano libera 25"/>
              <p:cNvSpPr>
                <a:spLocks/>
              </p:cNvSpPr>
              <p:nvPr/>
            </p:nvSpPr>
            <p:spPr bwMode="auto">
              <a:xfrm>
                <a:off x="3886200" y="5454650"/>
                <a:ext cx="34925" cy="20638"/>
              </a:xfrm>
              <a:custGeom>
                <a:avLst/>
                <a:gdLst>
                  <a:gd name="T0" fmla="*/ 19 w 22"/>
                  <a:gd name="T1" fmla="*/ 4 h 13"/>
                  <a:gd name="T2" fmla="*/ 22 w 22"/>
                  <a:gd name="T3" fmla="*/ 7 h 13"/>
                  <a:gd name="T4" fmla="*/ 22 w 22"/>
                  <a:gd name="T5" fmla="*/ 11 h 13"/>
                  <a:gd name="T6" fmla="*/ 16 w 22"/>
                  <a:gd name="T7" fmla="*/ 11 h 13"/>
                  <a:gd name="T8" fmla="*/ 11 w 22"/>
                  <a:gd name="T9" fmla="*/ 11 h 13"/>
                  <a:gd name="T10" fmla="*/ 6 w 22"/>
                  <a:gd name="T11" fmla="*/ 13 h 13"/>
                  <a:gd name="T12" fmla="*/ 0 w 22"/>
                  <a:gd name="T13" fmla="*/ 10 h 13"/>
                  <a:gd name="T14" fmla="*/ 0 w 22"/>
                  <a:gd name="T15" fmla="*/ 8 h 13"/>
                  <a:gd name="T16" fmla="*/ 5 w 22"/>
                  <a:gd name="T17" fmla="*/ 3 h 13"/>
                  <a:gd name="T18" fmla="*/ 8 w 22"/>
                  <a:gd name="T19" fmla="*/ 0 h 13"/>
                  <a:gd name="T20" fmla="*/ 13 w 22"/>
                  <a:gd name="T21" fmla="*/ 3 h 13"/>
                  <a:gd name="T22" fmla="*/ 17 w 22"/>
                  <a:gd name="T23" fmla="*/ 3 h 13"/>
                  <a:gd name="T24" fmla="*/ 19 w 22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3">
                    <a:moveTo>
                      <a:pt x="19" y="4"/>
                    </a:moveTo>
                    <a:lnTo>
                      <a:pt x="22" y="7"/>
                    </a:lnTo>
                    <a:lnTo>
                      <a:pt x="22" y="11"/>
                    </a:lnTo>
                    <a:lnTo>
                      <a:pt x="16" y="11"/>
                    </a:lnTo>
                    <a:lnTo>
                      <a:pt x="11" y="11"/>
                    </a:lnTo>
                    <a:lnTo>
                      <a:pt x="6" y="13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3"/>
                    </a:lnTo>
                    <a:lnTo>
                      <a:pt x="17" y="3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4" name="Figura a mano libera 56"/>
              <p:cNvSpPr>
                <a:spLocks noEditPoints="1"/>
              </p:cNvSpPr>
              <p:nvPr/>
            </p:nvSpPr>
            <p:spPr bwMode="auto">
              <a:xfrm>
                <a:off x="4827588" y="5940425"/>
                <a:ext cx="30163" cy="25400"/>
              </a:xfrm>
              <a:custGeom>
                <a:avLst/>
                <a:gdLst>
                  <a:gd name="T0" fmla="*/ 19 w 19"/>
                  <a:gd name="T1" fmla="*/ 0 h 16"/>
                  <a:gd name="T2" fmla="*/ 19 w 19"/>
                  <a:gd name="T3" fmla="*/ 3 h 16"/>
                  <a:gd name="T4" fmla="*/ 18 w 19"/>
                  <a:gd name="T5" fmla="*/ 4 h 16"/>
                  <a:gd name="T6" fmla="*/ 14 w 19"/>
                  <a:gd name="T7" fmla="*/ 5 h 16"/>
                  <a:gd name="T8" fmla="*/ 9 w 19"/>
                  <a:gd name="T9" fmla="*/ 6 h 16"/>
                  <a:gd name="T10" fmla="*/ 8 w 19"/>
                  <a:gd name="T11" fmla="*/ 4 h 16"/>
                  <a:gd name="T12" fmla="*/ 12 w 19"/>
                  <a:gd name="T13" fmla="*/ 3 h 16"/>
                  <a:gd name="T14" fmla="*/ 14 w 19"/>
                  <a:gd name="T15" fmla="*/ 3 h 16"/>
                  <a:gd name="T16" fmla="*/ 18 w 19"/>
                  <a:gd name="T17" fmla="*/ 0 h 16"/>
                  <a:gd name="T18" fmla="*/ 19 w 19"/>
                  <a:gd name="T19" fmla="*/ 0 h 16"/>
                  <a:gd name="T20" fmla="*/ 6 w 19"/>
                  <a:gd name="T21" fmla="*/ 10 h 16"/>
                  <a:gd name="T22" fmla="*/ 2 w 19"/>
                  <a:gd name="T23" fmla="*/ 9 h 16"/>
                  <a:gd name="T24" fmla="*/ 0 w 19"/>
                  <a:gd name="T25" fmla="*/ 11 h 16"/>
                  <a:gd name="T26" fmla="*/ 1 w 19"/>
                  <a:gd name="T27" fmla="*/ 15 h 16"/>
                  <a:gd name="T28" fmla="*/ 5 w 19"/>
                  <a:gd name="T29" fmla="*/ 16 h 16"/>
                  <a:gd name="T30" fmla="*/ 8 w 19"/>
                  <a:gd name="T31" fmla="*/ 15 h 16"/>
                  <a:gd name="T32" fmla="*/ 9 w 19"/>
                  <a:gd name="T33" fmla="*/ 11 h 16"/>
                  <a:gd name="T34" fmla="*/ 7 w 19"/>
                  <a:gd name="T35" fmla="*/ 9 h 16"/>
                  <a:gd name="T36" fmla="*/ 6 w 19"/>
                  <a:gd name="T3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16">
                    <a:moveTo>
                      <a:pt x="19" y="0"/>
                    </a:moveTo>
                    <a:lnTo>
                      <a:pt x="19" y="3"/>
                    </a:lnTo>
                    <a:lnTo>
                      <a:pt x="18" y="4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8" y="4"/>
                    </a:lnTo>
                    <a:lnTo>
                      <a:pt x="12" y="3"/>
                    </a:lnTo>
                    <a:lnTo>
                      <a:pt x="14" y="3"/>
                    </a:lnTo>
                    <a:lnTo>
                      <a:pt x="18" y="0"/>
                    </a:lnTo>
                    <a:lnTo>
                      <a:pt x="19" y="0"/>
                    </a:lnTo>
                    <a:close/>
                    <a:moveTo>
                      <a:pt x="6" y="10"/>
                    </a:moveTo>
                    <a:lnTo>
                      <a:pt x="2" y="9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5"/>
                    </a:lnTo>
                    <a:lnTo>
                      <a:pt x="9" y="11"/>
                    </a:lnTo>
                    <a:lnTo>
                      <a:pt x="7" y="9"/>
                    </a:lnTo>
                    <a:lnTo>
                      <a:pt x="6" y="1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7" name="Figura a mano libera 89"/>
              <p:cNvSpPr>
                <a:spLocks/>
              </p:cNvSpPr>
              <p:nvPr/>
            </p:nvSpPr>
            <p:spPr bwMode="auto">
              <a:xfrm>
                <a:off x="4264025" y="5264150"/>
                <a:ext cx="68263" cy="73025"/>
              </a:xfrm>
              <a:custGeom>
                <a:avLst/>
                <a:gdLst>
                  <a:gd name="T0" fmla="*/ 42 w 43"/>
                  <a:gd name="T1" fmla="*/ 4 h 46"/>
                  <a:gd name="T2" fmla="*/ 43 w 43"/>
                  <a:gd name="T3" fmla="*/ 7 h 46"/>
                  <a:gd name="T4" fmla="*/ 41 w 43"/>
                  <a:gd name="T5" fmla="*/ 6 h 46"/>
                  <a:gd name="T6" fmla="*/ 37 w 43"/>
                  <a:gd name="T7" fmla="*/ 9 h 46"/>
                  <a:gd name="T8" fmla="*/ 36 w 43"/>
                  <a:gd name="T9" fmla="*/ 12 h 46"/>
                  <a:gd name="T10" fmla="*/ 36 w 43"/>
                  <a:gd name="T11" fmla="*/ 18 h 46"/>
                  <a:gd name="T12" fmla="*/ 32 w 43"/>
                  <a:gd name="T13" fmla="*/ 20 h 46"/>
                  <a:gd name="T14" fmla="*/ 31 w 43"/>
                  <a:gd name="T15" fmla="*/ 21 h 46"/>
                  <a:gd name="T16" fmla="*/ 29 w 43"/>
                  <a:gd name="T17" fmla="*/ 24 h 46"/>
                  <a:gd name="T18" fmla="*/ 24 w 43"/>
                  <a:gd name="T19" fmla="*/ 26 h 46"/>
                  <a:gd name="T20" fmla="*/ 21 w 43"/>
                  <a:gd name="T21" fmla="*/ 29 h 46"/>
                  <a:gd name="T22" fmla="*/ 21 w 43"/>
                  <a:gd name="T23" fmla="*/ 32 h 46"/>
                  <a:gd name="T24" fmla="*/ 20 w 43"/>
                  <a:gd name="T25" fmla="*/ 32 h 46"/>
                  <a:gd name="T26" fmla="*/ 23 w 43"/>
                  <a:gd name="T27" fmla="*/ 35 h 46"/>
                  <a:gd name="T28" fmla="*/ 26 w 43"/>
                  <a:gd name="T29" fmla="*/ 38 h 46"/>
                  <a:gd name="T30" fmla="*/ 26 w 43"/>
                  <a:gd name="T31" fmla="*/ 40 h 46"/>
                  <a:gd name="T32" fmla="*/ 23 w 43"/>
                  <a:gd name="T33" fmla="*/ 41 h 46"/>
                  <a:gd name="T34" fmla="*/ 18 w 43"/>
                  <a:gd name="T35" fmla="*/ 41 h 46"/>
                  <a:gd name="T36" fmla="*/ 15 w 43"/>
                  <a:gd name="T37" fmla="*/ 44 h 46"/>
                  <a:gd name="T38" fmla="*/ 13 w 43"/>
                  <a:gd name="T39" fmla="*/ 44 h 46"/>
                  <a:gd name="T40" fmla="*/ 12 w 43"/>
                  <a:gd name="T41" fmla="*/ 46 h 46"/>
                  <a:gd name="T42" fmla="*/ 9 w 43"/>
                  <a:gd name="T43" fmla="*/ 43 h 46"/>
                  <a:gd name="T44" fmla="*/ 8 w 43"/>
                  <a:gd name="T45" fmla="*/ 46 h 46"/>
                  <a:gd name="T46" fmla="*/ 6 w 43"/>
                  <a:gd name="T47" fmla="*/ 46 h 46"/>
                  <a:gd name="T48" fmla="*/ 6 w 43"/>
                  <a:gd name="T49" fmla="*/ 44 h 46"/>
                  <a:gd name="T50" fmla="*/ 5 w 43"/>
                  <a:gd name="T51" fmla="*/ 43 h 46"/>
                  <a:gd name="T52" fmla="*/ 2 w 43"/>
                  <a:gd name="T53" fmla="*/ 42 h 46"/>
                  <a:gd name="T54" fmla="*/ 5 w 43"/>
                  <a:gd name="T55" fmla="*/ 38 h 46"/>
                  <a:gd name="T56" fmla="*/ 6 w 43"/>
                  <a:gd name="T57" fmla="*/ 37 h 46"/>
                  <a:gd name="T58" fmla="*/ 6 w 43"/>
                  <a:gd name="T59" fmla="*/ 36 h 46"/>
                  <a:gd name="T60" fmla="*/ 7 w 43"/>
                  <a:gd name="T61" fmla="*/ 31 h 46"/>
                  <a:gd name="T62" fmla="*/ 7 w 43"/>
                  <a:gd name="T63" fmla="*/ 30 h 46"/>
                  <a:gd name="T64" fmla="*/ 2 w 43"/>
                  <a:gd name="T65" fmla="*/ 29 h 46"/>
                  <a:gd name="T66" fmla="*/ 0 w 43"/>
                  <a:gd name="T67" fmla="*/ 26 h 46"/>
                  <a:gd name="T68" fmla="*/ 5 w 43"/>
                  <a:gd name="T69" fmla="*/ 21 h 46"/>
                  <a:gd name="T70" fmla="*/ 12 w 43"/>
                  <a:gd name="T71" fmla="*/ 17 h 46"/>
                  <a:gd name="T72" fmla="*/ 17 w 43"/>
                  <a:gd name="T73" fmla="*/ 9 h 46"/>
                  <a:gd name="T74" fmla="*/ 20 w 43"/>
                  <a:gd name="T75" fmla="*/ 13 h 46"/>
                  <a:gd name="T76" fmla="*/ 26 w 43"/>
                  <a:gd name="T77" fmla="*/ 13 h 46"/>
                  <a:gd name="T78" fmla="*/ 25 w 43"/>
                  <a:gd name="T79" fmla="*/ 8 h 46"/>
                  <a:gd name="T80" fmla="*/ 35 w 43"/>
                  <a:gd name="T81" fmla="*/ 4 h 46"/>
                  <a:gd name="T82" fmla="*/ 38 w 43"/>
                  <a:gd name="T83" fmla="*/ 0 h 46"/>
                  <a:gd name="T84" fmla="*/ 42 w 43"/>
                  <a:gd name="T85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46">
                    <a:moveTo>
                      <a:pt x="42" y="4"/>
                    </a:moveTo>
                    <a:lnTo>
                      <a:pt x="43" y="7"/>
                    </a:lnTo>
                    <a:lnTo>
                      <a:pt x="41" y="6"/>
                    </a:lnTo>
                    <a:lnTo>
                      <a:pt x="37" y="9"/>
                    </a:lnTo>
                    <a:lnTo>
                      <a:pt x="36" y="12"/>
                    </a:lnTo>
                    <a:lnTo>
                      <a:pt x="36" y="18"/>
                    </a:lnTo>
                    <a:lnTo>
                      <a:pt x="32" y="20"/>
                    </a:lnTo>
                    <a:lnTo>
                      <a:pt x="31" y="21"/>
                    </a:lnTo>
                    <a:lnTo>
                      <a:pt x="29" y="24"/>
                    </a:lnTo>
                    <a:lnTo>
                      <a:pt x="24" y="26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20" y="32"/>
                    </a:lnTo>
                    <a:lnTo>
                      <a:pt x="23" y="35"/>
                    </a:lnTo>
                    <a:lnTo>
                      <a:pt x="26" y="38"/>
                    </a:lnTo>
                    <a:lnTo>
                      <a:pt x="26" y="40"/>
                    </a:lnTo>
                    <a:lnTo>
                      <a:pt x="23" y="41"/>
                    </a:lnTo>
                    <a:lnTo>
                      <a:pt x="18" y="41"/>
                    </a:lnTo>
                    <a:lnTo>
                      <a:pt x="15" y="44"/>
                    </a:lnTo>
                    <a:lnTo>
                      <a:pt x="13" y="44"/>
                    </a:lnTo>
                    <a:lnTo>
                      <a:pt x="12" y="46"/>
                    </a:lnTo>
                    <a:lnTo>
                      <a:pt x="9" y="43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6" y="44"/>
                    </a:lnTo>
                    <a:lnTo>
                      <a:pt x="5" y="43"/>
                    </a:lnTo>
                    <a:lnTo>
                      <a:pt x="2" y="42"/>
                    </a:lnTo>
                    <a:lnTo>
                      <a:pt x="5" y="38"/>
                    </a:lnTo>
                    <a:lnTo>
                      <a:pt x="6" y="37"/>
                    </a:lnTo>
                    <a:lnTo>
                      <a:pt x="6" y="36"/>
                    </a:lnTo>
                    <a:lnTo>
                      <a:pt x="7" y="31"/>
                    </a:lnTo>
                    <a:lnTo>
                      <a:pt x="7" y="30"/>
                    </a:lnTo>
                    <a:lnTo>
                      <a:pt x="2" y="29"/>
                    </a:lnTo>
                    <a:lnTo>
                      <a:pt x="0" y="26"/>
                    </a:lnTo>
                    <a:lnTo>
                      <a:pt x="5" y="21"/>
                    </a:lnTo>
                    <a:lnTo>
                      <a:pt x="12" y="17"/>
                    </a:lnTo>
                    <a:lnTo>
                      <a:pt x="17" y="9"/>
                    </a:lnTo>
                    <a:lnTo>
                      <a:pt x="20" y="13"/>
                    </a:lnTo>
                    <a:lnTo>
                      <a:pt x="26" y="13"/>
                    </a:lnTo>
                    <a:lnTo>
                      <a:pt x="25" y="8"/>
                    </a:lnTo>
                    <a:lnTo>
                      <a:pt x="35" y="4"/>
                    </a:lnTo>
                    <a:lnTo>
                      <a:pt x="38" y="0"/>
                    </a:lnTo>
                    <a:lnTo>
                      <a:pt x="42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8" name="Figura a mano libera 90"/>
              <p:cNvSpPr>
                <a:spLocks/>
              </p:cNvSpPr>
              <p:nvPr/>
            </p:nvSpPr>
            <p:spPr bwMode="auto">
              <a:xfrm>
                <a:off x="4283075" y="5324475"/>
                <a:ext cx="36513" cy="55563"/>
              </a:xfrm>
              <a:custGeom>
                <a:avLst/>
                <a:gdLst>
                  <a:gd name="T0" fmla="*/ 14 w 23"/>
                  <a:gd name="T1" fmla="*/ 0 h 35"/>
                  <a:gd name="T2" fmla="*/ 20 w 23"/>
                  <a:gd name="T3" fmla="*/ 10 h 35"/>
                  <a:gd name="T4" fmla="*/ 23 w 23"/>
                  <a:gd name="T5" fmla="*/ 15 h 35"/>
                  <a:gd name="T6" fmla="*/ 23 w 23"/>
                  <a:gd name="T7" fmla="*/ 24 h 35"/>
                  <a:gd name="T8" fmla="*/ 20 w 23"/>
                  <a:gd name="T9" fmla="*/ 29 h 35"/>
                  <a:gd name="T10" fmla="*/ 14 w 23"/>
                  <a:gd name="T11" fmla="*/ 31 h 35"/>
                  <a:gd name="T12" fmla="*/ 8 w 23"/>
                  <a:gd name="T13" fmla="*/ 34 h 35"/>
                  <a:gd name="T14" fmla="*/ 2 w 23"/>
                  <a:gd name="T15" fmla="*/ 35 h 35"/>
                  <a:gd name="T16" fmla="*/ 2 w 23"/>
                  <a:gd name="T17" fmla="*/ 31 h 35"/>
                  <a:gd name="T18" fmla="*/ 3 w 23"/>
                  <a:gd name="T19" fmla="*/ 24 h 35"/>
                  <a:gd name="T20" fmla="*/ 0 w 23"/>
                  <a:gd name="T21" fmla="*/ 16 h 35"/>
                  <a:gd name="T22" fmla="*/ 5 w 23"/>
                  <a:gd name="T23" fmla="*/ 15 h 35"/>
                  <a:gd name="T24" fmla="*/ 0 w 23"/>
                  <a:gd name="T25" fmla="*/ 8 h 35"/>
                  <a:gd name="T26" fmla="*/ 1 w 23"/>
                  <a:gd name="T27" fmla="*/ 6 h 35"/>
                  <a:gd name="T28" fmla="*/ 3 w 23"/>
                  <a:gd name="T29" fmla="*/ 6 h 35"/>
                  <a:gd name="T30" fmla="*/ 6 w 23"/>
                  <a:gd name="T31" fmla="*/ 3 h 35"/>
                  <a:gd name="T32" fmla="*/ 11 w 23"/>
                  <a:gd name="T33" fmla="*/ 3 h 35"/>
                  <a:gd name="T34" fmla="*/ 14 w 23"/>
                  <a:gd name="T35" fmla="*/ 2 h 35"/>
                  <a:gd name="T36" fmla="*/ 14 w 23"/>
                  <a:gd name="T3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35">
                    <a:moveTo>
                      <a:pt x="14" y="0"/>
                    </a:moveTo>
                    <a:lnTo>
                      <a:pt x="20" y="10"/>
                    </a:lnTo>
                    <a:lnTo>
                      <a:pt x="23" y="15"/>
                    </a:lnTo>
                    <a:lnTo>
                      <a:pt x="23" y="24"/>
                    </a:lnTo>
                    <a:lnTo>
                      <a:pt x="20" y="29"/>
                    </a:lnTo>
                    <a:lnTo>
                      <a:pt x="14" y="31"/>
                    </a:lnTo>
                    <a:lnTo>
                      <a:pt x="8" y="34"/>
                    </a:lnTo>
                    <a:lnTo>
                      <a:pt x="2" y="35"/>
                    </a:lnTo>
                    <a:lnTo>
                      <a:pt x="2" y="31"/>
                    </a:lnTo>
                    <a:lnTo>
                      <a:pt x="3" y="24"/>
                    </a:lnTo>
                    <a:lnTo>
                      <a:pt x="0" y="16"/>
                    </a:lnTo>
                    <a:lnTo>
                      <a:pt x="5" y="15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1" y="3"/>
                    </a:lnTo>
                    <a:lnTo>
                      <a:pt x="14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4" name="Figura a mano libera 96"/>
              <p:cNvSpPr>
                <a:spLocks/>
              </p:cNvSpPr>
              <p:nvPr/>
            </p:nvSpPr>
            <p:spPr bwMode="auto">
              <a:xfrm>
                <a:off x="3787775" y="5664200"/>
                <a:ext cx="23813" cy="41275"/>
              </a:xfrm>
              <a:custGeom>
                <a:avLst/>
                <a:gdLst>
                  <a:gd name="T0" fmla="*/ 15 w 15"/>
                  <a:gd name="T1" fmla="*/ 15 h 26"/>
                  <a:gd name="T2" fmla="*/ 14 w 15"/>
                  <a:gd name="T3" fmla="*/ 22 h 26"/>
                  <a:gd name="T4" fmla="*/ 11 w 15"/>
                  <a:gd name="T5" fmla="*/ 24 h 26"/>
                  <a:gd name="T6" fmla="*/ 5 w 15"/>
                  <a:gd name="T7" fmla="*/ 26 h 26"/>
                  <a:gd name="T8" fmla="*/ 1 w 15"/>
                  <a:gd name="T9" fmla="*/ 21 h 26"/>
                  <a:gd name="T10" fmla="*/ 0 w 15"/>
                  <a:gd name="T11" fmla="*/ 11 h 26"/>
                  <a:gd name="T12" fmla="*/ 4 w 15"/>
                  <a:gd name="T13" fmla="*/ 0 h 26"/>
                  <a:gd name="T14" fmla="*/ 9 w 15"/>
                  <a:gd name="T15" fmla="*/ 4 h 26"/>
                  <a:gd name="T16" fmla="*/ 11 w 15"/>
                  <a:gd name="T17" fmla="*/ 9 h 26"/>
                  <a:gd name="T18" fmla="*/ 15 w 15"/>
                  <a:gd name="T19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26">
                    <a:moveTo>
                      <a:pt x="15" y="15"/>
                    </a:moveTo>
                    <a:lnTo>
                      <a:pt x="14" y="22"/>
                    </a:lnTo>
                    <a:lnTo>
                      <a:pt x="11" y="24"/>
                    </a:lnTo>
                    <a:lnTo>
                      <a:pt x="5" y="26"/>
                    </a:lnTo>
                    <a:lnTo>
                      <a:pt x="1" y="21"/>
                    </a:lnTo>
                    <a:lnTo>
                      <a:pt x="0" y="11"/>
                    </a:lnTo>
                    <a:lnTo>
                      <a:pt x="4" y="0"/>
                    </a:lnTo>
                    <a:lnTo>
                      <a:pt x="9" y="4"/>
                    </a:lnTo>
                    <a:lnTo>
                      <a:pt x="11" y="9"/>
                    </a:lnTo>
                    <a:lnTo>
                      <a:pt x="15" y="1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7" name="Figura a mano libera 109"/>
              <p:cNvSpPr>
                <a:spLocks/>
              </p:cNvSpPr>
              <p:nvPr/>
            </p:nvSpPr>
            <p:spPr bwMode="auto">
              <a:xfrm>
                <a:off x="3922713" y="5454650"/>
                <a:ext cx="95250" cy="207963"/>
              </a:xfrm>
              <a:custGeom>
                <a:avLst/>
                <a:gdLst>
                  <a:gd name="T0" fmla="*/ 44 w 60"/>
                  <a:gd name="T1" fmla="*/ 63 h 131"/>
                  <a:gd name="T2" fmla="*/ 37 w 60"/>
                  <a:gd name="T3" fmla="*/ 71 h 131"/>
                  <a:gd name="T4" fmla="*/ 37 w 60"/>
                  <a:gd name="T5" fmla="*/ 79 h 131"/>
                  <a:gd name="T6" fmla="*/ 44 w 60"/>
                  <a:gd name="T7" fmla="*/ 89 h 131"/>
                  <a:gd name="T8" fmla="*/ 40 w 60"/>
                  <a:gd name="T9" fmla="*/ 96 h 131"/>
                  <a:gd name="T10" fmla="*/ 46 w 60"/>
                  <a:gd name="T11" fmla="*/ 104 h 131"/>
                  <a:gd name="T12" fmla="*/ 47 w 60"/>
                  <a:gd name="T13" fmla="*/ 112 h 131"/>
                  <a:gd name="T14" fmla="*/ 46 w 60"/>
                  <a:gd name="T15" fmla="*/ 124 h 131"/>
                  <a:gd name="T16" fmla="*/ 42 w 60"/>
                  <a:gd name="T17" fmla="*/ 126 h 131"/>
                  <a:gd name="T18" fmla="*/ 41 w 60"/>
                  <a:gd name="T19" fmla="*/ 116 h 131"/>
                  <a:gd name="T20" fmla="*/ 40 w 60"/>
                  <a:gd name="T21" fmla="*/ 106 h 131"/>
                  <a:gd name="T22" fmla="*/ 36 w 60"/>
                  <a:gd name="T23" fmla="*/ 89 h 131"/>
                  <a:gd name="T24" fmla="*/ 29 w 60"/>
                  <a:gd name="T25" fmla="*/ 86 h 131"/>
                  <a:gd name="T26" fmla="*/ 17 w 60"/>
                  <a:gd name="T27" fmla="*/ 91 h 131"/>
                  <a:gd name="T28" fmla="*/ 15 w 60"/>
                  <a:gd name="T29" fmla="*/ 80 h 131"/>
                  <a:gd name="T30" fmla="*/ 8 w 60"/>
                  <a:gd name="T31" fmla="*/ 66 h 131"/>
                  <a:gd name="T32" fmla="*/ 6 w 60"/>
                  <a:gd name="T33" fmla="*/ 62 h 131"/>
                  <a:gd name="T34" fmla="*/ 0 w 60"/>
                  <a:gd name="T35" fmla="*/ 51 h 131"/>
                  <a:gd name="T36" fmla="*/ 2 w 60"/>
                  <a:gd name="T37" fmla="*/ 46 h 131"/>
                  <a:gd name="T38" fmla="*/ 6 w 60"/>
                  <a:gd name="T39" fmla="*/ 42 h 131"/>
                  <a:gd name="T40" fmla="*/ 7 w 60"/>
                  <a:gd name="T41" fmla="*/ 32 h 131"/>
                  <a:gd name="T42" fmla="*/ 15 w 60"/>
                  <a:gd name="T43" fmla="*/ 28 h 131"/>
                  <a:gd name="T44" fmla="*/ 19 w 60"/>
                  <a:gd name="T45" fmla="*/ 17 h 131"/>
                  <a:gd name="T46" fmla="*/ 28 w 60"/>
                  <a:gd name="T47" fmla="*/ 9 h 131"/>
                  <a:gd name="T48" fmla="*/ 32 w 60"/>
                  <a:gd name="T49" fmla="*/ 5 h 131"/>
                  <a:gd name="T50" fmla="*/ 34 w 60"/>
                  <a:gd name="T51" fmla="*/ 0 h 131"/>
                  <a:gd name="T52" fmla="*/ 40 w 60"/>
                  <a:gd name="T53" fmla="*/ 5 h 131"/>
                  <a:gd name="T54" fmla="*/ 43 w 60"/>
                  <a:gd name="T55" fmla="*/ 13 h 131"/>
                  <a:gd name="T56" fmla="*/ 36 w 60"/>
                  <a:gd name="T57" fmla="*/ 25 h 131"/>
                  <a:gd name="T58" fmla="*/ 43 w 60"/>
                  <a:gd name="T59" fmla="*/ 32 h 131"/>
                  <a:gd name="T60" fmla="*/ 49 w 60"/>
                  <a:gd name="T61" fmla="*/ 40 h 131"/>
                  <a:gd name="T62" fmla="*/ 52 w 60"/>
                  <a:gd name="T63" fmla="*/ 49 h 131"/>
                  <a:gd name="T64" fmla="*/ 59 w 60"/>
                  <a:gd name="T65" fmla="*/ 49 h 131"/>
                  <a:gd name="T66" fmla="*/ 54 w 60"/>
                  <a:gd name="T67" fmla="*/ 56 h 131"/>
                  <a:gd name="T68" fmla="*/ 49 w 60"/>
                  <a:gd name="T69" fmla="*/ 6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" h="131">
                    <a:moveTo>
                      <a:pt x="49" y="60"/>
                    </a:moveTo>
                    <a:lnTo>
                      <a:pt x="44" y="63"/>
                    </a:lnTo>
                    <a:lnTo>
                      <a:pt x="40" y="63"/>
                    </a:lnTo>
                    <a:lnTo>
                      <a:pt x="37" y="71"/>
                    </a:lnTo>
                    <a:lnTo>
                      <a:pt x="35" y="73"/>
                    </a:lnTo>
                    <a:lnTo>
                      <a:pt x="37" y="79"/>
                    </a:lnTo>
                    <a:lnTo>
                      <a:pt x="42" y="84"/>
                    </a:lnTo>
                    <a:lnTo>
                      <a:pt x="44" y="89"/>
                    </a:lnTo>
                    <a:lnTo>
                      <a:pt x="42" y="95"/>
                    </a:lnTo>
                    <a:lnTo>
                      <a:pt x="40" y="96"/>
                    </a:lnTo>
                    <a:lnTo>
                      <a:pt x="41" y="100"/>
                    </a:lnTo>
                    <a:lnTo>
                      <a:pt x="46" y="104"/>
                    </a:lnTo>
                    <a:lnTo>
                      <a:pt x="47" y="108"/>
                    </a:lnTo>
                    <a:lnTo>
                      <a:pt x="47" y="112"/>
                    </a:lnTo>
                    <a:lnTo>
                      <a:pt x="49" y="118"/>
                    </a:lnTo>
                    <a:lnTo>
                      <a:pt x="46" y="124"/>
                    </a:lnTo>
                    <a:lnTo>
                      <a:pt x="42" y="131"/>
                    </a:lnTo>
                    <a:lnTo>
                      <a:pt x="42" y="126"/>
                    </a:lnTo>
                    <a:lnTo>
                      <a:pt x="43" y="121"/>
                    </a:lnTo>
                    <a:lnTo>
                      <a:pt x="41" y="116"/>
                    </a:lnTo>
                    <a:lnTo>
                      <a:pt x="42" y="109"/>
                    </a:lnTo>
                    <a:lnTo>
                      <a:pt x="40" y="106"/>
                    </a:lnTo>
                    <a:lnTo>
                      <a:pt x="37" y="97"/>
                    </a:lnTo>
                    <a:lnTo>
                      <a:pt x="36" y="89"/>
                    </a:lnTo>
                    <a:lnTo>
                      <a:pt x="32" y="83"/>
                    </a:lnTo>
                    <a:lnTo>
                      <a:pt x="29" y="86"/>
                    </a:lnTo>
                    <a:lnTo>
                      <a:pt x="20" y="91"/>
                    </a:lnTo>
                    <a:lnTo>
                      <a:pt x="17" y="91"/>
                    </a:lnTo>
                    <a:lnTo>
                      <a:pt x="13" y="89"/>
                    </a:lnTo>
                    <a:lnTo>
                      <a:pt x="15" y="80"/>
                    </a:lnTo>
                    <a:lnTo>
                      <a:pt x="14" y="74"/>
                    </a:lnTo>
                    <a:lnTo>
                      <a:pt x="8" y="66"/>
                    </a:lnTo>
                    <a:lnTo>
                      <a:pt x="9" y="63"/>
                    </a:lnTo>
                    <a:lnTo>
                      <a:pt x="6" y="62"/>
                    </a:lnTo>
                    <a:lnTo>
                      <a:pt x="1" y="57"/>
                    </a:lnTo>
                    <a:lnTo>
                      <a:pt x="0" y="51"/>
                    </a:lnTo>
                    <a:lnTo>
                      <a:pt x="2" y="52"/>
                    </a:lnTo>
                    <a:lnTo>
                      <a:pt x="2" y="46"/>
                    </a:lnTo>
                    <a:lnTo>
                      <a:pt x="6" y="45"/>
                    </a:lnTo>
                    <a:lnTo>
                      <a:pt x="6" y="42"/>
                    </a:lnTo>
                    <a:lnTo>
                      <a:pt x="7" y="39"/>
                    </a:lnTo>
                    <a:lnTo>
                      <a:pt x="7" y="32"/>
                    </a:lnTo>
                    <a:lnTo>
                      <a:pt x="12" y="34"/>
                    </a:lnTo>
                    <a:lnTo>
                      <a:pt x="15" y="28"/>
                    </a:lnTo>
                    <a:lnTo>
                      <a:pt x="15" y="25"/>
                    </a:lnTo>
                    <a:lnTo>
                      <a:pt x="19" y="17"/>
                    </a:lnTo>
                    <a:lnTo>
                      <a:pt x="19" y="14"/>
                    </a:lnTo>
                    <a:lnTo>
                      <a:pt x="28" y="9"/>
                    </a:lnTo>
                    <a:lnTo>
                      <a:pt x="32" y="10"/>
                    </a:lnTo>
                    <a:lnTo>
                      <a:pt x="32" y="5"/>
                    </a:lnTo>
                    <a:lnTo>
                      <a:pt x="35" y="4"/>
                    </a:lnTo>
                    <a:lnTo>
                      <a:pt x="34" y="0"/>
                    </a:lnTo>
                    <a:lnTo>
                      <a:pt x="37" y="0"/>
                    </a:lnTo>
                    <a:lnTo>
                      <a:pt x="40" y="5"/>
                    </a:lnTo>
                    <a:lnTo>
                      <a:pt x="43" y="7"/>
                    </a:lnTo>
                    <a:lnTo>
                      <a:pt x="43" y="13"/>
                    </a:lnTo>
                    <a:lnTo>
                      <a:pt x="43" y="19"/>
                    </a:lnTo>
                    <a:lnTo>
                      <a:pt x="36" y="25"/>
                    </a:lnTo>
                    <a:lnTo>
                      <a:pt x="36" y="33"/>
                    </a:lnTo>
                    <a:lnTo>
                      <a:pt x="43" y="32"/>
                    </a:lnTo>
                    <a:lnTo>
                      <a:pt x="44" y="39"/>
                    </a:lnTo>
                    <a:lnTo>
                      <a:pt x="49" y="40"/>
                    </a:lnTo>
                    <a:lnTo>
                      <a:pt x="47" y="46"/>
                    </a:lnTo>
                    <a:lnTo>
                      <a:pt x="52" y="49"/>
                    </a:lnTo>
                    <a:lnTo>
                      <a:pt x="54" y="50"/>
                    </a:lnTo>
                    <a:lnTo>
                      <a:pt x="59" y="49"/>
                    </a:lnTo>
                    <a:lnTo>
                      <a:pt x="60" y="51"/>
                    </a:lnTo>
                    <a:lnTo>
                      <a:pt x="54" y="56"/>
                    </a:lnTo>
                    <a:lnTo>
                      <a:pt x="53" y="58"/>
                    </a:lnTo>
                    <a:lnTo>
                      <a:pt x="49" y="6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1" name="Figura a mano libera 123"/>
              <p:cNvSpPr>
                <a:spLocks/>
              </p:cNvSpPr>
              <p:nvPr/>
            </p:nvSpPr>
            <p:spPr bwMode="auto">
              <a:xfrm>
                <a:off x="3794125" y="5430838"/>
                <a:ext cx="84138" cy="47625"/>
              </a:xfrm>
              <a:custGeom>
                <a:avLst/>
                <a:gdLst>
                  <a:gd name="T0" fmla="*/ 53 w 53"/>
                  <a:gd name="T1" fmla="*/ 19 h 30"/>
                  <a:gd name="T2" fmla="*/ 53 w 53"/>
                  <a:gd name="T3" fmla="*/ 23 h 30"/>
                  <a:gd name="T4" fmla="*/ 53 w 53"/>
                  <a:gd name="T5" fmla="*/ 26 h 30"/>
                  <a:gd name="T6" fmla="*/ 53 w 53"/>
                  <a:gd name="T7" fmla="*/ 30 h 30"/>
                  <a:gd name="T8" fmla="*/ 47 w 53"/>
                  <a:gd name="T9" fmla="*/ 30 h 30"/>
                  <a:gd name="T10" fmla="*/ 40 w 53"/>
                  <a:gd name="T11" fmla="*/ 29 h 30"/>
                  <a:gd name="T12" fmla="*/ 34 w 53"/>
                  <a:gd name="T13" fmla="*/ 28 h 30"/>
                  <a:gd name="T14" fmla="*/ 30 w 53"/>
                  <a:gd name="T15" fmla="*/ 24 h 30"/>
                  <a:gd name="T16" fmla="*/ 20 w 53"/>
                  <a:gd name="T17" fmla="*/ 23 h 30"/>
                  <a:gd name="T18" fmla="*/ 12 w 53"/>
                  <a:gd name="T19" fmla="*/ 19 h 30"/>
                  <a:gd name="T20" fmla="*/ 6 w 53"/>
                  <a:gd name="T21" fmla="*/ 14 h 30"/>
                  <a:gd name="T22" fmla="*/ 0 w 53"/>
                  <a:gd name="T23" fmla="*/ 12 h 30"/>
                  <a:gd name="T24" fmla="*/ 2 w 53"/>
                  <a:gd name="T25" fmla="*/ 5 h 30"/>
                  <a:gd name="T26" fmla="*/ 6 w 53"/>
                  <a:gd name="T27" fmla="*/ 1 h 30"/>
                  <a:gd name="T28" fmla="*/ 10 w 53"/>
                  <a:gd name="T29" fmla="*/ 0 h 30"/>
                  <a:gd name="T30" fmla="*/ 14 w 53"/>
                  <a:gd name="T31" fmla="*/ 2 h 30"/>
                  <a:gd name="T32" fmla="*/ 22 w 53"/>
                  <a:gd name="T33" fmla="*/ 7 h 30"/>
                  <a:gd name="T34" fmla="*/ 25 w 53"/>
                  <a:gd name="T35" fmla="*/ 8 h 30"/>
                  <a:gd name="T36" fmla="*/ 28 w 53"/>
                  <a:gd name="T37" fmla="*/ 12 h 30"/>
                  <a:gd name="T38" fmla="*/ 32 w 53"/>
                  <a:gd name="T39" fmla="*/ 13 h 30"/>
                  <a:gd name="T40" fmla="*/ 37 w 53"/>
                  <a:gd name="T41" fmla="*/ 17 h 30"/>
                  <a:gd name="T42" fmla="*/ 46 w 53"/>
                  <a:gd name="T43" fmla="*/ 18 h 30"/>
                  <a:gd name="T44" fmla="*/ 53 w 53"/>
                  <a:gd name="T45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3" h="30">
                    <a:moveTo>
                      <a:pt x="53" y="19"/>
                    </a:moveTo>
                    <a:lnTo>
                      <a:pt x="53" y="23"/>
                    </a:lnTo>
                    <a:lnTo>
                      <a:pt x="53" y="26"/>
                    </a:lnTo>
                    <a:lnTo>
                      <a:pt x="53" y="30"/>
                    </a:lnTo>
                    <a:lnTo>
                      <a:pt x="47" y="30"/>
                    </a:lnTo>
                    <a:lnTo>
                      <a:pt x="40" y="29"/>
                    </a:lnTo>
                    <a:lnTo>
                      <a:pt x="34" y="28"/>
                    </a:lnTo>
                    <a:lnTo>
                      <a:pt x="30" y="24"/>
                    </a:lnTo>
                    <a:lnTo>
                      <a:pt x="20" y="23"/>
                    </a:lnTo>
                    <a:lnTo>
                      <a:pt x="12" y="19"/>
                    </a:lnTo>
                    <a:lnTo>
                      <a:pt x="6" y="14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22" y="7"/>
                    </a:lnTo>
                    <a:lnTo>
                      <a:pt x="25" y="8"/>
                    </a:lnTo>
                    <a:lnTo>
                      <a:pt x="28" y="12"/>
                    </a:lnTo>
                    <a:lnTo>
                      <a:pt x="32" y="13"/>
                    </a:lnTo>
                    <a:lnTo>
                      <a:pt x="37" y="17"/>
                    </a:lnTo>
                    <a:lnTo>
                      <a:pt x="46" y="18"/>
                    </a:lnTo>
                    <a:lnTo>
                      <a:pt x="53" y="1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193" name="Gruppo 192"/>
              <p:cNvGrpSpPr/>
              <p:nvPr/>
            </p:nvGrpSpPr>
            <p:grpSpPr>
              <a:xfrm>
                <a:off x="4146550" y="5881688"/>
                <a:ext cx="693738" cy="446088"/>
                <a:chOff x="4146550" y="5881688"/>
                <a:chExt cx="693738" cy="446088"/>
              </a:xfrm>
              <a:grpFill/>
            </p:grpSpPr>
            <p:sp>
              <p:nvSpPr>
                <p:cNvPr id="14" name="Figura a mano libera 12"/>
                <p:cNvSpPr>
                  <a:spLocks noEditPoints="1"/>
                </p:cNvSpPr>
                <p:nvPr/>
              </p:nvSpPr>
              <p:spPr bwMode="auto">
                <a:xfrm>
                  <a:off x="4146550" y="5881688"/>
                  <a:ext cx="430213" cy="400050"/>
                </a:xfrm>
                <a:custGeom>
                  <a:avLst/>
                  <a:gdLst>
                    <a:gd name="T0" fmla="*/ 231 w 271"/>
                    <a:gd name="T1" fmla="*/ 227 h 252"/>
                    <a:gd name="T2" fmla="*/ 232 w 271"/>
                    <a:gd name="T3" fmla="*/ 249 h 252"/>
                    <a:gd name="T4" fmla="*/ 220 w 271"/>
                    <a:gd name="T5" fmla="*/ 252 h 252"/>
                    <a:gd name="T6" fmla="*/ 210 w 271"/>
                    <a:gd name="T7" fmla="*/ 226 h 252"/>
                    <a:gd name="T8" fmla="*/ 209 w 271"/>
                    <a:gd name="T9" fmla="*/ 24 h 252"/>
                    <a:gd name="T10" fmla="*/ 216 w 271"/>
                    <a:gd name="T11" fmla="*/ 38 h 252"/>
                    <a:gd name="T12" fmla="*/ 220 w 271"/>
                    <a:gd name="T13" fmla="*/ 53 h 252"/>
                    <a:gd name="T14" fmla="*/ 238 w 271"/>
                    <a:gd name="T15" fmla="*/ 67 h 252"/>
                    <a:gd name="T16" fmla="*/ 246 w 271"/>
                    <a:gd name="T17" fmla="*/ 80 h 252"/>
                    <a:gd name="T18" fmla="*/ 257 w 271"/>
                    <a:gd name="T19" fmla="*/ 94 h 252"/>
                    <a:gd name="T20" fmla="*/ 267 w 271"/>
                    <a:gd name="T21" fmla="*/ 113 h 252"/>
                    <a:gd name="T22" fmla="*/ 268 w 271"/>
                    <a:gd name="T23" fmla="*/ 134 h 252"/>
                    <a:gd name="T24" fmla="*/ 262 w 271"/>
                    <a:gd name="T25" fmla="*/ 158 h 252"/>
                    <a:gd name="T26" fmla="*/ 251 w 271"/>
                    <a:gd name="T27" fmla="*/ 180 h 252"/>
                    <a:gd name="T28" fmla="*/ 246 w 271"/>
                    <a:gd name="T29" fmla="*/ 198 h 252"/>
                    <a:gd name="T30" fmla="*/ 226 w 271"/>
                    <a:gd name="T31" fmla="*/ 208 h 252"/>
                    <a:gd name="T32" fmla="*/ 213 w 271"/>
                    <a:gd name="T33" fmla="*/ 202 h 252"/>
                    <a:gd name="T34" fmla="*/ 193 w 271"/>
                    <a:gd name="T35" fmla="*/ 206 h 252"/>
                    <a:gd name="T36" fmla="*/ 178 w 271"/>
                    <a:gd name="T37" fmla="*/ 192 h 252"/>
                    <a:gd name="T38" fmla="*/ 169 w 271"/>
                    <a:gd name="T39" fmla="*/ 179 h 252"/>
                    <a:gd name="T40" fmla="*/ 161 w 271"/>
                    <a:gd name="T41" fmla="*/ 176 h 252"/>
                    <a:gd name="T42" fmla="*/ 160 w 271"/>
                    <a:gd name="T43" fmla="*/ 168 h 252"/>
                    <a:gd name="T44" fmla="*/ 147 w 271"/>
                    <a:gd name="T45" fmla="*/ 170 h 252"/>
                    <a:gd name="T46" fmla="*/ 132 w 271"/>
                    <a:gd name="T47" fmla="*/ 154 h 252"/>
                    <a:gd name="T48" fmla="*/ 100 w 271"/>
                    <a:gd name="T49" fmla="*/ 153 h 252"/>
                    <a:gd name="T50" fmla="*/ 74 w 271"/>
                    <a:gd name="T51" fmla="*/ 162 h 252"/>
                    <a:gd name="T52" fmla="*/ 59 w 271"/>
                    <a:gd name="T53" fmla="*/ 170 h 252"/>
                    <a:gd name="T54" fmla="*/ 40 w 271"/>
                    <a:gd name="T55" fmla="*/ 174 h 252"/>
                    <a:gd name="T56" fmla="*/ 27 w 271"/>
                    <a:gd name="T57" fmla="*/ 179 h 252"/>
                    <a:gd name="T58" fmla="*/ 12 w 271"/>
                    <a:gd name="T59" fmla="*/ 167 h 252"/>
                    <a:gd name="T60" fmla="*/ 17 w 271"/>
                    <a:gd name="T61" fmla="*/ 156 h 252"/>
                    <a:gd name="T62" fmla="*/ 12 w 271"/>
                    <a:gd name="T63" fmla="*/ 134 h 252"/>
                    <a:gd name="T64" fmla="*/ 5 w 271"/>
                    <a:gd name="T65" fmla="*/ 118 h 252"/>
                    <a:gd name="T66" fmla="*/ 1 w 271"/>
                    <a:gd name="T67" fmla="*/ 105 h 252"/>
                    <a:gd name="T68" fmla="*/ 3 w 271"/>
                    <a:gd name="T69" fmla="*/ 101 h 252"/>
                    <a:gd name="T70" fmla="*/ 3 w 271"/>
                    <a:gd name="T71" fmla="*/ 90 h 252"/>
                    <a:gd name="T72" fmla="*/ 6 w 271"/>
                    <a:gd name="T73" fmla="*/ 83 h 252"/>
                    <a:gd name="T74" fmla="*/ 23 w 271"/>
                    <a:gd name="T75" fmla="*/ 70 h 252"/>
                    <a:gd name="T76" fmla="*/ 38 w 271"/>
                    <a:gd name="T77" fmla="*/ 66 h 252"/>
                    <a:gd name="T78" fmla="*/ 51 w 271"/>
                    <a:gd name="T79" fmla="*/ 63 h 252"/>
                    <a:gd name="T80" fmla="*/ 60 w 271"/>
                    <a:gd name="T81" fmla="*/ 49 h 252"/>
                    <a:gd name="T82" fmla="*/ 70 w 271"/>
                    <a:gd name="T83" fmla="*/ 44 h 252"/>
                    <a:gd name="T84" fmla="*/ 74 w 271"/>
                    <a:gd name="T85" fmla="*/ 34 h 252"/>
                    <a:gd name="T86" fmla="*/ 83 w 271"/>
                    <a:gd name="T87" fmla="*/ 24 h 252"/>
                    <a:gd name="T88" fmla="*/ 92 w 271"/>
                    <a:gd name="T89" fmla="*/ 22 h 252"/>
                    <a:gd name="T90" fmla="*/ 109 w 271"/>
                    <a:gd name="T91" fmla="*/ 30 h 252"/>
                    <a:gd name="T92" fmla="*/ 114 w 271"/>
                    <a:gd name="T93" fmla="*/ 17 h 252"/>
                    <a:gd name="T94" fmla="*/ 129 w 271"/>
                    <a:gd name="T95" fmla="*/ 9 h 252"/>
                    <a:gd name="T96" fmla="*/ 132 w 271"/>
                    <a:gd name="T97" fmla="*/ 5 h 252"/>
                    <a:gd name="T98" fmla="*/ 147 w 271"/>
                    <a:gd name="T99" fmla="*/ 11 h 252"/>
                    <a:gd name="T100" fmla="*/ 158 w 271"/>
                    <a:gd name="T101" fmla="*/ 12 h 252"/>
                    <a:gd name="T102" fmla="*/ 152 w 271"/>
                    <a:gd name="T103" fmla="*/ 22 h 252"/>
                    <a:gd name="T104" fmla="*/ 155 w 271"/>
                    <a:gd name="T105" fmla="*/ 34 h 252"/>
                    <a:gd name="T106" fmla="*/ 169 w 271"/>
                    <a:gd name="T107" fmla="*/ 42 h 252"/>
                    <a:gd name="T108" fmla="*/ 185 w 271"/>
                    <a:gd name="T109" fmla="*/ 46 h 252"/>
                    <a:gd name="T110" fmla="*/ 191 w 271"/>
                    <a:gd name="T111" fmla="*/ 30 h 252"/>
                    <a:gd name="T112" fmla="*/ 190 w 271"/>
                    <a:gd name="T113" fmla="*/ 15 h 252"/>
                    <a:gd name="T114" fmla="*/ 193 w 271"/>
                    <a:gd name="T115" fmla="*/ 5 h 252"/>
                    <a:gd name="T116" fmla="*/ 198 w 271"/>
                    <a:gd name="T117" fmla="*/ 8 h 252"/>
                    <a:gd name="T118" fmla="*/ 203 w 271"/>
                    <a:gd name="T119" fmla="*/ 1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71" h="252">
                      <a:moveTo>
                        <a:pt x="215" y="227"/>
                      </a:moveTo>
                      <a:lnTo>
                        <a:pt x="221" y="231"/>
                      </a:lnTo>
                      <a:lnTo>
                        <a:pt x="226" y="229"/>
                      </a:lnTo>
                      <a:lnTo>
                        <a:pt x="231" y="227"/>
                      </a:lnTo>
                      <a:lnTo>
                        <a:pt x="234" y="228"/>
                      </a:lnTo>
                      <a:lnTo>
                        <a:pt x="236" y="239"/>
                      </a:lnTo>
                      <a:lnTo>
                        <a:pt x="233" y="241"/>
                      </a:lnTo>
                      <a:lnTo>
                        <a:pt x="232" y="249"/>
                      </a:lnTo>
                      <a:lnTo>
                        <a:pt x="230" y="246"/>
                      </a:lnTo>
                      <a:lnTo>
                        <a:pt x="225" y="252"/>
                      </a:lnTo>
                      <a:lnTo>
                        <a:pt x="224" y="252"/>
                      </a:lnTo>
                      <a:lnTo>
                        <a:pt x="220" y="252"/>
                      </a:lnTo>
                      <a:lnTo>
                        <a:pt x="215" y="244"/>
                      </a:lnTo>
                      <a:lnTo>
                        <a:pt x="215" y="238"/>
                      </a:lnTo>
                      <a:lnTo>
                        <a:pt x="210" y="231"/>
                      </a:lnTo>
                      <a:lnTo>
                        <a:pt x="210" y="226"/>
                      </a:lnTo>
                      <a:lnTo>
                        <a:pt x="215" y="227"/>
                      </a:lnTo>
                      <a:close/>
                      <a:moveTo>
                        <a:pt x="203" y="22"/>
                      </a:moveTo>
                      <a:lnTo>
                        <a:pt x="205" y="26"/>
                      </a:lnTo>
                      <a:lnTo>
                        <a:pt x="209" y="24"/>
                      </a:lnTo>
                      <a:lnTo>
                        <a:pt x="211" y="26"/>
                      </a:lnTo>
                      <a:lnTo>
                        <a:pt x="215" y="30"/>
                      </a:lnTo>
                      <a:lnTo>
                        <a:pt x="214" y="32"/>
                      </a:lnTo>
                      <a:lnTo>
                        <a:pt x="216" y="38"/>
                      </a:lnTo>
                      <a:lnTo>
                        <a:pt x="216" y="42"/>
                      </a:lnTo>
                      <a:lnTo>
                        <a:pt x="219" y="43"/>
                      </a:lnTo>
                      <a:lnTo>
                        <a:pt x="220" y="49"/>
                      </a:lnTo>
                      <a:lnTo>
                        <a:pt x="220" y="53"/>
                      </a:lnTo>
                      <a:lnTo>
                        <a:pt x="222" y="58"/>
                      </a:lnTo>
                      <a:lnTo>
                        <a:pt x="230" y="61"/>
                      </a:lnTo>
                      <a:lnTo>
                        <a:pt x="234" y="64"/>
                      </a:lnTo>
                      <a:lnTo>
                        <a:pt x="238" y="67"/>
                      </a:lnTo>
                      <a:lnTo>
                        <a:pt x="238" y="69"/>
                      </a:lnTo>
                      <a:lnTo>
                        <a:pt x="242" y="73"/>
                      </a:lnTo>
                      <a:lnTo>
                        <a:pt x="244" y="82"/>
                      </a:lnTo>
                      <a:lnTo>
                        <a:pt x="246" y="80"/>
                      </a:lnTo>
                      <a:lnTo>
                        <a:pt x="249" y="83"/>
                      </a:lnTo>
                      <a:lnTo>
                        <a:pt x="251" y="82"/>
                      </a:lnTo>
                      <a:lnTo>
                        <a:pt x="252" y="89"/>
                      </a:lnTo>
                      <a:lnTo>
                        <a:pt x="257" y="94"/>
                      </a:lnTo>
                      <a:lnTo>
                        <a:pt x="260" y="96"/>
                      </a:lnTo>
                      <a:lnTo>
                        <a:pt x="266" y="102"/>
                      </a:lnTo>
                      <a:lnTo>
                        <a:pt x="267" y="109"/>
                      </a:lnTo>
                      <a:lnTo>
                        <a:pt x="267" y="113"/>
                      </a:lnTo>
                      <a:lnTo>
                        <a:pt x="267" y="118"/>
                      </a:lnTo>
                      <a:lnTo>
                        <a:pt x="271" y="124"/>
                      </a:lnTo>
                      <a:lnTo>
                        <a:pt x="269" y="130"/>
                      </a:lnTo>
                      <a:lnTo>
                        <a:pt x="268" y="134"/>
                      </a:lnTo>
                      <a:lnTo>
                        <a:pt x="267" y="141"/>
                      </a:lnTo>
                      <a:lnTo>
                        <a:pt x="267" y="146"/>
                      </a:lnTo>
                      <a:lnTo>
                        <a:pt x="266" y="151"/>
                      </a:lnTo>
                      <a:lnTo>
                        <a:pt x="262" y="158"/>
                      </a:lnTo>
                      <a:lnTo>
                        <a:pt x="257" y="162"/>
                      </a:lnTo>
                      <a:lnTo>
                        <a:pt x="255" y="169"/>
                      </a:lnTo>
                      <a:lnTo>
                        <a:pt x="252" y="173"/>
                      </a:lnTo>
                      <a:lnTo>
                        <a:pt x="251" y="180"/>
                      </a:lnTo>
                      <a:lnTo>
                        <a:pt x="249" y="183"/>
                      </a:lnTo>
                      <a:lnTo>
                        <a:pt x="246" y="189"/>
                      </a:lnTo>
                      <a:lnTo>
                        <a:pt x="245" y="196"/>
                      </a:lnTo>
                      <a:lnTo>
                        <a:pt x="246" y="198"/>
                      </a:lnTo>
                      <a:lnTo>
                        <a:pt x="242" y="202"/>
                      </a:lnTo>
                      <a:lnTo>
                        <a:pt x="234" y="202"/>
                      </a:lnTo>
                      <a:lnTo>
                        <a:pt x="228" y="205"/>
                      </a:lnTo>
                      <a:lnTo>
                        <a:pt x="226" y="208"/>
                      </a:lnTo>
                      <a:lnTo>
                        <a:pt x="221" y="211"/>
                      </a:lnTo>
                      <a:lnTo>
                        <a:pt x="216" y="208"/>
                      </a:lnTo>
                      <a:lnTo>
                        <a:pt x="211" y="206"/>
                      </a:lnTo>
                      <a:lnTo>
                        <a:pt x="213" y="202"/>
                      </a:lnTo>
                      <a:lnTo>
                        <a:pt x="209" y="204"/>
                      </a:lnTo>
                      <a:lnTo>
                        <a:pt x="203" y="210"/>
                      </a:lnTo>
                      <a:lnTo>
                        <a:pt x="197" y="208"/>
                      </a:lnTo>
                      <a:lnTo>
                        <a:pt x="193" y="206"/>
                      </a:lnTo>
                      <a:lnTo>
                        <a:pt x="190" y="205"/>
                      </a:lnTo>
                      <a:lnTo>
                        <a:pt x="184" y="203"/>
                      </a:lnTo>
                      <a:lnTo>
                        <a:pt x="179" y="198"/>
                      </a:lnTo>
                      <a:lnTo>
                        <a:pt x="178" y="192"/>
                      </a:lnTo>
                      <a:lnTo>
                        <a:pt x="176" y="187"/>
                      </a:lnTo>
                      <a:lnTo>
                        <a:pt x="173" y="185"/>
                      </a:lnTo>
                      <a:lnTo>
                        <a:pt x="167" y="183"/>
                      </a:lnTo>
                      <a:lnTo>
                        <a:pt x="169" y="179"/>
                      </a:lnTo>
                      <a:lnTo>
                        <a:pt x="167" y="173"/>
                      </a:lnTo>
                      <a:lnTo>
                        <a:pt x="164" y="179"/>
                      </a:lnTo>
                      <a:lnTo>
                        <a:pt x="158" y="180"/>
                      </a:lnTo>
                      <a:lnTo>
                        <a:pt x="161" y="176"/>
                      </a:lnTo>
                      <a:lnTo>
                        <a:pt x="162" y="171"/>
                      </a:lnTo>
                      <a:lnTo>
                        <a:pt x="164" y="167"/>
                      </a:lnTo>
                      <a:lnTo>
                        <a:pt x="164" y="162"/>
                      </a:lnTo>
                      <a:lnTo>
                        <a:pt x="160" y="168"/>
                      </a:lnTo>
                      <a:lnTo>
                        <a:pt x="155" y="171"/>
                      </a:lnTo>
                      <a:lnTo>
                        <a:pt x="152" y="177"/>
                      </a:lnTo>
                      <a:lnTo>
                        <a:pt x="147" y="174"/>
                      </a:lnTo>
                      <a:lnTo>
                        <a:pt x="147" y="170"/>
                      </a:lnTo>
                      <a:lnTo>
                        <a:pt x="143" y="164"/>
                      </a:lnTo>
                      <a:lnTo>
                        <a:pt x="139" y="160"/>
                      </a:lnTo>
                      <a:lnTo>
                        <a:pt x="140" y="159"/>
                      </a:lnTo>
                      <a:lnTo>
                        <a:pt x="132" y="154"/>
                      </a:lnTo>
                      <a:lnTo>
                        <a:pt x="127" y="154"/>
                      </a:lnTo>
                      <a:lnTo>
                        <a:pt x="121" y="150"/>
                      </a:lnTo>
                      <a:lnTo>
                        <a:pt x="109" y="151"/>
                      </a:lnTo>
                      <a:lnTo>
                        <a:pt x="100" y="153"/>
                      </a:lnTo>
                      <a:lnTo>
                        <a:pt x="93" y="157"/>
                      </a:lnTo>
                      <a:lnTo>
                        <a:pt x="86" y="156"/>
                      </a:lnTo>
                      <a:lnTo>
                        <a:pt x="79" y="159"/>
                      </a:lnTo>
                      <a:lnTo>
                        <a:pt x="74" y="162"/>
                      </a:lnTo>
                      <a:lnTo>
                        <a:pt x="73" y="165"/>
                      </a:lnTo>
                      <a:lnTo>
                        <a:pt x="69" y="169"/>
                      </a:lnTo>
                      <a:lnTo>
                        <a:pt x="64" y="169"/>
                      </a:lnTo>
                      <a:lnTo>
                        <a:pt x="59" y="170"/>
                      </a:lnTo>
                      <a:lnTo>
                        <a:pt x="53" y="169"/>
                      </a:lnTo>
                      <a:lnTo>
                        <a:pt x="48" y="169"/>
                      </a:lnTo>
                      <a:lnTo>
                        <a:pt x="45" y="170"/>
                      </a:lnTo>
                      <a:lnTo>
                        <a:pt x="40" y="174"/>
                      </a:lnTo>
                      <a:lnTo>
                        <a:pt x="39" y="174"/>
                      </a:lnTo>
                      <a:lnTo>
                        <a:pt x="35" y="176"/>
                      </a:lnTo>
                      <a:lnTo>
                        <a:pt x="31" y="179"/>
                      </a:lnTo>
                      <a:lnTo>
                        <a:pt x="27" y="179"/>
                      </a:lnTo>
                      <a:lnTo>
                        <a:pt x="22" y="179"/>
                      </a:lnTo>
                      <a:lnTo>
                        <a:pt x="16" y="173"/>
                      </a:lnTo>
                      <a:lnTo>
                        <a:pt x="12" y="171"/>
                      </a:lnTo>
                      <a:lnTo>
                        <a:pt x="12" y="167"/>
                      </a:lnTo>
                      <a:lnTo>
                        <a:pt x="15" y="165"/>
                      </a:lnTo>
                      <a:lnTo>
                        <a:pt x="16" y="164"/>
                      </a:lnTo>
                      <a:lnTo>
                        <a:pt x="16" y="162"/>
                      </a:lnTo>
                      <a:lnTo>
                        <a:pt x="17" y="156"/>
                      </a:lnTo>
                      <a:lnTo>
                        <a:pt x="16" y="151"/>
                      </a:lnTo>
                      <a:lnTo>
                        <a:pt x="12" y="144"/>
                      </a:lnTo>
                      <a:lnTo>
                        <a:pt x="11" y="139"/>
                      </a:lnTo>
                      <a:lnTo>
                        <a:pt x="12" y="134"/>
                      </a:lnTo>
                      <a:lnTo>
                        <a:pt x="9" y="129"/>
                      </a:lnTo>
                      <a:lnTo>
                        <a:pt x="9" y="127"/>
                      </a:lnTo>
                      <a:lnTo>
                        <a:pt x="6" y="124"/>
                      </a:lnTo>
                      <a:lnTo>
                        <a:pt x="5" y="118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4" y="112"/>
                      </a:lnTo>
                      <a:lnTo>
                        <a:pt x="1" y="105"/>
                      </a:lnTo>
                      <a:lnTo>
                        <a:pt x="4" y="107"/>
                      </a:lnTo>
                      <a:lnTo>
                        <a:pt x="6" y="111"/>
                      </a:lnTo>
                      <a:lnTo>
                        <a:pt x="6" y="106"/>
                      </a:lnTo>
                      <a:lnTo>
                        <a:pt x="3" y="101"/>
                      </a:lnTo>
                      <a:lnTo>
                        <a:pt x="3" y="99"/>
                      </a:lnTo>
                      <a:lnTo>
                        <a:pt x="0" y="96"/>
                      </a:lnTo>
                      <a:lnTo>
                        <a:pt x="1" y="92"/>
                      </a:lnTo>
                      <a:lnTo>
                        <a:pt x="3" y="90"/>
                      </a:lnTo>
                      <a:lnTo>
                        <a:pt x="4" y="87"/>
                      </a:lnTo>
                      <a:lnTo>
                        <a:pt x="3" y="82"/>
                      </a:lnTo>
                      <a:lnTo>
                        <a:pt x="6" y="77"/>
                      </a:lnTo>
                      <a:lnTo>
                        <a:pt x="6" y="83"/>
                      </a:lnTo>
                      <a:lnTo>
                        <a:pt x="9" y="78"/>
                      </a:lnTo>
                      <a:lnTo>
                        <a:pt x="15" y="76"/>
                      </a:lnTo>
                      <a:lnTo>
                        <a:pt x="18" y="72"/>
                      </a:lnTo>
                      <a:lnTo>
                        <a:pt x="23" y="70"/>
                      </a:lnTo>
                      <a:lnTo>
                        <a:pt x="25" y="69"/>
                      </a:lnTo>
                      <a:lnTo>
                        <a:pt x="28" y="70"/>
                      </a:lnTo>
                      <a:lnTo>
                        <a:pt x="33" y="67"/>
                      </a:lnTo>
                      <a:lnTo>
                        <a:pt x="38" y="66"/>
                      </a:lnTo>
                      <a:lnTo>
                        <a:pt x="38" y="65"/>
                      </a:lnTo>
                      <a:lnTo>
                        <a:pt x="40" y="64"/>
                      </a:lnTo>
                      <a:lnTo>
                        <a:pt x="44" y="65"/>
                      </a:lnTo>
                      <a:lnTo>
                        <a:pt x="51" y="63"/>
                      </a:lnTo>
                      <a:lnTo>
                        <a:pt x="54" y="59"/>
                      </a:lnTo>
                      <a:lnTo>
                        <a:pt x="56" y="55"/>
                      </a:lnTo>
                      <a:lnTo>
                        <a:pt x="60" y="52"/>
                      </a:lnTo>
                      <a:lnTo>
                        <a:pt x="60" y="49"/>
                      </a:lnTo>
                      <a:lnTo>
                        <a:pt x="60" y="46"/>
                      </a:lnTo>
                      <a:lnTo>
                        <a:pt x="65" y="40"/>
                      </a:lnTo>
                      <a:lnTo>
                        <a:pt x="68" y="46"/>
                      </a:lnTo>
                      <a:lnTo>
                        <a:pt x="70" y="44"/>
                      </a:lnTo>
                      <a:lnTo>
                        <a:pt x="68" y="41"/>
                      </a:lnTo>
                      <a:lnTo>
                        <a:pt x="70" y="37"/>
                      </a:lnTo>
                      <a:lnTo>
                        <a:pt x="74" y="38"/>
                      </a:lnTo>
                      <a:lnTo>
                        <a:pt x="74" y="34"/>
                      </a:lnTo>
                      <a:lnTo>
                        <a:pt x="77" y="30"/>
                      </a:lnTo>
                      <a:lnTo>
                        <a:pt x="80" y="28"/>
                      </a:lnTo>
                      <a:lnTo>
                        <a:pt x="83" y="26"/>
                      </a:lnTo>
                      <a:lnTo>
                        <a:pt x="83" y="24"/>
                      </a:lnTo>
                      <a:lnTo>
                        <a:pt x="86" y="25"/>
                      </a:lnTo>
                      <a:lnTo>
                        <a:pt x="86" y="24"/>
                      </a:lnTo>
                      <a:lnTo>
                        <a:pt x="89" y="23"/>
                      </a:lnTo>
                      <a:lnTo>
                        <a:pt x="92" y="22"/>
                      </a:lnTo>
                      <a:lnTo>
                        <a:pt x="97" y="25"/>
                      </a:lnTo>
                      <a:lnTo>
                        <a:pt x="100" y="29"/>
                      </a:lnTo>
                      <a:lnTo>
                        <a:pt x="105" y="29"/>
                      </a:lnTo>
                      <a:lnTo>
                        <a:pt x="109" y="30"/>
                      </a:lnTo>
                      <a:lnTo>
                        <a:pt x="108" y="25"/>
                      </a:lnTo>
                      <a:lnTo>
                        <a:pt x="111" y="20"/>
                      </a:lnTo>
                      <a:lnTo>
                        <a:pt x="114" y="18"/>
                      </a:lnTo>
                      <a:lnTo>
                        <a:pt x="114" y="17"/>
                      </a:lnTo>
                      <a:lnTo>
                        <a:pt x="116" y="13"/>
                      </a:lnTo>
                      <a:lnTo>
                        <a:pt x="120" y="11"/>
                      </a:lnTo>
                      <a:lnTo>
                        <a:pt x="123" y="12"/>
                      </a:lnTo>
                      <a:lnTo>
                        <a:pt x="129" y="9"/>
                      </a:lnTo>
                      <a:lnTo>
                        <a:pt x="129" y="7"/>
                      </a:lnTo>
                      <a:lnTo>
                        <a:pt x="124" y="5"/>
                      </a:lnTo>
                      <a:lnTo>
                        <a:pt x="128" y="3"/>
                      </a:lnTo>
                      <a:lnTo>
                        <a:pt x="132" y="5"/>
                      </a:lnTo>
                      <a:lnTo>
                        <a:pt x="135" y="8"/>
                      </a:lnTo>
                      <a:lnTo>
                        <a:pt x="141" y="9"/>
                      </a:lnTo>
                      <a:lnTo>
                        <a:pt x="144" y="8"/>
                      </a:lnTo>
                      <a:lnTo>
                        <a:pt x="147" y="11"/>
                      </a:lnTo>
                      <a:lnTo>
                        <a:pt x="151" y="9"/>
                      </a:lnTo>
                      <a:lnTo>
                        <a:pt x="153" y="9"/>
                      </a:lnTo>
                      <a:lnTo>
                        <a:pt x="156" y="8"/>
                      </a:lnTo>
                      <a:lnTo>
                        <a:pt x="158" y="12"/>
                      </a:lnTo>
                      <a:lnTo>
                        <a:pt x="157" y="15"/>
                      </a:lnTo>
                      <a:lnTo>
                        <a:pt x="155" y="18"/>
                      </a:lnTo>
                      <a:lnTo>
                        <a:pt x="152" y="18"/>
                      </a:lnTo>
                      <a:lnTo>
                        <a:pt x="152" y="22"/>
                      </a:lnTo>
                      <a:lnTo>
                        <a:pt x="151" y="24"/>
                      </a:lnTo>
                      <a:lnTo>
                        <a:pt x="149" y="28"/>
                      </a:lnTo>
                      <a:lnTo>
                        <a:pt x="149" y="30"/>
                      </a:lnTo>
                      <a:lnTo>
                        <a:pt x="155" y="34"/>
                      </a:lnTo>
                      <a:lnTo>
                        <a:pt x="160" y="36"/>
                      </a:lnTo>
                      <a:lnTo>
                        <a:pt x="163" y="38"/>
                      </a:lnTo>
                      <a:lnTo>
                        <a:pt x="168" y="42"/>
                      </a:lnTo>
                      <a:lnTo>
                        <a:pt x="169" y="42"/>
                      </a:lnTo>
                      <a:lnTo>
                        <a:pt x="173" y="44"/>
                      </a:lnTo>
                      <a:lnTo>
                        <a:pt x="174" y="46"/>
                      </a:lnTo>
                      <a:lnTo>
                        <a:pt x="180" y="48"/>
                      </a:lnTo>
                      <a:lnTo>
                        <a:pt x="185" y="46"/>
                      </a:lnTo>
                      <a:lnTo>
                        <a:pt x="186" y="42"/>
                      </a:lnTo>
                      <a:lnTo>
                        <a:pt x="187" y="40"/>
                      </a:lnTo>
                      <a:lnTo>
                        <a:pt x="188" y="36"/>
                      </a:lnTo>
                      <a:lnTo>
                        <a:pt x="191" y="30"/>
                      </a:lnTo>
                      <a:lnTo>
                        <a:pt x="190" y="26"/>
                      </a:lnTo>
                      <a:lnTo>
                        <a:pt x="190" y="25"/>
                      </a:lnTo>
                      <a:lnTo>
                        <a:pt x="190" y="20"/>
                      </a:lnTo>
                      <a:lnTo>
                        <a:pt x="190" y="15"/>
                      </a:lnTo>
                      <a:lnTo>
                        <a:pt x="191" y="14"/>
                      </a:lnTo>
                      <a:lnTo>
                        <a:pt x="190" y="12"/>
                      </a:lnTo>
                      <a:lnTo>
                        <a:pt x="192" y="8"/>
                      </a:lnTo>
                      <a:lnTo>
                        <a:pt x="193" y="5"/>
                      </a:lnTo>
                      <a:lnTo>
                        <a:pt x="193" y="2"/>
                      </a:lnTo>
                      <a:lnTo>
                        <a:pt x="196" y="0"/>
                      </a:lnTo>
                      <a:lnTo>
                        <a:pt x="198" y="3"/>
                      </a:lnTo>
                      <a:lnTo>
                        <a:pt x="198" y="8"/>
                      </a:lnTo>
                      <a:lnTo>
                        <a:pt x="199" y="8"/>
                      </a:lnTo>
                      <a:lnTo>
                        <a:pt x="201" y="12"/>
                      </a:lnTo>
                      <a:lnTo>
                        <a:pt x="203" y="15"/>
                      </a:lnTo>
                      <a:lnTo>
                        <a:pt x="203" y="19"/>
                      </a:lnTo>
                      <a:lnTo>
                        <a:pt x="203" y="2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25" name="Figura a mano libera 117"/>
                <p:cNvSpPr>
                  <a:spLocks/>
                </p:cNvSpPr>
                <p:nvPr/>
              </p:nvSpPr>
              <p:spPr bwMode="auto">
                <a:xfrm>
                  <a:off x="4687888" y="5984875"/>
                  <a:ext cx="31750" cy="26988"/>
                </a:xfrm>
                <a:custGeom>
                  <a:avLst/>
                  <a:gdLst>
                    <a:gd name="T0" fmla="*/ 11 w 20"/>
                    <a:gd name="T1" fmla="*/ 7 h 17"/>
                    <a:gd name="T2" fmla="*/ 17 w 20"/>
                    <a:gd name="T3" fmla="*/ 12 h 17"/>
                    <a:gd name="T4" fmla="*/ 20 w 20"/>
                    <a:gd name="T5" fmla="*/ 15 h 17"/>
                    <a:gd name="T6" fmla="*/ 18 w 20"/>
                    <a:gd name="T7" fmla="*/ 17 h 17"/>
                    <a:gd name="T8" fmla="*/ 14 w 20"/>
                    <a:gd name="T9" fmla="*/ 15 h 17"/>
                    <a:gd name="T10" fmla="*/ 9 w 20"/>
                    <a:gd name="T11" fmla="*/ 12 h 17"/>
                    <a:gd name="T12" fmla="*/ 4 w 20"/>
                    <a:gd name="T13" fmla="*/ 7 h 17"/>
                    <a:gd name="T14" fmla="*/ 0 w 20"/>
                    <a:gd name="T15" fmla="*/ 2 h 17"/>
                    <a:gd name="T16" fmla="*/ 0 w 20"/>
                    <a:gd name="T17" fmla="*/ 0 h 17"/>
                    <a:gd name="T18" fmla="*/ 2 w 20"/>
                    <a:gd name="T19" fmla="*/ 0 h 17"/>
                    <a:gd name="T20" fmla="*/ 6 w 20"/>
                    <a:gd name="T21" fmla="*/ 2 h 17"/>
                    <a:gd name="T22" fmla="*/ 8 w 20"/>
                    <a:gd name="T23" fmla="*/ 5 h 17"/>
                    <a:gd name="T24" fmla="*/ 11 w 20"/>
                    <a:gd name="T25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" h="17">
                      <a:moveTo>
                        <a:pt x="11" y="7"/>
                      </a:moveTo>
                      <a:lnTo>
                        <a:pt x="17" y="12"/>
                      </a:lnTo>
                      <a:lnTo>
                        <a:pt x="20" y="15"/>
                      </a:lnTo>
                      <a:lnTo>
                        <a:pt x="18" y="17"/>
                      </a:lnTo>
                      <a:lnTo>
                        <a:pt x="14" y="15"/>
                      </a:lnTo>
                      <a:lnTo>
                        <a:pt x="9" y="12"/>
                      </a:lnTo>
                      <a:lnTo>
                        <a:pt x="4" y="7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2"/>
                      </a:lnTo>
                      <a:lnTo>
                        <a:pt x="8" y="5"/>
                      </a:lnTo>
                      <a:lnTo>
                        <a:pt x="11" y="7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32" name="Figura a mano libera 124"/>
                <p:cNvSpPr>
                  <a:spLocks noEditPoints="1"/>
                </p:cNvSpPr>
                <p:nvPr/>
              </p:nvSpPr>
              <p:spPr bwMode="auto">
                <a:xfrm>
                  <a:off x="4711700" y="6157913"/>
                  <a:ext cx="128588" cy="169863"/>
                </a:xfrm>
                <a:custGeom>
                  <a:avLst/>
                  <a:gdLst>
                    <a:gd name="T0" fmla="*/ 46 w 81"/>
                    <a:gd name="T1" fmla="*/ 58 h 107"/>
                    <a:gd name="T2" fmla="*/ 52 w 81"/>
                    <a:gd name="T3" fmla="*/ 58 h 107"/>
                    <a:gd name="T4" fmla="*/ 50 w 81"/>
                    <a:gd name="T5" fmla="*/ 66 h 107"/>
                    <a:gd name="T6" fmla="*/ 43 w 81"/>
                    <a:gd name="T7" fmla="*/ 76 h 107"/>
                    <a:gd name="T8" fmla="*/ 40 w 81"/>
                    <a:gd name="T9" fmla="*/ 81 h 107"/>
                    <a:gd name="T10" fmla="*/ 32 w 81"/>
                    <a:gd name="T11" fmla="*/ 90 h 107"/>
                    <a:gd name="T12" fmla="*/ 23 w 81"/>
                    <a:gd name="T13" fmla="*/ 105 h 107"/>
                    <a:gd name="T14" fmla="*/ 14 w 81"/>
                    <a:gd name="T15" fmla="*/ 107 h 107"/>
                    <a:gd name="T16" fmla="*/ 2 w 81"/>
                    <a:gd name="T17" fmla="*/ 104 h 107"/>
                    <a:gd name="T18" fmla="*/ 4 w 81"/>
                    <a:gd name="T19" fmla="*/ 93 h 107"/>
                    <a:gd name="T20" fmla="*/ 17 w 81"/>
                    <a:gd name="T21" fmla="*/ 82 h 107"/>
                    <a:gd name="T22" fmla="*/ 28 w 81"/>
                    <a:gd name="T23" fmla="*/ 73 h 107"/>
                    <a:gd name="T24" fmla="*/ 34 w 81"/>
                    <a:gd name="T25" fmla="*/ 61 h 107"/>
                    <a:gd name="T26" fmla="*/ 38 w 81"/>
                    <a:gd name="T27" fmla="*/ 54 h 107"/>
                    <a:gd name="T28" fmla="*/ 44 w 81"/>
                    <a:gd name="T29" fmla="*/ 54 h 107"/>
                    <a:gd name="T30" fmla="*/ 60 w 81"/>
                    <a:gd name="T31" fmla="*/ 23 h 107"/>
                    <a:gd name="T32" fmla="*/ 63 w 81"/>
                    <a:gd name="T33" fmla="*/ 19 h 107"/>
                    <a:gd name="T34" fmla="*/ 69 w 81"/>
                    <a:gd name="T35" fmla="*/ 28 h 107"/>
                    <a:gd name="T36" fmla="*/ 78 w 81"/>
                    <a:gd name="T37" fmla="*/ 25 h 107"/>
                    <a:gd name="T38" fmla="*/ 80 w 81"/>
                    <a:gd name="T39" fmla="*/ 34 h 107"/>
                    <a:gd name="T40" fmla="*/ 73 w 81"/>
                    <a:gd name="T41" fmla="*/ 38 h 107"/>
                    <a:gd name="T42" fmla="*/ 72 w 81"/>
                    <a:gd name="T43" fmla="*/ 46 h 107"/>
                    <a:gd name="T44" fmla="*/ 68 w 81"/>
                    <a:gd name="T45" fmla="*/ 52 h 107"/>
                    <a:gd name="T46" fmla="*/ 60 w 81"/>
                    <a:gd name="T47" fmla="*/ 61 h 107"/>
                    <a:gd name="T48" fmla="*/ 56 w 81"/>
                    <a:gd name="T49" fmla="*/ 58 h 107"/>
                    <a:gd name="T50" fmla="*/ 57 w 81"/>
                    <a:gd name="T51" fmla="*/ 46 h 107"/>
                    <a:gd name="T52" fmla="*/ 50 w 81"/>
                    <a:gd name="T53" fmla="*/ 38 h 107"/>
                    <a:gd name="T54" fmla="*/ 56 w 81"/>
                    <a:gd name="T55" fmla="*/ 29 h 107"/>
                    <a:gd name="T56" fmla="*/ 53 w 81"/>
                    <a:gd name="T57" fmla="*/ 18 h 107"/>
                    <a:gd name="T58" fmla="*/ 50 w 81"/>
                    <a:gd name="T59" fmla="*/ 13 h 107"/>
                    <a:gd name="T60" fmla="*/ 41 w 81"/>
                    <a:gd name="T61" fmla="*/ 0 h 107"/>
                    <a:gd name="T62" fmla="*/ 47 w 81"/>
                    <a:gd name="T63" fmla="*/ 5 h 107"/>
                    <a:gd name="T64" fmla="*/ 55 w 81"/>
                    <a:gd name="T65" fmla="*/ 13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1" h="107">
                      <a:moveTo>
                        <a:pt x="44" y="54"/>
                      </a:moveTo>
                      <a:lnTo>
                        <a:pt x="46" y="58"/>
                      </a:lnTo>
                      <a:lnTo>
                        <a:pt x="51" y="54"/>
                      </a:lnTo>
                      <a:lnTo>
                        <a:pt x="52" y="58"/>
                      </a:lnTo>
                      <a:lnTo>
                        <a:pt x="52" y="61"/>
                      </a:lnTo>
                      <a:lnTo>
                        <a:pt x="50" y="66"/>
                      </a:lnTo>
                      <a:lnTo>
                        <a:pt x="46" y="72"/>
                      </a:lnTo>
                      <a:lnTo>
                        <a:pt x="43" y="76"/>
                      </a:lnTo>
                      <a:lnTo>
                        <a:pt x="45" y="81"/>
                      </a:lnTo>
                      <a:lnTo>
                        <a:pt x="40" y="81"/>
                      </a:lnTo>
                      <a:lnTo>
                        <a:pt x="34" y="84"/>
                      </a:lnTo>
                      <a:lnTo>
                        <a:pt x="32" y="90"/>
                      </a:lnTo>
                      <a:lnTo>
                        <a:pt x="28" y="100"/>
                      </a:lnTo>
                      <a:lnTo>
                        <a:pt x="23" y="105"/>
                      </a:lnTo>
                      <a:lnTo>
                        <a:pt x="20" y="107"/>
                      </a:lnTo>
                      <a:lnTo>
                        <a:pt x="14" y="107"/>
                      </a:lnTo>
                      <a:lnTo>
                        <a:pt x="9" y="104"/>
                      </a:lnTo>
                      <a:lnTo>
                        <a:pt x="2" y="104"/>
                      </a:lnTo>
                      <a:lnTo>
                        <a:pt x="0" y="100"/>
                      </a:lnTo>
                      <a:lnTo>
                        <a:pt x="4" y="93"/>
                      </a:lnTo>
                      <a:lnTo>
                        <a:pt x="12" y="83"/>
                      </a:lnTo>
                      <a:lnTo>
                        <a:pt x="17" y="82"/>
                      </a:lnTo>
                      <a:lnTo>
                        <a:pt x="22" y="78"/>
                      </a:lnTo>
                      <a:lnTo>
                        <a:pt x="28" y="73"/>
                      </a:lnTo>
                      <a:lnTo>
                        <a:pt x="32" y="69"/>
                      </a:lnTo>
                      <a:lnTo>
                        <a:pt x="34" y="61"/>
                      </a:lnTo>
                      <a:lnTo>
                        <a:pt x="38" y="59"/>
                      </a:lnTo>
                      <a:lnTo>
                        <a:pt x="38" y="54"/>
                      </a:lnTo>
                      <a:lnTo>
                        <a:pt x="43" y="51"/>
                      </a:lnTo>
                      <a:lnTo>
                        <a:pt x="44" y="54"/>
                      </a:lnTo>
                      <a:close/>
                      <a:moveTo>
                        <a:pt x="55" y="13"/>
                      </a:moveTo>
                      <a:lnTo>
                        <a:pt x="60" y="23"/>
                      </a:lnTo>
                      <a:lnTo>
                        <a:pt x="60" y="17"/>
                      </a:lnTo>
                      <a:lnTo>
                        <a:pt x="63" y="19"/>
                      </a:lnTo>
                      <a:lnTo>
                        <a:pt x="64" y="25"/>
                      </a:lnTo>
                      <a:lnTo>
                        <a:pt x="69" y="28"/>
                      </a:lnTo>
                      <a:lnTo>
                        <a:pt x="74" y="29"/>
                      </a:lnTo>
                      <a:lnTo>
                        <a:pt x="78" y="25"/>
                      </a:lnTo>
                      <a:lnTo>
                        <a:pt x="81" y="26"/>
                      </a:lnTo>
                      <a:lnTo>
                        <a:pt x="80" y="34"/>
                      </a:lnTo>
                      <a:lnTo>
                        <a:pt x="78" y="38"/>
                      </a:lnTo>
                      <a:lnTo>
                        <a:pt x="73" y="38"/>
                      </a:lnTo>
                      <a:lnTo>
                        <a:pt x="70" y="41"/>
                      </a:lnTo>
                      <a:lnTo>
                        <a:pt x="72" y="46"/>
                      </a:lnTo>
                      <a:lnTo>
                        <a:pt x="70" y="47"/>
                      </a:lnTo>
                      <a:lnTo>
                        <a:pt x="68" y="52"/>
                      </a:lnTo>
                      <a:lnTo>
                        <a:pt x="64" y="58"/>
                      </a:lnTo>
                      <a:lnTo>
                        <a:pt x="60" y="61"/>
                      </a:lnTo>
                      <a:lnTo>
                        <a:pt x="58" y="59"/>
                      </a:lnTo>
                      <a:lnTo>
                        <a:pt x="56" y="58"/>
                      </a:lnTo>
                      <a:lnTo>
                        <a:pt x="60" y="51"/>
                      </a:lnTo>
                      <a:lnTo>
                        <a:pt x="57" y="46"/>
                      </a:lnTo>
                      <a:lnTo>
                        <a:pt x="50" y="42"/>
                      </a:lnTo>
                      <a:lnTo>
                        <a:pt x="50" y="38"/>
                      </a:lnTo>
                      <a:lnTo>
                        <a:pt x="55" y="36"/>
                      </a:lnTo>
                      <a:lnTo>
                        <a:pt x="56" y="29"/>
                      </a:lnTo>
                      <a:lnTo>
                        <a:pt x="56" y="24"/>
                      </a:lnTo>
                      <a:lnTo>
                        <a:pt x="53" y="18"/>
                      </a:lnTo>
                      <a:lnTo>
                        <a:pt x="53" y="17"/>
                      </a:lnTo>
                      <a:lnTo>
                        <a:pt x="50" y="13"/>
                      </a:lnTo>
                      <a:lnTo>
                        <a:pt x="45" y="6"/>
                      </a:lnTo>
                      <a:lnTo>
                        <a:pt x="41" y="0"/>
                      </a:lnTo>
                      <a:lnTo>
                        <a:pt x="44" y="0"/>
                      </a:lnTo>
                      <a:lnTo>
                        <a:pt x="47" y="5"/>
                      </a:lnTo>
                      <a:lnTo>
                        <a:pt x="53" y="6"/>
                      </a:lnTo>
                      <a:lnTo>
                        <a:pt x="55" y="13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  <p:sp>
            <p:nvSpPr>
              <p:cNvPr id="166" name="Figura a mano libera 158"/>
              <p:cNvSpPr>
                <a:spLocks/>
              </p:cNvSpPr>
              <p:nvPr/>
            </p:nvSpPr>
            <p:spPr bwMode="auto">
              <a:xfrm>
                <a:off x="3671888" y="6359525"/>
                <a:ext cx="20638" cy="19050"/>
              </a:xfrm>
              <a:custGeom>
                <a:avLst/>
                <a:gdLst>
                  <a:gd name="T0" fmla="*/ 2 w 13"/>
                  <a:gd name="T1" fmla="*/ 0 h 12"/>
                  <a:gd name="T2" fmla="*/ 6 w 13"/>
                  <a:gd name="T3" fmla="*/ 3 h 12"/>
                  <a:gd name="T4" fmla="*/ 12 w 13"/>
                  <a:gd name="T5" fmla="*/ 4 h 12"/>
                  <a:gd name="T6" fmla="*/ 13 w 13"/>
                  <a:gd name="T7" fmla="*/ 7 h 12"/>
                  <a:gd name="T8" fmla="*/ 10 w 13"/>
                  <a:gd name="T9" fmla="*/ 11 h 12"/>
                  <a:gd name="T10" fmla="*/ 1 w 13"/>
                  <a:gd name="T11" fmla="*/ 12 h 12"/>
                  <a:gd name="T12" fmla="*/ 0 w 13"/>
                  <a:gd name="T13" fmla="*/ 6 h 12"/>
                  <a:gd name="T14" fmla="*/ 1 w 13"/>
                  <a:gd name="T15" fmla="*/ 2 h 12"/>
                  <a:gd name="T16" fmla="*/ 2 w 13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2" y="0"/>
                    </a:moveTo>
                    <a:lnTo>
                      <a:pt x="6" y="3"/>
                    </a:lnTo>
                    <a:lnTo>
                      <a:pt x="12" y="4"/>
                    </a:lnTo>
                    <a:lnTo>
                      <a:pt x="13" y="7"/>
                    </a:lnTo>
                    <a:lnTo>
                      <a:pt x="10" y="11"/>
                    </a:lnTo>
                    <a:lnTo>
                      <a:pt x="1" y="12"/>
                    </a:lnTo>
                    <a:lnTo>
                      <a:pt x="0" y="6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192" name="Gruppo 191"/>
              <p:cNvGrpSpPr/>
              <p:nvPr/>
            </p:nvGrpSpPr>
            <p:grpSpPr>
              <a:xfrm>
                <a:off x="3954463" y="5491163"/>
                <a:ext cx="714375" cy="392112"/>
                <a:chOff x="3954463" y="5491163"/>
                <a:chExt cx="714375" cy="392112"/>
              </a:xfrm>
              <a:grpFill/>
            </p:grpSpPr>
            <p:sp>
              <p:nvSpPr>
                <p:cNvPr id="23" name="Figura a mano libera 21"/>
                <p:cNvSpPr>
                  <a:spLocks/>
                </p:cNvSpPr>
                <p:nvPr/>
              </p:nvSpPr>
              <p:spPr bwMode="auto">
                <a:xfrm>
                  <a:off x="4156075" y="5710238"/>
                  <a:ext cx="14288" cy="15875"/>
                </a:xfrm>
                <a:custGeom>
                  <a:avLst/>
                  <a:gdLst>
                    <a:gd name="T0" fmla="*/ 0 w 9"/>
                    <a:gd name="T1" fmla="*/ 6 h 10"/>
                    <a:gd name="T2" fmla="*/ 3 w 9"/>
                    <a:gd name="T3" fmla="*/ 4 h 10"/>
                    <a:gd name="T4" fmla="*/ 9 w 9"/>
                    <a:gd name="T5" fmla="*/ 0 h 10"/>
                    <a:gd name="T6" fmla="*/ 9 w 9"/>
                    <a:gd name="T7" fmla="*/ 4 h 10"/>
                    <a:gd name="T8" fmla="*/ 7 w 9"/>
                    <a:gd name="T9" fmla="*/ 7 h 10"/>
                    <a:gd name="T10" fmla="*/ 5 w 9"/>
                    <a:gd name="T11" fmla="*/ 7 h 10"/>
                    <a:gd name="T12" fmla="*/ 3 w 9"/>
                    <a:gd name="T13" fmla="*/ 10 h 10"/>
                    <a:gd name="T14" fmla="*/ 0 w 9"/>
                    <a:gd name="T15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0">
                      <a:moveTo>
                        <a:pt x="0" y="6"/>
                      </a:moveTo>
                      <a:lnTo>
                        <a:pt x="3" y="4"/>
                      </a:lnTo>
                      <a:lnTo>
                        <a:pt x="9" y="0"/>
                      </a:lnTo>
                      <a:lnTo>
                        <a:pt x="9" y="4"/>
                      </a:lnTo>
                      <a:lnTo>
                        <a:pt x="7" y="7"/>
                      </a:lnTo>
                      <a:lnTo>
                        <a:pt x="5" y="7"/>
                      </a:lnTo>
                      <a:lnTo>
                        <a:pt x="3" y="1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83" name="Figura a mano libera 75"/>
                <p:cNvSpPr>
                  <a:spLocks noEditPoints="1"/>
                </p:cNvSpPr>
                <p:nvPr/>
              </p:nvSpPr>
              <p:spPr bwMode="auto">
                <a:xfrm>
                  <a:off x="3954463" y="5710238"/>
                  <a:ext cx="487363" cy="169863"/>
                </a:xfrm>
                <a:custGeom>
                  <a:avLst/>
                  <a:gdLst>
                    <a:gd name="T0" fmla="*/ 166 w 307"/>
                    <a:gd name="T1" fmla="*/ 99 h 107"/>
                    <a:gd name="T2" fmla="*/ 196 w 307"/>
                    <a:gd name="T3" fmla="*/ 104 h 107"/>
                    <a:gd name="T4" fmla="*/ 192 w 307"/>
                    <a:gd name="T5" fmla="*/ 99 h 107"/>
                    <a:gd name="T6" fmla="*/ 196 w 307"/>
                    <a:gd name="T7" fmla="*/ 104 h 107"/>
                    <a:gd name="T8" fmla="*/ 160 w 307"/>
                    <a:gd name="T9" fmla="*/ 94 h 107"/>
                    <a:gd name="T10" fmla="*/ 146 w 307"/>
                    <a:gd name="T11" fmla="*/ 93 h 107"/>
                    <a:gd name="T12" fmla="*/ 184 w 307"/>
                    <a:gd name="T13" fmla="*/ 94 h 107"/>
                    <a:gd name="T14" fmla="*/ 171 w 307"/>
                    <a:gd name="T15" fmla="*/ 92 h 107"/>
                    <a:gd name="T16" fmla="*/ 90 w 307"/>
                    <a:gd name="T17" fmla="*/ 82 h 107"/>
                    <a:gd name="T18" fmla="*/ 119 w 307"/>
                    <a:gd name="T19" fmla="*/ 87 h 107"/>
                    <a:gd name="T20" fmla="*/ 122 w 307"/>
                    <a:gd name="T21" fmla="*/ 92 h 107"/>
                    <a:gd name="T22" fmla="*/ 95 w 307"/>
                    <a:gd name="T23" fmla="*/ 88 h 107"/>
                    <a:gd name="T24" fmla="*/ 74 w 307"/>
                    <a:gd name="T25" fmla="*/ 82 h 107"/>
                    <a:gd name="T26" fmla="*/ 86 w 307"/>
                    <a:gd name="T27" fmla="*/ 79 h 107"/>
                    <a:gd name="T28" fmla="*/ 261 w 307"/>
                    <a:gd name="T29" fmla="*/ 82 h 107"/>
                    <a:gd name="T30" fmla="*/ 265 w 307"/>
                    <a:gd name="T31" fmla="*/ 75 h 107"/>
                    <a:gd name="T32" fmla="*/ 207 w 307"/>
                    <a:gd name="T33" fmla="*/ 61 h 107"/>
                    <a:gd name="T34" fmla="*/ 236 w 307"/>
                    <a:gd name="T35" fmla="*/ 57 h 107"/>
                    <a:gd name="T36" fmla="*/ 224 w 307"/>
                    <a:gd name="T37" fmla="*/ 59 h 107"/>
                    <a:gd name="T38" fmla="*/ 236 w 307"/>
                    <a:gd name="T39" fmla="*/ 57 h 107"/>
                    <a:gd name="T40" fmla="*/ 276 w 307"/>
                    <a:gd name="T41" fmla="*/ 52 h 107"/>
                    <a:gd name="T42" fmla="*/ 300 w 307"/>
                    <a:gd name="T43" fmla="*/ 52 h 107"/>
                    <a:gd name="T44" fmla="*/ 301 w 307"/>
                    <a:gd name="T45" fmla="*/ 92 h 107"/>
                    <a:gd name="T46" fmla="*/ 287 w 307"/>
                    <a:gd name="T47" fmla="*/ 87 h 107"/>
                    <a:gd name="T48" fmla="*/ 273 w 307"/>
                    <a:gd name="T49" fmla="*/ 67 h 107"/>
                    <a:gd name="T50" fmla="*/ 253 w 307"/>
                    <a:gd name="T51" fmla="*/ 64 h 107"/>
                    <a:gd name="T52" fmla="*/ 254 w 307"/>
                    <a:gd name="T53" fmla="*/ 53 h 107"/>
                    <a:gd name="T54" fmla="*/ 245 w 307"/>
                    <a:gd name="T55" fmla="*/ 47 h 107"/>
                    <a:gd name="T56" fmla="*/ 249 w 307"/>
                    <a:gd name="T57" fmla="*/ 39 h 107"/>
                    <a:gd name="T58" fmla="*/ 196 w 307"/>
                    <a:gd name="T59" fmla="*/ 34 h 107"/>
                    <a:gd name="T60" fmla="*/ 167 w 307"/>
                    <a:gd name="T61" fmla="*/ 35 h 107"/>
                    <a:gd name="T62" fmla="*/ 189 w 307"/>
                    <a:gd name="T63" fmla="*/ 41 h 107"/>
                    <a:gd name="T64" fmla="*/ 175 w 307"/>
                    <a:gd name="T65" fmla="*/ 50 h 107"/>
                    <a:gd name="T66" fmla="*/ 188 w 307"/>
                    <a:gd name="T67" fmla="*/ 73 h 107"/>
                    <a:gd name="T68" fmla="*/ 178 w 307"/>
                    <a:gd name="T69" fmla="*/ 69 h 107"/>
                    <a:gd name="T70" fmla="*/ 173 w 307"/>
                    <a:gd name="T71" fmla="*/ 55 h 107"/>
                    <a:gd name="T72" fmla="*/ 165 w 307"/>
                    <a:gd name="T73" fmla="*/ 74 h 107"/>
                    <a:gd name="T74" fmla="*/ 160 w 307"/>
                    <a:gd name="T75" fmla="*/ 59 h 107"/>
                    <a:gd name="T76" fmla="*/ 165 w 307"/>
                    <a:gd name="T77" fmla="*/ 35 h 107"/>
                    <a:gd name="T78" fmla="*/ 185 w 307"/>
                    <a:gd name="T79" fmla="*/ 30 h 107"/>
                    <a:gd name="T80" fmla="*/ 224 w 307"/>
                    <a:gd name="T81" fmla="*/ 29 h 107"/>
                    <a:gd name="T82" fmla="*/ 223 w 307"/>
                    <a:gd name="T83" fmla="*/ 41 h 107"/>
                    <a:gd name="T84" fmla="*/ 216 w 307"/>
                    <a:gd name="T85" fmla="*/ 24 h 107"/>
                    <a:gd name="T86" fmla="*/ 224 w 307"/>
                    <a:gd name="T87" fmla="*/ 29 h 107"/>
                    <a:gd name="T88" fmla="*/ 149 w 307"/>
                    <a:gd name="T89" fmla="*/ 36 h 107"/>
                    <a:gd name="T90" fmla="*/ 140 w 307"/>
                    <a:gd name="T91" fmla="*/ 63 h 107"/>
                    <a:gd name="T92" fmla="*/ 124 w 307"/>
                    <a:gd name="T93" fmla="*/ 59 h 107"/>
                    <a:gd name="T94" fmla="*/ 105 w 307"/>
                    <a:gd name="T95" fmla="*/ 57 h 107"/>
                    <a:gd name="T96" fmla="*/ 93 w 307"/>
                    <a:gd name="T97" fmla="*/ 40 h 107"/>
                    <a:gd name="T98" fmla="*/ 98 w 307"/>
                    <a:gd name="T99" fmla="*/ 28 h 107"/>
                    <a:gd name="T100" fmla="*/ 115 w 307"/>
                    <a:gd name="T101" fmla="*/ 27 h 107"/>
                    <a:gd name="T102" fmla="*/ 133 w 307"/>
                    <a:gd name="T103" fmla="*/ 18 h 107"/>
                    <a:gd name="T104" fmla="*/ 151 w 307"/>
                    <a:gd name="T105" fmla="*/ 9 h 107"/>
                    <a:gd name="T106" fmla="*/ 70 w 307"/>
                    <a:gd name="T107" fmla="*/ 75 h 107"/>
                    <a:gd name="T108" fmla="*/ 46 w 307"/>
                    <a:gd name="T109" fmla="*/ 61 h 107"/>
                    <a:gd name="T110" fmla="*/ 27 w 307"/>
                    <a:gd name="T111" fmla="*/ 35 h 107"/>
                    <a:gd name="T112" fmla="*/ 12 w 307"/>
                    <a:gd name="T113" fmla="*/ 15 h 107"/>
                    <a:gd name="T114" fmla="*/ 5 w 307"/>
                    <a:gd name="T115" fmla="*/ 0 h 107"/>
                    <a:gd name="T116" fmla="*/ 29 w 307"/>
                    <a:gd name="T117" fmla="*/ 16 h 107"/>
                    <a:gd name="T118" fmla="*/ 52 w 307"/>
                    <a:gd name="T119" fmla="*/ 33 h 107"/>
                    <a:gd name="T120" fmla="*/ 61 w 307"/>
                    <a:gd name="T121" fmla="*/ 44 h 107"/>
                    <a:gd name="T122" fmla="*/ 73 w 307"/>
                    <a:gd name="T123" fmla="*/ 57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07" h="107">
                      <a:moveTo>
                        <a:pt x="171" y="105"/>
                      </a:moveTo>
                      <a:lnTo>
                        <a:pt x="168" y="105"/>
                      </a:lnTo>
                      <a:lnTo>
                        <a:pt x="159" y="101"/>
                      </a:lnTo>
                      <a:lnTo>
                        <a:pt x="166" y="99"/>
                      </a:lnTo>
                      <a:lnTo>
                        <a:pt x="168" y="102"/>
                      </a:lnTo>
                      <a:lnTo>
                        <a:pt x="171" y="103"/>
                      </a:lnTo>
                      <a:lnTo>
                        <a:pt x="171" y="105"/>
                      </a:lnTo>
                      <a:close/>
                      <a:moveTo>
                        <a:pt x="196" y="104"/>
                      </a:moveTo>
                      <a:lnTo>
                        <a:pt x="190" y="107"/>
                      </a:lnTo>
                      <a:lnTo>
                        <a:pt x="189" y="105"/>
                      </a:lnTo>
                      <a:lnTo>
                        <a:pt x="190" y="103"/>
                      </a:lnTo>
                      <a:lnTo>
                        <a:pt x="192" y="99"/>
                      </a:lnTo>
                      <a:lnTo>
                        <a:pt x="200" y="96"/>
                      </a:lnTo>
                      <a:lnTo>
                        <a:pt x="200" y="97"/>
                      </a:lnTo>
                      <a:lnTo>
                        <a:pt x="200" y="99"/>
                      </a:lnTo>
                      <a:lnTo>
                        <a:pt x="196" y="104"/>
                      </a:lnTo>
                      <a:close/>
                      <a:moveTo>
                        <a:pt x="151" y="91"/>
                      </a:moveTo>
                      <a:lnTo>
                        <a:pt x="154" y="92"/>
                      </a:lnTo>
                      <a:lnTo>
                        <a:pt x="159" y="92"/>
                      </a:lnTo>
                      <a:lnTo>
                        <a:pt x="160" y="94"/>
                      </a:lnTo>
                      <a:lnTo>
                        <a:pt x="152" y="96"/>
                      </a:lnTo>
                      <a:lnTo>
                        <a:pt x="148" y="97"/>
                      </a:lnTo>
                      <a:lnTo>
                        <a:pt x="144" y="97"/>
                      </a:lnTo>
                      <a:lnTo>
                        <a:pt x="146" y="93"/>
                      </a:lnTo>
                      <a:lnTo>
                        <a:pt x="150" y="93"/>
                      </a:lnTo>
                      <a:lnTo>
                        <a:pt x="151" y="91"/>
                      </a:lnTo>
                      <a:close/>
                      <a:moveTo>
                        <a:pt x="185" y="91"/>
                      </a:moveTo>
                      <a:lnTo>
                        <a:pt x="184" y="94"/>
                      </a:lnTo>
                      <a:lnTo>
                        <a:pt x="174" y="97"/>
                      </a:lnTo>
                      <a:lnTo>
                        <a:pt x="166" y="96"/>
                      </a:lnTo>
                      <a:lnTo>
                        <a:pt x="166" y="93"/>
                      </a:lnTo>
                      <a:lnTo>
                        <a:pt x="171" y="92"/>
                      </a:lnTo>
                      <a:lnTo>
                        <a:pt x="175" y="93"/>
                      </a:lnTo>
                      <a:lnTo>
                        <a:pt x="179" y="93"/>
                      </a:lnTo>
                      <a:lnTo>
                        <a:pt x="185" y="91"/>
                      </a:lnTo>
                      <a:close/>
                      <a:moveTo>
                        <a:pt x="90" y="82"/>
                      </a:moveTo>
                      <a:lnTo>
                        <a:pt x="103" y="82"/>
                      </a:lnTo>
                      <a:lnTo>
                        <a:pt x="104" y="80"/>
                      </a:lnTo>
                      <a:lnTo>
                        <a:pt x="116" y="82"/>
                      </a:lnTo>
                      <a:lnTo>
                        <a:pt x="119" y="87"/>
                      </a:lnTo>
                      <a:lnTo>
                        <a:pt x="128" y="88"/>
                      </a:lnTo>
                      <a:lnTo>
                        <a:pt x="137" y="92"/>
                      </a:lnTo>
                      <a:lnTo>
                        <a:pt x="130" y="96"/>
                      </a:lnTo>
                      <a:lnTo>
                        <a:pt x="122" y="92"/>
                      </a:lnTo>
                      <a:lnTo>
                        <a:pt x="116" y="92"/>
                      </a:lnTo>
                      <a:lnTo>
                        <a:pt x="109" y="92"/>
                      </a:lnTo>
                      <a:lnTo>
                        <a:pt x="103" y="91"/>
                      </a:lnTo>
                      <a:lnTo>
                        <a:pt x="95" y="88"/>
                      </a:lnTo>
                      <a:lnTo>
                        <a:pt x="90" y="87"/>
                      </a:lnTo>
                      <a:lnTo>
                        <a:pt x="87" y="88"/>
                      </a:lnTo>
                      <a:lnTo>
                        <a:pt x="75" y="86"/>
                      </a:lnTo>
                      <a:lnTo>
                        <a:pt x="74" y="82"/>
                      </a:lnTo>
                      <a:lnTo>
                        <a:pt x="68" y="82"/>
                      </a:lnTo>
                      <a:lnTo>
                        <a:pt x="73" y="76"/>
                      </a:lnTo>
                      <a:lnTo>
                        <a:pt x="80" y="76"/>
                      </a:lnTo>
                      <a:lnTo>
                        <a:pt x="86" y="79"/>
                      </a:lnTo>
                      <a:lnTo>
                        <a:pt x="88" y="80"/>
                      </a:lnTo>
                      <a:lnTo>
                        <a:pt x="90" y="82"/>
                      </a:lnTo>
                      <a:close/>
                      <a:moveTo>
                        <a:pt x="265" y="78"/>
                      </a:moveTo>
                      <a:lnTo>
                        <a:pt x="261" y="82"/>
                      </a:lnTo>
                      <a:lnTo>
                        <a:pt x="260" y="78"/>
                      </a:lnTo>
                      <a:lnTo>
                        <a:pt x="261" y="75"/>
                      </a:lnTo>
                      <a:lnTo>
                        <a:pt x="264" y="73"/>
                      </a:lnTo>
                      <a:lnTo>
                        <a:pt x="265" y="75"/>
                      </a:lnTo>
                      <a:lnTo>
                        <a:pt x="265" y="78"/>
                      </a:lnTo>
                      <a:close/>
                      <a:moveTo>
                        <a:pt x="214" y="59"/>
                      </a:moveTo>
                      <a:lnTo>
                        <a:pt x="212" y="62"/>
                      </a:lnTo>
                      <a:lnTo>
                        <a:pt x="207" y="61"/>
                      </a:lnTo>
                      <a:lnTo>
                        <a:pt x="206" y="58"/>
                      </a:lnTo>
                      <a:lnTo>
                        <a:pt x="213" y="57"/>
                      </a:lnTo>
                      <a:lnTo>
                        <a:pt x="214" y="59"/>
                      </a:lnTo>
                      <a:close/>
                      <a:moveTo>
                        <a:pt x="236" y="57"/>
                      </a:moveTo>
                      <a:lnTo>
                        <a:pt x="238" y="62"/>
                      </a:lnTo>
                      <a:lnTo>
                        <a:pt x="233" y="59"/>
                      </a:lnTo>
                      <a:lnTo>
                        <a:pt x="227" y="59"/>
                      </a:lnTo>
                      <a:lnTo>
                        <a:pt x="224" y="59"/>
                      </a:lnTo>
                      <a:lnTo>
                        <a:pt x="219" y="59"/>
                      </a:lnTo>
                      <a:lnTo>
                        <a:pt x="220" y="56"/>
                      </a:lnTo>
                      <a:lnTo>
                        <a:pt x="229" y="56"/>
                      </a:lnTo>
                      <a:lnTo>
                        <a:pt x="236" y="57"/>
                      </a:lnTo>
                      <a:close/>
                      <a:moveTo>
                        <a:pt x="261" y="44"/>
                      </a:moveTo>
                      <a:lnTo>
                        <a:pt x="262" y="55"/>
                      </a:lnTo>
                      <a:lnTo>
                        <a:pt x="270" y="59"/>
                      </a:lnTo>
                      <a:lnTo>
                        <a:pt x="276" y="52"/>
                      </a:lnTo>
                      <a:lnTo>
                        <a:pt x="283" y="47"/>
                      </a:lnTo>
                      <a:lnTo>
                        <a:pt x="289" y="47"/>
                      </a:lnTo>
                      <a:lnTo>
                        <a:pt x="295" y="50"/>
                      </a:lnTo>
                      <a:lnTo>
                        <a:pt x="300" y="52"/>
                      </a:lnTo>
                      <a:lnTo>
                        <a:pt x="307" y="53"/>
                      </a:lnTo>
                      <a:lnTo>
                        <a:pt x="307" y="75"/>
                      </a:lnTo>
                      <a:lnTo>
                        <a:pt x="307" y="98"/>
                      </a:lnTo>
                      <a:lnTo>
                        <a:pt x="301" y="92"/>
                      </a:lnTo>
                      <a:lnTo>
                        <a:pt x="294" y="91"/>
                      </a:lnTo>
                      <a:lnTo>
                        <a:pt x="293" y="92"/>
                      </a:lnTo>
                      <a:lnTo>
                        <a:pt x="284" y="93"/>
                      </a:lnTo>
                      <a:lnTo>
                        <a:pt x="287" y="87"/>
                      </a:lnTo>
                      <a:lnTo>
                        <a:pt x="291" y="86"/>
                      </a:lnTo>
                      <a:lnTo>
                        <a:pt x="289" y="79"/>
                      </a:lnTo>
                      <a:lnTo>
                        <a:pt x="287" y="73"/>
                      </a:lnTo>
                      <a:lnTo>
                        <a:pt x="273" y="67"/>
                      </a:lnTo>
                      <a:lnTo>
                        <a:pt x="267" y="67"/>
                      </a:lnTo>
                      <a:lnTo>
                        <a:pt x="258" y="61"/>
                      </a:lnTo>
                      <a:lnTo>
                        <a:pt x="255" y="63"/>
                      </a:lnTo>
                      <a:lnTo>
                        <a:pt x="253" y="64"/>
                      </a:lnTo>
                      <a:lnTo>
                        <a:pt x="252" y="62"/>
                      </a:lnTo>
                      <a:lnTo>
                        <a:pt x="252" y="58"/>
                      </a:lnTo>
                      <a:lnTo>
                        <a:pt x="247" y="56"/>
                      </a:lnTo>
                      <a:lnTo>
                        <a:pt x="254" y="53"/>
                      </a:lnTo>
                      <a:lnTo>
                        <a:pt x="259" y="53"/>
                      </a:lnTo>
                      <a:lnTo>
                        <a:pt x="258" y="51"/>
                      </a:lnTo>
                      <a:lnTo>
                        <a:pt x="248" y="51"/>
                      </a:lnTo>
                      <a:lnTo>
                        <a:pt x="245" y="47"/>
                      </a:lnTo>
                      <a:lnTo>
                        <a:pt x="239" y="46"/>
                      </a:lnTo>
                      <a:lnTo>
                        <a:pt x="236" y="42"/>
                      </a:lnTo>
                      <a:lnTo>
                        <a:pt x="245" y="41"/>
                      </a:lnTo>
                      <a:lnTo>
                        <a:pt x="249" y="39"/>
                      </a:lnTo>
                      <a:lnTo>
                        <a:pt x="260" y="41"/>
                      </a:lnTo>
                      <a:lnTo>
                        <a:pt x="261" y="44"/>
                      </a:lnTo>
                      <a:close/>
                      <a:moveTo>
                        <a:pt x="201" y="27"/>
                      </a:moveTo>
                      <a:lnTo>
                        <a:pt x="196" y="34"/>
                      </a:lnTo>
                      <a:lnTo>
                        <a:pt x="191" y="35"/>
                      </a:lnTo>
                      <a:lnTo>
                        <a:pt x="184" y="34"/>
                      </a:lnTo>
                      <a:lnTo>
                        <a:pt x="173" y="34"/>
                      </a:lnTo>
                      <a:lnTo>
                        <a:pt x="167" y="35"/>
                      </a:lnTo>
                      <a:lnTo>
                        <a:pt x="166" y="40"/>
                      </a:lnTo>
                      <a:lnTo>
                        <a:pt x="172" y="46"/>
                      </a:lnTo>
                      <a:lnTo>
                        <a:pt x="175" y="42"/>
                      </a:lnTo>
                      <a:lnTo>
                        <a:pt x="189" y="41"/>
                      </a:lnTo>
                      <a:lnTo>
                        <a:pt x="188" y="44"/>
                      </a:lnTo>
                      <a:lnTo>
                        <a:pt x="185" y="42"/>
                      </a:lnTo>
                      <a:lnTo>
                        <a:pt x="181" y="46"/>
                      </a:lnTo>
                      <a:lnTo>
                        <a:pt x="175" y="50"/>
                      </a:lnTo>
                      <a:lnTo>
                        <a:pt x="183" y="58"/>
                      </a:lnTo>
                      <a:lnTo>
                        <a:pt x="181" y="61"/>
                      </a:lnTo>
                      <a:lnTo>
                        <a:pt x="188" y="68"/>
                      </a:lnTo>
                      <a:lnTo>
                        <a:pt x="188" y="73"/>
                      </a:lnTo>
                      <a:lnTo>
                        <a:pt x="184" y="74"/>
                      </a:lnTo>
                      <a:lnTo>
                        <a:pt x="181" y="71"/>
                      </a:lnTo>
                      <a:lnTo>
                        <a:pt x="184" y="67"/>
                      </a:lnTo>
                      <a:lnTo>
                        <a:pt x="178" y="69"/>
                      </a:lnTo>
                      <a:lnTo>
                        <a:pt x="175" y="67"/>
                      </a:lnTo>
                      <a:lnTo>
                        <a:pt x="177" y="64"/>
                      </a:lnTo>
                      <a:lnTo>
                        <a:pt x="172" y="61"/>
                      </a:lnTo>
                      <a:lnTo>
                        <a:pt x="173" y="55"/>
                      </a:lnTo>
                      <a:lnTo>
                        <a:pt x="168" y="56"/>
                      </a:lnTo>
                      <a:lnTo>
                        <a:pt x="168" y="64"/>
                      </a:lnTo>
                      <a:lnTo>
                        <a:pt x="169" y="74"/>
                      </a:lnTo>
                      <a:lnTo>
                        <a:pt x="165" y="74"/>
                      </a:lnTo>
                      <a:lnTo>
                        <a:pt x="162" y="73"/>
                      </a:lnTo>
                      <a:lnTo>
                        <a:pt x="163" y="67"/>
                      </a:lnTo>
                      <a:lnTo>
                        <a:pt x="162" y="59"/>
                      </a:lnTo>
                      <a:lnTo>
                        <a:pt x="160" y="59"/>
                      </a:lnTo>
                      <a:lnTo>
                        <a:pt x="157" y="56"/>
                      </a:lnTo>
                      <a:lnTo>
                        <a:pt x="161" y="51"/>
                      </a:lnTo>
                      <a:lnTo>
                        <a:pt x="161" y="46"/>
                      </a:lnTo>
                      <a:lnTo>
                        <a:pt x="165" y="35"/>
                      </a:lnTo>
                      <a:lnTo>
                        <a:pt x="166" y="33"/>
                      </a:lnTo>
                      <a:lnTo>
                        <a:pt x="172" y="28"/>
                      </a:lnTo>
                      <a:lnTo>
                        <a:pt x="177" y="30"/>
                      </a:lnTo>
                      <a:lnTo>
                        <a:pt x="185" y="30"/>
                      </a:lnTo>
                      <a:lnTo>
                        <a:pt x="194" y="30"/>
                      </a:lnTo>
                      <a:lnTo>
                        <a:pt x="200" y="26"/>
                      </a:lnTo>
                      <a:lnTo>
                        <a:pt x="201" y="27"/>
                      </a:lnTo>
                      <a:close/>
                      <a:moveTo>
                        <a:pt x="224" y="29"/>
                      </a:moveTo>
                      <a:lnTo>
                        <a:pt x="224" y="35"/>
                      </a:lnTo>
                      <a:lnTo>
                        <a:pt x="220" y="34"/>
                      </a:lnTo>
                      <a:lnTo>
                        <a:pt x="219" y="38"/>
                      </a:lnTo>
                      <a:lnTo>
                        <a:pt x="223" y="41"/>
                      </a:lnTo>
                      <a:lnTo>
                        <a:pt x="220" y="42"/>
                      </a:lnTo>
                      <a:lnTo>
                        <a:pt x="218" y="39"/>
                      </a:lnTo>
                      <a:lnTo>
                        <a:pt x="215" y="29"/>
                      </a:lnTo>
                      <a:lnTo>
                        <a:pt x="216" y="24"/>
                      </a:lnTo>
                      <a:lnTo>
                        <a:pt x="219" y="22"/>
                      </a:lnTo>
                      <a:lnTo>
                        <a:pt x="220" y="26"/>
                      </a:lnTo>
                      <a:lnTo>
                        <a:pt x="224" y="27"/>
                      </a:lnTo>
                      <a:lnTo>
                        <a:pt x="224" y="29"/>
                      </a:lnTo>
                      <a:close/>
                      <a:moveTo>
                        <a:pt x="151" y="24"/>
                      </a:moveTo>
                      <a:lnTo>
                        <a:pt x="160" y="30"/>
                      </a:lnTo>
                      <a:lnTo>
                        <a:pt x="151" y="32"/>
                      </a:lnTo>
                      <a:lnTo>
                        <a:pt x="149" y="36"/>
                      </a:lnTo>
                      <a:lnTo>
                        <a:pt x="149" y="42"/>
                      </a:lnTo>
                      <a:lnTo>
                        <a:pt x="143" y="46"/>
                      </a:lnTo>
                      <a:lnTo>
                        <a:pt x="143" y="53"/>
                      </a:lnTo>
                      <a:lnTo>
                        <a:pt x="140" y="63"/>
                      </a:lnTo>
                      <a:lnTo>
                        <a:pt x="139" y="61"/>
                      </a:lnTo>
                      <a:lnTo>
                        <a:pt x="132" y="64"/>
                      </a:lnTo>
                      <a:lnTo>
                        <a:pt x="128" y="59"/>
                      </a:lnTo>
                      <a:lnTo>
                        <a:pt x="124" y="59"/>
                      </a:lnTo>
                      <a:lnTo>
                        <a:pt x="121" y="57"/>
                      </a:lnTo>
                      <a:lnTo>
                        <a:pt x="113" y="59"/>
                      </a:lnTo>
                      <a:lnTo>
                        <a:pt x="110" y="57"/>
                      </a:lnTo>
                      <a:lnTo>
                        <a:pt x="105" y="57"/>
                      </a:lnTo>
                      <a:lnTo>
                        <a:pt x="101" y="56"/>
                      </a:lnTo>
                      <a:lnTo>
                        <a:pt x="99" y="47"/>
                      </a:lnTo>
                      <a:lnTo>
                        <a:pt x="96" y="45"/>
                      </a:lnTo>
                      <a:lnTo>
                        <a:pt x="93" y="40"/>
                      </a:lnTo>
                      <a:lnTo>
                        <a:pt x="92" y="34"/>
                      </a:lnTo>
                      <a:lnTo>
                        <a:pt x="92" y="28"/>
                      </a:lnTo>
                      <a:lnTo>
                        <a:pt x="97" y="23"/>
                      </a:lnTo>
                      <a:lnTo>
                        <a:pt x="98" y="28"/>
                      </a:lnTo>
                      <a:lnTo>
                        <a:pt x="102" y="32"/>
                      </a:lnTo>
                      <a:lnTo>
                        <a:pt x="107" y="30"/>
                      </a:lnTo>
                      <a:lnTo>
                        <a:pt x="111" y="30"/>
                      </a:lnTo>
                      <a:lnTo>
                        <a:pt x="115" y="27"/>
                      </a:lnTo>
                      <a:lnTo>
                        <a:pt x="117" y="27"/>
                      </a:lnTo>
                      <a:lnTo>
                        <a:pt x="125" y="28"/>
                      </a:lnTo>
                      <a:lnTo>
                        <a:pt x="130" y="27"/>
                      </a:lnTo>
                      <a:lnTo>
                        <a:pt x="133" y="18"/>
                      </a:lnTo>
                      <a:lnTo>
                        <a:pt x="136" y="16"/>
                      </a:lnTo>
                      <a:lnTo>
                        <a:pt x="138" y="7"/>
                      </a:lnTo>
                      <a:lnTo>
                        <a:pt x="146" y="7"/>
                      </a:lnTo>
                      <a:lnTo>
                        <a:pt x="151" y="9"/>
                      </a:lnTo>
                      <a:lnTo>
                        <a:pt x="148" y="15"/>
                      </a:lnTo>
                      <a:lnTo>
                        <a:pt x="152" y="21"/>
                      </a:lnTo>
                      <a:lnTo>
                        <a:pt x="151" y="24"/>
                      </a:lnTo>
                      <a:close/>
                      <a:moveTo>
                        <a:pt x="70" y="75"/>
                      </a:moveTo>
                      <a:lnTo>
                        <a:pt x="63" y="76"/>
                      </a:lnTo>
                      <a:lnTo>
                        <a:pt x="58" y="70"/>
                      </a:lnTo>
                      <a:lnTo>
                        <a:pt x="49" y="64"/>
                      </a:lnTo>
                      <a:lnTo>
                        <a:pt x="46" y="61"/>
                      </a:lnTo>
                      <a:lnTo>
                        <a:pt x="41" y="56"/>
                      </a:lnTo>
                      <a:lnTo>
                        <a:pt x="38" y="50"/>
                      </a:lnTo>
                      <a:lnTo>
                        <a:pt x="33" y="41"/>
                      </a:lnTo>
                      <a:lnTo>
                        <a:pt x="27" y="35"/>
                      </a:lnTo>
                      <a:lnTo>
                        <a:pt x="24" y="29"/>
                      </a:lnTo>
                      <a:lnTo>
                        <a:pt x="22" y="24"/>
                      </a:lnTo>
                      <a:lnTo>
                        <a:pt x="16" y="21"/>
                      </a:lnTo>
                      <a:lnTo>
                        <a:pt x="12" y="15"/>
                      </a:lnTo>
                      <a:lnTo>
                        <a:pt x="8" y="11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5" y="1"/>
                      </a:lnTo>
                      <a:lnTo>
                        <a:pt x="21" y="9"/>
                      </a:lnTo>
                      <a:lnTo>
                        <a:pt x="26" y="12"/>
                      </a:lnTo>
                      <a:lnTo>
                        <a:pt x="29" y="16"/>
                      </a:lnTo>
                      <a:lnTo>
                        <a:pt x="37" y="23"/>
                      </a:lnTo>
                      <a:lnTo>
                        <a:pt x="43" y="23"/>
                      </a:lnTo>
                      <a:lnTo>
                        <a:pt x="49" y="27"/>
                      </a:lnTo>
                      <a:lnTo>
                        <a:pt x="52" y="33"/>
                      </a:lnTo>
                      <a:lnTo>
                        <a:pt x="57" y="36"/>
                      </a:lnTo>
                      <a:lnTo>
                        <a:pt x="55" y="41"/>
                      </a:lnTo>
                      <a:lnTo>
                        <a:pt x="58" y="44"/>
                      </a:lnTo>
                      <a:lnTo>
                        <a:pt x="61" y="44"/>
                      </a:lnTo>
                      <a:lnTo>
                        <a:pt x="62" y="49"/>
                      </a:lnTo>
                      <a:lnTo>
                        <a:pt x="64" y="52"/>
                      </a:lnTo>
                      <a:lnTo>
                        <a:pt x="69" y="52"/>
                      </a:lnTo>
                      <a:lnTo>
                        <a:pt x="73" y="57"/>
                      </a:lnTo>
                      <a:lnTo>
                        <a:pt x="72" y="65"/>
                      </a:lnTo>
                      <a:lnTo>
                        <a:pt x="70" y="7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96" name="Figura a mano libera 88"/>
                <p:cNvSpPr>
                  <a:spLocks/>
                </p:cNvSpPr>
                <p:nvPr/>
              </p:nvSpPr>
              <p:spPr bwMode="auto">
                <a:xfrm>
                  <a:off x="4029075" y="5613400"/>
                  <a:ext cx="55563" cy="42863"/>
                </a:xfrm>
                <a:custGeom>
                  <a:avLst/>
                  <a:gdLst>
                    <a:gd name="T0" fmla="*/ 9 w 35"/>
                    <a:gd name="T1" fmla="*/ 26 h 27"/>
                    <a:gd name="T2" fmla="*/ 5 w 35"/>
                    <a:gd name="T3" fmla="*/ 23 h 27"/>
                    <a:gd name="T4" fmla="*/ 2 w 35"/>
                    <a:gd name="T5" fmla="*/ 15 h 27"/>
                    <a:gd name="T6" fmla="*/ 0 w 35"/>
                    <a:gd name="T7" fmla="*/ 8 h 27"/>
                    <a:gd name="T8" fmla="*/ 5 w 35"/>
                    <a:gd name="T9" fmla="*/ 2 h 27"/>
                    <a:gd name="T10" fmla="*/ 14 w 35"/>
                    <a:gd name="T11" fmla="*/ 1 h 27"/>
                    <a:gd name="T12" fmla="*/ 20 w 35"/>
                    <a:gd name="T13" fmla="*/ 2 h 27"/>
                    <a:gd name="T14" fmla="*/ 26 w 35"/>
                    <a:gd name="T15" fmla="*/ 4 h 27"/>
                    <a:gd name="T16" fmla="*/ 28 w 35"/>
                    <a:gd name="T17" fmla="*/ 0 h 27"/>
                    <a:gd name="T18" fmla="*/ 34 w 35"/>
                    <a:gd name="T19" fmla="*/ 2 h 27"/>
                    <a:gd name="T20" fmla="*/ 35 w 35"/>
                    <a:gd name="T21" fmla="*/ 7 h 27"/>
                    <a:gd name="T22" fmla="*/ 35 w 35"/>
                    <a:gd name="T23" fmla="*/ 15 h 27"/>
                    <a:gd name="T24" fmla="*/ 23 w 35"/>
                    <a:gd name="T25" fmla="*/ 20 h 27"/>
                    <a:gd name="T26" fmla="*/ 27 w 35"/>
                    <a:gd name="T27" fmla="*/ 24 h 27"/>
                    <a:gd name="T28" fmla="*/ 20 w 35"/>
                    <a:gd name="T29" fmla="*/ 25 h 27"/>
                    <a:gd name="T30" fmla="*/ 14 w 35"/>
                    <a:gd name="T31" fmla="*/ 27 h 27"/>
                    <a:gd name="T32" fmla="*/ 9 w 35"/>
                    <a:gd name="T3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5" h="27">
                      <a:moveTo>
                        <a:pt x="9" y="26"/>
                      </a:moveTo>
                      <a:lnTo>
                        <a:pt x="5" y="23"/>
                      </a:ln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5" y="2"/>
                      </a:lnTo>
                      <a:lnTo>
                        <a:pt x="14" y="1"/>
                      </a:lnTo>
                      <a:lnTo>
                        <a:pt x="20" y="2"/>
                      </a:lnTo>
                      <a:lnTo>
                        <a:pt x="26" y="4"/>
                      </a:lnTo>
                      <a:lnTo>
                        <a:pt x="28" y="0"/>
                      </a:lnTo>
                      <a:lnTo>
                        <a:pt x="34" y="2"/>
                      </a:lnTo>
                      <a:lnTo>
                        <a:pt x="35" y="7"/>
                      </a:lnTo>
                      <a:lnTo>
                        <a:pt x="35" y="15"/>
                      </a:lnTo>
                      <a:lnTo>
                        <a:pt x="23" y="20"/>
                      </a:lnTo>
                      <a:lnTo>
                        <a:pt x="27" y="24"/>
                      </a:lnTo>
                      <a:lnTo>
                        <a:pt x="20" y="25"/>
                      </a:lnTo>
                      <a:lnTo>
                        <a:pt x="14" y="27"/>
                      </a:lnTo>
                      <a:lnTo>
                        <a:pt x="9" y="2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02" name="Figura a mano libera 94"/>
                <p:cNvSpPr>
                  <a:spLocks/>
                </p:cNvSpPr>
                <p:nvPr/>
              </p:nvSpPr>
              <p:spPr bwMode="auto">
                <a:xfrm>
                  <a:off x="4006850" y="5524500"/>
                  <a:ext cx="77788" cy="95250"/>
                </a:xfrm>
                <a:custGeom>
                  <a:avLst/>
                  <a:gdLst>
                    <a:gd name="T0" fmla="*/ 34 w 49"/>
                    <a:gd name="T1" fmla="*/ 58 h 60"/>
                    <a:gd name="T2" fmla="*/ 36 w 49"/>
                    <a:gd name="T3" fmla="*/ 54 h 60"/>
                    <a:gd name="T4" fmla="*/ 36 w 49"/>
                    <a:gd name="T5" fmla="*/ 48 h 60"/>
                    <a:gd name="T6" fmla="*/ 31 w 49"/>
                    <a:gd name="T7" fmla="*/ 42 h 60"/>
                    <a:gd name="T8" fmla="*/ 30 w 49"/>
                    <a:gd name="T9" fmla="*/ 35 h 60"/>
                    <a:gd name="T10" fmla="*/ 25 w 49"/>
                    <a:gd name="T11" fmla="*/ 30 h 60"/>
                    <a:gd name="T12" fmla="*/ 20 w 49"/>
                    <a:gd name="T13" fmla="*/ 29 h 60"/>
                    <a:gd name="T14" fmla="*/ 19 w 49"/>
                    <a:gd name="T15" fmla="*/ 31 h 60"/>
                    <a:gd name="T16" fmla="*/ 14 w 49"/>
                    <a:gd name="T17" fmla="*/ 33 h 60"/>
                    <a:gd name="T18" fmla="*/ 13 w 49"/>
                    <a:gd name="T19" fmla="*/ 31 h 60"/>
                    <a:gd name="T20" fmla="*/ 6 w 49"/>
                    <a:gd name="T21" fmla="*/ 35 h 60"/>
                    <a:gd name="T22" fmla="*/ 6 w 49"/>
                    <a:gd name="T23" fmla="*/ 29 h 60"/>
                    <a:gd name="T24" fmla="*/ 7 w 49"/>
                    <a:gd name="T25" fmla="*/ 22 h 60"/>
                    <a:gd name="T26" fmla="*/ 2 w 49"/>
                    <a:gd name="T27" fmla="*/ 21 h 60"/>
                    <a:gd name="T28" fmla="*/ 2 w 49"/>
                    <a:gd name="T29" fmla="*/ 17 h 60"/>
                    <a:gd name="T30" fmla="*/ 0 w 49"/>
                    <a:gd name="T31" fmla="*/ 14 h 60"/>
                    <a:gd name="T32" fmla="*/ 1 w 49"/>
                    <a:gd name="T33" fmla="*/ 12 h 60"/>
                    <a:gd name="T34" fmla="*/ 7 w 49"/>
                    <a:gd name="T35" fmla="*/ 7 h 60"/>
                    <a:gd name="T36" fmla="*/ 7 w 49"/>
                    <a:gd name="T37" fmla="*/ 8 h 60"/>
                    <a:gd name="T38" fmla="*/ 11 w 49"/>
                    <a:gd name="T39" fmla="*/ 10 h 60"/>
                    <a:gd name="T40" fmla="*/ 10 w 49"/>
                    <a:gd name="T41" fmla="*/ 1 h 60"/>
                    <a:gd name="T42" fmla="*/ 13 w 49"/>
                    <a:gd name="T43" fmla="*/ 0 h 60"/>
                    <a:gd name="T44" fmla="*/ 17 w 49"/>
                    <a:gd name="T45" fmla="*/ 6 h 60"/>
                    <a:gd name="T46" fmla="*/ 20 w 49"/>
                    <a:gd name="T47" fmla="*/ 12 h 60"/>
                    <a:gd name="T48" fmla="*/ 29 w 49"/>
                    <a:gd name="T49" fmla="*/ 12 h 60"/>
                    <a:gd name="T50" fmla="*/ 31 w 49"/>
                    <a:gd name="T51" fmla="*/ 18 h 60"/>
                    <a:gd name="T52" fmla="*/ 26 w 49"/>
                    <a:gd name="T53" fmla="*/ 21 h 60"/>
                    <a:gd name="T54" fmla="*/ 25 w 49"/>
                    <a:gd name="T55" fmla="*/ 23 h 60"/>
                    <a:gd name="T56" fmla="*/ 33 w 49"/>
                    <a:gd name="T57" fmla="*/ 27 h 60"/>
                    <a:gd name="T58" fmla="*/ 39 w 49"/>
                    <a:gd name="T59" fmla="*/ 35 h 60"/>
                    <a:gd name="T60" fmla="*/ 42 w 49"/>
                    <a:gd name="T61" fmla="*/ 41 h 60"/>
                    <a:gd name="T62" fmla="*/ 48 w 49"/>
                    <a:gd name="T63" fmla="*/ 46 h 60"/>
                    <a:gd name="T64" fmla="*/ 49 w 49"/>
                    <a:gd name="T65" fmla="*/ 51 h 60"/>
                    <a:gd name="T66" fmla="*/ 48 w 49"/>
                    <a:gd name="T67" fmla="*/ 58 h 60"/>
                    <a:gd name="T68" fmla="*/ 42 w 49"/>
                    <a:gd name="T69" fmla="*/ 56 h 60"/>
                    <a:gd name="T70" fmla="*/ 40 w 49"/>
                    <a:gd name="T71" fmla="*/ 60 h 60"/>
                    <a:gd name="T72" fmla="*/ 34 w 49"/>
                    <a:gd name="T73" fmla="*/ 5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9" h="60">
                      <a:moveTo>
                        <a:pt x="34" y="58"/>
                      </a:moveTo>
                      <a:lnTo>
                        <a:pt x="36" y="54"/>
                      </a:lnTo>
                      <a:lnTo>
                        <a:pt x="36" y="48"/>
                      </a:lnTo>
                      <a:lnTo>
                        <a:pt x="31" y="42"/>
                      </a:lnTo>
                      <a:lnTo>
                        <a:pt x="30" y="35"/>
                      </a:lnTo>
                      <a:lnTo>
                        <a:pt x="25" y="30"/>
                      </a:lnTo>
                      <a:lnTo>
                        <a:pt x="20" y="29"/>
                      </a:lnTo>
                      <a:lnTo>
                        <a:pt x="19" y="31"/>
                      </a:lnTo>
                      <a:lnTo>
                        <a:pt x="14" y="33"/>
                      </a:lnTo>
                      <a:lnTo>
                        <a:pt x="13" y="31"/>
                      </a:lnTo>
                      <a:lnTo>
                        <a:pt x="6" y="35"/>
                      </a:lnTo>
                      <a:lnTo>
                        <a:pt x="6" y="29"/>
                      </a:lnTo>
                      <a:lnTo>
                        <a:pt x="7" y="22"/>
                      </a:lnTo>
                      <a:lnTo>
                        <a:pt x="2" y="21"/>
                      </a:lnTo>
                      <a:lnTo>
                        <a:pt x="2" y="17"/>
                      </a:lnTo>
                      <a:lnTo>
                        <a:pt x="0" y="14"/>
                      </a:lnTo>
                      <a:lnTo>
                        <a:pt x="1" y="12"/>
                      </a:lnTo>
                      <a:lnTo>
                        <a:pt x="7" y="7"/>
                      </a:lnTo>
                      <a:lnTo>
                        <a:pt x="7" y="8"/>
                      </a:lnTo>
                      <a:lnTo>
                        <a:pt x="11" y="10"/>
                      </a:lnTo>
                      <a:lnTo>
                        <a:pt x="10" y="1"/>
                      </a:lnTo>
                      <a:lnTo>
                        <a:pt x="13" y="0"/>
                      </a:lnTo>
                      <a:lnTo>
                        <a:pt x="17" y="6"/>
                      </a:lnTo>
                      <a:lnTo>
                        <a:pt x="20" y="12"/>
                      </a:lnTo>
                      <a:lnTo>
                        <a:pt x="29" y="12"/>
                      </a:lnTo>
                      <a:lnTo>
                        <a:pt x="31" y="18"/>
                      </a:lnTo>
                      <a:lnTo>
                        <a:pt x="26" y="21"/>
                      </a:lnTo>
                      <a:lnTo>
                        <a:pt x="25" y="23"/>
                      </a:lnTo>
                      <a:lnTo>
                        <a:pt x="33" y="27"/>
                      </a:lnTo>
                      <a:lnTo>
                        <a:pt x="39" y="35"/>
                      </a:lnTo>
                      <a:lnTo>
                        <a:pt x="42" y="41"/>
                      </a:lnTo>
                      <a:lnTo>
                        <a:pt x="48" y="46"/>
                      </a:lnTo>
                      <a:lnTo>
                        <a:pt x="49" y="51"/>
                      </a:lnTo>
                      <a:lnTo>
                        <a:pt x="48" y="58"/>
                      </a:lnTo>
                      <a:lnTo>
                        <a:pt x="42" y="56"/>
                      </a:lnTo>
                      <a:lnTo>
                        <a:pt x="40" y="60"/>
                      </a:lnTo>
                      <a:lnTo>
                        <a:pt x="34" y="58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22" name="Figura a mano libera 114"/>
                <p:cNvSpPr>
                  <a:spLocks noEditPoints="1"/>
                </p:cNvSpPr>
                <p:nvPr/>
              </p:nvSpPr>
              <p:spPr bwMode="auto">
                <a:xfrm>
                  <a:off x="4006850" y="5695950"/>
                  <a:ext cx="203200" cy="65088"/>
                </a:xfrm>
                <a:custGeom>
                  <a:avLst/>
                  <a:gdLst>
                    <a:gd name="T0" fmla="*/ 6 w 128"/>
                    <a:gd name="T1" fmla="*/ 4 h 41"/>
                    <a:gd name="T2" fmla="*/ 6 w 128"/>
                    <a:gd name="T3" fmla="*/ 8 h 41"/>
                    <a:gd name="T4" fmla="*/ 11 w 128"/>
                    <a:gd name="T5" fmla="*/ 7 h 41"/>
                    <a:gd name="T6" fmla="*/ 13 w 128"/>
                    <a:gd name="T7" fmla="*/ 4 h 41"/>
                    <a:gd name="T8" fmla="*/ 14 w 128"/>
                    <a:gd name="T9" fmla="*/ 4 h 41"/>
                    <a:gd name="T10" fmla="*/ 19 w 128"/>
                    <a:gd name="T11" fmla="*/ 9 h 41"/>
                    <a:gd name="T12" fmla="*/ 22 w 128"/>
                    <a:gd name="T13" fmla="*/ 13 h 41"/>
                    <a:gd name="T14" fmla="*/ 22 w 128"/>
                    <a:gd name="T15" fmla="*/ 18 h 41"/>
                    <a:gd name="T16" fmla="*/ 22 w 128"/>
                    <a:gd name="T17" fmla="*/ 21 h 41"/>
                    <a:gd name="T18" fmla="*/ 22 w 128"/>
                    <a:gd name="T19" fmla="*/ 22 h 41"/>
                    <a:gd name="T20" fmla="*/ 23 w 128"/>
                    <a:gd name="T21" fmla="*/ 27 h 41"/>
                    <a:gd name="T22" fmla="*/ 24 w 128"/>
                    <a:gd name="T23" fmla="*/ 29 h 41"/>
                    <a:gd name="T24" fmla="*/ 28 w 128"/>
                    <a:gd name="T25" fmla="*/ 35 h 41"/>
                    <a:gd name="T26" fmla="*/ 28 w 128"/>
                    <a:gd name="T27" fmla="*/ 37 h 41"/>
                    <a:gd name="T28" fmla="*/ 23 w 128"/>
                    <a:gd name="T29" fmla="*/ 37 h 41"/>
                    <a:gd name="T30" fmla="*/ 16 w 128"/>
                    <a:gd name="T31" fmla="*/ 32 h 41"/>
                    <a:gd name="T32" fmla="*/ 8 w 128"/>
                    <a:gd name="T33" fmla="*/ 27 h 41"/>
                    <a:gd name="T34" fmla="*/ 7 w 128"/>
                    <a:gd name="T35" fmla="*/ 24 h 41"/>
                    <a:gd name="T36" fmla="*/ 4 w 128"/>
                    <a:gd name="T37" fmla="*/ 19 h 41"/>
                    <a:gd name="T38" fmla="*/ 2 w 128"/>
                    <a:gd name="T39" fmla="*/ 14 h 41"/>
                    <a:gd name="T40" fmla="*/ 0 w 128"/>
                    <a:gd name="T41" fmla="*/ 10 h 41"/>
                    <a:gd name="T42" fmla="*/ 1 w 128"/>
                    <a:gd name="T43" fmla="*/ 6 h 41"/>
                    <a:gd name="T44" fmla="*/ 0 w 128"/>
                    <a:gd name="T45" fmla="*/ 2 h 41"/>
                    <a:gd name="T46" fmla="*/ 1 w 128"/>
                    <a:gd name="T47" fmla="*/ 1 h 41"/>
                    <a:gd name="T48" fmla="*/ 6 w 128"/>
                    <a:gd name="T49" fmla="*/ 4 h 41"/>
                    <a:gd name="T50" fmla="*/ 123 w 128"/>
                    <a:gd name="T51" fmla="*/ 15 h 41"/>
                    <a:gd name="T52" fmla="*/ 118 w 128"/>
                    <a:gd name="T53" fmla="*/ 18 h 41"/>
                    <a:gd name="T54" fmla="*/ 113 w 128"/>
                    <a:gd name="T55" fmla="*/ 16 h 41"/>
                    <a:gd name="T56" fmla="*/ 105 w 128"/>
                    <a:gd name="T57" fmla="*/ 16 h 41"/>
                    <a:gd name="T58" fmla="*/ 103 w 128"/>
                    <a:gd name="T59" fmla="*/ 25 h 41"/>
                    <a:gd name="T60" fmla="*/ 100 w 128"/>
                    <a:gd name="T61" fmla="*/ 27 h 41"/>
                    <a:gd name="T62" fmla="*/ 97 w 128"/>
                    <a:gd name="T63" fmla="*/ 36 h 41"/>
                    <a:gd name="T64" fmla="*/ 92 w 128"/>
                    <a:gd name="T65" fmla="*/ 37 h 41"/>
                    <a:gd name="T66" fmla="*/ 84 w 128"/>
                    <a:gd name="T67" fmla="*/ 36 h 41"/>
                    <a:gd name="T68" fmla="*/ 82 w 128"/>
                    <a:gd name="T69" fmla="*/ 36 h 41"/>
                    <a:gd name="T70" fmla="*/ 78 w 128"/>
                    <a:gd name="T71" fmla="*/ 39 h 41"/>
                    <a:gd name="T72" fmla="*/ 74 w 128"/>
                    <a:gd name="T73" fmla="*/ 39 h 41"/>
                    <a:gd name="T74" fmla="*/ 69 w 128"/>
                    <a:gd name="T75" fmla="*/ 41 h 41"/>
                    <a:gd name="T76" fmla="*/ 65 w 128"/>
                    <a:gd name="T77" fmla="*/ 37 h 41"/>
                    <a:gd name="T78" fmla="*/ 64 w 128"/>
                    <a:gd name="T79" fmla="*/ 32 h 41"/>
                    <a:gd name="T80" fmla="*/ 69 w 128"/>
                    <a:gd name="T81" fmla="*/ 35 h 41"/>
                    <a:gd name="T82" fmla="*/ 74 w 128"/>
                    <a:gd name="T83" fmla="*/ 33 h 41"/>
                    <a:gd name="T84" fmla="*/ 75 w 128"/>
                    <a:gd name="T85" fmla="*/ 27 h 41"/>
                    <a:gd name="T86" fmla="*/ 78 w 128"/>
                    <a:gd name="T87" fmla="*/ 26 h 41"/>
                    <a:gd name="T88" fmla="*/ 86 w 128"/>
                    <a:gd name="T89" fmla="*/ 25 h 41"/>
                    <a:gd name="T90" fmla="*/ 91 w 128"/>
                    <a:gd name="T91" fmla="*/ 20 h 41"/>
                    <a:gd name="T92" fmla="*/ 94 w 128"/>
                    <a:gd name="T93" fmla="*/ 15 h 41"/>
                    <a:gd name="T94" fmla="*/ 97 w 128"/>
                    <a:gd name="T95" fmla="*/ 19 h 41"/>
                    <a:gd name="T96" fmla="*/ 99 w 128"/>
                    <a:gd name="T97" fmla="*/ 16 h 41"/>
                    <a:gd name="T98" fmla="*/ 101 w 128"/>
                    <a:gd name="T99" fmla="*/ 16 h 41"/>
                    <a:gd name="T100" fmla="*/ 103 w 128"/>
                    <a:gd name="T101" fmla="*/ 13 h 41"/>
                    <a:gd name="T102" fmla="*/ 103 w 128"/>
                    <a:gd name="T103" fmla="*/ 9 h 41"/>
                    <a:gd name="T104" fmla="*/ 107 w 128"/>
                    <a:gd name="T105" fmla="*/ 4 h 41"/>
                    <a:gd name="T106" fmla="*/ 111 w 128"/>
                    <a:gd name="T107" fmla="*/ 0 h 41"/>
                    <a:gd name="T108" fmla="*/ 113 w 128"/>
                    <a:gd name="T109" fmla="*/ 0 h 41"/>
                    <a:gd name="T110" fmla="*/ 117 w 128"/>
                    <a:gd name="T111" fmla="*/ 3 h 41"/>
                    <a:gd name="T112" fmla="*/ 117 w 128"/>
                    <a:gd name="T113" fmla="*/ 6 h 41"/>
                    <a:gd name="T114" fmla="*/ 122 w 128"/>
                    <a:gd name="T115" fmla="*/ 8 h 41"/>
                    <a:gd name="T116" fmla="*/ 128 w 128"/>
                    <a:gd name="T117" fmla="*/ 9 h 41"/>
                    <a:gd name="T118" fmla="*/ 127 w 128"/>
                    <a:gd name="T119" fmla="*/ 12 h 41"/>
                    <a:gd name="T120" fmla="*/ 122 w 128"/>
                    <a:gd name="T121" fmla="*/ 13 h 41"/>
                    <a:gd name="T122" fmla="*/ 123 w 128"/>
                    <a:gd name="T123" fmla="*/ 15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8" h="41">
                      <a:moveTo>
                        <a:pt x="6" y="4"/>
                      </a:moveTo>
                      <a:lnTo>
                        <a:pt x="6" y="8"/>
                      </a:lnTo>
                      <a:lnTo>
                        <a:pt x="11" y="7"/>
                      </a:lnTo>
                      <a:lnTo>
                        <a:pt x="13" y="4"/>
                      </a:lnTo>
                      <a:lnTo>
                        <a:pt x="14" y="4"/>
                      </a:lnTo>
                      <a:lnTo>
                        <a:pt x="19" y="9"/>
                      </a:lnTo>
                      <a:lnTo>
                        <a:pt x="22" y="13"/>
                      </a:lnTo>
                      <a:lnTo>
                        <a:pt x="22" y="18"/>
                      </a:lnTo>
                      <a:lnTo>
                        <a:pt x="22" y="21"/>
                      </a:lnTo>
                      <a:lnTo>
                        <a:pt x="22" y="22"/>
                      </a:lnTo>
                      <a:lnTo>
                        <a:pt x="23" y="27"/>
                      </a:lnTo>
                      <a:lnTo>
                        <a:pt x="24" y="29"/>
                      </a:lnTo>
                      <a:lnTo>
                        <a:pt x="28" y="35"/>
                      </a:lnTo>
                      <a:lnTo>
                        <a:pt x="28" y="37"/>
                      </a:lnTo>
                      <a:lnTo>
                        <a:pt x="23" y="37"/>
                      </a:lnTo>
                      <a:lnTo>
                        <a:pt x="16" y="32"/>
                      </a:lnTo>
                      <a:lnTo>
                        <a:pt x="8" y="27"/>
                      </a:lnTo>
                      <a:lnTo>
                        <a:pt x="7" y="24"/>
                      </a:lnTo>
                      <a:lnTo>
                        <a:pt x="4" y="19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1" y="6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6" y="4"/>
                      </a:lnTo>
                      <a:close/>
                      <a:moveTo>
                        <a:pt x="123" y="15"/>
                      </a:moveTo>
                      <a:lnTo>
                        <a:pt x="118" y="18"/>
                      </a:lnTo>
                      <a:lnTo>
                        <a:pt x="113" y="16"/>
                      </a:lnTo>
                      <a:lnTo>
                        <a:pt x="105" y="16"/>
                      </a:lnTo>
                      <a:lnTo>
                        <a:pt x="103" y="25"/>
                      </a:lnTo>
                      <a:lnTo>
                        <a:pt x="100" y="27"/>
                      </a:lnTo>
                      <a:lnTo>
                        <a:pt x="97" y="36"/>
                      </a:lnTo>
                      <a:lnTo>
                        <a:pt x="92" y="37"/>
                      </a:lnTo>
                      <a:lnTo>
                        <a:pt x="84" y="36"/>
                      </a:lnTo>
                      <a:lnTo>
                        <a:pt x="82" y="36"/>
                      </a:lnTo>
                      <a:lnTo>
                        <a:pt x="78" y="39"/>
                      </a:lnTo>
                      <a:lnTo>
                        <a:pt x="74" y="39"/>
                      </a:lnTo>
                      <a:lnTo>
                        <a:pt x="69" y="41"/>
                      </a:lnTo>
                      <a:lnTo>
                        <a:pt x="65" y="37"/>
                      </a:lnTo>
                      <a:lnTo>
                        <a:pt x="64" y="32"/>
                      </a:lnTo>
                      <a:lnTo>
                        <a:pt x="69" y="35"/>
                      </a:lnTo>
                      <a:lnTo>
                        <a:pt x="74" y="33"/>
                      </a:lnTo>
                      <a:lnTo>
                        <a:pt x="75" y="27"/>
                      </a:lnTo>
                      <a:lnTo>
                        <a:pt x="78" y="26"/>
                      </a:lnTo>
                      <a:lnTo>
                        <a:pt x="86" y="25"/>
                      </a:lnTo>
                      <a:lnTo>
                        <a:pt x="91" y="20"/>
                      </a:lnTo>
                      <a:lnTo>
                        <a:pt x="94" y="15"/>
                      </a:lnTo>
                      <a:lnTo>
                        <a:pt x="97" y="19"/>
                      </a:lnTo>
                      <a:lnTo>
                        <a:pt x="99" y="16"/>
                      </a:lnTo>
                      <a:lnTo>
                        <a:pt x="101" y="16"/>
                      </a:lnTo>
                      <a:lnTo>
                        <a:pt x="103" y="13"/>
                      </a:lnTo>
                      <a:lnTo>
                        <a:pt x="103" y="9"/>
                      </a:lnTo>
                      <a:lnTo>
                        <a:pt x="107" y="4"/>
                      </a:lnTo>
                      <a:lnTo>
                        <a:pt x="111" y="0"/>
                      </a:lnTo>
                      <a:lnTo>
                        <a:pt x="113" y="0"/>
                      </a:lnTo>
                      <a:lnTo>
                        <a:pt x="117" y="3"/>
                      </a:lnTo>
                      <a:lnTo>
                        <a:pt x="117" y="6"/>
                      </a:lnTo>
                      <a:lnTo>
                        <a:pt x="122" y="8"/>
                      </a:lnTo>
                      <a:lnTo>
                        <a:pt x="128" y="9"/>
                      </a:lnTo>
                      <a:lnTo>
                        <a:pt x="127" y="12"/>
                      </a:lnTo>
                      <a:lnTo>
                        <a:pt x="122" y="13"/>
                      </a:lnTo>
                      <a:lnTo>
                        <a:pt x="123" y="1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36" name="Figura a mano libera 128"/>
                <p:cNvSpPr>
                  <a:spLocks noEditPoints="1"/>
                </p:cNvSpPr>
                <p:nvPr/>
              </p:nvSpPr>
              <p:spPr bwMode="auto">
                <a:xfrm>
                  <a:off x="4441825" y="5794375"/>
                  <a:ext cx="158750" cy="87313"/>
                </a:xfrm>
                <a:custGeom>
                  <a:avLst/>
                  <a:gdLst>
                    <a:gd name="T0" fmla="*/ 98 w 100"/>
                    <a:gd name="T1" fmla="*/ 29 h 55"/>
                    <a:gd name="T2" fmla="*/ 92 w 100"/>
                    <a:gd name="T3" fmla="*/ 23 h 55"/>
                    <a:gd name="T4" fmla="*/ 91 w 100"/>
                    <a:gd name="T5" fmla="*/ 17 h 55"/>
                    <a:gd name="T6" fmla="*/ 94 w 100"/>
                    <a:gd name="T7" fmla="*/ 21 h 55"/>
                    <a:gd name="T8" fmla="*/ 100 w 100"/>
                    <a:gd name="T9" fmla="*/ 27 h 55"/>
                    <a:gd name="T10" fmla="*/ 74 w 100"/>
                    <a:gd name="T11" fmla="*/ 20 h 55"/>
                    <a:gd name="T12" fmla="*/ 69 w 100"/>
                    <a:gd name="T13" fmla="*/ 22 h 55"/>
                    <a:gd name="T14" fmla="*/ 62 w 100"/>
                    <a:gd name="T15" fmla="*/ 26 h 55"/>
                    <a:gd name="T16" fmla="*/ 53 w 100"/>
                    <a:gd name="T17" fmla="*/ 23 h 55"/>
                    <a:gd name="T18" fmla="*/ 50 w 100"/>
                    <a:gd name="T19" fmla="*/ 20 h 55"/>
                    <a:gd name="T20" fmla="*/ 59 w 100"/>
                    <a:gd name="T21" fmla="*/ 21 h 55"/>
                    <a:gd name="T22" fmla="*/ 60 w 100"/>
                    <a:gd name="T23" fmla="*/ 17 h 55"/>
                    <a:gd name="T24" fmla="*/ 65 w 100"/>
                    <a:gd name="T25" fmla="*/ 20 h 55"/>
                    <a:gd name="T26" fmla="*/ 71 w 100"/>
                    <a:gd name="T27" fmla="*/ 15 h 55"/>
                    <a:gd name="T28" fmla="*/ 75 w 100"/>
                    <a:gd name="T29" fmla="*/ 11 h 55"/>
                    <a:gd name="T30" fmla="*/ 76 w 100"/>
                    <a:gd name="T31" fmla="*/ 16 h 55"/>
                    <a:gd name="T32" fmla="*/ 41 w 100"/>
                    <a:gd name="T33" fmla="*/ 33 h 55"/>
                    <a:gd name="T34" fmla="*/ 52 w 100"/>
                    <a:gd name="T35" fmla="*/ 45 h 55"/>
                    <a:gd name="T36" fmla="*/ 56 w 100"/>
                    <a:gd name="T37" fmla="*/ 48 h 55"/>
                    <a:gd name="T38" fmla="*/ 58 w 100"/>
                    <a:gd name="T39" fmla="*/ 50 h 55"/>
                    <a:gd name="T40" fmla="*/ 65 w 100"/>
                    <a:gd name="T41" fmla="*/ 55 h 55"/>
                    <a:gd name="T42" fmla="*/ 58 w 100"/>
                    <a:gd name="T43" fmla="*/ 54 h 55"/>
                    <a:gd name="T44" fmla="*/ 46 w 100"/>
                    <a:gd name="T45" fmla="*/ 51 h 55"/>
                    <a:gd name="T46" fmla="*/ 38 w 100"/>
                    <a:gd name="T47" fmla="*/ 44 h 55"/>
                    <a:gd name="T48" fmla="*/ 24 w 100"/>
                    <a:gd name="T49" fmla="*/ 34 h 55"/>
                    <a:gd name="T50" fmla="*/ 15 w 100"/>
                    <a:gd name="T51" fmla="*/ 39 h 55"/>
                    <a:gd name="T52" fmla="*/ 11 w 100"/>
                    <a:gd name="T53" fmla="*/ 46 h 55"/>
                    <a:gd name="T54" fmla="*/ 0 w 100"/>
                    <a:gd name="T55" fmla="*/ 45 h 55"/>
                    <a:gd name="T56" fmla="*/ 0 w 100"/>
                    <a:gd name="T57" fmla="*/ 0 h 55"/>
                    <a:gd name="T58" fmla="*/ 24 w 100"/>
                    <a:gd name="T59" fmla="*/ 9 h 55"/>
                    <a:gd name="T60" fmla="*/ 33 w 100"/>
                    <a:gd name="T61" fmla="*/ 16 h 55"/>
                    <a:gd name="T62" fmla="*/ 45 w 100"/>
                    <a:gd name="T63" fmla="*/ 25 h 55"/>
                    <a:gd name="T64" fmla="*/ 40 w 100"/>
                    <a:gd name="T65" fmla="*/ 28 h 55"/>
                    <a:gd name="T66" fmla="*/ 81 w 100"/>
                    <a:gd name="T67" fmla="*/ 14 h 55"/>
                    <a:gd name="T68" fmla="*/ 77 w 100"/>
                    <a:gd name="T69" fmla="*/ 11 h 55"/>
                    <a:gd name="T70" fmla="*/ 73 w 100"/>
                    <a:gd name="T71" fmla="*/ 6 h 55"/>
                    <a:gd name="T72" fmla="*/ 64 w 100"/>
                    <a:gd name="T73" fmla="*/ 2 h 55"/>
                    <a:gd name="T74" fmla="*/ 70 w 100"/>
                    <a:gd name="T75" fmla="*/ 2 h 55"/>
                    <a:gd name="T76" fmla="*/ 75 w 100"/>
                    <a:gd name="T77" fmla="*/ 5 h 55"/>
                    <a:gd name="T78" fmla="*/ 80 w 100"/>
                    <a:gd name="T79" fmla="*/ 1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00" h="55">
                      <a:moveTo>
                        <a:pt x="99" y="29"/>
                      </a:moveTo>
                      <a:lnTo>
                        <a:pt x="98" y="29"/>
                      </a:lnTo>
                      <a:lnTo>
                        <a:pt x="94" y="27"/>
                      </a:lnTo>
                      <a:lnTo>
                        <a:pt x="92" y="23"/>
                      </a:lnTo>
                      <a:lnTo>
                        <a:pt x="91" y="17"/>
                      </a:lnTo>
                      <a:lnTo>
                        <a:pt x="91" y="17"/>
                      </a:lnTo>
                      <a:lnTo>
                        <a:pt x="92" y="20"/>
                      </a:lnTo>
                      <a:lnTo>
                        <a:pt x="94" y="21"/>
                      </a:lnTo>
                      <a:lnTo>
                        <a:pt x="97" y="25"/>
                      </a:lnTo>
                      <a:lnTo>
                        <a:pt x="100" y="27"/>
                      </a:lnTo>
                      <a:lnTo>
                        <a:pt x="99" y="29"/>
                      </a:lnTo>
                      <a:close/>
                      <a:moveTo>
                        <a:pt x="74" y="20"/>
                      </a:moveTo>
                      <a:lnTo>
                        <a:pt x="70" y="21"/>
                      </a:lnTo>
                      <a:lnTo>
                        <a:pt x="69" y="22"/>
                      </a:lnTo>
                      <a:lnTo>
                        <a:pt x="65" y="25"/>
                      </a:lnTo>
                      <a:lnTo>
                        <a:pt x="62" y="26"/>
                      </a:lnTo>
                      <a:lnTo>
                        <a:pt x="58" y="26"/>
                      </a:lnTo>
                      <a:lnTo>
                        <a:pt x="53" y="23"/>
                      </a:lnTo>
                      <a:lnTo>
                        <a:pt x="48" y="22"/>
                      </a:lnTo>
                      <a:lnTo>
                        <a:pt x="50" y="20"/>
                      </a:lnTo>
                      <a:lnTo>
                        <a:pt x="56" y="21"/>
                      </a:lnTo>
                      <a:lnTo>
                        <a:pt x="59" y="21"/>
                      </a:lnTo>
                      <a:lnTo>
                        <a:pt x="60" y="17"/>
                      </a:lnTo>
                      <a:lnTo>
                        <a:pt x="60" y="17"/>
                      </a:lnTo>
                      <a:lnTo>
                        <a:pt x="62" y="21"/>
                      </a:lnTo>
                      <a:lnTo>
                        <a:pt x="65" y="20"/>
                      </a:lnTo>
                      <a:lnTo>
                        <a:pt x="68" y="17"/>
                      </a:lnTo>
                      <a:lnTo>
                        <a:pt x="71" y="15"/>
                      </a:lnTo>
                      <a:lnTo>
                        <a:pt x="70" y="11"/>
                      </a:lnTo>
                      <a:lnTo>
                        <a:pt x="75" y="11"/>
                      </a:lnTo>
                      <a:lnTo>
                        <a:pt x="76" y="12"/>
                      </a:lnTo>
                      <a:lnTo>
                        <a:pt x="76" y="16"/>
                      </a:lnTo>
                      <a:lnTo>
                        <a:pt x="74" y="20"/>
                      </a:lnTo>
                      <a:close/>
                      <a:moveTo>
                        <a:pt x="41" y="33"/>
                      </a:moveTo>
                      <a:lnTo>
                        <a:pt x="47" y="38"/>
                      </a:lnTo>
                      <a:lnTo>
                        <a:pt x="52" y="45"/>
                      </a:lnTo>
                      <a:lnTo>
                        <a:pt x="56" y="44"/>
                      </a:lnTo>
                      <a:lnTo>
                        <a:pt x="56" y="48"/>
                      </a:lnTo>
                      <a:lnTo>
                        <a:pt x="60" y="49"/>
                      </a:lnTo>
                      <a:lnTo>
                        <a:pt x="58" y="50"/>
                      </a:lnTo>
                      <a:lnTo>
                        <a:pt x="65" y="52"/>
                      </a:lnTo>
                      <a:lnTo>
                        <a:pt x="65" y="55"/>
                      </a:lnTo>
                      <a:lnTo>
                        <a:pt x="60" y="55"/>
                      </a:lnTo>
                      <a:lnTo>
                        <a:pt x="58" y="54"/>
                      </a:lnTo>
                      <a:lnTo>
                        <a:pt x="53" y="52"/>
                      </a:lnTo>
                      <a:lnTo>
                        <a:pt x="46" y="51"/>
                      </a:lnTo>
                      <a:lnTo>
                        <a:pt x="41" y="48"/>
                      </a:lnTo>
                      <a:lnTo>
                        <a:pt x="38" y="44"/>
                      </a:lnTo>
                      <a:lnTo>
                        <a:pt x="34" y="38"/>
                      </a:lnTo>
                      <a:lnTo>
                        <a:pt x="24" y="34"/>
                      </a:lnTo>
                      <a:lnTo>
                        <a:pt x="19" y="37"/>
                      </a:lnTo>
                      <a:lnTo>
                        <a:pt x="15" y="39"/>
                      </a:lnTo>
                      <a:lnTo>
                        <a:pt x="16" y="44"/>
                      </a:lnTo>
                      <a:lnTo>
                        <a:pt x="11" y="46"/>
                      </a:lnTo>
                      <a:lnTo>
                        <a:pt x="7" y="45"/>
                      </a:lnTo>
                      <a:lnTo>
                        <a:pt x="0" y="45"/>
                      </a:lnTo>
                      <a:lnTo>
                        <a:pt x="0" y="22"/>
                      </a:lnTo>
                      <a:lnTo>
                        <a:pt x="0" y="0"/>
                      </a:lnTo>
                      <a:lnTo>
                        <a:pt x="11" y="5"/>
                      </a:lnTo>
                      <a:lnTo>
                        <a:pt x="24" y="9"/>
                      </a:lnTo>
                      <a:lnTo>
                        <a:pt x="28" y="12"/>
                      </a:lnTo>
                      <a:lnTo>
                        <a:pt x="33" y="16"/>
                      </a:lnTo>
                      <a:lnTo>
                        <a:pt x="33" y="20"/>
                      </a:lnTo>
                      <a:lnTo>
                        <a:pt x="45" y="25"/>
                      </a:lnTo>
                      <a:lnTo>
                        <a:pt x="46" y="28"/>
                      </a:lnTo>
                      <a:lnTo>
                        <a:pt x="40" y="28"/>
                      </a:lnTo>
                      <a:lnTo>
                        <a:pt x="41" y="33"/>
                      </a:lnTo>
                      <a:close/>
                      <a:moveTo>
                        <a:pt x="81" y="14"/>
                      </a:moveTo>
                      <a:lnTo>
                        <a:pt x="79" y="15"/>
                      </a:lnTo>
                      <a:lnTo>
                        <a:pt x="77" y="11"/>
                      </a:lnTo>
                      <a:lnTo>
                        <a:pt x="76" y="9"/>
                      </a:lnTo>
                      <a:lnTo>
                        <a:pt x="73" y="6"/>
                      </a:lnTo>
                      <a:lnTo>
                        <a:pt x="69" y="4"/>
                      </a:lnTo>
                      <a:lnTo>
                        <a:pt x="64" y="2"/>
                      </a:lnTo>
                      <a:lnTo>
                        <a:pt x="66" y="0"/>
                      </a:lnTo>
                      <a:lnTo>
                        <a:pt x="70" y="2"/>
                      </a:lnTo>
                      <a:lnTo>
                        <a:pt x="73" y="4"/>
                      </a:lnTo>
                      <a:lnTo>
                        <a:pt x="75" y="5"/>
                      </a:lnTo>
                      <a:lnTo>
                        <a:pt x="77" y="8"/>
                      </a:lnTo>
                      <a:lnTo>
                        <a:pt x="80" y="10"/>
                      </a:lnTo>
                      <a:lnTo>
                        <a:pt x="81" y="1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37" name="Figura a mano libera 129"/>
                <p:cNvSpPr>
                  <a:spLocks noEditPoints="1"/>
                </p:cNvSpPr>
                <p:nvPr/>
              </p:nvSpPr>
              <p:spPr bwMode="auto">
                <a:xfrm>
                  <a:off x="4186238" y="5568950"/>
                  <a:ext cx="100013" cy="139700"/>
                </a:xfrm>
                <a:custGeom>
                  <a:avLst/>
                  <a:gdLst>
                    <a:gd name="T0" fmla="*/ 63 w 63"/>
                    <a:gd name="T1" fmla="*/ 73 h 88"/>
                    <a:gd name="T2" fmla="*/ 62 w 63"/>
                    <a:gd name="T3" fmla="*/ 83 h 88"/>
                    <a:gd name="T4" fmla="*/ 56 w 63"/>
                    <a:gd name="T5" fmla="*/ 81 h 88"/>
                    <a:gd name="T6" fmla="*/ 56 w 63"/>
                    <a:gd name="T7" fmla="*/ 88 h 88"/>
                    <a:gd name="T8" fmla="*/ 46 w 63"/>
                    <a:gd name="T9" fmla="*/ 80 h 88"/>
                    <a:gd name="T10" fmla="*/ 44 w 63"/>
                    <a:gd name="T11" fmla="*/ 73 h 88"/>
                    <a:gd name="T12" fmla="*/ 39 w 63"/>
                    <a:gd name="T13" fmla="*/ 76 h 88"/>
                    <a:gd name="T14" fmla="*/ 33 w 63"/>
                    <a:gd name="T15" fmla="*/ 77 h 88"/>
                    <a:gd name="T16" fmla="*/ 39 w 63"/>
                    <a:gd name="T17" fmla="*/ 70 h 88"/>
                    <a:gd name="T18" fmla="*/ 45 w 63"/>
                    <a:gd name="T19" fmla="*/ 70 h 88"/>
                    <a:gd name="T20" fmla="*/ 52 w 63"/>
                    <a:gd name="T21" fmla="*/ 65 h 88"/>
                    <a:gd name="T22" fmla="*/ 56 w 63"/>
                    <a:gd name="T23" fmla="*/ 60 h 88"/>
                    <a:gd name="T24" fmla="*/ 62 w 63"/>
                    <a:gd name="T25" fmla="*/ 66 h 88"/>
                    <a:gd name="T26" fmla="*/ 46 w 63"/>
                    <a:gd name="T27" fmla="*/ 57 h 88"/>
                    <a:gd name="T28" fmla="*/ 42 w 63"/>
                    <a:gd name="T29" fmla="*/ 63 h 88"/>
                    <a:gd name="T30" fmla="*/ 35 w 63"/>
                    <a:gd name="T31" fmla="*/ 60 h 88"/>
                    <a:gd name="T32" fmla="*/ 39 w 63"/>
                    <a:gd name="T33" fmla="*/ 57 h 88"/>
                    <a:gd name="T34" fmla="*/ 44 w 63"/>
                    <a:gd name="T35" fmla="*/ 52 h 88"/>
                    <a:gd name="T36" fmla="*/ 48 w 63"/>
                    <a:gd name="T37" fmla="*/ 51 h 88"/>
                    <a:gd name="T38" fmla="*/ 10 w 63"/>
                    <a:gd name="T39" fmla="*/ 63 h 88"/>
                    <a:gd name="T40" fmla="*/ 4 w 63"/>
                    <a:gd name="T41" fmla="*/ 65 h 88"/>
                    <a:gd name="T42" fmla="*/ 14 w 63"/>
                    <a:gd name="T43" fmla="*/ 57 h 88"/>
                    <a:gd name="T44" fmla="*/ 17 w 63"/>
                    <a:gd name="T45" fmla="*/ 55 h 88"/>
                    <a:gd name="T46" fmla="*/ 10 w 63"/>
                    <a:gd name="T47" fmla="*/ 63 h 88"/>
                    <a:gd name="T48" fmla="*/ 37 w 63"/>
                    <a:gd name="T49" fmla="*/ 48 h 88"/>
                    <a:gd name="T50" fmla="*/ 40 w 63"/>
                    <a:gd name="T51" fmla="*/ 51 h 88"/>
                    <a:gd name="T52" fmla="*/ 33 w 63"/>
                    <a:gd name="T53" fmla="*/ 55 h 88"/>
                    <a:gd name="T54" fmla="*/ 33 w 63"/>
                    <a:gd name="T55" fmla="*/ 49 h 88"/>
                    <a:gd name="T56" fmla="*/ 57 w 63"/>
                    <a:gd name="T57" fmla="*/ 44 h 88"/>
                    <a:gd name="T58" fmla="*/ 54 w 63"/>
                    <a:gd name="T59" fmla="*/ 49 h 88"/>
                    <a:gd name="T60" fmla="*/ 55 w 63"/>
                    <a:gd name="T61" fmla="*/ 57 h 88"/>
                    <a:gd name="T62" fmla="*/ 52 w 63"/>
                    <a:gd name="T63" fmla="*/ 53 h 88"/>
                    <a:gd name="T64" fmla="*/ 49 w 63"/>
                    <a:gd name="T65" fmla="*/ 48 h 88"/>
                    <a:gd name="T66" fmla="*/ 52 w 63"/>
                    <a:gd name="T67" fmla="*/ 47 h 88"/>
                    <a:gd name="T68" fmla="*/ 55 w 63"/>
                    <a:gd name="T69" fmla="*/ 41 h 88"/>
                    <a:gd name="T70" fmla="*/ 31 w 63"/>
                    <a:gd name="T71" fmla="*/ 37 h 88"/>
                    <a:gd name="T72" fmla="*/ 26 w 63"/>
                    <a:gd name="T73" fmla="*/ 40 h 88"/>
                    <a:gd name="T74" fmla="*/ 28 w 63"/>
                    <a:gd name="T75" fmla="*/ 35 h 88"/>
                    <a:gd name="T76" fmla="*/ 28 w 63"/>
                    <a:gd name="T77" fmla="*/ 0 h 88"/>
                    <a:gd name="T78" fmla="*/ 35 w 63"/>
                    <a:gd name="T79" fmla="*/ 0 h 88"/>
                    <a:gd name="T80" fmla="*/ 34 w 63"/>
                    <a:gd name="T81" fmla="*/ 5 h 88"/>
                    <a:gd name="T82" fmla="*/ 35 w 63"/>
                    <a:gd name="T83" fmla="*/ 15 h 88"/>
                    <a:gd name="T84" fmla="*/ 29 w 63"/>
                    <a:gd name="T85" fmla="*/ 24 h 88"/>
                    <a:gd name="T86" fmla="*/ 35 w 63"/>
                    <a:gd name="T87" fmla="*/ 30 h 88"/>
                    <a:gd name="T88" fmla="*/ 46 w 63"/>
                    <a:gd name="T89" fmla="*/ 32 h 88"/>
                    <a:gd name="T90" fmla="*/ 48 w 63"/>
                    <a:gd name="T91" fmla="*/ 38 h 88"/>
                    <a:gd name="T92" fmla="*/ 42 w 63"/>
                    <a:gd name="T93" fmla="*/ 38 h 88"/>
                    <a:gd name="T94" fmla="*/ 38 w 63"/>
                    <a:gd name="T95" fmla="*/ 37 h 88"/>
                    <a:gd name="T96" fmla="*/ 27 w 63"/>
                    <a:gd name="T97" fmla="*/ 34 h 88"/>
                    <a:gd name="T98" fmla="*/ 25 w 63"/>
                    <a:gd name="T99" fmla="*/ 30 h 88"/>
                    <a:gd name="T100" fmla="*/ 25 w 63"/>
                    <a:gd name="T101" fmla="*/ 26 h 88"/>
                    <a:gd name="T102" fmla="*/ 21 w 63"/>
                    <a:gd name="T103" fmla="*/ 25 h 88"/>
                    <a:gd name="T104" fmla="*/ 19 w 63"/>
                    <a:gd name="T105" fmla="*/ 15 h 88"/>
                    <a:gd name="T106" fmla="*/ 22 w 63"/>
                    <a:gd name="T107" fmla="*/ 7 h 88"/>
                    <a:gd name="T108" fmla="*/ 28 w 63"/>
                    <a:gd name="T109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3" h="88">
                      <a:moveTo>
                        <a:pt x="63" y="70"/>
                      </a:moveTo>
                      <a:lnTo>
                        <a:pt x="63" y="73"/>
                      </a:lnTo>
                      <a:lnTo>
                        <a:pt x="63" y="77"/>
                      </a:lnTo>
                      <a:lnTo>
                        <a:pt x="62" y="83"/>
                      </a:lnTo>
                      <a:lnTo>
                        <a:pt x="60" y="77"/>
                      </a:lnTo>
                      <a:lnTo>
                        <a:pt x="56" y="81"/>
                      </a:lnTo>
                      <a:lnTo>
                        <a:pt x="58" y="86"/>
                      </a:lnTo>
                      <a:lnTo>
                        <a:pt x="56" y="88"/>
                      </a:lnTo>
                      <a:lnTo>
                        <a:pt x="49" y="84"/>
                      </a:lnTo>
                      <a:lnTo>
                        <a:pt x="46" y="80"/>
                      </a:lnTo>
                      <a:lnTo>
                        <a:pt x="49" y="76"/>
                      </a:lnTo>
                      <a:lnTo>
                        <a:pt x="44" y="73"/>
                      </a:lnTo>
                      <a:lnTo>
                        <a:pt x="42" y="76"/>
                      </a:lnTo>
                      <a:lnTo>
                        <a:pt x="39" y="76"/>
                      </a:lnTo>
                      <a:lnTo>
                        <a:pt x="34" y="80"/>
                      </a:lnTo>
                      <a:lnTo>
                        <a:pt x="33" y="77"/>
                      </a:lnTo>
                      <a:lnTo>
                        <a:pt x="35" y="72"/>
                      </a:lnTo>
                      <a:lnTo>
                        <a:pt x="39" y="70"/>
                      </a:lnTo>
                      <a:lnTo>
                        <a:pt x="44" y="67"/>
                      </a:lnTo>
                      <a:lnTo>
                        <a:pt x="45" y="70"/>
                      </a:lnTo>
                      <a:lnTo>
                        <a:pt x="51" y="69"/>
                      </a:lnTo>
                      <a:lnTo>
                        <a:pt x="52" y="65"/>
                      </a:lnTo>
                      <a:lnTo>
                        <a:pt x="57" y="65"/>
                      </a:lnTo>
                      <a:lnTo>
                        <a:pt x="56" y="60"/>
                      </a:lnTo>
                      <a:lnTo>
                        <a:pt x="62" y="64"/>
                      </a:lnTo>
                      <a:lnTo>
                        <a:pt x="62" y="66"/>
                      </a:lnTo>
                      <a:lnTo>
                        <a:pt x="63" y="70"/>
                      </a:lnTo>
                      <a:close/>
                      <a:moveTo>
                        <a:pt x="46" y="57"/>
                      </a:moveTo>
                      <a:lnTo>
                        <a:pt x="44" y="59"/>
                      </a:lnTo>
                      <a:lnTo>
                        <a:pt x="42" y="63"/>
                      </a:lnTo>
                      <a:lnTo>
                        <a:pt x="40" y="65"/>
                      </a:lnTo>
                      <a:lnTo>
                        <a:pt x="35" y="60"/>
                      </a:lnTo>
                      <a:lnTo>
                        <a:pt x="37" y="59"/>
                      </a:lnTo>
                      <a:lnTo>
                        <a:pt x="39" y="57"/>
                      </a:lnTo>
                      <a:lnTo>
                        <a:pt x="39" y="53"/>
                      </a:lnTo>
                      <a:lnTo>
                        <a:pt x="44" y="52"/>
                      </a:lnTo>
                      <a:lnTo>
                        <a:pt x="43" y="57"/>
                      </a:lnTo>
                      <a:lnTo>
                        <a:pt x="48" y="51"/>
                      </a:lnTo>
                      <a:lnTo>
                        <a:pt x="46" y="57"/>
                      </a:lnTo>
                      <a:close/>
                      <a:moveTo>
                        <a:pt x="10" y="63"/>
                      </a:moveTo>
                      <a:lnTo>
                        <a:pt x="0" y="70"/>
                      </a:lnTo>
                      <a:lnTo>
                        <a:pt x="4" y="65"/>
                      </a:lnTo>
                      <a:lnTo>
                        <a:pt x="9" y="60"/>
                      </a:lnTo>
                      <a:lnTo>
                        <a:pt x="14" y="57"/>
                      </a:lnTo>
                      <a:lnTo>
                        <a:pt x="16" y="49"/>
                      </a:lnTo>
                      <a:lnTo>
                        <a:pt x="17" y="55"/>
                      </a:lnTo>
                      <a:lnTo>
                        <a:pt x="14" y="59"/>
                      </a:lnTo>
                      <a:lnTo>
                        <a:pt x="10" y="63"/>
                      </a:lnTo>
                      <a:close/>
                      <a:moveTo>
                        <a:pt x="33" y="46"/>
                      </a:moveTo>
                      <a:lnTo>
                        <a:pt x="37" y="48"/>
                      </a:lnTo>
                      <a:lnTo>
                        <a:pt x="40" y="48"/>
                      </a:lnTo>
                      <a:lnTo>
                        <a:pt x="40" y="51"/>
                      </a:lnTo>
                      <a:lnTo>
                        <a:pt x="38" y="54"/>
                      </a:lnTo>
                      <a:lnTo>
                        <a:pt x="33" y="55"/>
                      </a:lnTo>
                      <a:lnTo>
                        <a:pt x="33" y="53"/>
                      </a:lnTo>
                      <a:lnTo>
                        <a:pt x="33" y="49"/>
                      </a:lnTo>
                      <a:lnTo>
                        <a:pt x="33" y="46"/>
                      </a:lnTo>
                      <a:close/>
                      <a:moveTo>
                        <a:pt x="57" y="44"/>
                      </a:moveTo>
                      <a:lnTo>
                        <a:pt x="58" y="52"/>
                      </a:lnTo>
                      <a:lnTo>
                        <a:pt x="54" y="49"/>
                      </a:lnTo>
                      <a:lnTo>
                        <a:pt x="54" y="52"/>
                      </a:lnTo>
                      <a:lnTo>
                        <a:pt x="55" y="57"/>
                      </a:lnTo>
                      <a:lnTo>
                        <a:pt x="52" y="58"/>
                      </a:lnTo>
                      <a:lnTo>
                        <a:pt x="52" y="53"/>
                      </a:lnTo>
                      <a:lnTo>
                        <a:pt x="50" y="53"/>
                      </a:lnTo>
                      <a:lnTo>
                        <a:pt x="49" y="48"/>
                      </a:lnTo>
                      <a:lnTo>
                        <a:pt x="52" y="49"/>
                      </a:lnTo>
                      <a:lnTo>
                        <a:pt x="52" y="47"/>
                      </a:lnTo>
                      <a:lnTo>
                        <a:pt x="49" y="41"/>
                      </a:lnTo>
                      <a:lnTo>
                        <a:pt x="55" y="41"/>
                      </a:lnTo>
                      <a:lnTo>
                        <a:pt x="57" y="44"/>
                      </a:lnTo>
                      <a:close/>
                      <a:moveTo>
                        <a:pt x="31" y="37"/>
                      </a:moveTo>
                      <a:lnTo>
                        <a:pt x="28" y="43"/>
                      </a:lnTo>
                      <a:lnTo>
                        <a:pt x="26" y="40"/>
                      </a:lnTo>
                      <a:lnTo>
                        <a:pt x="22" y="35"/>
                      </a:lnTo>
                      <a:lnTo>
                        <a:pt x="28" y="35"/>
                      </a:lnTo>
                      <a:lnTo>
                        <a:pt x="31" y="37"/>
                      </a:lnTo>
                      <a:close/>
                      <a:moveTo>
                        <a:pt x="28" y="0"/>
                      </a:moveTo>
                      <a:lnTo>
                        <a:pt x="33" y="2"/>
                      </a:lnTo>
                      <a:lnTo>
                        <a:pt x="35" y="0"/>
                      </a:lnTo>
                      <a:lnTo>
                        <a:pt x="35" y="2"/>
                      </a:lnTo>
                      <a:lnTo>
                        <a:pt x="34" y="5"/>
                      </a:lnTo>
                      <a:lnTo>
                        <a:pt x="37" y="9"/>
                      </a:lnTo>
                      <a:lnTo>
                        <a:pt x="35" y="15"/>
                      </a:lnTo>
                      <a:lnTo>
                        <a:pt x="31" y="18"/>
                      </a:lnTo>
                      <a:lnTo>
                        <a:pt x="29" y="24"/>
                      </a:lnTo>
                      <a:lnTo>
                        <a:pt x="32" y="29"/>
                      </a:lnTo>
                      <a:lnTo>
                        <a:pt x="35" y="30"/>
                      </a:lnTo>
                      <a:lnTo>
                        <a:pt x="38" y="29"/>
                      </a:lnTo>
                      <a:lnTo>
                        <a:pt x="46" y="32"/>
                      </a:lnTo>
                      <a:lnTo>
                        <a:pt x="46" y="36"/>
                      </a:lnTo>
                      <a:lnTo>
                        <a:pt x="48" y="38"/>
                      </a:lnTo>
                      <a:lnTo>
                        <a:pt x="48" y="41"/>
                      </a:lnTo>
                      <a:lnTo>
                        <a:pt x="42" y="38"/>
                      </a:lnTo>
                      <a:lnTo>
                        <a:pt x="39" y="35"/>
                      </a:lnTo>
                      <a:lnTo>
                        <a:pt x="38" y="37"/>
                      </a:lnTo>
                      <a:lnTo>
                        <a:pt x="33" y="32"/>
                      </a:lnTo>
                      <a:lnTo>
                        <a:pt x="27" y="34"/>
                      </a:lnTo>
                      <a:lnTo>
                        <a:pt x="25" y="32"/>
                      </a:lnTo>
                      <a:lnTo>
                        <a:pt x="25" y="30"/>
                      </a:lnTo>
                      <a:lnTo>
                        <a:pt x="27" y="28"/>
                      </a:lnTo>
                      <a:lnTo>
                        <a:pt x="25" y="26"/>
                      </a:lnTo>
                      <a:lnTo>
                        <a:pt x="23" y="29"/>
                      </a:lnTo>
                      <a:lnTo>
                        <a:pt x="21" y="25"/>
                      </a:lnTo>
                      <a:lnTo>
                        <a:pt x="20" y="22"/>
                      </a:lnTo>
                      <a:lnTo>
                        <a:pt x="19" y="15"/>
                      </a:lnTo>
                      <a:lnTo>
                        <a:pt x="22" y="18"/>
                      </a:lnTo>
                      <a:lnTo>
                        <a:pt x="22" y="7"/>
                      </a:lnTo>
                      <a:lnTo>
                        <a:pt x="25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51" name="Figura a mano libera 143"/>
                <p:cNvSpPr>
                  <a:spLocks noEditPoints="1"/>
                </p:cNvSpPr>
                <p:nvPr/>
              </p:nvSpPr>
              <p:spPr bwMode="auto">
                <a:xfrm>
                  <a:off x="4606925" y="5838825"/>
                  <a:ext cx="61913" cy="44450"/>
                </a:xfrm>
                <a:custGeom>
                  <a:avLst/>
                  <a:gdLst>
                    <a:gd name="T0" fmla="*/ 37 w 39"/>
                    <a:gd name="T1" fmla="*/ 26 h 28"/>
                    <a:gd name="T2" fmla="*/ 39 w 39"/>
                    <a:gd name="T3" fmla="*/ 28 h 28"/>
                    <a:gd name="T4" fmla="*/ 35 w 39"/>
                    <a:gd name="T5" fmla="*/ 28 h 28"/>
                    <a:gd name="T6" fmla="*/ 31 w 39"/>
                    <a:gd name="T7" fmla="*/ 24 h 28"/>
                    <a:gd name="T8" fmla="*/ 36 w 39"/>
                    <a:gd name="T9" fmla="*/ 26 h 28"/>
                    <a:gd name="T10" fmla="*/ 37 w 39"/>
                    <a:gd name="T11" fmla="*/ 26 h 28"/>
                    <a:gd name="T12" fmla="*/ 29 w 39"/>
                    <a:gd name="T13" fmla="*/ 22 h 28"/>
                    <a:gd name="T14" fmla="*/ 26 w 39"/>
                    <a:gd name="T15" fmla="*/ 22 h 28"/>
                    <a:gd name="T16" fmla="*/ 22 w 39"/>
                    <a:gd name="T17" fmla="*/ 21 h 28"/>
                    <a:gd name="T18" fmla="*/ 20 w 39"/>
                    <a:gd name="T19" fmla="*/ 20 h 28"/>
                    <a:gd name="T20" fmla="*/ 22 w 39"/>
                    <a:gd name="T21" fmla="*/ 17 h 28"/>
                    <a:gd name="T22" fmla="*/ 25 w 39"/>
                    <a:gd name="T23" fmla="*/ 18 h 28"/>
                    <a:gd name="T24" fmla="*/ 28 w 39"/>
                    <a:gd name="T25" fmla="*/ 20 h 28"/>
                    <a:gd name="T26" fmla="*/ 29 w 39"/>
                    <a:gd name="T27" fmla="*/ 22 h 28"/>
                    <a:gd name="T28" fmla="*/ 35 w 39"/>
                    <a:gd name="T29" fmla="*/ 20 h 28"/>
                    <a:gd name="T30" fmla="*/ 34 w 39"/>
                    <a:gd name="T31" fmla="*/ 21 h 28"/>
                    <a:gd name="T32" fmla="*/ 29 w 39"/>
                    <a:gd name="T33" fmla="*/ 15 h 28"/>
                    <a:gd name="T34" fmla="*/ 26 w 39"/>
                    <a:gd name="T35" fmla="*/ 11 h 28"/>
                    <a:gd name="T36" fmla="*/ 29 w 39"/>
                    <a:gd name="T37" fmla="*/ 11 h 28"/>
                    <a:gd name="T38" fmla="*/ 31 w 39"/>
                    <a:gd name="T39" fmla="*/ 17 h 28"/>
                    <a:gd name="T40" fmla="*/ 35 w 39"/>
                    <a:gd name="T41" fmla="*/ 20 h 28"/>
                    <a:gd name="T42" fmla="*/ 22 w 39"/>
                    <a:gd name="T43" fmla="*/ 11 h 28"/>
                    <a:gd name="T44" fmla="*/ 23 w 39"/>
                    <a:gd name="T45" fmla="*/ 12 h 28"/>
                    <a:gd name="T46" fmla="*/ 17 w 39"/>
                    <a:gd name="T47" fmla="*/ 10 h 28"/>
                    <a:gd name="T48" fmla="*/ 13 w 39"/>
                    <a:gd name="T49" fmla="*/ 7 h 28"/>
                    <a:gd name="T50" fmla="*/ 11 w 39"/>
                    <a:gd name="T51" fmla="*/ 5 h 28"/>
                    <a:gd name="T52" fmla="*/ 12 w 39"/>
                    <a:gd name="T53" fmla="*/ 5 h 28"/>
                    <a:gd name="T54" fmla="*/ 16 w 39"/>
                    <a:gd name="T55" fmla="*/ 6 h 28"/>
                    <a:gd name="T56" fmla="*/ 20 w 39"/>
                    <a:gd name="T57" fmla="*/ 9 h 28"/>
                    <a:gd name="T58" fmla="*/ 22 w 39"/>
                    <a:gd name="T59" fmla="*/ 11 h 28"/>
                    <a:gd name="T60" fmla="*/ 7 w 39"/>
                    <a:gd name="T61" fmla="*/ 5 h 28"/>
                    <a:gd name="T62" fmla="*/ 5 w 39"/>
                    <a:gd name="T63" fmla="*/ 5 h 28"/>
                    <a:gd name="T64" fmla="*/ 2 w 39"/>
                    <a:gd name="T65" fmla="*/ 4 h 28"/>
                    <a:gd name="T66" fmla="*/ 0 w 39"/>
                    <a:gd name="T67" fmla="*/ 0 h 28"/>
                    <a:gd name="T68" fmla="*/ 0 w 39"/>
                    <a:gd name="T69" fmla="*/ 0 h 28"/>
                    <a:gd name="T70" fmla="*/ 4 w 39"/>
                    <a:gd name="T71" fmla="*/ 3 h 28"/>
                    <a:gd name="T72" fmla="*/ 7 w 39"/>
                    <a:gd name="T73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9" h="28">
                      <a:moveTo>
                        <a:pt x="37" y="26"/>
                      </a:moveTo>
                      <a:lnTo>
                        <a:pt x="39" y="28"/>
                      </a:lnTo>
                      <a:lnTo>
                        <a:pt x="35" y="28"/>
                      </a:lnTo>
                      <a:lnTo>
                        <a:pt x="31" y="24"/>
                      </a:lnTo>
                      <a:lnTo>
                        <a:pt x="36" y="26"/>
                      </a:lnTo>
                      <a:lnTo>
                        <a:pt x="37" y="26"/>
                      </a:lnTo>
                      <a:close/>
                      <a:moveTo>
                        <a:pt x="29" y="22"/>
                      </a:moveTo>
                      <a:lnTo>
                        <a:pt x="26" y="22"/>
                      </a:lnTo>
                      <a:lnTo>
                        <a:pt x="22" y="21"/>
                      </a:lnTo>
                      <a:lnTo>
                        <a:pt x="20" y="20"/>
                      </a:lnTo>
                      <a:lnTo>
                        <a:pt x="22" y="17"/>
                      </a:lnTo>
                      <a:lnTo>
                        <a:pt x="25" y="18"/>
                      </a:lnTo>
                      <a:lnTo>
                        <a:pt x="28" y="20"/>
                      </a:lnTo>
                      <a:lnTo>
                        <a:pt x="29" y="22"/>
                      </a:lnTo>
                      <a:close/>
                      <a:moveTo>
                        <a:pt x="35" y="20"/>
                      </a:moveTo>
                      <a:lnTo>
                        <a:pt x="34" y="21"/>
                      </a:lnTo>
                      <a:lnTo>
                        <a:pt x="29" y="15"/>
                      </a:lnTo>
                      <a:lnTo>
                        <a:pt x="26" y="11"/>
                      </a:lnTo>
                      <a:lnTo>
                        <a:pt x="29" y="11"/>
                      </a:lnTo>
                      <a:lnTo>
                        <a:pt x="31" y="17"/>
                      </a:lnTo>
                      <a:lnTo>
                        <a:pt x="35" y="20"/>
                      </a:lnTo>
                      <a:close/>
                      <a:moveTo>
                        <a:pt x="22" y="11"/>
                      </a:moveTo>
                      <a:lnTo>
                        <a:pt x="23" y="12"/>
                      </a:lnTo>
                      <a:lnTo>
                        <a:pt x="17" y="10"/>
                      </a:lnTo>
                      <a:lnTo>
                        <a:pt x="13" y="7"/>
                      </a:lnTo>
                      <a:lnTo>
                        <a:pt x="11" y="5"/>
                      </a:lnTo>
                      <a:lnTo>
                        <a:pt x="12" y="5"/>
                      </a:lnTo>
                      <a:lnTo>
                        <a:pt x="16" y="6"/>
                      </a:lnTo>
                      <a:lnTo>
                        <a:pt x="20" y="9"/>
                      </a:lnTo>
                      <a:lnTo>
                        <a:pt x="22" y="11"/>
                      </a:lnTo>
                      <a:close/>
                      <a:moveTo>
                        <a:pt x="7" y="5"/>
                      </a:moveTo>
                      <a:lnTo>
                        <a:pt x="5" y="5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3"/>
                      </a:lnTo>
                      <a:lnTo>
                        <a:pt x="7" y="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68" name="Figura a mano libera 160"/>
                <p:cNvSpPr>
                  <a:spLocks/>
                </p:cNvSpPr>
                <p:nvPr/>
              </p:nvSpPr>
              <p:spPr bwMode="auto">
                <a:xfrm>
                  <a:off x="3978275" y="5546725"/>
                  <a:ext cx="85725" cy="161925"/>
                </a:xfrm>
                <a:custGeom>
                  <a:avLst/>
                  <a:gdLst>
                    <a:gd name="T0" fmla="*/ 28 w 54"/>
                    <a:gd name="T1" fmla="*/ 55 h 102"/>
                    <a:gd name="T2" fmla="*/ 24 w 54"/>
                    <a:gd name="T3" fmla="*/ 49 h 102"/>
                    <a:gd name="T4" fmla="*/ 17 w 54"/>
                    <a:gd name="T5" fmla="*/ 57 h 102"/>
                    <a:gd name="T6" fmla="*/ 11 w 54"/>
                    <a:gd name="T7" fmla="*/ 73 h 102"/>
                    <a:gd name="T8" fmla="*/ 16 w 54"/>
                    <a:gd name="T9" fmla="*/ 78 h 102"/>
                    <a:gd name="T10" fmla="*/ 20 w 54"/>
                    <a:gd name="T11" fmla="*/ 90 h 102"/>
                    <a:gd name="T12" fmla="*/ 28 w 54"/>
                    <a:gd name="T13" fmla="*/ 95 h 102"/>
                    <a:gd name="T14" fmla="*/ 29 w 54"/>
                    <a:gd name="T15" fmla="*/ 101 h 102"/>
                    <a:gd name="T16" fmla="*/ 24 w 54"/>
                    <a:gd name="T17" fmla="*/ 98 h 102"/>
                    <a:gd name="T18" fmla="*/ 18 w 54"/>
                    <a:gd name="T19" fmla="*/ 96 h 102"/>
                    <a:gd name="T20" fmla="*/ 13 w 54"/>
                    <a:gd name="T21" fmla="*/ 90 h 102"/>
                    <a:gd name="T22" fmla="*/ 7 w 54"/>
                    <a:gd name="T23" fmla="*/ 84 h 102"/>
                    <a:gd name="T24" fmla="*/ 5 w 54"/>
                    <a:gd name="T25" fmla="*/ 84 h 102"/>
                    <a:gd name="T26" fmla="*/ 7 w 54"/>
                    <a:gd name="T27" fmla="*/ 73 h 102"/>
                    <a:gd name="T28" fmla="*/ 14 w 54"/>
                    <a:gd name="T29" fmla="*/ 60 h 102"/>
                    <a:gd name="T30" fmla="*/ 12 w 54"/>
                    <a:gd name="T31" fmla="*/ 50 h 102"/>
                    <a:gd name="T32" fmla="*/ 6 w 54"/>
                    <a:gd name="T33" fmla="*/ 42 h 102"/>
                    <a:gd name="T34" fmla="*/ 7 w 54"/>
                    <a:gd name="T35" fmla="*/ 37 h 102"/>
                    <a:gd name="T36" fmla="*/ 7 w 54"/>
                    <a:gd name="T37" fmla="*/ 26 h 102"/>
                    <a:gd name="T38" fmla="*/ 0 w 54"/>
                    <a:gd name="T39" fmla="*/ 15 h 102"/>
                    <a:gd name="T40" fmla="*/ 5 w 54"/>
                    <a:gd name="T41" fmla="*/ 5 h 102"/>
                    <a:gd name="T42" fmla="*/ 14 w 54"/>
                    <a:gd name="T43" fmla="*/ 2 h 102"/>
                    <a:gd name="T44" fmla="*/ 20 w 54"/>
                    <a:gd name="T45" fmla="*/ 3 h 102"/>
                    <a:gd name="T46" fmla="*/ 25 w 54"/>
                    <a:gd name="T47" fmla="*/ 8 h 102"/>
                    <a:gd name="T48" fmla="*/ 24 w 54"/>
                    <a:gd name="T49" fmla="*/ 21 h 102"/>
                    <a:gd name="T50" fmla="*/ 32 w 54"/>
                    <a:gd name="T51" fmla="*/ 19 h 102"/>
                    <a:gd name="T52" fmla="*/ 38 w 54"/>
                    <a:gd name="T53" fmla="*/ 15 h 102"/>
                    <a:gd name="T54" fmla="*/ 48 w 54"/>
                    <a:gd name="T55" fmla="*/ 21 h 102"/>
                    <a:gd name="T56" fmla="*/ 54 w 54"/>
                    <a:gd name="T57" fmla="*/ 34 h 102"/>
                    <a:gd name="T58" fmla="*/ 52 w 54"/>
                    <a:gd name="T59" fmla="*/ 44 h 102"/>
                    <a:gd name="T60" fmla="*/ 37 w 54"/>
                    <a:gd name="T61" fmla="*/ 44 h 102"/>
                    <a:gd name="T62" fmla="*/ 34 w 54"/>
                    <a:gd name="T63" fmla="*/ 57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102">
                      <a:moveTo>
                        <a:pt x="34" y="57"/>
                      </a:moveTo>
                      <a:lnTo>
                        <a:pt x="28" y="55"/>
                      </a:lnTo>
                      <a:lnTo>
                        <a:pt x="23" y="55"/>
                      </a:lnTo>
                      <a:lnTo>
                        <a:pt x="24" y="49"/>
                      </a:lnTo>
                      <a:lnTo>
                        <a:pt x="18" y="49"/>
                      </a:lnTo>
                      <a:lnTo>
                        <a:pt x="17" y="57"/>
                      </a:lnTo>
                      <a:lnTo>
                        <a:pt x="13" y="67"/>
                      </a:lnTo>
                      <a:lnTo>
                        <a:pt x="11" y="73"/>
                      </a:lnTo>
                      <a:lnTo>
                        <a:pt x="12" y="78"/>
                      </a:lnTo>
                      <a:lnTo>
                        <a:pt x="16" y="78"/>
                      </a:lnTo>
                      <a:lnTo>
                        <a:pt x="19" y="84"/>
                      </a:lnTo>
                      <a:lnTo>
                        <a:pt x="20" y="90"/>
                      </a:lnTo>
                      <a:lnTo>
                        <a:pt x="24" y="94"/>
                      </a:lnTo>
                      <a:lnTo>
                        <a:pt x="28" y="95"/>
                      </a:lnTo>
                      <a:lnTo>
                        <a:pt x="31" y="98"/>
                      </a:lnTo>
                      <a:lnTo>
                        <a:pt x="29" y="101"/>
                      </a:lnTo>
                      <a:lnTo>
                        <a:pt x="24" y="102"/>
                      </a:lnTo>
                      <a:lnTo>
                        <a:pt x="24" y="98"/>
                      </a:lnTo>
                      <a:lnTo>
                        <a:pt x="19" y="95"/>
                      </a:lnTo>
                      <a:lnTo>
                        <a:pt x="18" y="96"/>
                      </a:lnTo>
                      <a:lnTo>
                        <a:pt x="14" y="94"/>
                      </a:lnTo>
                      <a:lnTo>
                        <a:pt x="13" y="90"/>
                      </a:lnTo>
                      <a:lnTo>
                        <a:pt x="9" y="86"/>
                      </a:lnTo>
                      <a:lnTo>
                        <a:pt x="7" y="84"/>
                      </a:lnTo>
                      <a:lnTo>
                        <a:pt x="6" y="87"/>
                      </a:lnTo>
                      <a:lnTo>
                        <a:pt x="5" y="84"/>
                      </a:lnTo>
                      <a:lnTo>
                        <a:pt x="5" y="79"/>
                      </a:lnTo>
                      <a:lnTo>
                        <a:pt x="7" y="73"/>
                      </a:lnTo>
                      <a:lnTo>
                        <a:pt x="11" y="66"/>
                      </a:lnTo>
                      <a:lnTo>
                        <a:pt x="14" y="60"/>
                      </a:lnTo>
                      <a:lnTo>
                        <a:pt x="12" y="54"/>
                      </a:lnTo>
                      <a:lnTo>
                        <a:pt x="12" y="50"/>
                      </a:lnTo>
                      <a:lnTo>
                        <a:pt x="11" y="46"/>
                      </a:lnTo>
                      <a:lnTo>
                        <a:pt x="6" y="42"/>
                      </a:lnTo>
                      <a:lnTo>
                        <a:pt x="5" y="38"/>
                      </a:lnTo>
                      <a:lnTo>
                        <a:pt x="7" y="37"/>
                      </a:lnTo>
                      <a:lnTo>
                        <a:pt x="9" y="31"/>
                      </a:lnTo>
                      <a:lnTo>
                        <a:pt x="7" y="26"/>
                      </a:lnTo>
                      <a:lnTo>
                        <a:pt x="2" y="21"/>
                      </a:lnTo>
                      <a:lnTo>
                        <a:pt x="0" y="15"/>
                      </a:lnTo>
                      <a:lnTo>
                        <a:pt x="2" y="13"/>
                      </a:lnTo>
                      <a:lnTo>
                        <a:pt x="5" y="5"/>
                      </a:lnTo>
                      <a:lnTo>
                        <a:pt x="9" y="5"/>
                      </a:lnTo>
                      <a:lnTo>
                        <a:pt x="14" y="2"/>
                      </a:lnTo>
                      <a:lnTo>
                        <a:pt x="18" y="0"/>
                      </a:lnTo>
                      <a:lnTo>
                        <a:pt x="20" y="3"/>
                      </a:lnTo>
                      <a:lnTo>
                        <a:pt x="20" y="7"/>
                      </a:lnTo>
                      <a:lnTo>
                        <a:pt x="25" y="8"/>
                      </a:lnTo>
                      <a:lnTo>
                        <a:pt x="24" y="15"/>
                      </a:lnTo>
                      <a:lnTo>
                        <a:pt x="24" y="21"/>
                      </a:lnTo>
                      <a:lnTo>
                        <a:pt x="31" y="17"/>
                      </a:lnTo>
                      <a:lnTo>
                        <a:pt x="32" y="19"/>
                      </a:lnTo>
                      <a:lnTo>
                        <a:pt x="37" y="17"/>
                      </a:lnTo>
                      <a:lnTo>
                        <a:pt x="38" y="15"/>
                      </a:lnTo>
                      <a:lnTo>
                        <a:pt x="43" y="16"/>
                      </a:lnTo>
                      <a:lnTo>
                        <a:pt x="48" y="21"/>
                      </a:lnTo>
                      <a:lnTo>
                        <a:pt x="49" y="28"/>
                      </a:lnTo>
                      <a:lnTo>
                        <a:pt x="54" y="34"/>
                      </a:lnTo>
                      <a:lnTo>
                        <a:pt x="54" y="40"/>
                      </a:lnTo>
                      <a:lnTo>
                        <a:pt x="52" y="44"/>
                      </a:lnTo>
                      <a:lnTo>
                        <a:pt x="46" y="43"/>
                      </a:lnTo>
                      <a:lnTo>
                        <a:pt x="37" y="44"/>
                      </a:lnTo>
                      <a:lnTo>
                        <a:pt x="32" y="50"/>
                      </a:lnTo>
                      <a:lnTo>
                        <a:pt x="34" y="57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70" name="Figura a mano libera 162"/>
                <p:cNvSpPr>
                  <a:spLocks/>
                </p:cNvSpPr>
                <p:nvPr/>
              </p:nvSpPr>
              <p:spPr bwMode="auto">
                <a:xfrm>
                  <a:off x="4271963" y="5856288"/>
                  <a:ext cx="23813" cy="11113"/>
                </a:xfrm>
                <a:custGeom>
                  <a:avLst/>
                  <a:gdLst>
                    <a:gd name="T0" fmla="*/ 0 w 15"/>
                    <a:gd name="T1" fmla="*/ 4 h 7"/>
                    <a:gd name="T2" fmla="*/ 0 w 15"/>
                    <a:gd name="T3" fmla="*/ 2 h 7"/>
                    <a:gd name="T4" fmla="*/ 6 w 15"/>
                    <a:gd name="T5" fmla="*/ 1 h 7"/>
                    <a:gd name="T6" fmla="*/ 10 w 15"/>
                    <a:gd name="T7" fmla="*/ 1 h 7"/>
                    <a:gd name="T8" fmla="*/ 13 w 15"/>
                    <a:gd name="T9" fmla="*/ 0 h 7"/>
                    <a:gd name="T10" fmla="*/ 15 w 15"/>
                    <a:gd name="T11" fmla="*/ 1 h 7"/>
                    <a:gd name="T12" fmla="*/ 13 w 15"/>
                    <a:gd name="T13" fmla="*/ 2 h 7"/>
                    <a:gd name="T14" fmla="*/ 6 w 15"/>
                    <a:gd name="T15" fmla="*/ 6 h 7"/>
                    <a:gd name="T16" fmla="*/ 0 w 15"/>
                    <a:gd name="T17" fmla="*/ 7 h 7"/>
                    <a:gd name="T18" fmla="*/ 0 w 15"/>
                    <a:gd name="T19" fmla="*/ 5 h 7"/>
                    <a:gd name="T20" fmla="*/ 0 w 15"/>
                    <a:gd name="T21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7">
                      <a:moveTo>
                        <a:pt x="0" y="4"/>
                      </a:moveTo>
                      <a:lnTo>
                        <a:pt x="0" y="2"/>
                      </a:lnTo>
                      <a:lnTo>
                        <a:pt x="6" y="1"/>
                      </a:lnTo>
                      <a:lnTo>
                        <a:pt x="10" y="1"/>
                      </a:lnTo>
                      <a:lnTo>
                        <a:pt x="13" y="0"/>
                      </a:lnTo>
                      <a:lnTo>
                        <a:pt x="15" y="1"/>
                      </a:lnTo>
                      <a:lnTo>
                        <a:pt x="13" y="2"/>
                      </a:lnTo>
                      <a:lnTo>
                        <a:pt x="6" y="6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75" name="Figura a mano libera 167"/>
                <p:cNvSpPr>
                  <a:spLocks/>
                </p:cNvSpPr>
                <p:nvPr/>
              </p:nvSpPr>
              <p:spPr bwMode="auto">
                <a:xfrm>
                  <a:off x="4219575" y="5491163"/>
                  <a:ext cx="19050" cy="39688"/>
                </a:xfrm>
                <a:custGeom>
                  <a:avLst/>
                  <a:gdLst>
                    <a:gd name="T0" fmla="*/ 11 w 12"/>
                    <a:gd name="T1" fmla="*/ 6 h 25"/>
                    <a:gd name="T2" fmla="*/ 7 w 12"/>
                    <a:gd name="T3" fmla="*/ 19 h 25"/>
                    <a:gd name="T4" fmla="*/ 4 w 12"/>
                    <a:gd name="T5" fmla="*/ 25 h 25"/>
                    <a:gd name="T6" fmla="*/ 0 w 12"/>
                    <a:gd name="T7" fmla="*/ 19 h 25"/>
                    <a:gd name="T8" fmla="*/ 0 w 12"/>
                    <a:gd name="T9" fmla="*/ 13 h 25"/>
                    <a:gd name="T10" fmla="*/ 4 w 12"/>
                    <a:gd name="T11" fmla="*/ 5 h 25"/>
                    <a:gd name="T12" fmla="*/ 8 w 12"/>
                    <a:gd name="T13" fmla="*/ 0 h 25"/>
                    <a:gd name="T14" fmla="*/ 12 w 12"/>
                    <a:gd name="T15" fmla="*/ 3 h 25"/>
                    <a:gd name="T16" fmla="*/ 11 w 12"/>
                    <a:gd name="T17" fmla="*/ 6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25">
                      <a:moveTo>
                        <a:pt x="11" y="6"/>
                      </a:moveTo>
                      <a:lnTo>
                        <a:pt x="7" y="19"/>
                      </a:lnTo>
                      <a:lnTo>
                        <a:pt x="4" y="25"/>
                      </a:lnTo>
                      <a:lnTo>
                        <a:pt x="0" y="19"/>
                      </a:lnTo>
                      <a:lnTo>
                        <a:pt x="0" y="13"/>
                      </a:lnTo>
                      <a:lnTo>
                        <a:pt x="4" y="5"/>
                      </a:lnTo>
                      <a:lnTo>
                        <a:pt x="8" y="0"/>
                      </a:lnTo>
                      <a:lnTo>
                        <a:pt x="12" y="3"/>
                      </a:lnTo>
                      <a:lnTo>
                        <a:pt x="11" y="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83" name="Figura a mano libera 175"/>
                <p:cNvSpPr>
                  <a:spLocks/>
                </p:cNvSpPr>
                <p:nvPr/>
              </p:nvSpPr>
              <p:spPr bwMode="auto">
                <a:xfrm>
                  <a:off x="4027488" y="5514975"/>
                  <a:ext cx="77788" cy="160338"/>
                </a:xfrm>
                <a:custGeom>
                  <a:avLst/>
                  <a:gdLst>
                    <a:gd name="T0" fmla="*/ 40 w 49"/>
                    <a:gd name="T1" fmla="*/ 12 h 101"/>
                    <a:gd name="T2" fmla="*/ 30 w 49"/>
                    <a:gd name="T3" fmla="*/ 18 h 101"/>
                    <a:gd name="T4" fmla="*/ 26 w 49"/>
                    <a:gd name="T5" fmla="*/ 25 h 101"/>
                    <a:gd name="T6" fmla="*/ 24 w 49"/>
                    <a:gd name="T7" fmla="*/ 30 h 101"/>
                    <a:gd name="T8" fmla="*/ 29 w 49"/>
                    <a:gd name="T9" fmla="*/ 37 h 101"/>
                    <a:gd name="T10" fmla="*/ 35 w 49"/>
                    <a:gd name="T11" fmla="*/ 47 h 101"/>
                    <a:gd name="T12" fmla="*/ 41 w 49"/>
                    <a:gd name="T13" fmla="*/ 51 h 101"/>
                    <a:gd name="T14" fmla="*/ 45 w 49"/>
                    <a:gd name="T15" fmla="*/ 57 h 101"/>
                    <a:gd name="T16" fmla="*/ 49 w 49"/>
                    <a:gd name="T17" fmla="*/ 69 h 101"/>
                    <a:gd name="T18" fmla="*/ 47 w 49"/>
                    <a:gd name="T19" fmla="*/ 81 h 101"/>
                    <a:gd name="T20" fmla="*/ 42 w 49"/>
                    <a:gd name="T21" fmla="*/ 86 h 101"/>
                    <a:gd name="T22" fmla="*/ 34 w 49"/>
                    <a:gd name="T23" fmla="*/ 91 h 101"/>
                    <a:gd name="T24" fmla="*/ 29 w 49"/>
                    <a:gd name="T25" fmla="*/ 95 h 101"/>
                    <a:gd name="T26" fmla="*/ 21 w 49"/>
                    <a:gd name="T27" fmla="*/ 101 h 101"/>
                    <a:gd name="T28" fmla="*/ 18 w 49"/>
                    <a:gd name="T29" fmla="*/ 98 h 101"/>
                    <a:gd name="T30" fmla="*/ 20 w 49"/>
                    <a:gd name="T31" fmla="*/ 93 h 101"/>
                    <a:gd name="T32" fmla="*/ 15 w 49"/>
                    <a:gd name="T33" fmla="*/ 89 h 101"/>
                    <a:gd name="T34" fmla="*/ 21 w 49"/>
                    <a:gd name="T35" fmla="*/ 87 h 101"/>
                    <a:gd name="T36" fmla="*/ 28 w 49"/>
                    <a:gd name="T37" fmla="*/ 86 h 101"/>
                    <a:gd name="T38" fmla="*/ 24 w 49"/>
                    <a:gd name="T39" fmla="*/ 82 h 101"/>
                    <a:gd name="T40" fmla="*/ 36 w 49"/>
                    <a:gd name="T41" fmla="*/ 77 h 101"/>
                    <a:gd name="T42" fmla="*/ 36 w 49"/>
                    <a:gd name="T43" fmla="*/ 69 h 101"/>
                    <a:gd name="T44" fmla="*/ 35 w 49"/>
                    <a:gd name="T45" fmla="*/ 64 h 101"/>
                    <a:gd name="T46" fmla="*/ 36 w 49"/>
                    <a:gd name="T47" fmla="*/ 57 h 101"/>
                    <a:gd name="T48" fmla="*/ 35 w 49"/>
                    <a:gd name="T49" fmla="*/ 52 h 101"/>
                    <a:gd name="T50" fmla="*/ 29 w 49"/>
                    <a:gd name="T51" fmla="*/ 47 h 101"/>
                    <a:gd name="T52" fmla="*/ 26 w 49"/>
                    <a:gd name="T53" fmla="*/ 41 h 101"/>
                    <a:gd name="T54" fmla="*/ 20 w 49"/>
                    <a:gd name="T55" fmla="*/ 33 h 101"/>
                    <a:gd name="T56" fmla="*/ 12 w 49"/>
                    <a:gd name="T57" fmla="*/ 29 h 101"/>
                    <a:gd name="T58" fmla="*/ 13 w 49"/>
                    <a:gd name="T59" fmla="*/ 27 h 101"/>
                    <a:gd name="T60" fmla="*/ 18 w 49"/>
                    <a:gd name="T61" fmla="*/ 24 h 101"/>
                    <a:gd name="T62" fmla="*/ 16 w 49"/>
                    <a:gd name="T63" fmla="*/ 18 h 101"/>
                    <a:gd name="T64" fmla="*/ 7 w 49"/>
                    <a:gd name="T65" fmla="*/ 18 h 101"/>
                    <a:gd name="T66" fmla="*/ 4 w 49"/>
                    <a:gd name="T67" fmla="*/ 12 h 101"/>
                    <a:gd name="T68" fmla="*/ 0 w 49"/>
                    <a:gd name="T69" fmla="*/ 6 h 101"/>
                    <a:gd name="T70" fmla="*/ 4 w 49"/>
                    <a:gd name="T71" fmla="*/ 4 h 101"/>
                    <a:gd name="T72" fmla="*/ 10 w 49"/>
                    <a:gd name="T73" fmla="*/ 4 h 101"/>
                    <a:gd name="T74" fmla="*/ 16 w 49"/>
                    <a:gd name="T75" fmla="*/ 4 h 101"/>
                    <a:gd name="T76" fmla="*/ 22 w 49"/>
                    <a:gd name="T77" fmla="*/ 0 h 101"/>
                    <a:gd name="T78" fmla="*/ 24 w 49"/>
                    <a:gd name="T79" fmla="*/ 2 h 101"/>
                    <a:gd name="T80" fmla="*/ 30 w 49"/>
                    <a:gd name="T81" fmla="*/ 4 h 101"/>
                    <a:gd name="T82" fmla="*/ 30 w 49"/>
                    <a:gd name="T83" fmla="*/ 7 h 101"/>
                    <a:gd name="T84" fmla="*/ 33 w 49"/>
                    <a:gd name="T85" fmla="*/ 11 h 101"/>
                    <a:gd name="T86" fmla="*/ 40 w 49"/>
                    <a:gd name="T87" fmla="*/ 12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9" h="101">
                      <a:moveTo>
                        <a:pt x="40" y="12"/>
                      </a:moveTo>
                      <a:lnTo>
                        <a:pt x="30" y="18"/>
                      </a:lnTo>
                      <a:lnTo>
                        <a:pt x="26" y="25"/>
                      </a:lnTo>
                      <a:lnTo>
                        <a:pt x="24" y="30"/>
                      </a:lnTo>
                      <a:lnTo>
                        <a:pt x="29" y="37"/>
                      </a:lnTo>
                      <a:lnTo>
                        <a:pt x="35" y="47"/>
                      </a:lnTo>
                      <a:lnTo>
                        <a:pt x="41" y="51"/>
                      </a:lnTo>
                      <a:lnTo>
                        <a:pt x="45" y="57"/>
                      </a:lnTo>
                      <a:lnTo>
                        <a:pt x="49" y="69"/>
                      </a:lnTo>
                      <a:lnTo>
                        <a:pt x="47" y="81"/>
                      </a:lnTo>
                      <a:lnTo>
                        <a:pt x="42" y="86"/>
                      </a:lnTo>
                      <a:lnTo>
                        <a:pt x="34" y="91"/>
                      </a:lnTo>
                      <a:lnTo>
                        <a:pt x="29" y="95"/>
                      </a:lnTo>
                      <a:lnTo>
                        <a:pt x="21" y="101"/>
                      </a:lnTo>
                      <a:lnTo>
                        <a:pt x="18" y="98"/>
                      </a:lnTo>
                      <a:lnTo>
                        <a:pt x="20" y="93"/>
                      </a:lnTo>
                      <a:lnTo>
                        <a:pt x="15" y="89"/>
                      </a:lnTo>
                      <a:lnTo>
                        <a:pt x="21" y="87"/>
                      </a:lnTo>
                      <a:lnTo>
                        <a:pt x="28" y="86"/>
                      </a:lnTo>
                      <a:lnTo>
                        <a:pt x="24" y="82"/>
                      </a:lnTo>
                      <a:lnTo>
                        <a:pt x="36" y="77"/>
                      </a:lnTo>
                      <a:lnTo>
                        <a:pt x="36" y="69"/>
                      </a:lnTo>
                      <a:lnTo>
                        <a:pt x="35" y="64"/>
                      </a:lnTo>
                      <a:lnTo>
                        <a:pt x="36" y="57"/>
                      </a:lnTo>
                      <a:lnTo>
                        <a:pt x="35" y="52"/>
                      </a:lnTo>
                      <a:lnTo>
                        <a:pt x="29" y="47"/>
                      </a:lnTo>
                      <a:lnTo>
                        <a:pt x="26" y="41"/>
                      </a:lnTo>
                      <a:lnTo>
                        <a:pt x="20" y="33"/>
                      </a:lnTo>
                      <a:lnTo>
                        <a:pt x="12" y="29"/>
                      </a:lnTo>
                      <a:lnTo>
                        <a:pt x="13" y="27"/>
                      </a:lnTo>
                      <a:lnTo>
                        <a:pt x="18" y="24"/>
                      </a:lnTo>
                      <a:lnTo>
                        <a:pt x="16" y="18"/>
                      </a:lnTo>
                      <a:lnTo>
                        <a:pt x="7" y="18"/>
                      </a:lnTo>
                      <a:lnTo>
                        <a:pt x="4" y="12"/>
                      </a:lnTo>
                      <a:lnTo>
                        <a:pt x="0" y="6"/>
                      </a:lnTo>
                      <a:lnTo>
                        <a:pt x="4" y="4"/>
                      </a:lnTo>
                      <a:lnTo>
                        <a:pt x="10" y="4"/>
                      </a:lnTo>
                      <a:lnTo>
                        <a:pt x="16" y="4"/>
                      </a:lnTo>
                      <a:lnTo>
                        <a:pt x="22" y="0"/>
                      </a:lnTo>
                      <a:lnTo>
                        <a:pt x="24" y="2"/>
                      </a:lnTo>
                      <a:lnTo>
                        <a:pt x="30" y="4"/>
                      </a:lnTo>
                      <a:lnTo>
                        <a:pt x="30" y="7"/>
                      </a:lnTo>
                      <a:lnTo>
                        <a:pt x="33" y="11"/>
                      </a:lnTo>
                      <a:lnTo>
                        <a:pt x="40" y="1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  <p:sp>
            <p:nvSpPr>
              <p:cNvPr id="184" name="Figura a mano libera 176"/>
              <p:cNvSpPr>
                <a:spLocks noEditPoints="1"/>
              </p:cNvSpPr>
              <p:nvPr/>
            </p:nvSpPr>
            <p:spPr bwMode="auto">
              <a:xfrm>
                <a:off x="4714875" y="5926138"/>
                <a:ext cx="12700" cy="20638"/>
              </a:xfrm>
              <a:custGeom>
                <a:avLst/>
                <a:gdLst>
                  <a:gd name="T0" fmla="*/ 8 w 8"/>
                  <a:gd name="T1" fmla="*/ 12 h 13"/>
                  <a:gd name="T2" fmla="*/ 6 w 8"/>
                  <a:gd name="T3" fmla="*/ 13 h 13"/>
                  <a:gd name="T4" fmla="*/ 3 w 8"/>
                  <a:gd name="T5" fmla="*/ 9 h 13"/>
                  <a:gd name="T6" fmla="*/ 3 w 8"/>
                  <a:gd name="T7" fmla="*/ 8 h 13"/>
                  <a:gd name="T8" fmla="*/ 8 w 8"/>
                  <a:gd name="T9" fmla="*/ 12 h 13"/>
                  <a:gd name="T10" fmla="*/ 3 w 8"/>
                  <a:gd name="T11" fmla="*/ 1 h 13"/>
                  <a:gd name="T12" fmla="*/ 4 w 8"/>
                  <a:gd name="T13" fmla="*/ 7 h 13"/>
                  <a:gd name="T14" fmla="*/ 2 w 8"/>
                  <a:gd name="T15" fmla="*/ 6 h 13"/>
                  <a:gd name="T16" fmla="*/ 1 w 8"/>
                  <a:gd name="T17" fmla="*/ 7 h 13"/>
                  <a:gd name="T18" fmla="*/ 0 w 8"/>
                  <a:gd name="T19" fmla="*/ 4 h 13"/>
                  <a:gd name="T20" fmla="*/ 0 w 8"/>
                  <a:gd name="T21" fmla="*/ 0 h 13"/>
                  <a:gd name="T22" fmla="*/ 3 w 8"/>
                  <a:gd name="T23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3">
                    <a:moveTo>
                      <a:pt x="8" y="12"/>
                    </a:moveTo>
                    <a:lnTo>
                      <a:pt x="6" y="13"/>
                    </a:lnTo>
                    <a:lnTo>
                      <a:pt x="3" y="9"/>
                    </a:lnTo>
                    <a:lnTo>
                      <a:pt x="3" y="8"/>
                    </a:lnTo>
                    <a:lnTo>
                      <a:pt x="8" y="12"/>
                    </a:lnTo>
                    <a:close/>
                    <a:moveTo>
                      <a:pt x="3" y="1"/>
                    </a:moveTo>
                    <a:lnTo>
                      <a:pt x="4" y="7"/>
                    </a:lnTo>
                    <a:lnTo>
                      <a:pt x="2" y="6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190" name="Gruppo 189"/>
            <p:cNvGrpSpPr/>
            <p:nvPr/>
          </p:nvGrpSpPr>
          <p:grpSpPr>
            <a:xfrm>
              <a:off x="2651685" y="5546327"/>
              <a:ext cx="858417" cy="894762"/>
              <a:chOff x="2752725" y="5340350"/>
              <a:chExt cx="787400" cy="820738"/>
            </a:xfrm>
            <a:solidFill>
              <a:srgbClr val="667181"/>
            </a:solidFill>
          </p:grpSpPr>
          <p:sp>
            <p:nvSpPr>
              <p:cNvPr id="6" name="Figura a mano libera 5"/>
              <p:cNvSpPr>
                <a:spLocks/>
              </p:cNvSpPr>
              <p:nvPr/>
            </p:nvSpPr>
            <p:spPr bwMode="auto">
              <a:xfrm>
                <a:off x="3489325" y="5481638"/>
                <a:ext cx="50800" cy="42863"/>
              </a:xfrm>
              <a:custGeom>
                <a:avLst/>
                <a:gdLst>
                  <a:gd name="T0" fmla="*/ 0 w 32"/>
                  <a:gd name="T1" fmla="*/ 14 h 27"/>
                  <a:gd name="T2" fmla="*/ 1 w 32"/>
                  <a:gd name="T3" fmla="*/ 14 h 27"/>
                  <a:gd name="T4" fmla="*/ 1 w 32"/>
                  <a:gd name="T5" fmla="*/ 16 h 27"/>
                  <a:gd name="T6" fmla="*/ 7 w 32"/>
                  <a:gd name="T7" fmla="*/ 15 h 27"/>
                  <a:gd name="T8" fmla="*/ 12 w 32"/>
                  <a:gd name="T9" fmla="*/ 15 h 27"/>
                  <a:gd name="T10" fmla="*/ 17 w 32"/>
                  <a:gd name="T11" fmla="*/ 15 h 27"/>
                  <a:gd name="T12" fmla="*/ 22 w 32"/>
                  <a:gd name="T13" fmla="*/ 10 h 27"/>
                  <a:gd name="T14" fmla="*/ 26 w 32"/>
                  <a:gd name="T15" fmla="*/ 5 h 27"/>
                  <a:gd name="T16" fmla="*/ 30 w 32"/>
                  <a:gd name="T17" fmla="*/ 0 h 27"/>
                  <a:gd name="T18" fmla="*/ 31 w 32"/>
                  <a:gd name="T19" fmla="*/ 3 h 27"/>
                  <a:gd name="T20" fmla="*/ 32 w 32"/>
                  <a:gd name="T21" fmla="*/ 9 h 27"/>
                  <a:gd name="T22" fmla="*/ 29 w 32"/>
                  <a:gd name="T23" fmla="*/ 9 h 27"/>
                  <a:gd name="T24" fmla="*/ 29 w 32"/>
                  <a:gd name="T25" fmla="*/ 14 h 27"/>
                  <a:gd name="T26" fmla="*/ 30 w 32"/>
                  <a:gd name="T27" fmla="*/ 15 h 27"/>
                  <a:gd name="T28" fmla="*/ 26 w 32"/>
                  <a:gd name="T29" fmla="*/ 16 h 27"/>
                  <a:gd name="T30" fmla="*/ 26 w 32"/>
                  <a:gd name="T31" fmla="*/ 20 h 27"/>
                  <a:gd name="T32" fmla="*/ 25 w 32"/>
                  <a:gd name="T33" fmla="*/ 22 h 27"/>
                  <a:gd name="T34" fmla="*/ 24 w 32"/>
                  <a:gd name="T35" fmla="*/ 25 h 27"/>
                  <a:gd name="T36" fmla="*/ 23 w 32"/>
                  <a:gd name="T37" fmla="*/ 27 h 27"/>
                  <a:gd name="T38" fmla="*/ 3 w 32"/>
                  <a:gd name="T39" fmla="*/ 23 h 27"/>
                  <a:gd name="T40" fmla="*/ 1 w 32"/>
                  <a:gd name="T41" fmla="*/ 16 h 27"/>
                  <a:gd name="T42" fmla="*/ 0 w 32"/>
                  <a:gd name="T43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" h="27">
                    <a:moveTo>
                      <a:pt x="0" y="14"/>
                    </a:moveTo>
                    <a:lnTo>
                      <a:pt x="1" y="14"/>
                    </a:lnTo>
                    <a:lnTo>
                      <a:pt x="1" y="16"/>
                    </a:lnTo>
                    <a:lnTo>
                      <a:pt x="7" y="15"/>
                    </a:lnTo>
                    <a:lnTo>
                      <a:pt x="12" y="15"/>
                    </a:lnTo>
                    <a:lnTo>
                      <a:pt x="17" y="15"/>
                    </a:lnTo>
                    <a:lnTo>
                      <a:pt x="22" y="10"/>
                    </a:lnTo>
                    <a:lnTo>
                      <a:pt x="26" y="5"/>
                    </a:lnTo>
                    <a:lnTo>
                      <a:pt x="30" y="0"/>
                    </a:lnTo>
                    <a:lnTo>
                      <a:pt x="31" y="3"/>
                    </a:lnTo>
                    <a:lnTo>
                      <a:pt x="32" y="9"/>
                    </a:lnTo>
                    <a:lnTo>
                      <a:pt x="29" y="9"/>
                    </a:lnTo>
                    <a:lnTo>
                      <a:pt x="29" y="14"/>
                    </a:lnTo>
                    <a:lnTo>
                      <a:pt x="30" y="15"/>
                    </a:lnTo>
                    <a:lnTo>
                      <a:pt x="26" y="16"/>
                    </a:lnTo>
                    <a:lnTo>
                      <a:pt x="26" y="20"/>
                    </a:lnTo>
                    <a:lnTo>
                      <a:pt x="25" y="22"/>
                    </a:lnTo>
                    <a:lnTo>
                      <a:pt x="24" y="25"/>
                    </a:lnTo>
                    <a:lnTo>
                      <a:pt x="23" y="27"/>
                    </a:lnTo>
                    <a:lnTo>
                      <a:pt x="3" y="23"/>
                    </a:lnTo>
                    <a:lnTo>
                      <a:pt x="1" y="1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" name="Figura a mano libera 9"/>
              <p:cNvSpPr>
                <a:spLocks noEditPoints="1"/>
              </p:cNvSpPr>
              <p:nvPr/>
            </p:nvSpPr>
            <p:spPr bwMode="auto">
              <a:xfrm>
                <a:off x="3065463" y="5816600"/>
                <a:ext cx="131763" cy="146050"/>
              </a:xfrm>
              <a:custGeom>
                <a:avLst/>
                <a:gdLst>
                  <a:gd name="T0" fmla="*/ 33 w 83"/>
                  <a:gd name="T1" fmla="*/ 14 h 92"/>
                  <a:gd name="T2" fmla="*/ 36 w 83"/>
                  <a:gd name="T3" fmla="*/ 20 h 92"/>
                  <a:gd name="T4" fmla="*/ 43 w 83"/>
                  <a:gd name="T5" fmla="*/ 23 h 92"/>
                  <a:gd name="T6" fmla="*/ 48 w 83"/>
                  <a:gd name="T7" fmla="*/ 23 h 92"/>
                  <a:gd name="T8" fmla="*/ 52 w 83"/>
                  <a:gd name="T9" fmla="*/ 18 h 92"/>
                  <a:gd name="T10" fmla="*/ 56 w 83"/>
                  <a:gd name="T11" fmla="*/ 15 h 92"/>
                  <a:gd name="T12" fmla="*/ 59 w 83"/>
                  <a:gd name="T13" fmla="*/ 18 h 92"/>
                  <a:gd name="T14" fmla="*/ 68 w 83"/>
                  <a:gd name="T15" fmla="*/ 23 h 92"/>
                  <a:gd name="T16" fmla="*/ 68 w 83"/>
                  <a:gd name="T17" fmla="*/ 29 h 92"/>
                  <a:gd name="T18" fmla="*/ 70 w 83"/>
                  <a:gd name="T19" fmla="*/ 36 h 92"/>
                  <a:gd name="T20" fmla="*/ 71 w 83"/>
                  <a:gd name="T21" fmla="*/ 43 h 92"/>
                  <a:gd name="T22" fmla="*/ 78 w 83"/>
                  <a:gd name="T23" fmla="*/ 42 h 92"/>
                  <a:gd name="T24" fmla="*/ 82 w 83"/>
                  <a:gd name="T25" fmla="*/ 44 h 92"/>
                  <a:gd name="T26" fmla="*/ 83 w 83"/>
                  <a:gd name="T27" fmla="*/ 52 h 92"/>
                  <a:gd name="T28" fmla="*/ 82 w 83"/>
                  <a:gd name="T29" fmla="*/ 56 h 92"/>
                  <a:gd name="T30" fmla="*/ 68 w 83"/>
                  <a:gd name="T31" fmla="*/ 78 h 92"/>
                  <a:gd name="T32" fmla="*/ 77 w 83"/>
                  <a:gd name="T33" fmla="*/ 88 h 92"/>
                  <a:gd name="T34" fmla="*/ 48 w 83"/>
                  <a:gd name="T35" fmla="*/ 90 h 92"/>
                  <a:gd name="T36" fmla="*/ 17 w 83"/>
                  <a:gd name="T37" fmla="*/ 87 h 92"/>
                  <a:gd name="T38" fmla="*/ 12 w 83"/>
                  <a:gd name="T39" fmla="*/ 84 h 92"/>
                  <a:gd name="T40" fmla="*/ 4 w 83"/>
                  <a:gd name="T41" fmla="*/ 85 h 92"/>
                  <a:gd name="T42" fmla="*/ 0 w 83"/>
                  <a:gd name="T43" fmla="*/ 82 h 92"/>
                  <a:gd name="T44" fmla="*/ 2 w 83"/>
                  <a:gd name="T45" fmla="*/ 70 h 92"/>
                  <a:gd name="T46" fmla="*/ 5 w 83"/>
                  <a:gd name="T47" fmla="*/ 61 h 92"/>
                  <a:gd name="T48" fmla="*/ 11 w 83"/>
                  <a:gd name="T49" fmla="*/ 54 h 92"/>
                  <a:gd name="T50" fmla="*/ 13 w 83"/>
                  <a:gd name="T51" fmla="*/ 46 h 92"/>
                  <a:gd name="T52" fmla="*/ 11 w 83"/>
                  <a:gd name="T53" fmla="*/ 40 h 92"/>
                  <a:gd name="T54" fmla="*/ 7 w 83"/>
                  <a:gd name="T55" fmla="*/ 31 h 92"/>
                  <a:gd name="T56" fmla="*/ 10 w 83"/>
                  <a:gd name="T57" fmla="*/ 27 h 92"/>
                  <a:gd name="T58" fmla="*/ 7 w 83"/>
                  <a:gd name="T59" fmla="*/ 15 h 92"/>
                  <a:gd name="T60" fmla="*/ 4 w 83"/>
                  <a:gd name="T61" fmla="*/ 11 h 92"/>
                  <a:gd name="T62" fmla="*/ 8 w 83"/>
                  <a:gd name="T63" fmla="*/ 9 h 92"/>
                  <a:gd name="T64" fmla="*/ 31 w 83"/>
                  <a:gd name="T65" fmla="*/ 9 h 92"/>
                  <a:gd name="T66" fmla="*/ 4 w 83"/>
                  <a:gd name="T67" fmla="*/ 8 h 92"/>
                  <a:gd name="T68" fmla="*/ 4 w 83"/>
                  <a:gd name="T69" fmla="*/ 1 h 92"/>
                  <a:gd name="T70" fmla="*/ 8 w 83"/>
                  <a:gd name="T71" fmla="*/ 1 h 92"/>
                  <a:gd name="T72" fmla="*/ 5 w 83"/>
                  <a:gd name="T73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" h="92">
                    <a:moveTo>
                      <a:pt x="31" y="9"/>
                    </a:moveTo>
                    <a:lnTo>
                      <a:pt x="33" y="14"/>
                    </a:lnTo>
                    <a:lnTo>
                      <a:pt x="35" y="18"/>
                    </a:lnTo>
                    <a:lnTo>
                      <a:pt x="36" y="20"/>
                    </a:lnTo>
                    <a:lnTo>
                      <a:pt x="39" y="24"/>
                    </a:lnTo>
                    <a:lnTo>
                      <a:pt x="43" y="23"/>
                    </a:lnTo>
                    <a:lnTo>
                      <a:pt x="45" y="21"/>
                    </a:lnTo>
                    <a:lnTo>
                      <a:pt x="48" y="23"/>
                    </a:lnTo>
                    <a:lnTo>
                      <a:pt x="49" y="21"/>
                    </a:lnTo>
                    <a:lnTo>
                      <a:pt x="52" y="18"/>
                    </a:lnTo>
                    <a:lnTo>
                      <a:pt x="56" y="17"/>
                    </a:lnTo>
                    <a:lnTo>
                      <a:pt x="56" y="15"/>
                    </a:lnTo>
                    <a:lnTo>
                      <a:pt x="59" y="15"/>
                    </a:lnTo>
                    <a:lnTo>
                      <a:pt x="59" y="18"/>
                    </a:lnTo>
                    <a:lnTo>
                      <a:pt x="68" y="18"/>
                    </a:lnTo>
                    <a:lnTo>
                      <a:pt x="68" y="23"/>
                    </a:lnTo>
                    <a:lnTo>
                      <a:pt x="69" y="25"/>
                    </a:lnTo>
                    <a:lnTo>
                      <a:pt x="68" y="29"/>
                    </a:lnTo>
                    <a:lnTo>
                      <a:pt x="68" y="34"/>
                    </a:lnTo>
                    <a:lnTo>
                      <a:pt x="70" y="36"/>
                    </a:lnTo>
                    <a:lnTo>
                      <a:pt x="70" y="44"/>
                    </a:lnTo>
                    <a:lnTo>
                      <a:pt x="71" y="43"/>
                    </a:lnTo>
                    <a:lnTo>
                      <a:pt x="75" y="43"/>
                    </a:lnTo>
                    <a:lnTo>
                      <a:pt x="78" y="42"/>
                    </a:lnTo>
                    <a:lnTo>
                      <a:pt x="82" y="43"/>
                    </a:lnTo>
                    <a:lnTo>
                      <a:pt x="82" y="44"/>
                    </a:lnTo>
                    <a:lnTo>
                      <a:pt x="82" y="48"/>
                    </a:lnTo>
                    <a:lnTo>
                      <a:pt x="83" y="52"/>
                    </a:lnTo>
                    <a:lnTo>
                      <a:pt x="82" y="54"/>
                    </a:lnTo>
                    <a:lnTo>
                      <a:pt x="82" y="56"/>
                    </a:lnTo>
                    <a:lnTo>
                      <a:pt x="69" y="56"/>
                    </a:lnTo>
                    <a:lnTo>
                      <a:pt x="68" y="78"/>
                    </a:lnTo>
                    <a:lnTo>
                      <a:pt x="72" y="84"/>
                    </a:lnTo>
                    <a:lnTo>
                      <a:pt x="77" y="88"/>
                    </a:lnTo>
                    <a:lnTo>
                      <a:pt x="65" y="92"/>
                    </a:lnTo>
                    <a:lnTo>
                      <a:pt x="48" y="90"/>
                    </a:lnTo>
                    <a:lnTo>
                      <a:pt x="43" y="87"/>
                    </a:lnTo>
                    <a:lnTo>
                      <a:pt x="17" y="87"/>
                    </a:lnTo>
                    <a:lnTo>
                      <a:pt x="16" y="88"/>
                    </a:lnTo>
                    <a:lnTo>
                      <a:pt x="12" y="84"/>
                    </a:lnTo>
                    <a:lnTo>
                      <a:pt x="7" y="84"/>
                    </a:lnTo>
                    <a:lnTo>
                      <a:pt x="4" y="85"/>
                    </a:lnTo>
                    <a:lnTo>
                      <a:pt x="0" y="87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2" y="70"/>
                    </a:lnTo>
                    <a:lnTo>
                      <a:pt x="4" y="67"/>
                    </a:lnTo>
                    <a:lnTo>
                      <a:pt x="5" y="61"/>
                    </a:lnTo>
                    <a:lnTo>
                      <a:pt x="7" y="58"/>
                    </a:lnTo>
                    <a:lnTo>
                      <a:pt x="11" y="54"/>
                    </a:lnTo>
                    <a:lnTo>
                      <a:pt x="13" y="50"/>
                    </a:lnTo>
                    <a:lnTo>
                      <a:pt x="13" y="46"/>
                    </a:lnTo>
                    <a:lnTo>
                      <a:pt x="13" y="42"/>
                    </a:lnTo>
                    <a:lnTo>
                      <a:pt x="11" y="40"/>
                    </a:lnTo>
                    <a:lnTo>
                      <a:pt x="10" y="35"/>
                    </a:lnTo>
                    <a:lnTo>
                      <a:pt x="7" y="31"/>
                    </a:lnTo>
                    <a:lnTo>
                      <a:pt x="8" y="30"/>
                    </a:lnTo>
                    <a:lnTo>
                      <a:pt x="10" y="27"/>
                    </a:lnTo>
                    <a:lnTo>
                      <a:pt x="8" y="20"/>
                    </a:lnTo>
                    <a:lnTo>
                      <a:pt x="7" y="15"/>
                    </a:lnTo>
                    <a:lnTo>
                      <a:pt x="4" y="12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8" y="9"/>
                    </a:lnTo>
                    <a:lnTo>
                      <a:pt x="11" y="9"/>
                    </a:lnTo>
                    <a:lnTo>
                      <a:pt x="31" y="9"/>
                    </a:lnTo>
                    <a:close/>
                    <a:moveTo>
                      <a:pt x="5" y="7"/>
                    </a:moveTo>
                    <a:lnTo>
                      <a:pt x="4" y="8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5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9" name="Figura a mano libera 17"/>
              <p:cNvSpPr>
                <a:spLocks/>
              </p:cNvSpPr>
              <p:nvPr/>
            </p:nvSpPr>
            <p:spPr bwMode="auto">
              <a:xfrm>
                <a:off x="2882900" y="5607050"/>
                <a:ext cx="80963" cy="58738"/>
              </a:xfrm>
              <a:custGeom>
                <a:avLst/>
                <a:gdLst>
                  <a:gd name="T0" fmla="*/ 17 w 51"/>
                  <a:gd name="T1" fmla="*/ 37 h 37"/>
                  <a:gd name="T2" fmla="*/ 12 w 51"/>
                  <a:gd name="T3" fmla="*/ 35 h 37"/>
                  <a:gd name="T4" fmla="*/ 10 w 51"/>
                  <a:gd name="T5" fmla="*/ 35 h 37"/>
                  <a:gd name="T6" fmla="*/ 7 w 51"/>
                  <a:gd name="T7" fmla="*/ 37 h 37"/>
                  <a:gd name="T8" fmla="*/ 4 w 51"/>
                  <a:gd name="T9" fmla="*/ 36 h 37"/>
                  <a:gd name="T10" fmla="*/ 3 w 51"/>
                  <a:gd name="T11" fmla="*/ 34 h 37"/>
                  <a:gd name="T12" fmla="*/ 0 w 51"/>
                  <a:gd name="T13" fmla="*/ 33 h 37"/>
                  <a:gd name="T14" fmla="*/ 0 w 51"/>
                  <a:gd name="T15" fmla="*/ 28 h 37"/>
                  <a:gd name="T16" fmla="*/ 1 w 51"/>
                  <a:gd name="T17" fmla="*/ 25 h 37"/>
                  <a:gd name="T18" fmla="*/ 1 w 51"/>
                  <a:gd name="T19" fmla="*/ 23 h 37"/>
                  <a:gd name="T20" fmla="*/ 6 w 51"/>
                  <a:gd name="T21" fmla="*/ 17 h 37"/>
                  <a:gd name="T22" fmla="*/ 7 w 51"/>
                  <a:gd name="T23" fmla="*/ 12 h 37"/>
                  <a:gd name="T24" fmla="*/ 10 w 51"/>
                  <a:gd name="T25" fmla="*/ 11 h 37"/>
                  <a:gd name="T26" fmla="*/ 12 w 51"/>
                  <a:gd name="T27" fmla="*/ 12 h 37"/>
                  <a:gd name="T28" fmla="*/ 16 w 51"/>
                  <a:gd name="T29" fmla="*/ 11 h 37"/>
                  <a:gd name="T30" fmla="*/ 16 w 51"/>
                  <a:gd name="T31" fmla="*/ 8 h 37"/>
                  <a:gd name="T32" fmla="*/ 22 w 51"/>
                  <a:gd name="T33" fmla="*/ 6 h 37"/>
                  <a:gd name="T34" fmla="*/ 23 w 51"/>
                  <a:gd name="T35" fmla="*/ 4 h 37"/>
                  <a:gd name="T36" fmla="*/ 29 w 51"/>
                  <a:gd name="T37" fmla="*/ 1 h 37"/>
                  <a:gd name="T38" fmla="*/ 33 w 51"/>
                  <a:gd name="T39" fmla="*/ 0 h 37"/>
                  <a:gd name="T40" fmla="*/ 34 w 51"/>
                  <a:gd name="T41" fmla="*/ 1 h 37"/>
                  <a:gd name="T42" fmla="*/ 39 w 51"/>
                  <a:gd name="T43" fmla="*/ 1 h 37"/>
                  <a:gd name="T44" fmla="*/ 39 w 51"/>
                  <a:gd name="T45" fmla="*/ 5 h 37"/>
                  <a:gd name="T46" fmla="*/ 39 w 51"/>
                  <a:gd name="T47" fmla="*/ 7 h 37"/>
                  <a:gd name="T48" fmla="*/ 42 w 51"/>
                  <a:gd name="T49" fmla="*/ 12 h 37"/>
                  <a:gd name="T50" fmla="*/ 44 w 51"/>
                  <a:gd name="T51" fmla="*/ 16 h 37"/>
                  <a:gd name="T52" fmla="*/ 51 w 51"/>
                  <a:gd name="T53" fmla="*/ 17 h 37"/>
                  <a:gd name="T54" fmla="*/ 51 w 51"/>
                  <a:gd name="T55" fmla="*/ 22 h 37"/>
                  <a:gd name="T56" fmla="*/ 50 w 51"/>
                  <a:gd name="T57" fmla="*/ 23 h 37"/>
                  <a:gd name="T58" fmla="*/ 46 w 51"/>
                  <a:gd name="T59" fmla="*/ 24 h 37"/>
                  <a:gd name="T60" fmla="*/ 45 w 51"/>
                  <a:gd name="T61" fmla="*/ 27 h 37"/>
                  <a:gd name="T62" fmla="*/ 42 w 51"/>
                  <a:gd name="T63" fmla="*/ 28 h 37"/>
                  <a:gd name="T64" fmla="*/ 36 w 51"/>
                  <a:gd name="T65" fmla="*/ 28 h 37"/>
                  <a:gd name="T66" fmla="*/ 34 w 51"/>
                  <a:gd name="T67" fmla="*/ 28 h 37"/>
                  <a:gd name="T68" fmla="*/ 32 w 51"/>
                  <a:gd name="T69" fmla="*/ 28 h 37"/>
                  <a:gd name="T70" fmla="*/ 28 w 51"/>
                  <a:gd name="T71" fmla="*/ 28 h 37"/>
                  <a:gd name="T72" fmla="*/ 17 w 51"/>
                  <a:gd name="T73" fmla="*/ 28 h 37"/>
                  <a:gd name="T74" fmla="*/ 16 w 51"/>
                  <a:gd name="T75" fmla="*/ 31 h 37"/>
                  <a:gd name="T76" fmla="*/ 17 w 51"/>
                  <a:gd name="T7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1" h="37">
                    <a:moveTo>
                      <a:pt x="17" y="37"/>
                    </a:moveTo>
                    <a:lnTo>
                      <a:pt x="12" y="35"/>
                    </a:lnTo>
                    <a:lnTo>
                      <a:pt x="10" y="35"/>
                    </a:lnTo>
                    <a:lnTo>
                      <a:pt x="7" y="37"/>
                    </a:lnTo>
                    <a:lnTo>
                      <a:pt x="4" y="36"/>
                    </a:lnTo>
                    <a:lnTo>
                      <a:pt x="3" y="34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1" y="25"/>
                    </a:lnTo>
                    <a:lnTo>
                      <a:pt x="1" y="23"/>
                    </a:lnTo>
                    <a:lnTo>
                      <a:pt x="6" y="17"/>
                    </a:lnTo>
                    <a:lnTo>
                      <a:pt x="7" y="12"/>
                    </a:lnTo>
                    <a:lnTo>
                      <a:pt x="10" y="11"/>
                    </a:lnTo>
                    <a:lnTo>
                      <a:pt x="12" y="12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22" y="6"/>
                    </a:lnTo>
                    <a:lnTo>
                      <a:pt x="23" y="4"/>
                    </a:lnTo>
                    <a:lnTo>
                      <a:pt x="29" y="1"/>
                    </a:lnTo>
                    <a:lnTo>
                      <a:pt x="33" y="0"/>
                    </a:lnTo>
                    <a:lnTo>
                      <a:pt x="34" y="1"/>
                    </a:lnTo>
                    <a:lnTo>
                      <a:pt x="39" y="1"/>
                    </a:lnTo>
                    <a:lnTo>
                      <a:pt x="39" y="5"/>
                    </a:lnTo>
                    <a:lnTo>
                      <a:pt x="39" y="7"/>
                    </a:lnTo>
                    <a:lnTo>
                      <a:pt x="42" y="12"/>
                    </a:lnTo>
                    <a:lnTo>
                      <a:pt x="44" y="16"/>
                    </a:lnTo>
                    <a:lnTo>
                      <a:pt x="51" y="17"/>
                    </a:lnTo>
                    <a:lnTo>
                      <a:pt x="51" y="22"/>
                    </a:lnTo>
                    <a:lnTo>
                      <a:pt x="50" y="23"/>
                    </a:lnTo>
                    <a:lnTo>
                      <a:pt x="46" y="24"/>
                    </a:lnTo>
                    <a:lnTo>
                      <a:pt x="45" y="27"/>
                    </a:lnTo>
                    <a:lnTo>
                      <a:pt x="42" y="28"/>
                    </a:lnTo>
                    <a:lnTo>
                      <a:pt x="36" y="28"/>
                    </a:lnTo>
                    <a:lnTo>
                      <a:pt x="34" y="28"/>
                    </a:lnTo>
                    <a:lnTo>
                      <a:pt x="32" y="28"/>
                    </a:lnTo>
                    <a:lnTo>
                      <a:pt x="28" y="28"/>
                    </a:lnTo>
                    <a:lnTo>
                      <a:pt x="17" y="28"/>
                    </a:lnTo>
                    <a:lnTo>
                      <a:pt x="16" y="31"/>
                    </a:lnTo>
                    <a:lnTo>
                      <a:pt x="17" y="3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" name="Figura a mano libera 19"/>
              <p:cNvSpPr>
                <a:spLocks/>
              </p:cNvSpPr>
              <p:nvPr/>
            </p:nvSpPr>
            <p:spPr bwMode="auto">
              <a:xfrm>
                <a:off x="3249613" y="5792788"/>
                <a:ext cx="19050" cy="23813"/>
              </a:xfrm>
              <a:custGeom>
                <a:avLst/>
                <a:gdLst>
                  <a:gd name="T0" fmla="*/ 2 w 12"/>
                  <a:gd name="T1" fmla="*/ 15 h 15"/>
                  <a:gd name="T2" fmla="*/ 1 w 12"/>
                  <a:gd name="T3" fmla="*/ 6 h 15"/>
                  <a:gd name="T4" fmla="*/ 0 w 12"/>
                  <a:gd name="T5" fmla="*/ 4 h 15"/>
                  <a:gd name="T6" fmla="*/ 4 w 12"/>
                  <a:gd name="T7" fmla="*/ 4 h 15"/>
                  <a:gd name="T8" fmla="*/ 6 w 12"/>
                  <a:gd name="T9" fmla="*/ 0 h 15"/>
                  <a:gd name="T10" fmla="*/ 10 w 12"/>
                  <a:gd name="T11" fmla="*/ 0 h 15"/>
                  <a:gd name="T12" fmla="*/ 10 w 12"/>
                  <a:gd name="T13" fmla="*/ 4 h 15"/>
                  <a:gd name="T14" fmla="*/ 12 w 12"/>
                  <a:gd name="T15" fmla="*/ 5 h 15"/>
                  <a:gd name="T16" fmla="*/ 12 w 12"/>
                  <a:gd name="T17" fmla="*/ 7 h 15"/>
                  <a:gd name="T18" fmla="*/ 10 w 12"/>
                  <a:gd name="T19" fmla="*/ 9 h 15"/>
                  <a:gd name="T20" fmla="*/ 7 w 12"/>
                  <a:gd name="T21" fmla="*/ 12 h 15"/>
                  <a:gd name="T22" fmla="*/ 5 w 12"/>
                  <a:gd name="T23" fmla="*/ 15 h 15"/>
                  <a:gd name="T24" fmla="*/ 2 w 12"/>
                  <a:gd name="T2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5">
                    <a:moveTo>
                      <a:pt x="2" y="15"/>
                    </a:moveTo>
                    <a:lnTo>
                      <a:pt x="1" y="6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4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" name="Figura a mano libera 20"/>
              <p:cNvSpPr>
                <a:spLocks/>
              </p:cNvSpPr>
              <p:nvPr/>
            </p:nvSpPr>
            <p:spPr bwMode="auto">
              <a:xfrm>
                <a:off x="2947988" y="5637213"/>
                <a:ext cx="33338" cy="65088"/>
              </a:xfrm>
              <a:custGeom>
                <a:avLst/>
                <a:gdLst>
                  <a:gd name="T0" fmla="*/ 14 w 21"/>
                  <a:gd name="T1" fmla="*/ 41 h 41"/>
                  <a:gd name="T2" fmla="*/ 8 w 21"/>
                  <a:gd name="T3" fmla="*/ 41 h 41"/>
                  <a:gd name="T4" fmla="*/ 6 w 21"/>
                  <a:gd name="T5" fmla="*/ 37 h 41"/>
                  <a:gd name="T6" fmla="*/ 6 w 21"/>
                  <a:gd name="T7" fmla="*/ 22 h 41"/>
                  <a:gd name="T8" fmla="*/ 5 w 21"/>
                  <a:gd name="T9" fmla="*/ 20 h 41"/>
                  <a:gd name="T10" fmla="*/ 5 w 21"/>
                  <a:gd name="T11" fmla="*/ 17 h 41"/>
                  <a:gd name="T12" fmla="*/ 3 w 21"/>
                  <a:gd name="T13" fmla="*/ 15 h 41"/>
                  <a:gd name="T14" fmla="*/ 0 w 21"/>
                  <a:gd name="T15" fmla="*/ 12 h 41"/>
                  <a:gd name="T16" fmla="*/ 1 w 21"/>
                  <a:gd name="T17" fmla="*/ 9 h 41"/>
                  <a:gd name="T18" fmla="*/ 4 w 21"/>
                  <a:gd name="T19" fmla="*/ 8 h 41"/>
                  <a:gd name="T20" fmla="*/ 5 w 21"/>
                  <a:gd name="T21" fmla="*/ 5 h 41"/>
                  <a:gd name="T22" fmla="*/ 9 w 21"/>
                  <a:gd name="T23" fmla="*/ 4 h 41"/>
                  <a:gd name="T24" fmla="*/ 10 w 21"/>
                  <a:gd name="T25" fmla="*/ 3 h 41"/>
                  <a:gd name="T26" fmla="*/ 12 w 21"/>
                  <a:gd name="T27" fmla="*/ 0 h 41"/>
                  <a:gd name="T28" fmla="*/ 15 w 21"/>
                  <a:gd name="T29" fmla="*/ 0 h 41"/>
                  <a:gd name="T30" fmla="*/ 20 w 21"/>
                  <a:gd name="T31" fmla="*/ 4 h 41"/>
                  <a:gd name="T32" fmla="*/ 20 w 21"/>
                  <a:gd name="T33" fmla="*/ 6 h 41"/>
                  <a:gd name="T34" fmla="*/ 21 w 21"/>
                  <a:gd name="T35" fmla="*/ 11 h 41"/>
                  <a:gd name="T36" fmla="*/ 20 w 21"/>
                  <a:gd name="T37" fmla="*/ 14 h 41"/>
                  <a:gd name="T38" fmla="*/ 21 w 21"/>
                  <a:gd name="T39" fmla="*/ 15 h 41"/>
                  <a:gd name="T40" fmla="*/ 17 w 21"/>
                  <a:gd name="T41" fmla="*/ 20 h 41"/>
                  <a:gd name="T42" fmla="*/ 15 w 21"/>
                  <a:gd name="T43" fmla="*/ 21 h 41"/>
                  <a:gd name="T44" fmla="*/ 14 w 21"/>
                  <a:gd name="T45" fmla="*/ 26 h 41"/>
                  <a:gd name="T46" fmla="*/ 14 w 21"/>
                  <a:gd name="T47" fmla="*/ 30 h 41"/>
                  <a:gd name="T48" fmla="*/ 14 w 21"/>
                  <a:gd name="T4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41">
                    <a:moveTo>
                      <a:pt x="14" y="41"/>
                    </a:moveTo>
                    <a:lnTo>
                      <a:pt x="8" y="41"/>
                    </a:lnTo>
                    <a:lnTo>
                      <a:pt x="6" y="37"/>
                    </a:lnTo>
                    <a:lnTo>
                      <a:pt x="6" y="22"/>
                    </a:lnTo>
                    <a:lnTo>
                      <a:pt x="5" y="20"/>
                    </a:lnTo>
                    <a:lnTo>
                      <a:pt x="5" y="17"/>
                    </a:lnTo>
                    <a:lnTo>
                      <a:pt x="3" y="15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4" y="8"/>
                    </a:lnTo>
                    <a:lnTo>
                      <a:pt x="5" y="5"/>
                    </a:lnTo>
                    <a:lnTo>
                      <a:pt x="9" y="4"/>
                    </a:lnTo>
                    <a:lnTo>
                      <a:pt x="10" y="3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20" y="4"/>
                    </a:lnTo>
                    <a:lnTo>
                      <a:pt x="20" y="6"/>
                    </a:lnTo>
                    <a:lnTo>
                      <a:pt x="21" y="11"/>
                    </a:lnTo>
                    <a:lnTo>
                      <a:pt x="20" y="14"/>
                    </a:lnTo>
                    <a:lnTo>
                      <a:pt x="21" y="15"/>
                    </a:lnTo>
                    <a:lnTo>
                      <a:pt x="17" y="20"/>
                    </a:lnTo>
                    <a:lnTo>
                      <a:pt x="15" y="21"/>
                    </a:lnTo>
                    <a:lnTo>
                      <a:pt x="14" y="26"/>
                    </a:lnTo>
                    <a:lnTo>
                      <a:pt x="14" y="30"/>
                    </a:lnTo>
                    <a:lnTo>
                      <a:pt x="14" y="4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9" name="Figura a mano libera 26"/>
              <p:cNvSpPr>
                <a:spLocks/>
              </p:cNvSpPr>
              <p:nvPr/>
            </p:nvSpPr>
            <p:spPr bwMode="auto">
              <a:xfrm>
                <a:off x="3151188" y="5957888"/>
                <a:ext cx="101600" cy="106363"/>
              </a:xfrm>
              <a:custGeom>
                <a:avLst/>
                <a:gdLst>
                  <a:gd name="T0" fmla="*/ 39 w 64"/>
                  <a:gd name="T1" fmla="*/ 6 h 67"/>
                  <a:gd name="T2" fmla="*/ 40 w 64"/>
                  <a:gd name="T3" fmla="*/ 7 h 67"/>
                  <a:gd name="T4" fmla="*/ 43 w 64"/>
                  <a:gd name="T5" fmla="*/ 12 h 67"/>
                  <a:gd name="T6" fmla="*/ 50 w 64"/>
                  <a:gd name="T7" fmla="*/ 19 h 67"/>
                  <a:gd name="T8" fmla="*/ 53 w 64"/>
                  <a:gd name="T9" fmla="*/ 21 h 67"/>
                  <a:gd name="T10" fmla="*/ 53 w 64"/>
                  <a:gd name="T11" fmla="*/ 23 h 67"/>
                  <a:gd name="T12" fmla="*/ 56 w 64"/>
                  <a:gd name="T13" fmla="*/ 27 h 67"/>
                  <a:gd name="T14" fmla="*/ 61 w 64"/>
                  <a:gd name="T15" fmla="*/ 28 h 67"/>
                  <a:gd name="T16" fmla="*/ 64 w 64"/>
                  <a:gd name="T17" fmla="*/ 32 h 67"/>
                  <a:gd name="T18" fmla="*/ 55 w 64"/>
                  <a:gd name="T19" fmla="*/ 36 h 67"/>
                  <a:gd name="T20" fmla="*/ 50 w 64"/>
                  <a:gd name="T21" fmla="*/ 42 h 67"/>
                  <a:gd name="T22" fmla="*/ 47 w 64"/>
                  <a:gd name="T23" fmla="*/ 47 h 67"/>
                  <a:gd name="T24" fmla="*/ 45 w 64"/>
                  <a:gd name="T25" fmla="*/ 50 h 67"/>
                  <a:gd name="T26" fmla="*/ 41 w 64"/>
                  <a:gd name="T27" fmla="*/ 51 h 67"/>
                  <a:gd name="T28" fmla="*/ 40 w 64"/>
                  <a:gd name="T29" fmla="*/ 54 h 67"/>
                  <a:gd name="T30" fmla="*/ 39 w 64"/>
                  <a:gd name="T31" fmla="*/ 57 h 67"/>
                  <a:gd name="T32" fmla="*/ 35 w 64"/>
                  <a:gd name="T33" fmla="*/ 58 h 67"/>
                  <a:gd name="T34" fmla="*/ 29 w 64"/>
                  <a:gd name="T35" fmla="*/ 58 h 67"/>
                  <a:gd name="T36" fmla="*/ 27 w 64"/>
                  <a:gd name="T37" fmla="*/ 56 h 67"/>
                  <a:gd name="T38" fmla="*/ 23 w 64"/>
                  <a:gd name="T39" fmla="*/ 54 h 67"/>
                  <a:gd name="T40" fmla="*/ 21 w 64"/>
                  <a:gd name="T41" fmla="*/ 57 h 67"/>
                  <a:gd name="T42" fmla="*/ 18 w 64"/>
                  <a:gd name="T43" fmla="*/ 61 h 67"/>
                  <a:gd name="T44" fmla="*/ 16 w 64"/>
                  <a:gd name="T45" fmla="*/ 62 h 67"/>
                  <a:gd name="T46" fmla="*/ 12 w 64"/>
                  <a:gd name="T47" fmla="*/ 65 h 67"/>
                  <a:gd name="T48" fmla="*/ 8 w 64"/>
                  <a:gd name="T49" fmla="*/ 67 h 67"/>
                  <a:gd name="T50" fmla="*/ 6 w 64"/>
                  <a:gd name="T51" fmla="*/ 64 h 67"/>
                  <a:gd name="T52" fmla="*/ 6 w 64"/>
                  <a:gd name="T53" fmla="*/ 59 h 67"/>
                  <a:gd name="T54" fmla="*/ 3 w 64"/>
                  <a:gd name="T55" fmla="*/ 52 h 67"/>
                  <a:gd name="T56" fmla="*/ 0 w 64"/>
                  <a:gd name="T57" fmla="*/ 51 h 67"/>
                  <a:gd name="T58" fmla="*/ 0 w 64"/>
                  <a:gd name="T59" fmla="*/ 30 h 67"/>
                  <a:gd name="T60" fmla="*/ 8 w 64"/>
                  <a:gd name="T61" fmla="*/ 29 h 67"/>
                  <a:gd name="T62" fmla="*/ 8 w 64"/>
                  <a:gd name="T63" fmla="*/ 4 h 67"/>
                  <a:gd name="T64" fmla="*/ 12 w 64"/>
                  <a:gd name="T65" fmla="*/ 4 h 67"/>
                  <a:gd name="T66" fmla="*/ 23 w 64"/>
                  <a:gd name="T67" fmla="*/ 1 h 67"/>
                  <a:gd name="T68" fmla="*/ 26 w 64"/>
                  <a:gd name="T69" fmla="*/ 5 h 67"/>
                  <a:gd name="T70" fmla="*/ 29 w 64"/>
                  <a:gd name="T71" fmla="*/ 1 h 67"/>
                  <a:gd name="T72" fmla="*/ 32 w 64"/>
                  <a:gd name="T73" fmla="*/ 1 h 67"/>
                  <a:gd name="T74" fmla="*/ 35 w 64"/>
                  <a:gd name="T75" fmla="*/ 0 h 67"/>
                  <a:gd name="T76" fmla="*/ 37 w 64"/>
                  <a:gd name="T77" fmla="*/ 1 h 67"/>
                  <a:gd name="T78" fmla="*/ 39 w 64"/>
                  <a:gd name="T79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7">
                    <a:moveTo>
                      <a:pt x="39" y="6"/>
                    </a:moveTo>
                    <a:lnTo>
                      <a:pt x="40" y="7"/>
                    </a:lnTo>
                    <a:lnTo>
                      <a:pt x="43" y="12"/>
                    </a:lnTo>
                    <a:lnTo>
                      <a:pt x="50" y="19"/>
                    </a:lnTo>
                    <a:lnTo>
                      <a:pt x="53" y="21"/>
                    </a:lnTo>
                    <a:lnTo>
                      <a:pt x="53" y="23"/>
                    </a:lnTo>
                    <a:lnTo>
                      <a:pt x="56" y="27"/>
                    </a:lnTo>
                    <a:lnTo>
                      <a:pt x="61" y="28"/>
                    </a:lnTo>
                    <a:lnTo>
                      <a:pt x="64" y="32"/>
                    </a:lnTo>
                    <a:lnTo>
                      <a:pt x="55" y="36"/>
                    </a:lnTo>
                    <a:lnTo>
                      <a:pt x="50" y="42"/>
                    </a:lnTo>
                    <a:lnTo>
                      <a:pt x="47" y="47"/>
                    </a:lnTo>
                    <a:lnTo>
                      <a:pt x="45" y="50"/>
                    </a:lnTo>
                    <a:lnTo>
                      <a:pt x="41" y="51"/>
                    </a:lnTo>
                    <a:lnTo>
                      <a:pt x="40" y="54"/>
                    </a:lnTo>
                    <a:lnTo>
                      <a:pt x="39" y="57"/>
                    </a:lnTo>
                    <a:lnTo>
                      <a:pt x="35" y="58"/>
                    </a:lnTo>
                    <a:lnTo>
                      <a:pt x="29" y="58"/>
                    </a:lnTo>
                    <a:lnTo>
                      <a:pt x="27" y="56"/>
                    </a:lnTo>
                    <a:lnTo>
                      <a:pt x="23" y="54"/>
                    </a:lnTo>
                    <a:lnTo>
                      <a:pt x="21" y="57"/>
                    </a:lnTo>
                    <a:lnTo>
                      <a:pt x="18" y="61"/>
                    </a:lnTo>
                    <a:lnTo>
                      <a:pt x="16" y="62"/>
                    </a:lnTo>
                    <a:lnTo>
                      <a:pt x="12" y="65"/>
                    </a:lnTo>
                    <a:lnTo>
                      <a:pt x="8" y="67"/>
                    </a:lnTo>
                    <a:lnTo>
                      <a:pt x="6" y="64"/>
                    </a:lnTo>
                    <a:lnTo>
                      <a:pt x="6" y="59"/>
                    </a:lnTo>
                    <a:lnTo>
                      <a:pt x="3" y="52"/>
                    </a:lnTo>
                    <a:lnTo>
                      <a:pt x="0" y="51"/>
                    </a:lnTo>
                    <a:lnTo>
                      <a:pt x="0" y="30"/>
                    </a:lnTo>
                    <a:lnTo>
                      <a:pt x="8" y="29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23" y="1"/>
                    </a:lnTo>
                    <a:lnTo>
                      <a:pt x="26" y="5"/>
                    </a:lnTo>
                    <a:lnTo>
                      <a:pt x="29" y="1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37" y="1"/>
                    </a:lnTo>
                    <a:lnTo>
                      <a:pt x="39" y="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3" name="Figura a mano libera 30"/>
              <p:cNvSpPr>
                <a:spLocks/>
              </p:cNvSpPr>
              <p:nvPr/>
            </p:nvSpPr>
            <p:spPr bwMode="auto">
              <a:xfrm>
                <a:off x="3071813" y="5711825"/>
                <a:ext cx="200025" cy="198438"/>
              </a:xfrm>
              <a:custGeom>
                <a:avLst/>
                <a:gdLst>
                  <a:gd name="T0" fmla="*/ 124 w 126"/>
                  <a:gd name="T1" fmla="*/ 20 h 125"/>
                  <a:gd name="T2" fmla="*/ 124 w 126"/>
                  <a:gd name="T3" fmla="*/ 23 h 125"/>
                  <a:gd name="T4" fmla="*/ 119 w 126"/>
                  <a:gd name="T5" fmla="*/ 28 h 125"/>
                  <a:gd name="T6" fmla="*/ 117 w 126"/>
                  <a:gd name="T7" fmla="*/ 37 h 125"/>
                  <a:gd name="T8" fmla="*/ 116 w 126"/>
                  <a:gd name="T9" fmla="*/ 44 h 125"/>
                  <a:gd name="T10" fmla="*/ 113 w 126"/>
                  <a:gd name="T11" fmla="*/ 50 h 125"/>
                  <a:gd name="T12" fmla="*/ 112 w 126"/>
                  <a:gd name="T13" fmla="*/ 55 h 125"/>
                  <a:gd name="T14" fmla="*/ 114 w 126"/>
                  <a:gd name="T15" fmla="*/ 66 h 125"/>
                  <a:gd name="T16" fmla="*/ 114 w 126"/>
                  <a:gd name="T17" fmla="*/ 75 h 125"/>
                  <a:gd name="T18" fmla="*/ 120 w 126"/>
                  <a:gd name="T19" fmla="*/ 83 h 125"/>
                  <a:gd name="T20" fmla="*/ 120 w 126"/>
                  <a:gd name="T21" fmla="*/ 91 h 125"/>
                  <a:gd name="T22" fmla="*/ 109 w 126"/>
                  <a:gd name="T23" fmla="*/ 92 h 125"/>
                  <a:gd name="T24" fmla="*/ 109 w 126"/>
                  <a:gd name="T25" fmla="*/ 100 h 125"/>
                  <a:gd name="T26" fmla="*/ 107 w 126"/>
                  <a:gd name="T27" fmla="*/ 115 h 125"/>
                  <a:gd name="T28" fmla="*/ 114 w 126"/>
                  <a:gd name="T29" fmla="*/ 119 h 125"/>
                  <a:gd name="T30" fmla="*/ 117 w 126"/>
                  <a:gd name="T31" fmla="*/ 125 h 125"/>
                  <a:gd name="T32" fmla="*/ 108 w 126"/>
                  <a:gd name="T33" fmla="*/ 121 h 125"/>
                  <a:gd name="T34" fmla="*/ 101 w 126"/>
                  <a:gd name="T35" fmla="*/ 116 h 125"/>
                  <a:gd name="T36" fmla="*/ 95 w 126"/>
                  <a:gd name="T37" fmla="*/ 115 h 125"/>
                  <a:gd name="T38" fmla="*/ 88 w 126"/>
                  <a:gd name="T39" fmla="*/ 112 h 125"/>
                  <a:gd name="T40" fmla="*/ 80 w 126"/>
                  <a:gd name="T41" fmla="*/ 112 h 125"/>
                  <a:gd name="T42" fmla="*/ 78 w 126"/>
                  <a:gd name="T43" fmla="*/ 109 h 125"/>
                  <a:gd name="T44" fmla="*/ 71 w 126"/>
                  <a:gd name="T45" fmla="*/ 109 h 125"/>
                  <a:gd name="T46" fmla="*/ 66 w 126"/>
                  <a:gd name="T47" fmla="*/ 110 h 125"/>
                  <a:gd name="T48" fmla="*/ 64 w 126"/>
                  <a:gd name="T49" fmla="*/ 100 h 125"/>
                  <a:gd name="T50" fmla="*/ 65 w 126"/>
                  <a:gd name="T51" fmla="*/ 91 h 125"/>
                  <a:gd name="T52" fmla="*/ 64 w 126"/>
                  <a:gd name="T53" fmla="*/ 84 h 125"/>
                  <a:gd name="T54" fmla="*/ 55 w 126"/>
                  <a:gd name="T55" fmla="*/ 81 h 125"/>
                  <a:gd name="T56" fmla="*/ 52 w 126"/>
                  <a:gd name="T57" fmla="*/ 83 h 125"/>
                  <a:gd name="T58" fmla="*/ 45 w 126"/>
                  <a:gd name="T59" fmla="*/ 87 h 125"/>
                  <a:gd name="T60" fmla="*/ 41 w 126"/>
                  <a:gd name="T61" fmla="*/ 87 h 125"/>
                  <a:gd name="T62" fmla="*/ 35 w 126"/>
                  <a:gd name="T63" fmla="*/ 90 h 125"/>
                  <a:gd name="T64" fmla="*/ 31 w 126"/>
                  <a:gd name="T65" fmla="*/ 84 h 125"/>
                  <a:gd name="T66" fmla="*/ 27 w 126"/>
                  <a:gd name="T67" fmla="*/ 75 h 125"/>
                  <a:gd name="T68" fmla="*/ 4 w 126"/>
                  <a:gd name="T69" fmla="*/ 75 h 125"/>
                  <a:gd name="T70" fmla="*/ 0 w 126"/>
                  <a:gd name="T71" fmla="*/ 77 h 125"/>
                  <a:gd name="T72" fmla="*/ 1 w 126"/>
                  <a:gd name="T73" fmla="*/ 73 h 125"/>
                  <a:gd name="T74" fmla="*/ 2 w 126"/>
                  <a:gd name="T75" fmla="*/ 69 h 125"/>
                  <a:gd name="T76" fmla="*/ 7 w 126"/>
                  <a:gd name="T77" fmla="*/ 68 h 125"/>
                  <a:gd name="T78" fmla="*/ 12 w 126"/>
                  <a:gd name="T79" fmla="*/ 66 h 125"/>
                  <a:gd name="T80" fmla="*/ 15 w 126"/>
                  <a:gd name="T81" fmla="*/ 69 h 125"/>
                  <a:gd name="T82" fmla="*/ 23 w 126"/>
                  <a:gd name="T83" fmla="*/ 61 h 125"/>
                  <a:gd name="T84" fmla="*/ 25 w 126"/>
                  <a:gd name="T85" fmla="*/ 54 h 125"/>
                  <a:gd name="T86" fmla="*/ 31 w 126"/>
                  <a:gd name="T87" fmla="*/ 44 h 125"/>
                  <a:gd name="T88" fmla="*/ 36 w 126"/>
                  <a:gd name="T89" fmla="*/ 38 h 125"/>
                  <a:gd name="T90" fmla="*/ 37 w 126"/>
                  <a:gd name="T91" fmla="*/ 33 h 125"/>
                  <a:gd name="T92" fmla="*/ 37 w 126"/>
                  <a:gd name="T93" fmla="*/ 23 h 125"/>
                  <a:gd name="T94" fmla="*/ 41 w 126"/>
                  <a:gd name="T95" fmla="*/ 16 h 125"/>
                  <a:gd name="T96" fmla="*/ 42 w 126"/>
                  <a:gd name="T97" fmla="*/ 8 h 125"/>
                  <a:gd name="T98" fmla="*/ 48 w 126"/>
                  <a:gd name="T99" fmla="*/ 2 h 125"/>
                  <a:gd name="T100" fmla="*/ 58 w 126"/>
                  <a:gd name="T101" fmla="*/ 6 h 125"/>
                  <a:gd name="T102" fmla="*/ 67 w 126"/>
                  <a:gd name="T103" fmla="*/ 9 h 125"/>
                  <a:gd name="T104" fmla="*/ 71 w 126"/>
                  <a:gd name="T105" fmla="*/ 4 h 125"/>
                  <a:gd name="T106" fmla="*/ 80 w 126"/>
                  <a:gd name="T107" fmla="*/ 2 h 125"/>
                  <a:gd name="T108" fmla="*/ 85 w 126"/>
                  <a:gd name="T109" fmla="*/ 3 h 125"/>
                  <a:gd name="T110" fmla="*/ 89 w 126"/>
                  <a:gd name="T111" fmla="*/ 0 h 125"/>
                  <a:gd name="T112" fmla="*/ 99 w 126"/>
                  <a:gd name="T113" fmla="*/ 2 h 125"/>
                  <a:gd name="T114" fmla="*/ 105 w 126"/>
                  <a:gd name="T115" fmla="*/ 6 h 125"/>
                  <a:gd name="T116" fmla="*/ 109 w 126"/>
                  <a:gd name="T117" fmla="*/ 5 h 125"/>
                  <a:gd name="T118" fmla="*/ 117 w 126"/>
                  <a:gd name="T119" fmla="*/ 5 h 125"/>
                  <a:gd name="T120" fmla="*/ 124 w 126"/>
                  <a:gd name="T121" fmla="*/ 1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" h="125">
                    <a:moveTo>
                      <a:pt x="124" y="12"/>
                    </a:moveTo>
                    <a:lnTo>
                      <a:pt x="124" y="20"/>
                    </a:lnTo>
                    <a:lnTo>
                      <a:pt x="126" y="21"/>
                    </a:lnTo>
                    <a:lnTo>
                      <a:pt x="124" y="23"/>
                    </a:lnTo>
                    <a:lnTo>
                      <a:pt x="122" y="25"/>
                    </a:lnTo>
                    <a:lnTo>
                      <a:pt x="119" y="28"/>
                    </a:lnTo>
                    <a:lnTo>
                      <a:pt x="118" y="32"/>
                    </a:lnTo>
                    <a:lnTo>
                      <a:pt x="117" y="37"/>
                    </a:lnTo>
                    <a:lnTo>
                      <a:pt x="116" y="39"/>
                    </a:lnTo>
                    <a:lnTo>
                      <a:pt x="116" y="44"/>
                    </a:lnTo>
                    <a:lnTo>
                      <a:pt x="114" y="46"/>
                    </a:lnTo>
                    <a:lnTo>
                      <a:pt x="113" y="50"/>
                    </a:lnTo>
                    <a:lnTo>
                      <a:pt x="113" y="51"/>
                    </a:lnTo>
                    <a:lnTo>
                      <a:pt x="112" y="55"/>
                    </a:lnTo>
                    <a:lnTo>
                      <a:pt x="113" y="57"/>
                    </a:lnTo>
                    <a:lnTo>
                      <a:pt x="114" y="66"/>
                    </a:lnTo>
                    <a:lnTo>
                      <a:pt x="116" y="72"/>
                    </a:lnTo>
                    <a:lnTo>
                      <a:pt x="114" y="75"/>
                    </a:lnTo>
                    <a:lnTo>
                      <a:pt x="116" y="79"/>
                    </a:lnTo>
                    <a:lnTo>
                      <a:pt x="120" y="83"/>
                    </a:lnTo>
                    <a:lnTo>
                      <a:pt x="124" y="91"/>
                    </a:lnTo>
                    <a:lnTo>
                      <a:pt x="120" y="91"/>
                    </a:lnTo>
                    <a:lnTo>
                      <a:pt x="112" y="92"/>
                    </a:lnTo>
                    <a:lnTo>
                      <a:pt x="109" y="92"/>
                    </a:lnTo>
                    <a:lnTo>
                      <a:pt x="108" y="97"/>
                    </a:lnTo>
                    <a:lnTo>
                      <a:pt x="109" y="100"/>
                    </a:lnTo>
                    <a:lnTo>
                      <a:pt x="108" y="108"/>
                    </a:lnTo>
                    <a:lnTo>
                      <a:pt x="107" y="115"/>
                    </a:lnTo>
                    <a:lnTo>
                      <a:pt x="109" y="116"/>
                    </a:lnTo>
                    <a:lnTo>
                      <a:pt x="114" y="119"/>
                    </a:lnTo>
                    <a:lnTo>
                      <a:pt x="116" y="118"/>
                    </a:lnTo>
                    <a:lnTo>
                      <a:pt x="117" y="125"/>
                    </a:lnTo>
                    <a:lnTo>
                      <a:pt x="112" y="125"/>
                    </a:lnTo>
                    <a:lnTo>
                      <a:pt x="108" y="121"/>
                    </a:lnTo>
                    <a:lnTo>
                      <a:pt x="106" y="118"/>
                    </a:lnTo>
                    <a:lnTo>
                      <a:pt x="101" y="116"/>
                    </a:lnTo>
                    <a:lnTo>
                      <a:pt x="100" y="114"/>
                    </a:lnTo>
                    <a:lnTo>
                      <a:pt x="95" y="115"/>
                    </a:lnTo>
                    <a:lnTo>
                      <a:pt x="90" y="115"/>
                    </a:lnTo>
                    <a:lnTo>
                      <a:pt x="88" y="112"/>
                    </a:lnTo>
                    <a:lnTo>
                      <a:pt x="84" y="110"/>
                    </a:lnTo>
                    <a:lnTo>
                      <a:pt x="80" y="112"/>
                    </a:lnTo>
                    <a:lnTo>
                      <a:pt x="80" y="109"/>
                    </a:lnTo>
                    <a:lnTo>
                      <a:pt x="78" y="109"/>
                    </a:lnTo>
                    <a:lnTo>
                      <a:pt x="74" y="108"/>
                    </a:lnTo>
                    <a:lnTo>
                      <a:pt x="71" y="109"/>
                    </a:lnTo>
                    <a:lnTo>
                      <a:pt x="67" y="109"/>
                    </a:lnTo>
                    <a:lnTo>
                      <a:pt x="66" y="110"/>
                    </a:lnTo>
                    <a:lnTo>
                      <a:pt x="66" y="102"/>
                    </a:lnTo>
                    <a:lnTo>
                      <a:pt x="64" y="100"/>
                    </a:lnTo>
                    <a:lnTo>
                      <a:pt x="64" y="95"/>
                    </a:lnTo>
                    <a:lnTo>
                      <a:pt x="65" y="91"/>
                    </a:lnTo>
                    <a:lnTo>
                      <a:pt x="64" y="89"/>
                    </a:lnTo>
                    <a:lnTo>
                      <a:pt x="64" y="84"/>
                    </a:lnTo>
                    <a:lnTo>
                      <a:pt x="55" y="84"/>
                    </a:lnTo>
                    <a:lnTo>
                      <a:pt x="55" y="81"/>
                    </a:lnTo>
                    <a:lnTo>
                      <a:pt x="52" y="81"/>
                    </a:lnTo>
                    <a:lnTo>
                      <a:pt x="52" y="83"/>
                    </a:lnTo>
                    <a:lnTo>
                      <a:pt x="48" y="84"/>
                    </a:lnTo>
                    <a:lnTo>
                      <a:pt x="45" y="87"/>
                    </a:lnTo>
                    <a:lnTo>
                      <a:pt x="45" y="89"/>
                    </a:lnTo>
                    <a:lnTo>
                      <a:pt x="41" y="87"/>
                    </a:lnTo>
                    <a:lnTo>
                      <a:pt x="39" y="89"/>
                    </a:lnTo>
                    <a:lnTo>
                      <a:pt x="35" y="90"/>
                    </a:lnTo>
                    <a:lnTo>
                      <a:pt x="32" y="86"/>
                    </a:lnTo>
                    <a:lnTo>
                      <a:pt x="31" y="84"/>
                    </a:lnTo>
                    <a:lnTo>
                      <a:pt x="29" y="80"/>
                    </a:lnTo>
                    <a:lnTo>
                      <a:pt x="27" y="75"/>
                    </a:lnTo>
                    <a:lnTo>
                      <a:pt x="7" y="74"/>
                    </a:lnTo>
                    <a:lnTo>
                      <a:pt x="4" y="75"/>
                    </a:lnTo>
                    <a:lnTo>
                      <a:pt x="3" y="75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1" y="73"/>
                    </a:lnTo>
                    <a:lnTo>
                      <a:pt x="1" y="70"/>
                    </a:lnTo>
                    <a:lnTo>
                      <a:pt x="2" y="69"/>
                    </a:lnTo>
                    <a:lnTo>
                      <a:pt x="4" y="67"/>
                    </a:lnTo>
                    <a:lnTo>
                      <a:pt x="7" y="68"/>
                    </a:lnTo>
                    <a:lnTo>
                      <a:pt x="8" y="66"/>
                    </a:lnTo>
                    <a:lnTo>
                      <a:pt x="12" y="66"/>
                    </a:lnTo>
                    <a:lnTo>
                      <a:pt x="13" y="68"/>
                    </a:lnTo>
                    <a:lnTo>
                      <a:pt x="15" y="69"/>
                    </a:lnTo>
                    <a:lnTo>
                      <a:pt x="19" y="64"/>
                    </a:lnTo>
                    <a:lnTo>
                      <a:pt x="23" y="61"/>
                    </a:lnTo>
                    <a:lnTo>
                      <a:pt x="25" y="60"/>
                    </a:lnTo>
                    <a:lnTo>
                      <a:pt x="25" y="54"/>
                    </a:lnTo>
                    <a:lnTo>
                      <a:pt x="27" y="48"/>
                    </a:lnTo>
                    <a:lnTo>
                      <a:pt x="31" y="44"/>
                    </a:lnTo>
                    <a:lnTo>
                      <a:pt x="35" y="40"/>
                    </a:lnTo>
                    <a:lnTo>
                      <a:pt x="36" y="38"/>
                    </a:lnTo>
                    <a:lnTo>
                      <a:pt x="36" y="35"/>
                    </a:lnTo>
                    <a:lnTo>
                      <a:pt x="37" y="33"/>
                    </a:lnTo>
                    <a:lnTo>
                      <a:pt x="37" y="29"/>
                    </a:lnTo>
                    <a:lnTo>
                      <a:pt x="37" y="23"/>
                    </a:lnTo>
                    <a:lnTo>
                      <a:pt x="38" y="20"/>
                    </a:lnTo>
                    <a:lnTo>
                      <a:pt x="41" y="16"/>
                    </a:lnTo>
                    <a:lnTo>
                      <a:pt x="41" y="12"/>
                    </a:lnTo>
                    <a:lnTo>
                      <a:pt x="42" y="8"/>
                    </a:lnTo>
                    <a:lnTo>
                      <a:pt x="44" y="4"/>
                    </a:lnTo>
                    <a:lnTo>
                      <a:pt x="48" y="2"/>
                    </a:lnTo>
                    <a:lnTo>
                      <a:pt x="54" y="4"/>
                    </a:lnTo>
                    <a:lnTo>
                      <a:pt x="58" y="6"/>
                    </a:lnTo>
                    <a:lnTo>
                      <a:pt x="62" y="8"/>
                    </a:lnTo>
                    <a:lnTo>
                      <a:pt x="67" y="9"/>
                    </a:lnTo>
                    <a:lnTo>
                      <a:pt x="70" y="5"/>
                    </a:lnTo>
                    <a:lnTo>
                      <a:pt x="71" y="4"/>
                    </a:lnTo>
                    <a:lnTo>
                      <a:pt x="73" y="5"/>
                    </a:lnTo>
                    <a:lnTo>
                      <a:pt x="80" y="2"/>
                    </a:lnTo>
                    <a:lnTo>
                      <a:pt x="84" y="3"/>
                    </a:lnTo>
                    <a:lnTo>
                      <a:pt x="85" y="3"/>
                    </a:lnTo>
                    <a:lnTo>
                      <a:pt x="87" y="2"/>
                    </a:lnTo>
                    <a:lnTo>
                      <a:pt x="89" y="0"/>
                    </a:lnTo>
                    <a:lnTo>
                      <a:pt x="95" y="2"/>
                    </a:lnTo>
                    <a:lnTo>
                      <a:pt x="99" y="2"/>
                    </a:lnTo>
                    <a:lnTo>
                      <a:pt x="101" y="0"/>
                    </a:lnTo>
                    <a:lnTo>
                      <a:pt x="105" y="6"/>
                    </a:lnTo>
                    <a:lnTo>
                      <a:pt x="108" y="6"/>
                    </a:lnTo>
                    <a:lnTo>
                      <a:pt x="109" y="5"/>
                    </a:lnTo>
                    <a:lnTo>
                      <a:pt x="113" y="6"/>
                    </a:lnTo>
                    <a:lnTo>
                      <a:pt x="117" y="5"/>
                    </a:lnTo>
                    <a:lnTo>
                      <a:pt x="118" y="8"/>
                    </a:lnTo>
                    <a:lnTo>
                      <a:pt x="124" y="1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4" name="Figura a mano libera 31"/>
              <p:cNvSpPr>
                <a:spLocks/>
              </p:cNvSpPr>
              <p:nvPr/>
            </p:nvSpPr>
            <p:spPr bwMode="auto">
              <a:xfrm>
                <a:off x="3094038" y="5649913"/>
                <a:ext cx="138113" cy="95250"/>
              </a:xfrm>
              <a:custGeom>
                <a:avLst/>
                <a:gdLst>
                  <a:gd name="T0" fmla="*/ 6 w 87"/>
                  <a:gd name="T1" fmla="*/ 25 h 60"/>
                  <a:gd name="T2" fmla="*/ 11 w 87"/>
                  <a:gd name="T3" fmla="*/ 25 h 60"/>
                  <a:gd name="T4" fmla="*/ 12 w 87"/>
                  <a:gd name="T5" fmla="*/ 22 h 60"/>
                  <a:gd name="T6" fmla="*/ 13 w 87"/>
                  <a:gd name="T7" fmla="*/ 22 h 60"/>
                  <a:gd name="T8" fmla="*/ 16 w 87"/>
                  <a:gd name="T9" fmla="*/ 25 h 60"/>
                  <a:gd name="T10" fmla="*/ 24 w 87"/>
                  <a:gd name="T11" fmla="*/ 21 h 60"/>
                  <a:gd name="T12" fmla="*/ 27 w 87"/>
                  <a:gd name="T13" fmla="*/ 19 h 60"/>
                  <a:gd name="T14" fmla="*/ 30 w 87"/>
                  <a:gd name="T15" fmla="*/ 16 h 60"/>
                  <a:gd name="T16" fmla="*/ 29 w 87"/>
                  <a:gd name="T17" fmla="*/ 14 h 60"/>
                  <a:gd name="T18" fmla="*/ 31 w 87"/>
                  <a:gd name="T19" fmla="*/ 14 h 60"/>
                  <a:gd name="T20" fmla="*/ 38 w 87"/>
                  <a:gd name="T21" fmla="*/ 14 h 60"/>
                  <a:gd name="T22" fmla="*/ 45 w 87"/>
                  <a:gd name="T23" fmla="*/ 12 h 60"/>
                  <a:gd name="T24" fmla="*/ 50 w 87"/>
                  <a:gd name="T25" fmla="*/ 3 h 60"/>
                  <a:gd name="T26" fmla="*/ 52 w 87"/>
                  <a:gd name="T27" fmla="*/ 1 h 60"/>
                  <a:gd name="T28" fmla="*/ 57 w 87"/>
                  <a:gd name="T29" fmla="*/ 0 h 60"/>
                  <a:gd name="T30" fmla="*/ 58 w 87"/>
                  <a:gd name="T31" fmla="*/ 3 h 60"/>
                  <a:gd name="T32" fmla="*/ 62 w 87"/>
                  <a:gd name="T33" fmla="*/ 7 h 60"/>
                  <a:gd name="T34" fmla="*/ 62 w 87"/>
                  <a:gd name="T35" fmla="*/ 9 h 60"/>
                  <a:gd name="T36" fmla="*/ 60 w 87"/>
                  <a:gd name="T37" fmla="*/ 13 h 60"/>
                  <a:gd name="T38" fmla="*/ 60 w 87"/>
                  <a:gd name="T39" fmla="*/ 14 h 60"/>
                  <a:gd name="T40" fmla="*/ 63 w 87"/>
                  <a:gd name="T41" fmla="*/ 16 h 60"/>
                  <a:gd name="T42" fmla="*/ 68 w 87"/>
                  <a:gd name="T43" fmla="*/ 20 h 60"/>
                  <a:gd name="T44" fmla="*/ 71 w 87"/>
                  <a:gd name="T45" fmla="*/ 22 h 60"/>
                  <a:gd name="T46" fmla="*/ 71 w 87"/>
                  <a:gd name="T47" fmla="*/ 25 h 60"/>
                  <a:gd name="T48" fmla="*/ 76 w 87"/>
                  <a:gd name="T49" fmla="*/ 29 h 60"/>
                  <a:gd name="T50" fmla="*/ 79 w 87"/>
                  <a:gd name="T51" fmla="*/ 31 h 60"/>
                  <a:gd name="T52" fmla="*/ 81 w 87"/>
                  <a:gd name="T53" fmla="*/ 35 h 60"/>
                  <a:gd name="T54" fmla="*/ 86 w 87"/>
                  <a:gd name="T55" fmla="*/ 37 h 60"/>
                  <a:gd name="T56" fmla="*/ 87 w 87"/>
                  <a:gd name="T57" fmla="*/ 39 h 60"/>
                  <a:gd name="T58" fmla="*/ 85 w 87"/>
                  <a:gd name="T59" fmla="*/ 41 h 60"/>
                  <a:gd name="T60" fmla="*/ 81 w 87"/>
                  <a:gd name="T61" fmla="*/ 41 h 60"/>
                  <a:gd name="T62" fmla="*/ 75 w 87"/>
                  <a:gd name="T63" fmla="*/ 39 h 60"/>
                  <a:gd name="T64" fmla="*/ 73 w 87"/>
                  <a:gd name="T65" fmla="*/ 41 h 60"/>
                  <a:gd name="T66" fmla="*/ 71 w 87"/>
                  <a:gd name="T67" fmla="*/ 42 h 60"/>
                  <a:gd name="T68" fmla="*/ 70 w 87"/>
                  <a:gd name="T69" fmla="*/ 42 h 60"/>
                  <a:gd name="T70" fmla="*/ 66 w 87"/>
                  <a:gd name="T71" fmla="*/ 41 h 60"/>
                  <a:gd name="T72" fmla="*/ 59 w 87"/>
                  <a:gd name="T73" fmla="*/ 44 h 60"/>
                  <a:gd name="T74" fmla="*/ 57 w 87"/>
                  <a:gd name="T75" fmla="*/ 43 h 60"/>
                  <a:gd name="T76" fmla="*/ 56 w 87"/>
                  <a:gd name="T77" fmla="*/ 44 h 60"/>
                  <a:gd name="T78" fmla="*/ 53 w 87"/>
                  <a:gd name="T79" fmla="*/ 48 h 60"/>
                  <a:gd name="T80" fmla="*/ 48 w 87"/>
                  <a:gd name="T81" fmla="*/ 47 h 60"/>
                  <a:gd name="T82" fmla="*/ 44 w 87"/>
                  <a:gd name="T83" fmla="*/ 45 h 60"/>
                  <a:gd name="T84" fmla="*/ 40 w 87"/>
                  <a:gd name="T85" fmla="*/ 43 h 60"/>
                  <a:gd name="T86" fmla="*/ 34 w 87"/>
                  <a:gd name="T87" fmla="*/ 41 h 60"/>
                  <a:gd name="T88" fmla="*/ 30 w 87"/>
                  <a:gd name="T89" fmla="*/ 43 h 60"/>
                  <a:gd name="T90" fmla="*/ 28 w 87"/>
                  <a:gd name="T91" fmla="*/ 47 h 60"/>
                  <a:gd name="T92" fmla="*/ 27 w 87"/>
                  <a:gd name="T93" fmla="*/ 51 h 60"/>
                  <a:gd name="T94" fmla="*/ 23 w 87"/>
                  <a:gd name="T95" fmla="*/ 50 h 60"/>
                  <a:gd name="T96" fmla="*/ 18 w 87"/>
                  <a:gd name="T97" fmla="*/ 50 h 60"/>
                  <a:gd name="T98" fmla="*/ 15 w 87"/>
                  <a:gd name="T99" fmla="*/ 53 h 60"/>
                  <a:gd name="T100" fmla="*/ 11 w 87"/>
                  <a:gd name="T101" fmla="*/ 60 h 60"/>
                  <a:gd name="T102" fmla="*/ 10 w 87"/>
                  <a:gd name="T103" fmla="*/ 58 h 60"/>
                  <a:gd name="T104" fmla="*/ 10 w 87"/>
                  <a:gd name="T105" fmla="*/ 54 h 60"/>
                  <a:gd name="T106" fmla="*/ 6 w 87"/>
                  <a:gd name="T107" fmla="*/ 53 h 60"/>
                  <a:gd name="T108" fmla="*/ 4 w 87"/>
                  <a:gd name="T109" fmla="*/ 49 h 60"/>
                  <a:gd name="T110" fmla="*/ 4 w 87"/>
                  <a:gd name="T111" fmla="*/ 47 h 60"/>
                  <a:gd name="T112" fmla="*/ 0 w 87"/>
                  <a:gd name="T113" fmla="*/ 43 h 60"/>
                  <a:gd name="T114" fmla="*/ 1 w 87"/>
                  <a:gd name="T115" fmla="*/ 41 h 60"/>
                  <a:gd name="T116" fmla="*/ 0 w 87"/>
                  <a:gd name="T117" fmla="*/ 38 h 60"/>
                  <a:gd name="T118" fmla="*/ 1 w 87"/>
                  <a:gd name="T119" fmla="*/ 33 h 60"/>
                  <a:gd name="T120" fmla="*/ 2 w 87"/>
                  <a:gd name="T121" fmla="*/ 32 h 60"/>
                  <a:gd name="T122" fmla="*/ 6 w 87"/>
                  <a:gd name="T123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60">
                    <a:moveTo>
                      <a:pt x="6" y="25"/>
                    </a:moveTo>
                    <a:lnTo>
                      <a:pt x="11" y="25"/>
                    </a:lnTo>
                    <a:lnTo>
                      <a:pt x="12" y="22"/>
                    </a:lnTo>
                    <a:lnTo>
                      <a:pt x="13" y="22"/>
                    </a:lnTo>
                    <a:lnTo>
                      <a:pt x="16" y="25"/>
                    </a:lnTo>
                    <a:lnTo>
                      <a:pt x="24" y="21"/>
                    </a:lnTo>
                    <a:lnTo>
                      <a:pt x="27" y="19"/>
                    </a:lnTo>
                    <a:lnTo>
                      <a:pt x="30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8" y="14"/>
                    </a:lnTo>
                    <a:lnTo>
                      <a:pt x="45" y="12"/>
                    </a:lnTo>
                    <a:lnTo>
                      <a:pt x="50" y="3"/>
                    </a:lnTo>
                    <a:lnTo>
                      <a:pt x="52" y="1"/>
                    </a:lnTo>
                    <a:lnTo>
                      <a:pt x="57" y="0"/>
                    </a:lnTo>
                    <a:lnTo>
                      <a:pt x="58" y="3"/>
                    </a:lnTo>
                    <a:lnTo>
                      <a:pt x="62" y="7"/>
                    </a:lnTo>
                    <a:lnTo>
                      <a:pt x="62" y="9"/>
                    </a:lnTo>
                    <a:lnTo>
                      <a:pt x="60" y="13"/>
                    </a:lnTo>
                    <a:lnTo>
                      <a:pt x="60" y="14"/>
                    </a:lnTo>
                    <a:lnTo>
                      <a:pt x="63" y="16"/>
                    </a:lnTo>
                    <a:lnTo>
                      <a:pt x="68" y="20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6" y="29"/>
                    </a:lnTo>
                    <a:lnTo>
                      <a:pt x="79" y="31"/>
                    </a:lnTo>
                    <a:lnTo>
                      <a:pt x="81" y="35"/>
                    </a:lnTo>
                    <a:lnTo>
                      <a:pt x="86" y="37"/>
                    </a:lnTo>
                    <a:lnTo>
                      <a:pt x="87" y="39"/>
                    </a:lnTo>
                    <a:lnTo>
                      <a:pt x="85" y="41"/>
                    </a:lnTo>
                    <a:lnTo>
                      <a:pt x="81" y="41"/>
                    </a:lnTo>
                    <a:lnTo>
                      <a:pt x="75" y="39"/>
                    </a:lnTo>
                    <a:lnTo>
                      <a:pt x="73" y="41"/>
                    </a:lnTo>
                    <a:lnTo>
                      <a:pt x="71" y="42"/>
                    </a:lnTo>
                    <a:lnTo>
                      <a:pt x="70" y="42"/>
                    </a:lnTo>
                    <a:lnTo>
                      <a:pt x="66" y="41"/>
                    </a:lnTo>
                    <a:lnTo>
                      <a:pt x="59" y="44"/>
                    </a:lnTo>
                    <a:lnTo>
                      <a:pt x="57" y="43"/>
                    </a:lnTo>
                    <a:lnTo>
                      <a:pt x="56" y="44"/>
                    </a:lnTo>
                    <a:lnTo>
                      <a:pt x="53" y="48"/>
                    </a:lnTo>
                    <a:lnTo>
                      <a:pt x="48" y="47"/>
                    </a:lnTo>
                    <a:lnTo>
                      <a:pt x="44" y="45"/>
                    </a:lnTo>
                    <a:lnTo>
                      <a:pt x="40" y="43"/>
                    </a:lnTo>
                    <a:lnTo>
                      <a:pt x="34" y="41"/>
                    </a:lnTo>
                    <a:lnTo>
                      <a:pt x="30" y="43"/>
                    </a:lnTo>
                    <a:lnTo>
                      <a:pt x="28" y="47"/>
                    </a:lnTo>
                    <a:lnTo>
                      <a:pt x="27" y="51"/>
                    </a:lnTo>
                    <a:lnTo>
                      <a:pt x="23" y="50"/>
                    </a:lnTo>
                    <a:lnTo>
                      <a:pt x="18" y="50"/>
                    </a:lnTo>
                    <a:lnTo>
                      <a:pt x="15" y="53"/>
                    </a:lnTo>
                    <a:lnTo>
                      <a:pt x="11" y="60"/>
                    </a:lnTo>
                    <a:lnTo>
                      <a:pt x="10" y="58"/>
                    </a:lnTo>
                    <a:lnTo>
                      <a:pt x="10" y="54"/>
                    </a:lnTo>
                    <a:lnTo>
                      <a:pt x="6" y="53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0" y="43"/>
                    </a:lnTo>
                    <a:lnTo>
                      <a:pt x="1" y="41"/>
                    </a:lnTo>
                    <a:lnTo>
                      <a:pt x="0" y="38"/>
                    </a:lnTo>
                    <a:lnTo>
                      <a:pt x="1" y="33"/>
                    </a:lnTo>
                    <a:lnTo>
                      <a:pt x="2" y="32"/>
                    </a:lnTo>
                    <a:lnTo>
                      <a:pt x="6" y="2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5" name="Figura a mano libera 32"/>
              <p:cNvSpPr>
                <a:spLocks/>
              </p:cNvSpPr>
              <p:nvPr/>
            </p:nvSpPr>
            <p:spPr bwMode="auto">
              <a:xfrm>
                <a:off x="3059113" y="5729288"/>
                <a:ext cx="77788" cy="92075"/>
              </a:xfrm>
              <a:custGeom>
                <a:avLst/>
                <a:gdLst>
                  <a:gd name="T0" fmla="*/ 12 w 49"/>
                  <a:gd name="T1" fmla="*/ 56 h 58"/>
                  <a:gd name="T2" fmla="*/ 10 w 49"/>
                  <a:gd name="T3" fmla="*/ 55 h 58"/>
                  <a:gd name="T4" fmla="*/ 8 w 49"/>
                  <a:gd name="T5" fmla="*/ 56 h 58"/>
                  <a:gd name="T6" fmla="*/ 5 w 49"/>
                  <a:gd name="T7" fmla="*/ 58 h 58"/>
                  <a:gd name="T8" fmla="*/ 0 w 49"/>
                  <a:gd name="T9" fmla="*/ 51 h 58"/>
                  <a:gd name="T10" fmla="*/ 5 w 49"/>
                  <a:gd name="T11" fmla="*/ 47 h 58"/>
                  <a:gd name="T12" fmla="*/ 3 w 49"/>
                  <a:gd name="T13" fmla="*/ 43 h 58"/>
                  <a:gd name="T14" fmla="*/ 5 w 49"/>
                  <a:gd name="T15" fmla="*/ 41 h 58"/>
                  <a:gd name="T16" fmla="*/ 9 w 49"/>
                  <a:gd name="T17" fmla="*/ 40 h 58"/>
                  <a:gd name="T18" fmla="*/ 10 w 49"/>
                  <a:gd name="T19" fmla="*/ 38 h 58"/>
                  <a:gd name="T20" fmla="*/ 14 w 49"/>
                  <a:gd name="T21" fmla="*/ 40 h 58"/>
                  <a:gd name="T22" fmla="*/ 20 w 49"/>
                  <a:gd name="T23" fmla="*/ 41 h 58"/>
                  <a:gd name="T24" fmla="*/ 21 w 49"/>
                  <a:gd name="T25" fmla="*/ 38 h 58"/>
                  <a:gd name="T26" fmla="*/ 22 w 49"/>
                  <a:gd name="T27" fmla="*/ 33 h 58"/>
                  <a:gd name="T28" fmla="*/ 21 w 49"/>
                  <a:gd name="T29" fmla="*/ 28 h 58"/>
                  <a:gd name="T30" fmla="*/ 18 w 49"/>
                  <a:gd name="T31" fmla="*/ 24 h 58"/>
                  <a:gd name="T32" fmla="*/ 21 w 49"/>
                  <a:gd name="T33" fmla="*/ 16 h 58"/>
                  <a:gd name="T34" fmla="*/ 20 w 49"/>
                  <a:gd name="T35" fmla="*/ 15 h 58"/>
                  <a:gd name="T36" fmla="*/ 15 w 49"/>
                  <a:gd name="T37" fmla="*/ 16 h 58"/>
                  <a:gd name="T38" fmla="*/ 12 w 49"/>
                  <a:gd name="T39" fmla="*/ 12 h 58"/>
                  <a:gd name="T40" fmla="*/ 14 w 49"/>
                  <a:gd name="T41" fmla="*/ 10 h 58"/>
                  <a:gd name="T42" fmla="*/ 22 w 49"/>
                  <a:gd name="T43" fmla="*/ 10 h 58"/>
                  <a:gd name="T44" fmla="*/ 27 w 49"/>
                  <a:gd name="T45" fmla="*/ 11 h 58"/>
                  <a:gd name="T46" fmla="*/ 32 w 49"/>
                  <a:gd name="T47" fmla="*/ 14 h 58"/>
                  <a:gd name="T48" fmla="*/ 33 w 49"/>
                  <a:gd name="T49" fmla="*/ 10 h 58"/>
                  <a:gd name="T50" fmla="*/ 37 w 49"/>
                  <a:gd name="T51" fmla="*/ 3 h 58"/>
                  <a:gd name="T52" fmla="*/ 40 w 49"/>
                  <a:gd name="T53" fmla="*/ 0 h 58"/>
                  <a:gd name="T54" fmla="*/ 45 w 49"/>
                  <a:gd name="T55" fmla="*/ 0 h 58"/>
                  <a:gd name="T56" fmla="*/ 49 w 49"/>
                  <a:gd name="T57" fmla="*/ 1 h 58"/>
                  <a:gd name="T58" fmla="*/ 49 w 49"/>
                  <a:gd name="T59" fmla="*/ 5 h 58"/>
                  <a:gd name="T60" fmla="*/ 46 w 49"/>
                  <a:gd name="T61" fmla="*/ 9 h 58"/>
                  <a:gd name="T62" fmla="*/ 45 w 49"/>
                  <a:gd name="T63" fmla="*/ 12 h 58"/>
                  <a:gd name="T64" fmla="*/ 45 w 49"/>
                  <a:gd name="T65" fmla="*/ 18 h 58"/>
                  <a:gd name="T66" fmla="*/ 45 w 49"/>
                  <a:gd name="T67" fmla="*/ 22 h 58"/>
                  <a:gd name="T68" fmla="*/ 44 w 49"/>
                  <a:gd name="T69" fmla="*/ 24 h 58"/>
                  <a:gd name="T70" fmla="*/ 44 w 49"/>
                  <a:gd name="T71" fmla="*/ 27 h 58"/>
                  <a:gd name="T72" fmla="*/ 43 w 49"/>
                  <a:gd name="T73" fmla="*/ 29 h 58"/>
                  <a:gd name="T74" fmla="*/ 39 w 49"/>
                  <a:gd name="T75" fmla="*/ 33 h 58"/>
                  <a:gd name="T76" fmla="*/ 35 w 49"/>
                  <a:gd name="T77" fmla="*/ 37 h 58"/>
                  <a:gd name="T78" fmla="*/ 33 w 49"/>
                  <a:gd name="T79" fmla="*/ 43 h 58"/>
                  <a:gd name="T80" fmla="*/ 33 w 49"/>
                  <a:gd name="T81" fmla="*/ 49 h 58"/>
                  <a:gd name="T82" fmla="*/ 31 w 49"/>
                  <a:gd name="T83" fmla="*/ 50 h 58"/>
                  <a:gd name="T84" fmla="*/ 27 w 49"/>
                  <a:gd name="T85" fmla="*/ 53 h 58"/>
                  <a:gd name="T86" fmla="*/ 23 w 49"/>
                  <a:gd name="T87" fmla="*/ 58 h 58"/>
                  <a:gd name="T88" fmla="*/ 21 w 49"/>
                  <a:gd name="T89" fmla="*/ 57 h 58"/>
                  <a:gd name="T90" fmla="*/ 20 w 49"/>
                  <a:gd name="T91" fmla="*/ 55 h 58"/>
                  <a:gd name="T92" fmla="*/ 16 w 49"/>
                  <a:gd name="T93" fmla="*/ 55 h 58"/>
                  <a:gd name="T94" fmla="*/ 15 w 49"/>
                  <a:gd name="T95" fmla="*/ 57 h 58"/>
                  <a:gd name="T96" fmla="*/ 12 w 49"/>
                  <a:gd name="T97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58">
                    <a:moveTo>
                      <a:pt x="12" y="56"/>
                    </a:moveTo>
                    <a:lnTo>
                      <a:pt x="10" y="55"/>
                    </a:lnTo>
                    <a:lnTo>
                      <a:pt x="8" y="56"/>
                    </a:lnTo>
                    <a:lnTo>
                      <a:pt x="5" y="58"/>
                    </a:lnTo>
                    <a:lnTo>
                      <a:pt x="0" y="51"/>
                    </a:lnTo>
                    <a:lnTo>
                      <a:pt x="5" y="47"/>
                    </a:lnTo>
                    <a:lnTo>
                      <a:pt x="3" y="43"/>
                    </a:lnTo>
                    <a:lnTo>
                      <a:pt x="5" y="41"/>
                    </a:lnTo>
                    <a:lnTo>
                      <a:pt x="9" y="40"/>
                    </a:lnTo>
                    <a:lnTo>
                      <a:pt x="10" y="38"/>
                    </a:lnTo>
                    <a:lnTo>
                      <a:pt x="14" y="40"/>
                    </a:lnTo>
                    <a:lnTo>
                      <a:pt x="20" y="41"/>
                    </a:lnTo>
                    <a:lnTo>
                      <a:pt x="21" y="38"/>
                    </a:lnTo>
                    <a:lnTo>
                      <a:pt x="22" y="33"/>
                    </a:lnTo>
                    <a:lnTo>
                      <a:pt x="21" y="28"/>
                    </a:lnTo>
                    <a:lnTo>
                      <a:pt x="18" y="24"/>
                    </a:lnTo>
                    <a:lnTo>
                      <a:pt x="21" y="16"/>
                    </a:lnTo>
                    <a:lnTo>
                      <a:pt x="20" y="15"/>
                    </a:lnTo>
                    <a:lnTo>
                      <a:pt x="15" y="16"/>
                    </a:lnTo>
                    <a:lnTo>
                      <a:pt x="12" y="12"/>
                    </a:lnTo>
                    <a:lnTo>
                      <a:pt x="14" y="10"/>
                    </a:lnTo>
                    <a:lnTo>
                      <a:pt x="22" y="10"/>
                    </a:lnTo>
                    <a:lnTo>
                      <a:pt x="27" y="11"/>
                    </a:lnTo>
                    <a:lnTo>
                      <a:pt x="32" y="14"/>
                    </a:lnTo>
                    <a:lnTo>
                      <a:pt x="33" y="10"/>
                    </a:lnTo>
                    <a:lnTo>
                      <a:pt x="37" y="3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49" y="1"/>
                    </a:lnTo>
                    <a:lnTo>
                      <a:pt x="49" y="5"/>
                    </a:lnTo>
                    <a:lnTo>
                      <a:pt x="46" y="9"/>
                    </a:lnTo>
                    <a:lnTo>
                      <a:pt x="45" y="12"/>
                    </a:lnTo>
                    <a:lnTo>
                      <a:pt x="45" y="18"/>
                    </a:lnTo>
                    <a:lnTo>
                      <a:pt x="45" y="22"/>
                    </a:lnTo>
                    <a:lnTo>
                      <a:pt x="44" y="24"/>
                    </a:lnTo>
                    <a:lnTo>
                      <a:pt x="44" y="27"/>
                    </a:lnTo>
                    <a:lnTo>
                      <a:pt x="43" y="29"/>
                    </a:lnTo>
                    <a:lnTo>
                      <a:pt x="39" y="33"/>
                    </a:lnTo>
                    <a:lnTo>
                      <a:pt x="35" y="37"/>
                    </a:lnTo>
                    <a:lnTo>
                      <a:pt x="33" y="43"/>
                    </a:lnTo>
                    <a:lnTo>
                      <a:pt x="33" y="49"/>
                    </a:lnTo>
                    <a:lnTo>
                      <a:pt x="31" y="50"/>
                    </a:lnTo>
                    <a:lnTo>
                      <a:pt x="27" y="53"/>
                    </a:lnTo>
                    <a:lnTo>
                      <a:pt x="23" y="58"/>
                    </a:lnTo>
                    <a:lnTo>
                      <a:pt x="21" y="57"/>
                    </a:lnTo>
                    <a:lnTo>
                      <a:pt x="20" y="55"/>
                    </a:lnTo>
                    <a:lnTo>
                      <a:pt x="16" y="55"/>
                    </a:lnTo>
                    <a:lnTo>
                      <a:pt x="15" y="57"/>
                    </a:lnTo>
                    <a:lnTo>
                      <a:pt x="12" y="5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7" name="Figura a mano libera 34"/>
              <p:cNvSpPr>
                <a:spLocks/>
              </p:cNvSpPr>
              <p:nvPr/>
            </p:nvSpPr>
            <p:spPr bwMode="auto">
              <a:xfrm>
                <a:off x="2847975" y="5656263"/>
                <a:ext cx="66675" cy="65088"/>
              </a:xfrm>
              <a:custGeom>
                <a:avLst/>
                <a:gdLst>
                  <a:gd name="T0" fmla="*/ 39 w 42"/>
                  <a:gd name="T1" fmla="*/ 38 h 41"/>
                  <a:gd name="T2" fmla="*/ 37 w 42"/>
                  <a:gd name="T3" fmla="*/ 38 h 41"/>
                  <a:gd name="T4" fmla="*/ 32 w 42"/>
                  <a:gd name="T5" fmla="*/ 35 h 41"/>
                  <a:gd name="T6" fmla="*/ 27 w 42"/>
                  <a:gd name="T7" fmla="*/ 37 h 41"/>
                  <a:gd name="T8" fmla="*/ 20 w 42"/>
                  <a:gd name="T9" fmla="*/ 38 h 41"/>
                  <a:gd name="T10" fmla="*/ 15 w 42"/>
                  <a:gd name="T11" fmla="*/ 39 h 41"/>
                  <a:gd name="T12" fmla="*/ 8 w 42"/>
                  <a:gd name="T13" fmla="*/ 41 h 41"/>
                  <a:gd name="T14" fmla="*/ 7 w 42"/>
                  <a:gd name="T15" fmla="*/ 41 h 41"/>
                  <a:gd name="T16" fmla="*/ 8 w 42"/>
                  <a:gd name="T17" fmla="*/ 35 h 41"/>
                  <a:gd name="T18" fmla="*/ 8 w 42"/>
                  <a:gd name="T19" fmla="*/ 35 h 41"/>
                  <a:gd name="T20" fmla="*/ 8 w 42"/>
                  <a:gd name="T21" fmla="*/ 33 h 41"/>
                  <a:gd name="T22" fmla="*/ 5 w 42"/>
                  <a:gd name="T23" fmla="*/ 29 h 41"/>
                  <a:gd name="T24" fmla="*/ 3 w 42"/>
                  <a:gd name="T25" fmla="*/ 29 h 41"/>
                  <a:gd name="T26" fmla="*/ 0 w 42"/>
                  <a:gd name="T27" fmla="*/ 27 h 41"/>
                  <a:gd name="T28" fmla="*/ 2 w 42"/>
                  <a:gd name="T29" fmla="*/ 25 h 41"/>
                  <a:gd name="T30" fmla="*/ 2 w 42"/>
                  <a:gd name="T31" fmla="*/ 21 h 41"/>
                  <a:gd name="T32" fmla="*/ 2 w 42"/>
                  <a:gd name="T33" fmla="*/ 20 h 41"/>
                  <a:gd name="T34" fmla="*/ 3 w 42"/>
                  <a:gd name="T35" fmla="*/ 20 h 41"/>
                  <a:gd name="T36" fmla="*/ 3 w 42"/>
                  <a:gd name="T37" fmla="*/ 16 h 41"/>
                  <a:gd name="T38" fmla="*/ 3 w 42"/>
                  <a:gd name="T39" fmla="*/ 15 h 41"/>
                  <a:gd name="T40" fmla="*/ 3 w 42"/>
                  <a:gd name="T41" fmla="*/ 14 h 41"/>
                  <a:gd name="T42" fmla="*/ 5 w 42"/>
                  <a:gd name="T43" fmla="*/ 14 h 41"/>
                  <a:gd name="T44" fmla="*/ 4 w 42"/>
                  <a:gd name="T45" fmla="*/ 8 h 41"/>
                  <a:gd name="T46" fmla="*/ 3 w 42"/>
                  <a:gd name="T47" fmla="*/ 5 h 41"/>
                  <a:gd name="T48" fmla="*/ 3 w 42"/>
                  <a:gd name="T49" fmla="*/ 3 h 41"/>
                  <a:gd name="T50" fmla="*/ 4 w 42"/>
                  <a:gd name="T51" fmla="*/ 3 h 41"/>
                  <a:gd name="T52" fmla="*/ 5 w 42"/>
                  <a:gd name="T53" fmla="*/ 2 h 41"/>
                  <a:gd name="T54" fmla="*/ 8 w 42"/>
                  <a:gd name="T55" fmla="*/ 3 h 41"/>
                  <a:gd name="T56" fmla="*/ 13 w 42"/>
                  <a:gd name="T57" fmla="*/ 3 h 41"/>
                  <a:gd name="T58" fmla="*/ 14 w 42"/>
                  <a:gd name="T59" fmla="*/ 0 h 41"/>
                  <a:gd name="T60" fmla="*/ 15 w 42"/>
                  <a:gd name="T61" fmla="*/ 0 h 41"/>
                  <a:gd name="T62" fmla="*/ 17 w 42"/>
                  <a:gd name="T63" fmla="*/ 0 h 41"/>
                  <a:gd name="T64" fmla="*/ 17 w 42"/>
                  <a:gd name="T65" fmla="*/ 3 h 41"/>
                  <a:gd name="T66" fmla="*/ 20 w 42"/>
                  <a:gd name="T67" fmla="*/ 2 h 41"/>
                  <a:gd name="T68" fmla="*/ 22 w 42"/>
                  <a:gd name="T69" fmla="*/ 2 h 41"/>
                  <a:gd name="T70" fmla="*/ 25 w 42"/>
                  <a:gd name="T71" fmla="*/ 3 h 41"/>
                  <a:gd name="T72" fmla="*/ 26 w 42"/>
                  <a:gd name="T73" fmla="*/ 5 h 41"/>
                  <a:gd name="T74" fmla="*/ 29 w 42"/>
                  <a:gd name="T75" fmla="*/ 6 h 41"/>
                  <a:gd name="T76" fmla="*/ 32 w 42"/>
                  <a:gd name="T77" fmla="*/ 4 h 41"/>
                  <a:gd name="T78" fmla="*/ 34 w 42"/>
                  <a:gd name="T79" fmla="*/ 4 h 41"/>
                  <a:gd name="T80" fmla="*/ 39 w 42"/>
                  <a:gd name="T81" fmla="*/ 6 h 41"/>
                  <a:gd name="T82" fmla="*/ 42 w 42"/>
                  <a:gd name="T83" fmla="*/ 16 h 41"/>
                  <a:gd name="T84" fmla="*/ 38 w 42"/>
                  <a:gd name="T85" fmla="*/ 21 h 41"/>
                  <a:gd name="T86" fmla="*/ 37 w 42"/>
                  <a:gd name="T87" fmla="*/ 29 h 41"/>
                  <a:gd name="T88" fmla="*/ 39 w 42"/>
                  <a:gd name="T89" fmla="*/ 34 h 41"/>
                  <a:gd name="T90" fmla="*/ 39 w 42"/>
                  <a:gd name="T9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" h="41">
                    <a:moveTo>
                      <a:pt x="39" y="38"/>
                    </a:moveTo>
                    <a:lnTo>
                      <a:pt x="37" y="38"/>
                    </a:lnTo>
                    <a:lnTo>
                      <a:pt x="32" y="35"/>
                    </a:lnTo>
                    <a:lnTo>
                      <a:pt x="27" y="37"/>
                    </a:lnTo>
                    <a:lnTo>
                      <a:pt x="20" y="38"/>
                    </a:lnTo>
                    <a:lnTo>
                      <a:pt x="15" y="39"/>
                    </a:lnTo>
                    <a:lnTo>
                      <a:pt x="8" y="41"/>
                    </a:lnTo>
                    <a:lnTo>
                      <a:pt x="7" y="41"/>
                    </a:lnTo>
                    <a:lnTo>
                      <a:pt x="8" y="35"/>
                    </a:lnTo>
                    <a:lnTo>
                      <a:pt x="8" y="35"/>
                    </a:lnTo>
                    <a:lnTo>
                      <a:pt x="8" y="33"/>
                    </a:lnTo>
                    <a:lnTo>
                      <a:pt x="5" y="29"/>
                    </a:lnTo>
                    <a:lnTo>
                      <a:pt x="3" y="29"/>
                    </a:lnTo>
                    <a:lnTo>
                      <a:pt x="0" y="27"/>
                    </a:lnTo>
                    <a:lnTo>
                      <a:pt x="2" y="25"/>
                    </a:lnTo>
                    <a:lnTo>
                      <a:pt x="2" y="21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4" y="8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8" y="3"/>
                    </a:lnTo>
                    <a:lnTo>
                      <a:pt x="13" y="3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7" y="3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5" y="3"/>
                    </a:lnTo>
                    <a:lnTo>
                      <a:pt x="26" y="5"/>
                    </a:lnTo>
                    <a:lnTo>
                      <a:pt x="29" y="6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9" y="6"/>
                    </a:lnTo>
                    <a:lnTo>
                      <a:pt x="42" y="16"/>
                    </a:lnTo>
                    <a:lnTo>
                      <a:pt x="38" y="21"/>
                    </a:lnTo>
                    <a:lnTo>
                      <a:pt x="37" y="29"/>
                    </a:lnTo>
                    <a:lnTo>
                      <a:pt x="39" y="34"/>
                    </a:lnTo>
                    <a:lnTo>
                      <a:pt x="39" y="3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9" name="Figura a mano libera 36"/>
              <p:cNvSpPr>
                <a:spLocks/>
              </p:cNvSpPr>
              <p:nvPr/>
            </p:nvSpPr>
            <p:spPr bwMode="auto">
              <a:xfrm>
                <a:off x="3030538" y="5632450"/>
                <a:ext cx="80963" cy="119063"/>
              </a:xfrm>
              <a:custGeom>
                <a:avLst/>
                <a:gdLst>
                  <a:gd name="T0" fmla="*/ 32 w 51"/>
                  <a:gd name="T1" fmla="*/ 71 h 75"/>
                  <a:gd name="T2" fmla="*/ 30 w 51"/>
                  <a:gd name="T3" fmla="*/ 70 h 75"/>
                  <a:gd name="T4" fmla="*/ 27 w 51"/>
                  <a:gd name="T5" fmla="*/ 71 h 75"/>
                  <a:gd name="T6" fmla="*/ 22 w 51"/>
                  <a:gd name="T7" fmla="*/ 70 h 75"/>
                  <a:gd name="T8" fmla="*/ 20 w 51"/>
                  <a:gd name="T9" fmla="*/ 71 h 75"/>
                  <a:gd name="T10" fmla="*/ 9 w 51"/>
                  <a:gd name="T11" fmla="*/ 70 h 75"/>
                  <a:gd name="T12" fmla="*/ 9 w 51"/>
                  <a:gd name="T13" fmla="*/ 65 h 75"/>
                  <a:gd name="T14" fmla="*/ 6 w 51"/>
                  <a:gd name="T15" fmla="*/ 60 h 75"/>
                  <a:gd name="T16" fmla="*/ 4 w 51"/>
                  <a:gd name="T17" fmla="*/ 60 h 75"/>
                  <a:gd name="T18" fmla="*/ 1 w 51"/>
                  <a:gd name="T19" fmla="*/ 56 h 75"/>
                  <a:gd name="T20" fmla="*/ 0 w 51"/>
                  <a:gd name="T21" fmla="*/ 55 h 75"/>
                  <a:gd name="T22" fmla="*/ 0 w 51"/>
                  <a:gd name="T23" fmla="*/ 54 h 75"/>
                  <a:gd name="T24" fmla="*/ 3 w 51"/>
                  <a:gd name="T25" fmla="*/ 49 h 75"/>
                  <a:gd name="T26" fmla="*/ 5 w 51"/>
                  <a:gd name="T27" fmla="*/ 42 h 75"/>
                  <a:gd name="T28" fmla="*/ 7 w 51"/>
                  <a:gd name="T29" fmla="*/ 42 h 75"/>
                  <a:gd name="T30" fmla="*/ 11 w 51"/>
                  <a:gd name="T31" fmla="*/ 38 h 75"/>
                  <a:gd name="T32" fmla="*/ 14 w 51"/>
                  <a:gd name="T33" fmla="*/ 38 h 75"/>
                  <a:gd name="T34" fmla="*/ 17 w 51"/>
                  <a:gd name="T35" fmla="*/ 41 h 75"/>
                  <a:gd name="T36" fmla="*/ 22 w 51"/>
                  <a:gd name="T37" fmla="*/ 38 h 75"/>
                  <a:gd name="T38" fmla="*/ 23 w 51"/>
                  <a:gd name="T39" fmla="*/ 36 h 75"/>
                  <a:gd name="T40" fmla="*/ 24 w 51"/>
                  <a:gd name="T41" fmla="*/ 33 h 75"/>
                  <a:gd name="T42" fmla="*/ 26 w 51"/>
                  <a:gd name="T43" fmla="*/ 30 h 75"/>
                  <a:gd name="T44" fmla="*/ 29 w 51"/>
                  <a:gd name="T45" fmla="*/ 27 h 75"/>
                  <a:gd name="T46" fmla="*/ 30 w 51"/>
                  <a:gd name="T47" fmla="*/ 23 h 75"/>
                  <a:gd name="T48" fmla="*/ 32 w 51"/>
                  <a:gd name="T49" fmla="*/ 21 h 75"/>
                  <a:gd name="T50" fmla="*/ 33 w 51"/>
                  <a:gd name="T51" fmla="*/ 18 h 75"/>
                  <a:gd name="T52" fmla="*/ 34 w 51"/>
                  <a:gd name="T53" fmla="*/ 13 h 75"/>
                  <a:gd name="T54" fmla="*/ 40 w 51"/>
                  <a:gd name="T55" fmla="*/ 8 h 75"/>
                  <a:gd name="T56" fmla="*/ 40 w 51"/>
                  <a:gd name="T57" fmla="*/ 6 h 75"/>
                  <a:gd name="T58" fmla="*/ 41 w 51"/>
                  <a:gd name="T59" fmla="*/ 4 h 75"/>
                  <a:gd name="T60" fmla="*/ 39 w 51"/>
                  <a:gd name="T61" fmla="*/ 2 h 75"/>
                  <a:gd name="T62" fmla="*/ 39 w 51"/>
                  <a:gd name="T63" fmla="*/ 0 h 75"/>
                  <a:gd name="T64" fmla="*/ 40 w 51"/>
                  <a:gd name="T65" fmla="*/ 0 h 75"/>
                  <a:gd name="T66" fmla="*/ 44 w 51"/>
                  <a:gd name="T67" fmla="*/ 3 h 75"/>
                  <a:gd name="T68" fmla="*/ 44 w 51"/>
                  <a:gd name="T69" fmla="*/ 8 h 75"/>
                  <a:gd name="T70" fmla="*/ 44 w 51"/>
                  <a:gd name="T71" fmla="*/ 13 h 75"/>
                  <a:gd name="T72" fmla="*/ 47 w 51"/>
                  <a:gd name="T73" fmla="*/ 19 h 75"/>
                  <a:gd name="T74" fmla="*/ 44 w 51"/>
                  <a:gd name="T75" fmla="*/ 19 h 75"/>
                  <a:gd name="T76" fmla="*/ 41 w 51"/>
                  <a:gd name="T77" fmla="*/ 19 h 75"/>
                  <a:gd name="T78" fmla="*/ 39 w 51"/>
                  <a:gd name="T79" fmla="*/ 19 h 75"/>
                  <a:gd name="T80" fmla="*/ 36 w 51"/>
                  <a:gd name="T81" fmla="*/ 21 h 75"/>
                  <a:gd name="T82" fmla="*/ 41 w 51"/>
                  <a:gd name="T83" fmla="*/ 25 h 75"/>
                  <a:gd name="T84" fmla="*/ 44 w 51"/>
                  <a:gd name="T85" fmla="*/ 26 h 75"/>
                  <a:gd name="T86" fmla="*/ 45 w 51"/>
                  <a:gd name="T87" fmla="*/ 30 h 75"/>
                  <a:gd name="T88" fmla="*/ 47 w 51"/>
                  <a:gd name="T89" fmla="*/ 35 h 75"/>
                  <a:gd name="T90" fmla="*/ 46 w 51"/>
                  <a:gd name="T91" fmla="*/ 36 h 75"/>
                  <a:gd name="T92" fmla="*/ 42 w 51"/>
                  <a:gd name="T93" fmla="*/ 43 h 75"/>
                  <a:gd name="T94" fmla="*/ 41 w 51"/>
                  <a:gd name="T95" fmla="*/ 44 h 75"/>
                  <a:gd name="T96" fmla="*/ 40 w 51"/>
                  <a:gd name="T97" fmla="*/ 49 h 75"/>
                  <a:gd name="T98" fmla="*/ 41 w 51"/>
                  <a:gd name="T99" fmla="*/ 52 h 75"/>
                  <a:gd name="T100" fmla="*/ 40 w 51"/>
                  <a:gd name="T101" fmla="*/ 54 h 75"/>
                  <a:gd name="T102" fmla="*/ 44 w 51"/>
                  <a:gd name="T103" fmla="*/ 58 h 75"/>
                  <a:gd name="T104" fmla="*/ 44 w 51"/>
                  <a:gd name="T105" fmla="*/ 60 h 75"/>
                  <a:gd name="T106" fmla="*/ 46 w 51"/>
                  <a:gd name="T107" fmla="*/ 64 h 75"/>
                  <a:gd name="T108" fmla="*/ 50 w 51"/>
                  <a:gd name="T109" fmla="*/ 65 h 75"/>
                  <a:gd name="T110" fmla="*/ 50 w 51"/>
                  <a:gd name="T111" fmla="*/ 69 h 75"/>
                  <a:gd name="T112" fmla="*/ 51 w 51"/>
                  <a:gd name="T113" fmla="*/ 71 h 75"/>
                  <a:gd name="T114" fmla="*/ 50 w 51"/>
                  <a:gd name="T115" fmla="*/ 75 h 75"/>
                  <a:gd name="T116" fmla="*/ 45 w 51"/>
                  <a:gd name="T117" fmla="*/ 72 h 75"/>
                  <a:gd name="T118" fmla="*/ 40 w 51"/>
                  <a:gd name="T119" fmla="*/ 71 h 75"/>
                  <a:gd name="T120" fmla="*/ 32 w 51"/>
                  <a:gd name="T121" fmla="*/ 7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" h="75">
                    <a:moveTo>
                      <a:pt x="32" y="71"/>
                    </a:moveTo>
                    <a:lnTo>
                      <a:pt x="30" y="70"/>
                    </a:lnTo>
                    <a:lnTo>
                      <a:pt x="27" y="71"/>
                    </a:lnTo>
                    <a:lnTo>
                      <a:pt x="22" y="70"/>
                    </a:lnTo>
                    <a:lnTo>
                      <a:pt x="20" y="71"/>
                    </a:lnTo>
                    <a:lnTo>
                      <a:pt x="9" y="70"/>
                    </a:lnTo>
                    <a:lnTo>
                      <a:pt x="9" y="65"/>
                    </a:lnTo>
                    <a:lnTo>
                      <a:pt x="6" y="60"/>
                    </a:lnTo>
                    <a:lnTo>
                      <a:pt x="4" y="60"/>
                    </a:lnTo>
                    <a:lnTo>
                      <a:pt x="1" y="56"/>
                    </a:lnTo>
                    <a:lnTo>
                      <a:pt x="0" y="55"/>
                    </a:lnTo>
                    <a:lnTo>
                      <a:pt x="0" y="54"/>
                    </a:lnTo>
                    <a:lnTo>
                      <a:pt x="3" y="49"/>
                    </a:lnTo>
                    <a:lnTo>
                      <a:pt x="5" y="42"/>
                    </a:lnTo>
                    <a:lnTo>
                      <a:pt x="7" y="42"/>
                    </a:lnTo>
                    <a:lnTo>
                      <a:pt x="11" y="38"/>
                    </a:lnTo>
                    <a:lnTo>
                      <a:pt x="14" y="38"/>
                    </a:lnTo>
                    <a:lnTo>
                      <a:pt x="17" y="41"/>
                    </a:lnTo>
                    <a:lnTo>
                      <a:pt x="22" y="38"/>
                    </a:lnTo>
                    <a:lnTo>
                      <a:pt x="23" y="36"/>
                    </a:lnTo>
                    <a:lnTo>
                      <a:pt x="24" y="33"/>
                    </a:lnTo>
                    <a:lnTo>
                      <a:pt x="26" y="30"/>
                    </a:lnTo>
                    <a:lnTo>
                      <a:pt x="29" y="27"/>
                    </a:lnTo>
                    <a:lnTo>
                      <a:pt x="30" y="23"/>
                    </a:lnTo>
                    <a:lnTo>
                      <a:pt x="32" y="21"/>
                    </a:lnTo>
                    <a:lnTo>
                      <a:pt x="33" y="18"/>
                    </a:lnTo>
                    <a:lnTo>
                      <a:pt x="34" y="13"/>
                    </a:lnTo>
                    <a:lnTo>
                      <a:pt x="40" y="8"/>
                    </a:lnTo>
                    <a:lnTo>
                      <a:pt x="40" y="6"/>
                    </a:lnTo>
                    <a:lnTo>
                      <a:pt x="41" y="4"/>
                    </a:lnTo>
                    <a:lnTo>
                      <a:pt x="39" y="2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4" y="3"/>
                    </a:lnTo>
                    <a:lnTo>
                      <a:pt x="44" y="8"/>
                    </a:lnTo>
                    <a:lnTo>
                      <a:pt x="44" y="13"/>
                    </a:lnTo>
                    <a:lnTo>
                      <a:pt x="47" y="19"/>
                    </a:lnTo>
                    <a:lnTo>
                      <a:pt x="44" y="19"/>
                    </a:lnTo>
                    <a:lnTo>
                      <a:pt x="41" y="19"/>
                    </a:lnTo>
                    <a:lnTo>
                      <a:pt x="39" y="19"/>
                    </a:lnTo>
                    <a:lnTo>
                      <a:pt x="36" y="21"/>
                    </a:lnTo>
                    <a:lnTo>
                      <a:pt x="41" y="25"/>
                    </a:lnTo>
                    <a:lnTo>
                      <a:pt x="44" y="26"/>
                    </a:lnTo>
                    <a:lnTo>
                      <a:pt x="45" y="30"/>
                    </a:lnTo>
                    <a:lnTo>
                      <a:pt x="47" y="35"/>
                    </a:lnTo>
                    <a:lnTo>
                      <a:pt x="46" y="36"/>
                    </a:lnTo>
                    <a:lnTo>
                      <a:pt x="42" y="43"/>
                    </a:lnTo>
                    <a:lnTo>
                      <a:pt x="41" y="44"/>
                    </a:lnTo>
                    <a:lnTo>
                      <a:pt x="40" y="49"/>
                    </a:lnTo>
                    <a:lnTo>
                      <a:pt x="41" y="52"/>
                    </a:lnTo>
                    <a:lnTo>
                      <a:pt x="40" y="54"/>
                    </a:lnTo>
                    <a:lnTo>
                      <a:pt x="44" y="58"/>
                    </a:lnTo>
                    <a:lnTo>
                      <a:pt x="44" y="60"/>
                    </a:lnTo>
                    <a:lnTo>
                      <a:pt x="46" y="64"/>
                    </a:lnTo>
                    <a:lnTo>
                      <a:pt x="50" y="65"/>
                    </a:lnTo>
                    <a:lnTo>
                      <a:pt x="50" y="69"/>
                    </a:lnTo>
                    <a:lnTo>
                      <a:pt x="51" y="71"/>
                    </a:lnTo>
                    <a:lnTo>
                      <a:pt x="50" y="75"/>
                    </a:lnTo>
                    <a:lnTo>
                      <a:pt x="45" y="72"/>
                    </a:lnTo>
                    <a:lnTo>
                      <a:pt x="40" y="71"/>
                    </a:lnTo>
                    <a:lnTo>
                      <a:pt x="32" y="7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9" name="Figura a mano libera 41"/>
              <p:cNvSpPr>
                <a:spLocks/>
              </p:cNvSpPr>
              <p:nvPr/>
            </p:nvSpPr>
            <p:spPr bwMode="auto">
              <a:xfrm>
                <a:off x="3284538" y="5362575"/>
                <a:ext cx="23813" cy="15875"/>
              </a:xfrm>
              <a:custGeom>
                <a:avLst/>
                <a:gdLst>
                  <a:gd name="T0" fmla="*/ 11 w 15"/>
                  <a:gd name="T1" fmla="*/ 4 h 10"/>
                  <a:gd name="T2" fmla="*/ 15 w 15"/>
                  <a:gd name="T3" fmla="*/ 0 h 10"/>
                  <a:gd name="T4" fmla="*/ 9 w 15"/>
                  <a:gd name="T5" fmla="*/ 3 h 10"/>
                  <a:gd name="T6" fmla="*/ 4 w 15"/>
                  <a:gd name="T7" fmla="*/ 3 h 10"/>
                  <a:gd name="T8" fmla="*/ 3 w 15"/>
                  <a:gd name="T9" fmla="*/ 5 h 10"/>
                  <a:gd name="T10" fmla="*/ 3 w 15"/>
                  <a:gd name="T11" fmla="*/ 5 h 10"/>
                  <a:gd name="T12" fmla="*/ 0 w 15"/>
                  <a:gd name="T13" fmla="*/ 5 h 10"/>
                  <a:gd name="T14" fmla="*/ 1 w 15"/>
                  <a:gd name="T15" fmla="*/ 9 h 10"/>
                  <a:gd name="T16" fmla="*/ 4 w 15"/>
                  <a:gd name="T17" fmla="*/ 10 h 10"/>
                  <a:gd name="T18" fmla="*/ 12 w 15"/>
                  <a:gd name="T19" fmla="*/ 7 h 10"/>
                  <a:gd name="T20" fmla="*/ 12 w 15"/>
                  <a:gd name="T21" fmla="*/ 5 h 10"/>
                  <a:gd name="T22" fmla="*/ 11 w 15"/>
                  <a:gd name="T23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0">
                    <a:moveTo>
                      <a:pt x="11" y="4"/>
                    </a:moveTo>
                    <a:lnTo>
                      <a:pt x="15" y="0"/>
                    </a:lnTo>
                    <a:lnTo>
                      <a:pt x="9" y="3"/>
                    </a:lnTo>
                    <a:lnTo>
                      <a:pt x="4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2" name="Figura a mano libera 44"/>
              <p:cNvSpPr>
                <a:spLocks/>
              </p:cNvSpPr>
              <p:nvPr/>
            </p:nvSpPr>
            <p:spPr bwMode="auto">
              <a:xfrm>
                <a:off x="3382963" y="5632450"/>
                <a:ext cx="17463" cy="19050"/>
              </a:xfrm>
              <a:custGeom>
                <a:avLst/>
                <a:gdLst>
                  <a:gd name="T0" fmla="*/ 10 w 11"/>
                  <a:gd name="T1" fmla="*/ 0 h 12"/>
                  <a:gd name="T2" fmla="*/ 11 w 11"/>
                  <a:gd name="T3" fmla="*/ 2 h 12"/>
                  <a:gd name="T4" fmla="*/ 11 w 11"/>
                  <a:gd name="T5" fmla="*/ 6 h 12"/>
                  <a:gd name="T6" fmla="*/ 8 w 11"/>
                  <a:gd name="T7" fmla="*/ 7 h 12"/>
                  <a:gd name="T8" fmla="*/ 10 w 11"/>
                  <a:gd name="T9" fmla="*/ 8 h 12"/>
                  <a:gd name="T10" fmla="*/ 8 w 11"/>
                  <a:gd name="T11" fmla="*/ 12 h 12"/>
                  <a:gd name="T12" fmla="*/ 6 w 11"/>
                  <a:gd name="T13" fmla="*/ 11 h 12"/>
                  <a:gd name="T14" fmla="*/ 5 w 11"/>
                  <a:gd name="T15" fmla="*/ 12 h 12"/>
                  <a:gd name="T16" fmla="*/ 2 w 11"/>
                  <a:gd name="T17" fmla="*/ 12 h 12"/>
                  <a:gd name="T18" fmla="*/ 2 w 11"/>
                  <a:gd name="T19" fmla="*/ 9 h 12"/>
                  <a:gd name="T20" fmla="*/ 0 w 11"/>
                  <a:gd name="T21" fmla="*/ 7 h 12"/>
                  <a:gd name="T22" fmla="*/ 3 w 11"/>
                  <a:gd name="T23" fmla="*/ 4 h 12"/>
                  <a:gd name="T24" fmla="*/ 5 w 11"/>
                  <a:gd name="T25" fmla="*/ 1 h 12"/>
                  <a:gd name="T26" fmla="*/ 8 w 11"/>
                  <a:gd name="T27" fmla="*/ 2 h 12"/>
                  <a:gd name="T28" fmla="*/ 10 w 11"/>
                  <a:gd name="T2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2">
                    <a:moveTo>
                      <a:pt x="10" y="0"/>
                    </a:moveTo>
                    <a:lnTo>
                      <a:pt x="11" y="2"/>
                    </a:lnTo>
                    <a:lnTo>
                      <a:pt x="11" y="6"/>
                    </a:lnTo>
                    <a:lnTo>
                      <a:pt x="8" y="7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6" y="11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8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5" name="Figura a mano libera 47"/>
              <p:cNvSpPr>
                <a:spLocks/>
              </p:cNvSpPr>
              <p:nvPr/>
            </p:nvSpPr>
            <p:spPr bwMode="auto">
              <a:xfrm>
                <a:off x="2847975" y="5343525"/>
                <a:ext cx="220663" cy="219075"/>
              </a:xfrm>
              <a:custGeom>
                <a:avLst/>
                <a:gdLst>
                  <a:gd name="T0" fmla="*/ 139 w 139"/>
                  <a:gd name="T1" fmla="*/ 107 h 138"/>
                  <a:gd name="T2" fmla="*/ 116 w 139"/>
                  <a:gd name="T3" fmla="*/ 120 h 138"/>
                  <a:gd name="T4" fmla="*/ 96 w 139"/>
                  <a:gd name="T5" fmla="*/ 135 h 138"/>
                  <a:gd name="T6" fmla="*/ 87 w 139"/>
                  <a:gd name="T7" fmla="*/ 137 h 138"/>
                  <a:gd name="T8" fmla="*/ 79 w 139"/>
                  <a:gd name="T9" fmla="*/ 138 h 138"/>
                  <a:gd name="T10" fmla="*/ 79 w 139"/>
                  <a:gd name="T11" fmla="*/ 133 h 138"/>
                  <a:gd name="T12" fmla="*/ 77 w 139"/>
                  <a:gd name="T13" fmla="*/ 132 h 138"/>
                  <a:gd name="T14" fmla="*/ 72 w 139"/>
                  <a:gd name="T15" fmla="*/ 131 h 138"/>
                  <a:gd name="T16" fmla="*/ 71 w 139"/>
                  <a:gd name="T17" fmla="*/ 127 h 138"/>
                  <a:gd name="T18" fmla="*/ 48 w 139"/>
                  <a:gd name="T19" fmla="*/ 112 h 138"/>
                  <a:gd name="T20" fmla="*/ 26 w 139"/>
                  <a:gd name="T21" fmla="*/ 96 h 138"/>
                  <a:gd name="T22" fmla="*/ 0 w 139"/>
                  <a:gd name="T23" fmla="*/ 78 h 138"/>
                  <a:gd name="T24" fmla="*/ 0 w 139"/>
                  <a:gd name="T25" fmla="*/ 77 h 138"/>
                  <a:gd name="T26" fmla="*/ 0 w 139"/>
                  <a:gd name="T27" fmla="*/ 75 h 138"/>
                  <a:gd name="T28" fmla="*/ 0 w 139"/>
                  <a:gd name="T29" fmla="*/ 67 h 138"/>
                  <a:gd name="T30" fmla="*/ 11 w 139"/>
                  <a:gd name="T31" fmla="*/ 61 h 138"/>
                  <a:gd name="T32" fmla="*/ 17 w 139"/>
                  <a:gd name="T33" fmla="*/ 60 h 138"/>
                  <a:gd name="T34" fmla="*/ 23 w 139"/>
                  <a:gd name="T35" fmla="*/ 57 h 138"/>
                  <a:gd name="T36" fmla="*/ 26 w 139"/>
                  <a:gd name="T37" fmla="*/ 54 h 138"/>
                  <a:gd name="T38" fmla="*/ 33 w 139"/>
                  <a:gd name="T39" fmla="*/ 51 h 138"/>
                  <a:gd name="T40" fmla="*/ 34 w 139"/>
                  <a:gd name="T41" fmla="*/ 45 h 138"/>
                  <a:gd name="T42" fmla="*/ 38 w 139"/>
                  <a:gd name="T43" fmla="*/ 44 h 138"/>
                  <a:gd name="T44" fmla="*/ 40 w 139"/>
                  <a:gd name="T45" fmla="*/ 41 h 138"/>
                  <a:gd name="T46" fmla="*/ 50 w 139"/>
                  <a:gd name="T47" fmla="*/ 40 h 138"/>
                  <a:gd name="T48" fmla="*/ 51 w 139"/>
                  <a:gd name="T49" fmla="*/ 37 h 138"/>
                  <a:gd name="T50" fmla="*/ 49 w 139"/>
                  <a:gd name="T51" fmla="*/ 35 h 138"/>
                  <a:gd name="T52" fmla="*/ 46 w 139"/>
                  <a:gd name="T53" fmla="*/ 27 h 138"/>
                  <a:gd name="T54" fmla="*/ 46 w 139"/>
                  <a:gd name="T55" fmla="*/ 22 h 138"/>
                  <a:gd name="T56" fmla="*/ 44 w 139"/>
                  <a:gd name="T57" fmla="*/ 17 h 138"/>
                  <a:gd name="T58" fmla="*/ 50 w 139"/>
                  <a:gd name="T59" fmla="*/ 12 h 138"/>
                  <a:gd name="T60" fmla="*/ 57 w 139"/>
                  <a:gd name="T61" fmla="*/ 11 h 138"/>
                  <a:gd name="T62" fmla="*/ 62 w 139"/>
                  <a:gd name="T63" fmla="*/ 8 h 138"/>
                  <a:gd name="T64" fmla="*/ 68 w 139"/>
                  <a:gd name="T65" fmla="*/ 5 h 138"/>
                  <a:gd name="T66" fmla="*/ 80 w 139"/>
                  <a:gd name="T67" fmla="*/ 3 h 138"/>
                  <a:gd name="T68" fmla="*/ 91 w 139"/>
                  <a:gd name="T69" fmla="*/ 3 h 138"/>
                  <a:gd name="T70" fmla="*/ 93 w 139"/>
                  <a:gd name="T71" fmla="*/ 4 h 138"/>
                  <a:gd name="T72" fmla="*/ 101 w 139"/>
                  <a:gd name="T73" fmla="*/ 0 h 138"/>
                  <a:gd name="T74" fmla="*/ 108 w 139"/>
                  <a:gd name="T75" fmla="*/ 0 h 138"/>
                  <a:gd name="T76" fmla="*/ 110 w 139"/>
                  <a:gd name="T77" fmla="*/ 3 h 138"/>
                  <a:gd name="T78" fmla="*/ 115 w 139"/>
                  <a:gd name="T79" fmla="*/ 2 h 138"/>
                  <a:gd name="T80" fmla="*/ 114 w 139"/>
                  <a:gd name="T81" fmla="*/ 6 h 138"/>
                  <a:gd name="T82" fmla="*/ 114 w 139"/>
                  <a:gd name="T83" fmla="*/ 14 h 138"/>
                  <a:gd name="T84" fmla="*/ 113 w 139"/>
                  <a:gd name="T85" fmla="*/ 21 h 138"/>
                  <a:gd name="T86" fmla="*/ 109 w 139"/>
                  <a:gd name="T87" fmla="*/ 26 h 138"/>
                  <a:gd name="T88" fmla="*/ 109 w 139"/>
                  <a:gd name="T89" fmla="*/ 32 h 138"/>
                  <a:gd name="T90" fmla="*/ 115 w 139"/>
                  <a:gd name="T91" fmla="*/ 37 h 138"/>
                  <a:gd name="T92" fmla="*/ 115 w 139"/>
                  <a:gd name="T93" fmla="*/ 38 h 138"/>
                  <a:gd name="T94" fmla="*/ 119 w 139"/>
                  <a:gd name="T95" fmla="*/ 41 h 138"/>
                  <a:gd name="T96" fmla="*/ 122 w 139"/>
                  <a:gd name="T97" fmla="*/ 55 h 138"/>
                  <a:gd name="T98" fmla="*/ 124 w 139"/>
                  <a:gd name="T99" fmla="*/ 62 h 138"/>
                  <a:gd name="T100" fmla="*/ 125 w 139"/>
                  <a:gd name="T101" fmla="*/ 66 h 138"/>
                  <a:gd name="T102" fmla="*/ 124 w 139"/>
                  <a:gd name="T103" fmla="*/ 72 h 138"/>
                  <a:gd name="T104" fmla="*/ 124 w 139"/>
                  <a:gd name="T105" fmla="*/ 75 h 138"/>
                  <a:gd name="T106" fmla="*/ 122 w 139"/>
                  <a:gd name="T107" fmla="*/ 79 h 138"/>
                  <a:gd name="T108" fmla="*/ 124 w 139"/>
                  <a:gd name="T109" fmla="*/ 84 h 138"/>
                  <a:gd name="T110" fmla="*/ 121 w 139"/>
                  <a:gd name="T111" fmla="*/ 87 h 138"/>
                  <a:gd name="T112" fmla="*/ 125 w 139"/>
                  <a:gd name="T113" fmla="*/ 92 h 138"/>
                  <a:gd name="T114" fmla="*/ 125 w 139"/>
                  <a:gd name="T115" fmla="*/ 96 h 138"/>
                  <a:gd name="T116" fmla="*/ 127 w 139"/>
                  <a:gd name="T117" fmla="*/ 99 h 138"/>
                  <a:gd name="T118" fmla="*/ 131 w 139"/>
                  <a:gd name="T119" fmla="*/ 98 h 138"/>
                  <a:gd name="T120" fmla="*/ 136 w 139"/>
                  <a:gd name="T121" fmla="*/ 102 h 138"/>
                  <a:gd name="T122" fmla="*/ 139 w 139"/>
                  <a:gd name="T123" fmla="*/ 10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9" h="138">
                    <a:moveTo>
                      <a:pt x="139" y="107"/>
                    </a:moveTo>
                    <a:lnTo>
                      <a:pt x="116" y="120"/>
                    </a:lnTo>
                    <a:lnTo>
                      <a:pt x="96" y="135"/>
                    </a:lnTo>
                    <a:lnTo>
                      <a:pt x="87" y="137"/>
                    </a:lnTo>
                    <a:lnTo>
                      <a:pt x="79" y="138"/>
                    </a:lnTo>
                    <a:lnTo>
                      <a:pt x="79" y="133"/>
                    </a:lnTo>
                    <a:lnTo>
                      <a:pt x="77" y="132"/>
                    </a:lnTo>
                    <a:lnTo>
                      <a:pt x="72" y="131"/>
                    </a:lnTo>
                    <a:lnTo>
                      <a:pt x="71" y="127"/>
                    </a:lnTo>
                    <a:lnTo>
                      <a:pt x="48" y="112"/>
                    </a:lnTo>
                    <a:lnTo>
                      <a:pt x="26" y="96"/>
                    </a:lnTo>
                    <a:lnTo>
                      <a:pt x="0" y="78"/>
                    </a:lnTo>
                    <a:lnTo>
                      <a:pt x="0" y="77"/>
                    </a:lnTo>
                    <a:lnTo>
                      <a:pt x="0" y="75"/>
                    </a:lnTo>
                    <a:lnTo>
                      <a:pt x="0" y="67"/>
                    </a:lnTo>
                    <a:lnTo>
                      <a:pt x="11" y="61"/>
                    </a:lnTo>
                    <a:lnTo>
                      <a:pt x="17" y="60"/>
                    </a:lnTo>
                    <a:lnTo>
                      <a:pt x="23" y="57"/>
                    </a:lnTo>
                    <a:lnTo>
                      <a:pt x="26" y="54"/>
                    </a:lnTo>
                    <a:lnTo>
                      <a:pt x="33" y="51"/>
                    </a:lnTo>
                    <a:lnTo>
                      <a:pt x="34" y="45"/>
                    </a:lnTo>
                    <a:lnTo>
                      <a:pt x="38" y="44"/>
                    </a:lnTo>
                    <a:lnTo>
                      <a:pt x="40" y="41"/>
                    </a:lnTo>
                    <a:lnTo>
                      <a:pt x="50" y="40"/>
                    </a:lnTo>
                    <a:lnTo>
                      <a:pt x="51" y="37"/>
                    </a:lnTo>
                    <a:lnTo>
                      <a:pt x="49" y="35"/>
                    </a:lnTo>
                    <a:lnTo>
                      <a:pt x="46" y="27"/>
                    </a:lnTo>
                    <a:lnTo>
                      <a:pt x="46" y="22"/>
                    </a:lnTo>
                    <a:lnTo>
                      <a:pt x="44" y="17"/>
                    </a:lnTo>
                    <a:lnTo>
                      <a:pt x="50" y="12"/>
                    </a:lnTo>
                    <a:lnTo>
                      <a:pt x="57" y="11"/>
                    </a:lnTo>
                    <a:lnTo>
                      <a:pt x="62" y="8"/>
                    </a:lnTo>
                    <a:lnTo>
                      <a:pt x="68" y="5"/>
                    </a:lnTo>
                    <a:lnTo>
                      <a:pt x="80" y="3"/>
                    </a:lnTo>
                    <a:lnTo>
                      <a:pt x="91" y="3"/>
                    </a:lnTo>
                    <a:lnTo>
                      <a:pt x="93" y="4"/>
                    </a:lnTo>
                    <a:lnTo>
                      <a:pt x="101" y="0"/>
                    </a:lnTo>
                    <a:lnTo>
                      <a:pt x="108" y="0"/>
                    </a:lnTo>
                    <a:lnTo>
                      <a:pt x="110" y="3"/>
                    </a:lnTo>
                    <a:lnTo>
                      <a:pt x="115" y="2"/>
                    </a:lnTo>
                    <a:lnTo>
                      <a:pt x="114" y="6"/>
                    </a:lnTo>
                    <a:lnTo>
                      <a:pt x="114" y="14"/>
                    </a:lnTo>
                    <a:lnTo>
                      <a:pt x="113" y="21"/>
                    </a:lnTo>
                    <a:lnTo>
                      <a:pt x="109" y="26"/>
                    </a:lnTo>
                    <a:lnTo>
                      <a:pt x="109" y="32"/>
                    </a:lnTo>
                    <a:lnTo>
                      <a:pt x="115" y="37"/>
                    </a:lnTo>
                    <a:lnTo>
                      <a:pt x="115" y="38"/>
                    </a:lnTo>
                    <a:lnTo>
                      <a:pt x="119" y="41"/>
                    </a:lnTo>
                    <a:lnTo>
                      <a:pt x="122" y="55"/>
                    </a:lnTo>
                    <a:lnTo>
                      <a:pt x="124" y="62"/>
                    </a:lnTo>
                    <a:lnTo>
                      <a:pt x="125" y="66"/>
                    </a:lnTo>
                    <a:lnTo>
                      <a:pt x="124" y="72"/>
                    </a:lnTo>
                    <a:lnTo>
                      <a:pt x="124" y="75"/>
                    </a:lnTo>
                    <a:lnTo>
                      <a:pt x="122" y="79"/>
                    </a:lnTo>
                    <a:lnTo>
                      <a:pt x="124" y="84"/>
                    </a:lnTo>
                    <a:lnTo>
                      <a:pt x="121" y="87"/>
                    </a:lnTo>
                    <a:lnTo>
                      <a:pt x="125" y="92"/>
                    </a:lnTo>
                    <a:lnTo>
                      <a:pt x="125" y="96"/>
                    </a:lnTo>
                    <a:lnTo>
                      <a:pt x="127" y="99"/>
                    </a:lnTo>
                    <a:lnTo>
                      <a:pt x="131" y="98"/>
                    </a:lnTo>
                    <a:lnTo>
                      <a:pt x="136" y="102"/>
                    </a:lnTo>
                    <a:lnTo>
                      <a:pt x="139" y="10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8" name="Figura a mano libera 50"/>
              <p:cNvSpPr>
                <a:spLocks/>
              </p:cNvSpPr>
              <p:nvPr/>
            </p:nvSpPr>
            <p:spPr bwMode="auto">
              <a:xfrm>
                <a:off x="3203575" y="5414963"/>
                <a:ext cx="130175" cy="115888"/>
              </a:xfrm>
              <a:custGeom>
                <a:avLst/>
                <a:gdLst>
                  <a:gd name="T0" fmla="*/ 69 w 82"/>
                  <a:gd name="T1" fmla="*/ 17 h 73"/>
                  <a:gd name="T2" fmla="*/ 66 w 82"/>
                  <a:gd name="T3" fmla="*/ 19 h 73"/>
                  <a:gd name="T4" fmla="*/ 65 w 82"/>
                  <a:gd name="T5" fmla="*/ 25 h 73"/>
                  <a:gd name="T6" fmla="*/ 64 w 82"/>
                  <a:gd name="T7" fmla="*/ 29 h 73"/>
                  <a:gd name="T8" fmla="*/ 62 w 82"/>
                  <a:gd name="T9" fmla="*/ 30 h 73"/>
                  <a:gd name="T10" fmla="*/ 59 w 82"/>
                  <a:gd name="T11" fmla="*/ 28 h 73"/>
                  <a:gd name="T12" fmla="*/ 57 w 82"/>
                  <a:gd name="T13" fmla="*/ 24 h 73"/>
                  <a:gd name="T14" fmla="*/ 52 w 82"/>
                  <a:gd name="T15" fmla="*/ 13 h 73"/>
                  <a:gd name="T16" fmla="*/ 51 w 82"/>
                  <a:gd name="T17" fmla="*/ 15 h 73"/>
                  <a:gd name="T18" fmla="*/ 54 w 82"/>
                  <a:gd name="T19" fmla="*/ 23 h 73"/>
                  <a:gd name="T20" fmla="*/ 58 w 82"/>
                  <a:gd name="T21" fmla="*/ 30 h 73"/>
                  <a:gd name="T22" fmla="*/ 63 w 82"/>
                  <a:gd name="T23" fmla="*/ 42 h 73"/>
                  <a:gd name="T24" fmla="*/ 65 w 82"/>
                  <a:gd name="T25" fmla="*/ 46 h 73"/>
                  <a:gd name="T26" fmla="*/ 68 w 82"/>
                  <a:gd name="T27" fmla="*/ 50 h 73"/>
                  <a:gd name="T28" fmla="*/ 74 w 82"/>
                  <a:gd name="T29" fmla="*/ 58 h 73"/>
                  <a:gd name="T30" fmla="*/ 72 w 82"/>
                  <a:gd name="T31" fmla="*/ 59 h 73"/>
                  <a:gd name="T32" fmla="*/ 72 w 82"/>
                  <a:gd name="T33" fmla="*/ 64 h 73"/>
                  <a:gd name="T34" fmla="*/ 81 w 82"/>
                  <a:gd name="T35" fmla="*/ 70 h 73"/>
                  <a:gd name="T36" fmla="*/ 82 w 82"/>
                  <a:gd name="T37" fmla="*/ 73 h 73"/>
                  <a:gd name="T38" fmla="*/ 55 w 82"/>
                  <a:gd name="T39" fmla="*/ 73 h 73"/>
                  <a:gd name="T40" fmla="*/ 29 w 82"/>
                  <a:gd name="T41" fmla="*/ 73 h 73"/>
                  <a:gd name="T42" fmla="*/ 2 w 82"/>
                  <a:gd name="T43" fmla="*/ 73 h 73"/>
                  <a:gd name="T44" fmla="*/ 2 w 82"/>
                  <a:gd name="T45" fmla="*/ 45 h 73"/>
                  <a:gd name="T46" fmla="*/ 2 w 82"/>
                  <a:gd name="T47" fmla="*/ 18 h 73"/>
                  <a:gd name="T48" fmla="*/ 0 w 82"/>
                  <a:gd name="T49" fmla="*/ 12 h 73"/>
                  <a:gd name="T50" fmla="*/ 2 w 82"/>
                  <a:gd name="T51" fmla="*/ 7 h 73"/>
                  <a:gd name="T52" fmla="*/ 1 w 82"/>
                  <a:gd name="T53" fmla="*/ 4 h 73"/>
                  <a:gd name="T54" fmla="*/ 4 w 82"/>
                  <a:gd name="T55" fmla="*/ 0 h 73"/>
                  <a:gd name="T56" fmla="*/ 12 w 82"/>
                  <a:gd name="T57" fmla="*/ 0 h 73"/>
                  <a:gd name="T58" fmla="*/ 18 w 82"/>
                  <a:gd name="T59" fmla="*/ 3 h 73"/>
                  <a:gd name="T60" fmla="*/ 25 w 82"/>
                  <a:gd name="T61" fmla="*/ 5 h 73"/>
                  <a:gd name="T62" fmla="*/ 28 w 82"/>
                  <a:gd name="T63" fmla="*/ 6 h 73"/>
                  <a:gd name="T64" fmla="*/ 34 w 82"/>
                  <a:gd name="T65" fmla="*/ 4 h 73"/>
                  <a:gd name="T66" fmla="*/ 36 w 82"/>
                  <a:gd name="T67" fmla="*/ 1 h 73"/>
                  <a:gd name="T68" fmla="*/ 42 w 82"/>
                  <a:gd name="T69" fmla="*/ 0 h 73"/>
                  <a:gd name="T70" fmla="*/ 47 w 82"/>
                  <a:gd name="T71" fmla="*/ 1 h 73"/>
                  <a:gd name="T72" fmla="*/ 48 w 82"/>
                  <a:gd name="T73" fmla="*/ 5 h 73"/>
                  <a:gd name="T74" fmla="*/ 51 w 82"/>
                  <a:gd name="T75" fmla="*/ 3 h 73"/>
                  <a:gd name="T76" fmla="*/ 55 w 82"/>
                  <a:gd name="T77" fmla="*/ 5 h 73"/>
                  <a:gd name="T78" fmla="*/ 60 w 82"/>
                  <a:gd name="T79" fmla="*/ 5 h 73"/>
                  <a:gd name="T80" fmla="*/ 64 w 82"/>
                  <a:gd name="T81" fmla="*/ 4 h 73"/>
                  <a:gd name="T82" fmla="*/ 69 w 82"/>
                  <a:gd name="T83" fmla="*/ 1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2" h="73">
                    <a:moveTo>
                      <a:pt x="69" y="17"/>
                    </a:moveTo>
                    <a:lnTo>
                      <a:pt x="66" y="19"/>
                    </a:lnTo>
                    <a:lnTo>
                      <a:pt x="65" y="25"/>
                    </a:lnTo>
                    <a:lnTo>
                      <a:pt x="64" y="29"/>
                    </a:lnTo>
                    <a:lnTo>
                      <a:pt x="62" y="30"/>
                    </a:lnTo>
                    <a:lnTo>
                      <a:pt x="59" y="28"/>
                    </a:lnTo>
                    <a:lnTo>
                      <a:pt x="57" y="24"/>
                    </a:lnTo>
                    <a:lnTo>
                      <a:pt x="52" y="13"/>
                    </a:lnTo>
                    <a:lnTo>
                      <a:pt x="51" y="15"/>
                    </a:lnTo>
                    <a:lnTo>
                      <a:pt x="54" y="23"/>
                    </a:lnTo>
                    <a:lnTo>
                      <a:pt x="58" y="30"/>
                    </a:lnTo>
                    <a:lnTo>
                      <a:pt x="63" y="42"/>
                    </a:lnTo>
                    <a:lnTo>
                      <a:pt x="65" y="46"/>
                    </a:lnTo>
                    <a:lnTo>
                      <a:pt x="68" y="50"/>
                    </a:lnTo>
                    <a:lnTo>
                      <a:pt x="74" y="58"/>
                    </a:lnTo>
                    <a:lnTo>
                      <a:pt x="72" y="59"/>
                    </a:lnTo>
                    <a:lnTo>
                      <a:pt x="72" y="64"/>
                    </a:lnTo>
                    <a:lnTo>
                      <a:pt x="81" y="70"/>
                    </a:lnTo>
                    <a:lnTo>
                      <a:pt x="82" y="73"/>
                    </a:lnTo>
                    <a:lnTo>
                      <a:pt x="55" y="73"/>
                    </a:lnTo>
                    <a:lnTo>
                      <a:pt x="29" y="73"/>
                    </a:lnTo>
                    <a:lnTo>
                      <a:pt x="2" y="73"/>
                    </a:lnTo>
                    <a:lnTo>
                      <a:pt x="2" y="45"/>
                    </a:lnTo>
                    <a:lnTo>
                      <a:pt x="2" y="18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1" y="4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18" y="3"/>
                    </a:lnTo>
                    <a:lnTo>
                      <a:pt x="25" y="5"/>
                    </a:lnTo>
                    <a:lnTo>
                      <a:pt x="28" y="6"/>
                    </a:lnTo>
                    <a:lnTo>
                      <a:pt x="34" y="4"/>
                    </a:lnTo>
                    <a:lnTo>
                      <a:pt x="36" y="1"/>
                    </a:lnTo>
                    <a:lnTo>
                      <a:pt x="42" y="0"/>
                    </a:lnTo>
                    <a:lnTo>
                      <a:pt x="47" y="1"/>
                    </a:lnTo>
                    <a:lnTo>
                      <a:pt x="48" y="5"/>
                    </a:lnTo>
                    <a:lnTo>
                      <a:pt x="51" y="3"/>
                    </a:lnTo>
                    <a:lnTo>
                      <a:pt x="55" y="5"/>
                    </a:lnTo>
                    <a:lnTo>
                      <a:pt x="60" y="5"/>
                    </a:lnTo>
                    <a:lnTo>
                      <a:pt x="64" y="4"/>
                    </a:lnTo>
                    <a:lnTo>
                      <a:pt x="69" y="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9" name="Figura a mano libera 51"/>
              <p:cNvSpPr>
                <a:spLocks/>
              </p:cNvSpPr>
              <p:nvPr/>
            </p:nvSpPr>
            <p:spPr bwMode="auto">
              <a:xfrm>
                <a:off x="3327400" y="5573713"/>
                <a:ext cx="71438" cy="61913"/>
              </a:xfrm>
              <a:custGeom>
                <a:avLst/>
                <a:gdLst>
                  <a:gd name="T0" fmla="*/ 40 w 45"/>
                  <a:gd name="T1" fmla="*/ 38 h 39"/>
                  <a:gd name="T2" fmla="*/ 38 w 45"/>
                  <a:gd name="T3" fmla="*/ 37 h 39"/>
                  <a:gd name="T4" fmla="*/ 35 w 45"/>
                  <a:gd name="T5" fmla="*/ 32 h 39"/>
                  <a:gd name="T6" fmla="*/ 32 w 45"/>
                  <a:gd name="T7" fmla="*/ 29 h 39"/>
                  <a:gd name="T8" fmla="*/ 31 w 45"/>
                  <a:gd name="T9" fmla="*/ 27 h 39"/>
                  <a:gd name="T10" fmla="*/ 25 w 45"/>
                  <a:gd name="T11" fmla="*/ 25 h 39"/>
                  <a:gd name="T12" fmla="*/ 20 w 45"/>
                  <a:gd name="T13" fmla="*/ 25 h 39"/>
                  <a:gd name="T14" fmla="*/ 19 w 45"/>
                  <a:gd name="T15" fmla="*/ 23 h 39"/>
                  <a:gd name="T16" fmla="*/ 15 w 45"/>
                  <a:gd name="T17" fmla="*/ 25 h 39"/>
                  <a:gd name="T18" fmla="*/ 10 w 45"/>
                  <a:gd name="T19" fmla="*/ 22 h 39"/>
                  <a:gd name="T20" fmla="*/ 9 w 45"/>
                  <a:gd name="T21" fmla="*/ 27 h 39"/>
                  <a:gd name="T22" fmla="*/ 0 w 45"/>
                  <a:gd name="T23" fmla="*/ 26 h 39"/>
                  <a:gd name="T24" fmla="*/ 0 w 45"/>
                  <a:gd name="T25" fmla="*/ 22 h 39"/>
                  <a:gd name="T26" fmla="*/ 3 w 45"/>
                  <a:gd name="T27" fmla="*/ 12 h 39"/>
                  <a:gd name="T28" fmla="*/ 4 w 45"/>
                  <a:gd name="T29" fmla="*/ 8 h 39"/>
                  <a:gd name="T30" fmla="*/ 5 w 45"/>
                  <a:gd name="T31" fmla="*/ 5 h 39"/>
                  <a:gd name="T32" fmla="*/ 10 w 45"/>
                  <a:gd name="T33" fmla="*/ 4 h 39"/>
                  <a:gd name="T34" fmla="*/ 14 w 45"/>
                  <a:gd name="T35" fmla="*/ 0 h 39"/>
                  <a:gd name="T36" fmla="*/ 17 w 45"/>
                  <a:gd name="T37" fmla="*/ 9 h 39"/>
                  <a:gd name="T38" fmla="*/ 20 w 45"/>
                  <a:gd name="T39" fmla="*/ 15 h 39"/>
                  <a:gd name="T40" fmla="*/ 23 w 45"/>
                  <a:gd name="T41" fmla="*/ 19 h 39"/>
                  <a:gd name="T42" fmla="*/ 33 w 45"/>
                  <a:gd name="T43" fmla="*/ 25 h 39"/>
                  <a:gd name="T44" fmla="*/ 37 w 45"/>
                  <a:gd name="T45" fmla="*/ 29 h 39"/>
                  <a:gd name="T46" fmla="*/ 40 w 45"/>
                  <a:gd name="T47" fmla="*/ 33 h 39"/>
                  <a:gd name="T48" fmla="*/ 41 w 45"/>
                  <a:gd name="T49" fmla="*/ 35 h 39"/>
                  <a:gd name="T50" fmla="*/ 45 w 45"/>
                  <a:gd name="T51" fmla="*/ 37 h 39"/>
                  <a:gd name="T52" fmla="*/ 43 w 45"/>
                  <a:gd name="T53" fmla="*/ 39 h 39"/>
                  <a:gd name="T54" fmla="*/ 40 w 45"/>
                  <a:gd name="T55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39">
                    <a:moveTo>
                      <a:pt x="40" y="38"/>
                    </a:moveTo>
                    <a:lnTo>
                      <a:pt x="38" y="37"/>
                    </a:lnTo>
                    <a:lnTo>
                      <a:pt x="35" y="32"/>
                    </a:lnTo>
                    <a:lnTo>
                      <a:pt x="32" y="29"/>
                    </a:lnTo>
                    <a:lnTo>
                      <a:pt x="31" y="27"/>
                    </a:lnTo>
                    <a:lnTo>
                      <a:pt x="25" y="25"/>
                    </a:lnTo>
                    <a:lnTo>
                      <a:pt x="20" y="25"/>
                    </a:lnTo>
                    <a:lnTo>
                      <a:pt x="19" y="23"/>
                    </a:lnTo>
                    <a:lnTo>
                      <a:pt x="15" y="25"/>
                    </a:lnTo>
                    <a:lnTo>
                      <a:pt x="10" y="22"/>
                    </a:lnTo>
                    <a:lnTo>
                      <a:pt x="9" y="27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3" y="12"/>
                    </a:lnTo>
                    <a:lnTo>
                      <a:pt x="4" y="8"/>
                    </a:lnTo>
                    <a:lnTo>
                      <a:pt x="5" y="5"/>
                    </a:lnTo>
                    <a:lnTo>
                      <a:pt x="10" y="4"/>
                    </a:lnTo>
                    <a:lnTo>
                      <a:pt x="14" y="0"/>
                    </a:lnTo>
                    <a:lnTo>
                      <a:pt x="17" y="9"/>
                    </a:lnTo>
                    <a:lnTo>
                      <a:pt x="20" y="15"/>
                    </a:lnTo>
                    <a:lnTo>
                      <a:pt x="23" y="19"/>
                    </a:lnTo>
                    <a:lnTo>
                      <a:pt x="33" y="25"/>
                    </a:lnTo>
                    <a:lnTo>
                      <a:pt x="37" y="29"/>
                    </a:lnTo>
                    <a:lnTo>
                      <a:pt x="40" y="33"/>
                    </a:lnTo>
                    <a:lnTo>
                      <a:pt x="41" y="35"/>
                    </a:lnTo>
                    <a:lnTo>
                      <a:pt x="45" y="37"/>
                    </a:lnTo>
                    <a:lnTo>
                      <a:pt x="43" y="39"/>
                    </a:lnTo>
                    <a:lnTo>
                      <a:pt x="40" y="3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1" name="Figura a mano libera 53"/>
              <p:cNvSpPr>
                <a:spLocks/>
              </p:cNvSpPr>
              <p:nvPr/>
            </p:nvSpPr>
            <p:spPr bwMode="auto">
              <a:xfrm>
                <a:off x="3290888" y="5608638"/>
                <a:ext cx="157163" cy="122238"/>
              </a:xfrm>
              <a:custGeom>
                <a:avLst/>
                <a:gdLst>
                  <a:gd name="T0" fmla="*/ 33 w 99"/>
                  <a:gd name="T1" fmla="*/ 0 h 77"/>
                  <a:gd name="T2" fmla="*/ 38 w 99"/>
                  <a:gd name="T3" fmla="*/ 3 h 77"/>
                  <a:gd name="T4" fmla="*/ 42 w 99"/>
                  <a:gd name="T5" fmla="*/ 1 h 77"/>
                  <a:gd name="T6" fmla="*/ 43 w 99"/>
                  <a:gd name="T7" fmla="*/ 3 h 77"/>
                  <a:gd name="T8" fmla="*/ 48 w 99"/>
                  <a:gd name="T9" fmla="*/ 3 h 77"/>
                  <a:gd name="T10" fmla="*/ 54 w 99"/>
                  <a:gd name="T11" fmla="*/ 5 h 77"/>
                  <a:gd name="T12" fmla="*/ 55 w 99"/>
                  <a:gd name="T13" fmla="*/ 7 h 77"/>
                  <a:gd name="T14" fmla="*/ 58 w 99"/>
                  <a:gd name="T15" fmla="*/ 10 h 77"/>
                  <a:gd name="T16" fmla="*/ 61 w 99"/>
                  <a:gd name="T17" fmla="*/ 15 h 77"/>
                  <a:gd name="T18" fmla="*/ 63 w 99"/>
                  <a:gd name="T19" fmla="*/ 16 h 77"/>
                  <a:gd name="T20" fmla="*/ 61 w 99"/>
                  <a:gd name="T21" fmla="*/ 19 h 77"/>
                  <a:gd name="T22" fmla="*/ 58 w 99"/>
                  <a:gd name="T23" fmla="*/ 22 h 77"/>
                  <a:gd name="T24" fmla="*/ 60 w 99"/>
                  <a:gd name="T25" fmla="*/ 24 h 77"/>
                  <a:gd name="T26" fmla="*/ 60 w 99"/>
                  <a:gd name="T27" fmla="*/ 27 h 77"/>
                  <a:gd name="T28" fmla="*/ 63 w 99"/>
                  <a:gd name="T29" fmla="*/ 27 h 77"/>
                  <a:gd name="T30" fmla="*/ 64 w 99"/>
                  <a:gd name="T31" fmla="*/ 26 h 77"/>
                  <a:gd name="T32" fmla="*/ 66 w 99"/>
                  <a:gd name="T33" fmla="*/ 27 h 77"/>
                  <a:gd name="T34" fmla="*/ 64 w 99"/>
                  <a:gd name="T35" fmla="*/ 29 h 77"/>
                  <a:gd name="T36" fmla="*/ 67 w 99"/>
                  <a:gd name="T37" fmla="*/ 34 h 77"/>
                  <a:gd name="T38" fmla="*/ 69 w 99"/>
                  <a:gd name="T39" fmla="*/ 36 h 77"/>
                  <a:gd name="T40" fmla="*/ 72 w 99"/>
                  <a:gd name="T41" fmla="*/ 39 h 77"/>
                  <a:gd name="T42" fmla="*/ 95 w 99"/>
                  <a:gd name="T43" fmla="*/ 47 h 77"/>
                  <a:gd name="T44" fmla="*/ 99 w 99"/>
                  <a:gd name="T45" fmla="*/ 47 h 77"/>
                  <a:gd name="T46" fmla="*/ 81 w 99"/>
                  <a:gd name="T47" fmla="*/ 67 h 77"/>
                  <a:gd name="T48" fmla="*/ 72 w 99"/>
                  <a:gd name="T49" fmla="*/ 68 h 77"/>
                  <a:gd name="T50" fmla="*/ 66 w 99"/>
                  <a:gd name="T51" fmla="*/ 73 h 77"/>
                  <a:gd name="T52" fmla="*/ 62 w 99"/>
                  <a:gd name="T53" fmla="*/ 73 h 77"/>
                  <a:gd name="T54" fmla="*/ 60 w 99"/>
                  <a:gd name="T55" fmla="*/ 74 h 77"/>
                  <a:gd name="T56" fmla="*/ 56 w 99"/>
                  <a:gd name="T57" fmla="*/ 74 h 77"/>
                  <a:gd name="T58" fmla="*/ 52 w 99"/>
                  <a:gd name="T59" fmla="*/ 73 h 77"/>
                  <a:gd name="T60" fmla="*/ 46 w 99"/>
                  <a:gd name="T61" fmla="*/ 75 h 77"/>
                  <a:gd name="T62" fmla="*/ 45 w 99"/>
                  <a:gd name="T63" fmla="*/ 77 h 77"/>
                  <a:gd name="T64" fmla="*/ 40 w 99"/>
                  <a:gd name="T65" fmla="*/ 77 h 77"/>
                  <a:gd name="T66" fmla="*/ 39 w 99"/>
                  <a:gd name="T67" fmla="*/ 76 h 77"/>
                  <a:gd name="T68" fmla="*/ 37 w 99"/>
                  <a:gd name="T69" fmla="*/ 76 h 77"/>
                  <a:gd name="T70" fmla="*/ 35 w 99"/>
                  <a:gd name="T71" fmla="*/ 76 h 77"/>
                  <a:gd name="T72" fmla="*/ 27 w 99"/>
                  <a:gd name="T73" fmla="*/ 71 h 77"/>
                  <a:gd name="T74" fmla="*/ 22 w 99"/>
                  <a:gd name="T75" fmla="*/ 71 h 77"/>
                  <a:gd name="T76" fmla="*/ 20 w 99"/>
                  <a:gd name="T77" fmla="*/ 69 h 77"/>
                  <a:gd name="T78" fmla="*/ 20 w 99"/>
                  <a:gd name="T79" fmla="*/ 65 h 77"/>
                  <a:gd name="T80" fmla="*/ 16 w 99"/>
                  <a:gd name="T81" fmla="*/ 64 h 77"/>
                  <a:gd name="T82" fmla="*/ 13 w 99"/>
                  <a:gd name="T83" fmla="*/ 57 h 77"/>
                  <a:gd name="T84" fmla="*/ 9 w 99"/>
                  <a:gd name="T85" fmla="*/ 55 h 77"/>
                  <a:gd name="T86" fmla="*/ 8 w 99"/>
                  <a:gd name="T87" fmla="*/ 52 h 77"/>
                  <a:gd name="T88" fmla="*/ 4 w 99"/>
                  <a:gd name="T89" fmla="*/ 48 h 77"/>
                  <a:gd name="T90" fmla="*/ 0 w 99"/>
                  <a:gd name="T91" fmla="*/ 48 h 77"/>
                  <a:gd name="T92" fmla="*/ 3 w 99"/>
                  <a:gd name="T93" fmla="*/ 45 h 77"/>
                  <a:gd name="T94" fmla="*/ 7 w 99"/>
                  <a:gd name="T95" fmla="*/ 45 h 77"/>
                  <a:gd name="T96" fmla="*/ 8 w 99"/>
                  <a:gd name="T97" fmla="*/ 42 h 77"/>
                  <a:gd name="T98" fmla="*/ 7 w 99"/>
                  <a:gd name="T99" fmla="*/ 36 h 77"/>
                  <a:gd name="T100" fmla="*/ 9 w 99"/>
                  <a:gd name="T101" fmla="*/ 29 h 77"/>
                  <a:gd name="T102" fmla="*/ 13 w 99"/>
                  <a:gd name="T103" fmla="*/ 28 h 77"/>
                  <a:gd name="T104" fmla="*/ 13 w 99"/>
                  <a:gd name="T105" fmla="*/ 24 h 77"/>
                  <a:gd name="T106" fmla="*/ 16 w 99"/>
                  <a:gd name="T107" fmla="*/ 19 h 77"/>
                  <a:gd name="T108" fmla="*/ 20 w 99"/>
                  <a:gd name="T109" fmla="*/ 16 h 77"/>
                  <a:gd name="T110" fmla="*/ 22 w 99"/>
                  <a:gd name="T111" fmla="*/ 10 h 77"/>
                  <a:gd name="T112" fmla="*/ 23 w 99"/>
                  <a:gd name="T113" fmla="*/ 4 h 77"/>
                  <a:gd name="T114" fmla="*/ 32 w 99"/>
                  <a:gd name="T115" fmla="*/ 5 h 77"/>
                  <a:gd name="T116" fmla="*/ 33 w 99"/>
                  <a:gd name="T1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9" h="77">
                    <a:moveTo>
                      <a:pt x="33" y="0"/>
                    </a:moveTo>
                    <a:lnTo>
                      <a:pt x="38" y="3"/>
                    </a:lnTo>
                    <a:lnTo>
                      <a:pt x="42" y="1"/>
                    </a:lnTo>
                    <a:lnTo>
                      <a:pt x="43" y="3"/>
                    </a:lnTo>
                    <a:lnTo>
                      <a:pt x="48" y="3"/>
                    </a:lnTo>
                    <a:lnTo>
                      <a:pt x="54" y="5"/>
                    </a:lnTo>
                    <a:lnTo>
                      <a:pt x="55" y="7"/>
                    </a:lnTo>
                    <a:lnTo>
                      <a:pt x="58" y="10"/>
                    </a:lnTo>
                    <a:lnTo>
                      <a:pt x="61" y="15"/>
                    </a:lnTo>
                    <a:lnTo>
                      <a:pt x="63" y="16"/>
                    </a:lnTo>
                    <a:lnTo>
                      <a:pt x="61" y="19"/>
                    </a:lnTo>
                    <a:lnTo>
                      <a:pt x="58" y="22"/>
                    </a:lnTo>
                    <a:lnTo>
                      <a:pt x="60" y="24"/>
                    </a:lnTo>
                    <a:lnTo>
                      <a:pt x="60" y="27"/>
                    </a:lnTo>
                    <a:lnTo>
                      <a:pt x="63" y="27"/>
                    </a:lnTo>
                    <a:lnTo>
                      <a:pt x="64" y="26"/>
                    </a:lnTo>
                    <a:lnTo>
                      <a:pt x="66" y="27"/>
                    </a:lnTo>
                    <a:lnTo>
                      <a:pt x="64" y="29"/>
                    </a:lnTo>
                    <a:lnTo>
                      <a:pt x="67" y="34"/>
                    </a:lnTo>
                    <a:lnTo>
                      <a:pt x="69" y="36"/>
                    </a:lnTo>
                    <a:lnTo>
                      <a:pt x="72" y="39"/>
                    </a:lnTo>
                    <a:lnTo>
                      <a:pt x="95" y="47"/>
                    </a:lnTo>
                    <a:lnTo>
                      <a:pt x="99" y="47"/>
                    </a:lnTo>
                    <a:lnTo>
                      <a:pt x="81" y="67"/>
                    </a:lnTo>
                    <a:lnTo>
                      <a:pt x="72" y="68"/>
                    </a:lnTo>
                    <a:lnTo>
                      <a:pt x="66" y="73"/>
                    </a:lnTo>
                    <a:lnTo>
                      <a:pt x="62" y="73"/>
                    </a:lnTo>
                    <a:lnTo>
                      <a:pt x="60" y="74"/>
                    </a:lnTo>
                    <a:lnTo>
                      <a:pt x="56" y="74"/>
                    </a:lnTo>
                    <a:lnTo>
                      <a:pt x="52" y="73"/>
                    </a:lnTo>
                    <a:lnTo>
                      <a:pt x="46" y="75"/>
                    </a:lnTo>
                    <a:lnTo>
                      <a:pt x="45" y="77"/>
                    </a:lnTo>
                    <a:lnTo>
                      <a:pt x="40" y="77"/>
                    </a:lnTo>
                    <a:lnTo>
                      <a:pt x="39" y="76"/>
                    </a:lnTo>
                    <a:lnTo>
                      <a:pt x="37" y="76"/>
                    </a:lnTo>
                    <a:lnTo>
                      <a:pt x="35" y="76"/>
                    </a:lnTo>
                    <a:lnTo>
                      <a:pt x="27" y="71"/>
                    </a:lnTo>
                    <a:lnTo>
                      <a:pt x="22" y="71"/>
                    </a:lnTo>
                    <a:lnTo>
                      <a:pt x="20" y="69"/>
                    </a:lnTo>
                    <a:lnTo>
                      <a:pt x="20" y="65"/>
                    </a:lnTo>
                    <a:lnTo>
                      <a:pt x="16" y="64"/>
                    </a:lnTo>
                    <a:lnTo>
                      <a:pt x="13" y="57"/>
                    </a:lnTo>
                    <a:lnTo>
                      <a:pt x="9" y="55"/>
                    </a:lnTo>
                    <a:lnTo>
                      <a:pt x="8" y="52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3" y="45"/>
                    </a:lnTo>
                    <a:lnTo>
                      <a:pt x="7" y="45"/>
                    </a:lnTo>
                    <a:lnTo>
                      <a:pt x="8" y="42"/>
                    </a:lnTo>
                    <a:lnTo>
                      <a:pt x="7" y="36"/>
                    </a:lnTo>
                    <a:lnTo>
                      <a:pt x="9" y="29"/>
                    </a:lnTo>
                    <a:lnTo>
                      <a:pt x="13" y="28"/>
                    </a:lnTo>
                    <a:lnTo>
                      <a:pt x="13" y="24"/>
                    </a:lnTo>
                    <a:lnTo>
                      <a:pt x="16" y="19"/>
                    </a:lnTo>
                    <a:lnTo>
                      <a:pt x="20" y="16"/>
                    </a:lnTo>
                    <a:lnTo>
                      <a:pt x="22" y="10"/>
                    </a:lnTo>
                    <a:lnTo>
                      <a:pt x="23" y="4"/>
                    </a:lnTo>
                    <a:lnTo>
                      <a:pt x="32" y="5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6" name="Figura a mano libera 58"/>
              <p:cNvSpPr>
                <a:spLocks/>
              </p:cNvSpPr>
              <p:nvPr/>
            </p:nvSpPr>
            <p:spPr bwMode="auto">
              <a:xfrm>
                <a:off x="3035300" y="5743575"/>
                <a:ext cx="58738" cy="66675"/>
              </a:xfrm>
              <a:custGeom>
                <a:avLst/>
                <a:gdLst>
                  <a:gd name="T0" fmla="*/ 15 w 37"/>
                  <a:gd name="T1" fmla="*/ 42 h 42"/>
                  <a:gd name="T2" fmla="*/ 8 w 37"/>
                  <a:gd name="T3" fmla="*/ 35 h 42"/>
                  <a:gd name="T4" fmla="*/ 3 w 37"/>
                  <a:gd name="T5" fmla="*/ 30 h 42"/>
                  <a:gd name="T6" fmla="*/ 0 w 37"/>
                  <a:gd name="T7" fmla="*/ 23 h 42"/>
                  <a:gd name="T8" fmla="*/ 0 w 37"/>
                  <a:gd name="T9" fmla="*/ 20 h 42"/>
                  <a:gd name="T10" fmla="*/ 1 w 37"/>
                  <a:gd name="T11" fmla="*/ 19 h 42"/>
                  <a:gd name="T12" fmla="*/ 3 w 37"/>
                  <a:gd name="T13" fmla="*/ 14 h 42"/>
                  <a:gd name="T14" fmla="*/ 4 w 37"/>
                  <a:gd name="T15" fmla="*/ 9 h 42"/>
                  <a:gd name="T16" fmla="*/ 7 w 37"/>
                  <a:gd name="T17" fmla="*/ 8 h 42"/>
                  <a:gd name="T18" fmla="*/ 17 w 37"/>
                  <a:gd name="T19" fmla="*/ 8 h 42"/>
                  <a:gd name="T20" fmla="*/ 17 w 37"/>
                  <a:gd name="T21" fmla="*/ 1 h 42"/>
                  <a:gd name="T22" fmla="*/ 19 w 37"/>
                  <a:gd name="T23" fmla="*/ 0 h 42"/>
                  <a:gd name="T24" fmla="*/ 24 w 37"/>
                  <a:gd name="T25" fmla="*/ 1 h 42"/>
                  <a:gd name="T26" fmla="*/ 27 w 37"/>
                  <a:gd name="T27" fmla="*/ 0 h 42"/>
                  <a:gd name="T28" fmla="*/ 29 w 37"/>
                  <a:gd name="T29" fmla="*/ 1 h 42"/>
                  <a:gd name="T30" fmla="*/ 27 w 37"/>
                  <a:gd name="T31" fmla="*/ 3 h 42"/>
                  <a:gd name="T32" fmla="*/ 30 w 37"/>
                  <a:gd name="T33" fmla="*/ 7 h 42"/>
                  <a:gd name="T34" fmla="*/ 35 w 37"/>
                  <a:gd name="T35" fmla="*/ 6 h 42"/>
                  <a:gd name="T36" fmla="*/ 36 w 37"/>
                  <a:gd name="T37" fmla="*/ 7 h 42"/>
                  <a:gd name="T38" fmla="*/ 33 w 37"/>
                  <a:gd name="T39" fmla="*/ 15 h 42"/>
                  <a:gd name="T40" fmla="*/ 36 w 37"/>
                  <a:gd name="T41" fmla="*/ 19 h 42"/>
                  <a:gd name="T42" fmla="*/ 37 w 37"/>
                  <a:gd name="T43" fmla="*/ 24 h 42"/>
                  <a:gd name="T44" fmla="*/ 36 w 37"/>
                  <a:gd name="T45" fmla="*/ 29 h 42"/>
                  <a:gd name="T46" fmla="*/ 35 w 37"/>
                  <a:gd name="T47" fmla="*/ 32 h 42"/>
                  <a:gd name="T48" fmla="*/ 29 w 37"/>
                  <a:gd name="T49" fmla="*/ 31 h 42"/>
                  <a:gd name="T50" fmla="*/ 25 w 37"/>
                  <a:gd name="T51" fmla="*/ 29 h 42"/>
                  <a:gd name="T52" fmla="*/ 24 w 37"/>
                  <a:gd name="T53" fmla="*/ 31 h 42"/>
                  <a:gd name="T54" fmla="*/ 20 w 37"/>
                  <a:gd name="T55" fmla="*/ 32 h 42"/>
                  <a:gd name="T56" fmla="*/ 18 w 37"/>
                  <a:gd name="T57" fmla="*/ 34 h 42"/>
                  <a:gd name="T58" fmla="*/ 20 w 37"/>
                  <a:gd name="T59" fmla="*/ 38 h 42"/>
                  <a:gd name="T60" fmla="*/ 15 w 37"/>
                  <a:gd name="T6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2">
                    <a:moveTo>
                      <a:pt x="15" y="42"/>
                    </a:moveTo>
                    <a:lnTo>
                      <a:pt x="8" y="35"/>
                    </a:lnTo>
                    <a:lnTo>
                      <a:pt x="3" y="30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19"/>
                    </a:lnTo>
                    <a:lnTo>
                      <a:pt x="3" y="14"/>
                    </a:lnTo>
                    <a:lnTo>
                      <a:pt x="4" y="9"/>
                    </a:lnTo>
                    <a:lnTo>
                      <a:pt x="7" y="8"/>
                    </a:lnTo>
                    <a:lnTo>
                      <a:pt x="17" y="8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29" y="1"/>
                    </a:lnTo>
                    <a:lnTo>
                      <a:pt x="27" y="3"/>
                    </a:lnTo>
                    <a:lnTo>
                      <a:pt x="30" y="7"/>
                    </a:lnTo>
                    <a:lnTo>
                      <a:pt x="35" y="6"/>
                    </a:lnTo>
                    <a:lnTo>
                      <a:pt x="36" y="7"/>
                    </a:lnTo>
                    <a:lnTo>
                      <a:pt x="33" y="15"/>
                    </a:lnTo>
                    <a:lnTo>
                      <a:pt x="36" y="19"/>
                    </a:lnTo>
                    <a:lnTo>
                      <a:pt x="37" y="24"/>
                    </a:lnTo>
                    <a:lnTo>
                      <a:pt x="36" y="29"/>
                    </a:lnTo>
                    <a:lnTo>
                      <a:pt x="35" y="32"/>
                    </a:lnTo>
                    <a:lnTo>
                      <a:pt x="29" y="31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0" y="32"/>
                    </a:lnTo>
                    <a:lnTo>
                      <a:pt x="18" y="34"/>
                    </a:lnTo>
                    <a:lnTo>
                      <a:pt x="20" y="38"/>
                    </a:lnTo>
                    <a:lnTo>
                      <a:pt x="15" y="4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0" name="Figura a mano libera 62"/>
              <p:cNvSpPr>
                <a:spLocks/>
              </p:cNvSpPr>
              <p:nvPr/>
            </p:nvSpPr>
            <p:spPr bwMode="auto">
              <a:xfrm>
                <a:off x="2906713" y="5651500"/>
                <a:ext cx="46038" cy="66675"/>
              </a:xfrm>
              <a:custGeom>
                <a:avLst/>
                <a:gdLst>
                  <a:gd name="T0" fmla="*/ 29 w 29"/>
                  <a:gd name="T1" fmla="*/ 34 h 42"/>
                  <a:gd name="T2" fmla="*/ 18 w 29"/>
                  <a:gd name="T3" fmla="*/ 38 h 42"/>
                  <a:gd name="T4" fmla="*/ 14 w 29"/>
                  <a:gd name="T5" fmla="*/ 40 h 42"/>
                  <a:gd name="T6" fmla="*/ 8 w 29"/>
                  <a:gd name="T7" fmla="*/ 42 h 42"/>
                  <a:gd name="T8" fmla="*/ 2 w 29"/>
                  <a:gd name="T9" fmla="*/ 41 h 42"/>
                  <a:gd name="T10" fmla="*/ 2 w 29"/>
                  <a:gd name="T11" fmla="*/ 37 h 42"/>
                  <a:gd name="T12" fmla="*/ 0 w 29"/>
                  <a:gd name="T13" fmla="*/ 32 h 42"/>
                  <a:gd name="T14" fmla="*/ 1 w 29"/>
                  <a:gd name="T15" fmla="*/ 24 h 42"/>
                  <a:gd name="T16" fmla="*/ 5 w 29"/>
                  <a:gd name="T17" fmla="*/ 19 h 42"/>
                  <a:gd name="T18" fmla="*/ 2 w 29"/>
                  <a:gd name="T19" fmla="*/ 9 h 42"/>
                  <a:gd name="T20" fmla="*/ 1 w 29"/>
                  <a:gd name="T21" fmla="*/ 3 h 42"/>
                  <a:gd name="T22" fmla="*/ 2 w 29"/>
                  <a:gd name="T23" fmla="*/ 0 h 42"/>
                  <a:gd name="T24" fmla="*/ 13 w 29"/>
                  <a:gd name="T25" fmla="*/ 0 h 42"/>
                  <a:gd name="T26" fmla="*/ 17 w 29"/>
                  <a:gd name="T27" fmla="*/ 0 h 42"/>
                  <a:gd name="T28" fmla="*/ 19 w 29"/>
                  <a:gd name="T29" fmla="*/ 0 h 42"/>
                  <a:gd name="T30" fmla="*/ 21 w 29"/>
                  <a:gd name="T31" fmla="*/ 0 h 42"/>
                  <a:gd name="T32" fmla="*/ 21 w 29"/>
                  <a:gd name="T33" fmla="*/ 2 h 42"/>
                  <a:gd name="T34" fmla="*/ 24 w 29"/>
                  <a:gd name="T35" fmla="*/ 6 h 42"/>
                  <a:gd name="T36" fmla="*/ 24 w 29"/>
                  <a:gd name="T37" fmla="*/ 11 h 42"/>
                  <a:gd name="T38" fmla="*/ 25 w 29"/>
                  <a:gd name="T39" fmla="*/ 15 h 42"/>
                  <a:gd name="T40" fmla="*/ 26 w 29"/>
                  <a:gd name="T41" fmla="*/ 18 h 42"/>
                  <a:gd name="T42" fmla="*/ 25 w 29"/>
                  <a:gd name="T43" fmla="*/ 24 h 42"/>
                  <a:gd name="T44" fmla="*/ 25 w 29"/>
                  <a:gd name="T45" fmla="*/ 28 h 42"/>
                  <a:gd name="T46" fmla="*/ 27 w 29"/>
                  <a:gd name="T47" fmla="*/ 31 h 42"/>
                  <a:gd name="T48" fmla="*/ 29 w 29"/>
                  <a:gd name="T4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42">
                    <a:moveTo>
                      <a:pt x="29" y="34"/>
                    </a:moveTo>
                    <a:lnTo>
                      <a:pt x="18" y="38"/>
                    </a:lnTo>
                    <a:lnTo>
                      <a:pt x="14" y="40"/>
                    </a:lnTo>
                    <a:lnTo>
                      <a:pt x="8" y="42"/>
                    </a:lnTo>
                    <a:lnTo>
                      <a:pt x="2" y="41"/>
                    </a:lnTo>
                    <a:lnTo>
                      <a:pt x="2" y="37"/>
                    </a:lnTo>
                    <a:lnTo>
                      <a:pt x="0" y="32"/>
                    </a:lnTo>
                    <a:lnTo>
                      <a:pt x="1" y="24"/>
                    </a:lnTo>
                    <a:lnTo>
                      <a:pt x="5" y="19"/>
                    </a:lnTo>
                    <a:lnTo>
                      <a:pt x="2" y="9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24" y="6"/>
                    </a:lnTo>
                    <a:lnTo>
                      <a:pt x="24" y="11"/>
                    </a:lnTo>
                    <a:lnTo>
                      <a:pt x="25" y="15"/>
                    </a:lnTo>
                    <a:lnTo>
                      <a:pt x="26" y="18"/>
                    </a:lnTo>
                    <a:lnTo>
                      <a:pt x="25" y="24"/>
                    </a:lnTo>
                    <a:lnTo>
                      <a:pt x="25" y="28"/>
                    </a:lnTo>
                    <a:lnTo>
                      <a:pt x="27" y="31"/>
                    </a:lnTo>
                    <a:lnTo>
                      <a:pt x="29" y="3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2" name="Figura a mano libera 64"/>
              <p:cNvSpPr>
                <a:spLocks/>
              </p:cNvSpPr>
              <p:nvPr/>
            </p:nvSpPr>
            <p:spPr bwMode="auto">
              <a:xfrm>
                <a:off x="2760663" y="5619750"/>
                <a:ext cx="31750" cy="7938"/>
              </a:xfrm>
              <a:custGeom>
                <a:avLst/>
                <a:gdLst>
                  <a:gd name="T0" fmla="*/ 0 w 20"/>
                  <a:gd name="T1" fmla="*/ 5 h 5"/>
                  <a:gd name="T2" fmla="*/ 1 w 20"/>
                  <a:gd name="T3" fmla="*/ 2 h 5"/>
                  <a:gd name="T4" fmla="*/ 8 w 20"/>
                  <a:gd name="T5" fmla="*/ 2 h 5"/>
                  <a:gd name="T6" fmla="*/ 10 w 20"/>
                  <a:gd name="T7" fmla="*/ 0 h 5"/>
                  <a:gd name="T8" fmla="*/ 12 w 20"/>
                  <a:gd name="T9" fmla="*/ 0 h 5"/>
                  <a:gd name="T10" fmla="*/ 14 w 20"/>
                  <a:gd name="T11" fmla="*/ 2 h 5"/>
                  <a:gd name="T12" fmla="*/ 17 w 20"/>
                  <a:gd name="T13" fmla="*/ 2 h 5"/>
                  <a:gd name="T14" fmla="*/ 19 w 20"/>
                  <a:gd name="T15" fmla="*/ 0 h 5"/>
                  <a:gd name="T16" fmla="*/ 20 w 20"/>
                  <a:gd name="T17" fmla="*/ 3 h 5"/>
                  <a:gd name="T18" fmla="*/ 18 w 20"/>
                  <a:gd name="T19" fmla="*/ 4 h 5"/>
                  <a:gd name="T20" fmla="*/ 14 w 20"/>
                  <a:gd name="T21" fmla="*/ 4 h 5"/>
                  <a:gd name="T22" fmla="*/ 12 w 20"/>
                  <a:gd name="T23" fmla="*/ 3 h 5"/>
                  <a:gd name="T24" fmla="*/ 10 w 20"/>
                  <a:gd name="T25" fmla="*/ 4 h 5"/>
                  <a:gd name="T26" fmla="*/ 8 w 20"/>
                  <a:gd name="T27" fmla="*/ 4 h 5"/>
                  <a:gd name="T28" fmla="*/ 7 w 20"/>
                  <a:gd name="T29" fmla="*/ 5 h 5"/>
                  <a:gd name="T30" fmla="*/ 0 w 20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5">
                    <a:moveTo>
                      <a:pt x="0" y="5"/>
                    </a:moveTo>
                    <a:lnTo>
                      <a:pt x="1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0" y="3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3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3" name="Figura a mano libera 65"/>
              <p:cNvSpPr>
                <a:spLocks/>
              </p:cNvSpPr>
              <p:nvPr/>
            </p:nvSpPr>
            <p:spPr bwMode="auto">
              <a:xfrm>
                <a:off x="2779713" y="5634038"/>
                <a:ext cx="76200" cy="57150"/>
              </a:xfrm>
              <a:custGeom>
                <a:avLst/>
                <a:gdLst>
                  <a:gd name="T0" fmla="*/ 43 w 48"/>
                  <a:gd name="T1" fmla="*/ 32 h 36"/>
                  <a:gd name="T2" fmla="*/ 40 w 48"/>
                  <a:gd name="T3" fmla="*/ 36 h 36"/>
                  <a:gd name="T4" fmla="*/ 39 w 48"/>
                  <a:gd name="T5" fmla="*/ 31 h 36"/>
                  <a:gd name="T6" fmla="*/ 34 w 48"/>
                  <a:gd name="T7" fmla="*/ 28 h 36"/>
                  <a:gd name="T8" fmla="*/ 31 w 48"/>
                  <a:gd name="T9" fmla="*/ 29 h 36"/>
                  <a:gd name="T10" fmla="*/ 30 w 48"/>
                  <a:gd name="T11" fmla="*/ 24 h 36"/>
                  <a:gd name="T12" fmla="*/ 29 w 48"/>
                  <a:gd name="T13" fmla="*/ 19 h 36"/>
                  <a:gd name="T14" fmla="*/ 22 w 48"/>
                  <a:gd name="T15" fmla="*/ 17 h 36"/>
                  <a:gd name="T16" fmla="*/ 18 w 48"/>
                  <a:gd name="T17" fmla="*/ 19 h 36"/>
                  <a:gd name="T18" fmla="*/ 16 w 48"/>
                  <a:gd name="T19" fmla="*/ 22 h 36"/>
                  <a:gd name="T20" fmla="*/ 10 w 48"/>
                  <a:gd name="T21" fmla="*/ 20 h 36"/>
                  <a:gd name="T22" fmla="*/ 5 w 48"/>
                  <a:gd name="T23" fmla="*/ 18 h 36"/>
                  <a:gd name="T24" fmla="*/ 2 w 48"/>
                  <a:gd name="T25" fmla="*/ 13 h 36"/>
                  <a:gd name="T26" fmla="*/ 0 w 48"/>
                  <a:gd name="T27" fmla="*/ 11 h 36"/>
                  <a:gd name="T28" fmla="*/ 5 w 48"/>
                  <a:gd name="T29" fmla="*/ 7 h 36"/>
                  <a:gd name="T30" fmla="*/ 8 w 48"/>
                  <a:gd name="T31" fmla="*/ 6 h 36"/>
                  <a:gd name="T32" fmla="*/ 8 w 48"/>
                  <a:gd name="T33" fmla="*/ 3 h 36"/>
                  <a:gd name="T34" fmla="*/ 10 w 48"/>
                  <a:gd name="T35" fmla="*/ 0 h 36"/>
                  <a:gd name="T36" fmla="*/ 18 w 48"/>
                  <a:gd name="T37" fmla="*/ 2 h 36"/>
                  <a:gd name="T38" fmla="*/ 19 w 48"/>
                  <a:gd name="T39" fmla="*/ 1 h 36"/>
                  <a:gd name="T40" fmla="*/ 24 w 48"/>
                  <a:gd name="T41" fmla="*/ 1 h 36"/>
                  <a:gd name="T42" fmla="*/ 25 w 48"/>
                  <a:gd name="T43" fmla="*/ 3 h 36"/>
                  <a:gd name="T44" fmla="*/ 29 w 48"/>
                  <a:gd name="T45" fmla="*/ 2 h 36"/>
                  <a:gd name="T46" fmla="*/ 34 w 48"/>
                  <a:gd name="T47" fmla="*/ 5 h 36"/>
                  <a:gd name="T48" fmla="*/ 37 w 48"/>
                  <a:gd name="T49" fmla="*/ 2 h 36"/>
                  <a:gd name="T50" fmla="*/ 40 w 48"/>
                  <a:gd name="T51" fmla="*/ 2 h 36"/>
                  <a:gd name="T52" fmla="*/ 42 w 48"/>
                  <a:gd name="T53" fmla="*/ 5 h 36"/>
                  <a:gd name="T54" fmla="*/ 43 w 48"/>
                  <a:gd name="T55" fmla="*/ 10 h 36"/>
                  <a:gd name="T56" fmla="*/ 45 w 48"/>
                  <a:gd name="T57" fmla="*/ 12 h 36"/>
                  <a:gd name="T58" fmla="*/ 46 w 48"/>
                  <a:gd name="T59" fmla="*/ 14 h 36"/>
                  <a:gd name="T60" fmla="*/ 46 w 48"/>
                  <a:gd name="T61" fmla="*/ 17 h 36"/>
                  <a:gd name="T62" fmla="*/ 47 w 48"/>
                  <a:gd name="T63" fmla="*/ 22 h 36"/>
                  <a:gd name="T64" fmla="*/ 46 w 48"/>
                  <a:gd name="T65" fmla="*/ 28 h 36"/>
                  <a:gd name="T66" fmla="*/ 46 w 48"/>
                  <a:gd name="T67" fmla="*/ 30 h 36"/>
                  <a:gd name="T68" fmla="*/ 45 w 48"/>
                  <a:gd name="T6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" h="36">
                    <a:moveTo>
                      <a:pt x="45" y="34"/>
                    </a:moveTo>
                    <a:lnTo>
                      <a:pt x="43" y="32"/>
                    </a:lnTo>
                    <a:lnTo>
                      <a:pt x="41" y="36"/>
                    </a:lnTo>
                    <a:lnTo>
                      <a:pt x="40" y="36"/>
                    </a:lnTo>
                    <a:lnTo>
                      <a:pt x="39" y="34"/>
                    </a:lnTo>
                    <a:lnTo>
                      <a:pt x="39" y="31"/>
                    </a:lnTo>
                    <a:lnTo>
                      <a:pt x="36" y="28"/>
                    </a:lnTo>
                    <a:lnTo>
                      <a:pt x="34" y="28"/>
                    </a:lnTo>
                    <a:lnTo>
                      <a:pt x="33" y="29"/>
                    </a:lnTo>
                    <a:lnTo>
                      <a:pt x="31" y="29"/>
                    </a:lnTo>
                    <a:lnTo>
                      <a:pt x="31" y="26"/>
                    </a:lnTo>
                    <a:lnTo>
                      <a:pt x="30" y="24"/>
                    </a:lnTo>
                    <a:lnTo>
                      <a:pt x="30" y="23"/>
                    </a:lnTo>
                    <a:lnTo>
                      <a:pt x="29" y="19"/>
                    </a:lnTo>
                    <a:lnTo>
                      <a:pt x="27" y="17"/>
                    </a:lnTo>
                    <a:lnTo>
                      <a:pt x="22" y="17"/>
                    </a:lnTo>
                    <a:lnTo>
                      <a:pt x="21" y="18"/>
                    </a:lnTo>
                    <a:lnTo>
                      <a:pt x="18" y="19"/>
                    </a:lnTo>
                    <a:lnTo>
                      <a:pt x="17" y="20"/>
                    </a:lnTo>
                    <a:lnTo>
                      <a:pt x="16" y="22"/>
                    </a:lnTo>
                    <a:lnTo>
                      <a:pt x="12" y="25"/>
                    </a:lnTo>
                    <a:lnTo>
                      <a:pt x="10" y="20"/>
                    </a:lnTo>
                    <a:lnTo>
                      <a:pt x="7" y="18"/>
                    </a:lnTo>
                    <a:lnTo>
                      <a:pt x="5" y="18"/>
                    </a:lnTo>
                    <a:lnTo>
                      <a:pt x="4" y="16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8" y="6"/>
                    </a:lnTo>
                    <a:lnTo>
                      <a:pt x="10" y="5"/>
                    </a:lnTo>
                    <a:lnTo>
                      <a:pt x="8" y="3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9" y="1"/>
                    </a:lnTo>
                    <a:lnTo>
                      <a:pt x="19" y="1"/>
                    </a:lnTo>
                    <a:lnTo>
                      <a:pt x="23" y="1"/>
                    </a:lnTo>
                    <a:lnTo>
                      <a:pt x="24" y="1"/>
                    </a:lnTo>
                    <a:lnTo>
                      <a:pt x="24" y="3"/>
                    </a:lnTo>
                    <a:lnTo>
                      <a:pt x="25" y="3"/>
                    </a:lnTo>
                    <a:lnTo>
                      <a:pt x="28" y="2"/>
                    </a:lnTo>
                    <a:lnTo>
                      <a:pt x="29" y="2"/>
                    </a:lnTo>
                    <a:lnTo>
                      <a:pt x="30" y="5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7" y="2"/>
                    </a:lnTo>
                    <a:lnTo>
                      <a:pt x="39" y="2"/>
                    </a:lnTo>
                    <a:lnTo>
                      <a:pt x="40" y="2"/>
                    </a:lnTo>
                    <a:lnTo>
                      <a:pt x="42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3" y="10"/>
                    </a:lnTo>
                    <a:lnTo>
                      <a:pt x="43" y="12"/>
                    </a:lnTo>
                    <a:lnTo>
                      <a:pt x="45" y="12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7" y="17"/>
                    </a:lnTo>
                    <a:lnTo>
                      <a:pt x="46" y="17"/>
                    </a:lnTo>
                    <a:lnTo>
                      <a:pt x="46" y="19"/>
                    </a:lnTo>
                    <a:lnTo>
                      <a:pt x="47" y="22"/>
                    </a:lnTo>
                    <a:lnTo>
                      <a:pt x="48" y="28"/>
                    </a:lnTo>
                    <a:lnTo>
                      <a:pt x="46" y="28"/>
                    </a:lnTo>
                    <a:lnTo>
                      <a:pt x="46" y="29"/>
                    </a:lnTo>
                    <a:lnTo>
                      <a:pt x="46" y="30"/>
                    </a:lnTo>
                    <a:lnTo>
                      <a:pt x="46" y="34"/>
                    </a:lnTo>
                    <a:lnTo>
                      <a:pt x="45" y="3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4" name="Figura a mano libera 66"/>
              <p:cNvSpPr>
                <a:spLocks/>
              </p:cNvSpPr>
              <p:nvPr/>
            </p:nvSpPr>
            <p:spPr bwMode="auto">
              <a:xfrm>
                <a:off x="3040063" y="5743575"/>
                <a:ext cx="22225" cy="14288"/>
              </a:xfrm>
              <a:custGeom>
                <a:avLst/>
                <a:gdLst>
                  <a:gd name="T0" fmla="*/ 1 w 14"/>
                  <a:gd name="T1" fmla="*/ 9 h 9"/>
                  <a:gd name="T2" fmla="*/ 0 w 14"/>
                  <a:gd name="T3" fmla="*/ 8 h 9"/>
                  <a:gd name="T4" fmla="*/ 3 w 14"/>
                  <a:gd name="T5" fmla="*/ 0 h 9"/>
                  <a:gd name="T6" fmla="*/ 14 w 14"/>
                  <a:gd name="T7" fmla="*/ 1 h 9"/>
                  <a:gd name="T8" fmla="*/ 14 w 14"/>
                  <a:gd name="T9" fmla="*/ 8 h 9"/>
                  <a:gd name="T10" fmla="*/ 4 w 14"/>
                  <a:gd name="T11" fmla="*/ 8 h 9"/>
                  <a:gd name="T12" fmla="*/ 1 w 14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9">
                    <a:moveTo>
                      <a:pt x="1" y="9"/>
                    </a:moveTo>
                    <a:lnTo>
                      <a:pt x="0" y="8"/>
                    </a:lnTo>
                    <a:lnTo>
                      <a:pt x="3" y="0"/>
                    </a:lnTo>
                    <a:lnTo>
                      <a:pt x="14" y="1"/>
                    </a:lnTo>
                    <a:lnTo>
                      <a:pt x="14" y="8"/>
                    </a:lnTo>
                    <a:lnTo>
                      <a:pt x="4" y="8"/>
                    </a:lnTo>
                    <a:lnTo>
                      <a:pt x="1" y="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7" name="Figura a mano libera 69"/>
              <p:cNvSpPr>
                <a:spLocks/>
              </p:cNvSpPr>
              <p:nvPr/>
            </p:nvSpPr>
            <p:spPr bwMode="auto">
              <a:xfrm>
                <a:off x="2762250" y="5634038"/>
                <a:ext cx="33338" cy="17463"/>
              </a:xfrm>
              <a:custGeom>
                <a:avLst/>
                <a:gdLst>
                  <a:gd name="T0" fmla="*/ 11 w 21"/>
                  <a:gd name="T1" fmla="*/ 11 h 11"/>
                  <a:gd name="T2" fmla="*/ 7 w 21"/>
                  <a:gd name="T3" fmla="*/ 7 h 11"/>
                  <a:gd name="T4" fmla="*/ 5 w 21"/>
                  <a:gd name="T5" fmla="*/ 7 h 11"/>
                  <a:gd name="T6" fmla="*/ 3 w 21"/>
                  <a:gd name="T7" fmla="*/ 6 h 11"/>
                  <a:gd name="T8" fmla="*/ 3 w 21"/>
                  <a:gd name="T9" fmla="*/ 5 h 11"/>
                  <a:gd name="T10" fmla="*/ 1 w 21"/>
                  <a:gd name="T11" fmla="*/ 2 h 11"/>
                  <a:gd name="T12" fmla="*/ 0 w 21"/>
                  <a:gd name="T13" fmla="*/ 1 h 11"/>
                  <a:gd name="T14" fmla="*/ 4 w 21"/>
                  <a:gd name="T15" fmla="*/ 0 h 11"/>
                  <a:gd name="T16" fmla="*/ 6 w 21"/>
                  <a:gd name="T17" fmla="*/ 1 h 11"/>
                  <a:gd name="T18" fmla="*/ 9 w 21"/>
                  <a:gd name="T19" fmla="*/ 0 h 11"/>
                  <a:gd name="T20" fmla="*/ 21 w 21"/>
                  <a:gd name="T21" fmla="*/ 0 h 11"/>
                  <a:gd name="T22" fmla="*/ 21 w 21"/>
                  <a:gd name="T23" fmla="*/ 2 h 11"/>
                  <a:gd name="T24" fmla="*/ 19 w 21"/>
                  <a:gd name="T25" fmla="*/ 3 h 11"/>
                  <a:gd name="T26" fmla="*/ 21 w 21"/>
                  <a:gd name="T27" fmla="*/ 5 h 11"/>
                  <a:gd name="T28" fmla="*/ 19 w 21"/>
                  <a:gd name="T29" fmla="*/ 6 h 11"/>
                  <a:gd name="T30" fmla="*/ 18 w 21"/>
                  <a:gd name="T31" fmla="*/ 6 h 11"/>
                  <a:gd name="T32" fmla="*/ 16 w 21"/>
                  <a:gd name="T33" fmla="*/ 7 h 11"/>
                  <a:gd name="T34" fmla="*/ 13 w 21"/>
                  <a:gd name="T35" fmla="*/ 7 h 11"/>
                  <a:gd name="T36" fmla="*/ 11 w 21"/>
                  <a:gd name="T3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" h="11">
                    <a:moveTo>
                      <a:pt x="11" y="11"/>
                    </a:moveTo>
                    <a:lnTo>
                      <a:pt x="7" y="7"/>
                    </a:lnTo>
                    <a:lnTo>
                      <a:pt x="5" y="7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19" y="3"/>
                    </a:lnTo>
                    <a:lnTo>
                      <a:pt x="21" y="5"/>
                    </a:lnTo>
                    <a:lnTo>
                      <a:pt x="19" y="6"/>
                    </a:lnTo>
                    <a:lnTo>
                      <a:pt x="18" y="6"/>
                    </a:lnTo>
                    <a:lnTo>
                      <a:pt x="16" y="7"/>
                    </a:lnTo>
                    <a:lnTo>
                      <a:pt x="13" y="7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5" name="Figura a mano libera 77"/>
              <p:cNvSpPr>
                <a:spLocks/>
              </p:cNvSpPr>
              <p:nvPr/>
            </p:nvSpPr>
            <p:spPr bwMode="auto">
              <a:xfrm>
                <a:off x="3305175" y="5394325"/>
                <a:ext cx="17463" cy="47625"/>
              </a:xfrm>
              <a:custGeom>
                <a:avLst/>
                <a:gdLst>
                  <a:gd name="T0" fmla="*/ 10 w 11"/>
                  <a:gd name="T1" fmla="*/ 5 h 30"/>
                  <a:gd name="T2" fmla="*/ 8 w 11"/>
                  <a:gd name="T3" fmla="*/ 7 h 30"/>
                  <a:gd name="T4" fmla="*/ 6 w 11"/>
                  <a:gd name="T5" fmla="*/ 6 h 30"/>
                  <a:gd name="T6" fmla="*/ 5 w 11"/>
                  <a:gd name="T7" fmla="*/ 11 h 30"/>
                  <a:gd name="T8" fmla="*/ 7 w 11"/>
                  <a:gd name="T9" fmla="*/ 12 h 30"/>
                  <a:gd name="T10" fmla="*/ 5 w 11"/>
                  <a:gd name="T11" fmla="*/ 13 h 30"/>
                  <a:gd name="T12" fmla="*/ 5 w 11"/>
                  <a:gd name="T13" fmla="*/ 16 h 30"/>
                  <a:gd name="T14" fmla="*/ 7 w 11"/>
                  <a:gd name="T15" fmla="*/ 14 h 30"/>
                  <a:gd name="T16" fmla="*/ 8 w 11"/>
                  <a:gd name="T17" fmla="*/ 17 h 30"/>
                  <a:gd name="T18" fmla="*/ 5 w 11"/>
                  <a:gd name="T19" fmla="*/ 30 h 30"/>
                  <a:gd name="T20" fmla="*/ 0 w 11"/>
                  <a:gd name="T21" fmla="*/ 17 h 30"/>
                  <a:gd name="T22" fmla="*/ 2 w 11"/>
                  <a:gd name="T23" fmla="*/ 13 h 30"/>
                  <a:gd name="T24" fmla="*/ 1 w 11"/>
                  <a:gd name="T25" fmla="*/ 13 h 30"/>
                  <a:gd name="T26" fmla="*/ 4 w 11"/>
                  <a:gd name="T27" fmla="*/ 9 h 30"/>
                  <a:gd name="T28" fmla="*/ 5 w 11"/>
                  <a:gd name="T29" fmla="*/ 3 h 30"/>
                  <a:gd name="T30" fmla="*/ 6 w 11"/>
                  <a:gd name="T31" fmla="*/ 1 h 30"/>
                  <a:gd name="T32" fmla="*/ 6 w 11"/>
                  <a:gd name="T33" fmla="*/ 1 h 30"/>
                  <a:gd name="T34" fmla="*/ 8 w 11"/>
                  <a:gd name="T35" fmla="*/ 1 h 30"/>
                  <a:gd name="T36" fmla="*/ 8 w 11"/>
                  <a:gd name="T37" fmla="*/ 0 h 30"/>
                  <a:gd name="T38" fmla="*/ 11 w 11"/>
                  <a:gd name="T39" fmla="*/ 0 h 30"/>
                  <a:gd name="T40" fmla="*/ 11 w 11"/>
                  <a:gd name="T41" fmla="*/ 3 h 30"/>
                  <a:gd name="T42" fmla="*/ 10 w 11"/>
                  <a:gd name="T43" fmla="*/ 5 h 30"/>
                  <a:gd name="T44" fmla="*/ 10 w 11"/>
                  <a:gd name="T45" fmla="*/ 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" h="30">
                    <a:moveTo>
                      <a:pt x="10" y="5"/>
                    </a:moveTo>
                    <a:lnTo>
                      <a:pt x="8" y="7"/>
                    </a:lnTo>
                    <a:lnTo>
                      <a:pt x="6" y="6"/>
                    </a:lnTo>
                    <a:lnTo>
                      <a:pt x="5" y="11"/>
                    </a:lnTo>
                    <a:lnTo>
                      <a:pt x="7" y="12"/>
                    </a:lnTo>
                    <a:lnTo>
                      <a:pt x="5" y="13"/>
                    </a:lnTo>
                    <a:lnTo>
                      <a:pt x="5" y="16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5" y="30"/>
                    </a:lnTo>
                    <a:lnTo>
                      <a:pt x="0" y="17"/>
                    </a:lnTo>
                    <a:lnTo>
                      <a:pt x="2" y="13"/>
                    </a:lnTo>
                    <a:lnTo>
                      <a:pt x="1" y="13"/>
                    </a:lnTo>
                    <a:lnTo>
                      <a:pt x="4" y="9"/>
                    </a:lnTo>
                    <a:lnTo>
                      <a:pt x="5" y="3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10" y="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7" name="Figura a mano libera 79"/>
              <p:cNvSpPr>
                <a:spLocks/>
              </p:cNvSpPr>
              <p:nvPr/>
            </p:nvSpPr>
            <p:spPr bwMode="auto">
              <a:xfrm>
                <a:off x="3352800" y="5340350"/>
                <a:ext cx="106363" cy="104775"/>
              </a:xfrm>
              <a:custGeom>
                <a:avLst/>
                <a:gdLst>
                  <a:gd name="T0" fmla="*/ 45 w 67"/>
                  <a:gd name="T1" fmla="*/ 12 h 66"/>
                  <a:gd name="T2" fmla="*/ 50 w 67"/>
                  <a:gd name="T3" fmla="*/ 14 h 66"/>
                  <a:gd name="T4" fmla="*/ 50 w 67"/>
                  <a:gd name="T5" fmla="*/ 19 h 66"/>
                  <a:gd name="T6" fmla="*/ 46 w 67"/>
                  <a:gd name="T7" fmla="*/ 22 h 66"/>
                  <a:gd name="T8" fmla="*/ 45 w 67"/>
                  <a:gd name="T9" fmla="*/ 29 h 66"/>
                  <a:gd name="T10" fmla="*/ 50 w 67"/>
                  <a:gd name="T11" fmla="*/ 36 h 66"/>
                  <a:gd name="T12" fmla="*/ 58 w 67"/>
                  <a:gd name="T13" fmla="*/ 40 h 66"/>
                  <a:gd name="T14" fmla="*/ 62 w 67"/>
                  <a:gd name="T15" fmla="*/ 46 h 66"/>
                  <a:gd name="T16" fmla="*/ 60 w 67"/>
                  <a:gd name="T17" fmla="*/ 52 h 66"/>
                  <a:gd name="T18" fmla="*/ 62 w 67"/>
                  <a:gd name="T19" fmla="*/ 52 h 66"/>
                  <a:gd name="T20" fmla="*/ 63 w 67"/>
                  <a:gd name="T21" fmla="*/ 57 h 66"/>
                  <a:gd name="T22" fmla="*/ 67 w 67"/>
                  <a:gd name="T23" fmla="*/ 60 h 66"/>
                  <a:gd name="T24" fmla="*/ 62 w 67"/>
                  <a:gd name="T25" fmla="*/ 60 h 66"/>
                  <a:gd name="T26" fmla="*/ 58 w 67"/>
                  <a:gd name="T27" fmla="*/ 59 h 66"/>
                  <a:gd name="T28" fmla="*/ 52 w 67"/>
                  <a:gd name="T29" fmla="*/ 66 h 66"/>
                  <a:gd name="T30" fmla="*/ 40 w 67"/>
                  <a:gd name="T31" fmla="*/ 66 h 66"/>
                  <a:gd name="T32" fmla="*/ 22 w 67"/>
                  <a:gd name="T33" fmla="*/ 51 h 66"/>
                  <a:gd name="T34" fmla="*/ 11 w 67"/>
                  <a:gd name="T35" fmla="*/ 45 h 66"/>
                  <a:gd name="T36" fmla="*/ 4 w 67"/>
                  <a:gd name="T37" fmla="*/ 42 h 66"/>
                  <a:gd name="T38" fmla="*/ 0 w 67"/>
                  <a:gd name="T39" fmla="*/ 34 h 66"/>
                  <a:gd name="T40" fmla="*/ 16 w 67"/>
                  <a:gd name="T41" fmla="*/ 25 h 66"/>
                  <a:gd name="T42" fmla="*/ 18 w 67"/>
                  <a:gd name="T43" fmla="*/ 14 h 66"/>
                  <a:gd name="T44" fmla="*/ 17 w 67"/>
                  <a:gd name="T45" fmla="*/ 8 h 66"/>
                  <a:gd name="T46" fmla="*/ 21 w 67"/>
                  <a:gd name="T47" fmla="*/ 7 h 66"/>
                  <a:gd name="T48" fmla="*/ 24 w 67"/>
                  <a:gd name="T49" fmla="*/ 1 h 66"/>
                  <a:gd name="T50" fmla="*/ 27 w 67"/>
                  <a:gd name="T51" fmla="*/ 0 h 66"/>
                  <a:gd name="T52" fmla="*/ 35 w 67"/>
                  <a:gd name="T53" fmla="*/ 1 h 66"/>
                  <a:gd name="T54" fmla="*/ 38 w 67"/>
                  <a:gd name="T55" fmla="*/ 4 h 66"/>
                  <a:gd name="T56" fmla="*/ 41 w 67"/>
                  <a:gd name="T57" fmla="*/ 2 h 66"/>
                  <a:gd name="T58" fmla="*/ 45 w 67"/>
                  <a:gd name="T59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66">
                    <a:moveTo>
                      <a:pt x="45" y="12"/>
                    </a:moveTo>
                    <a:lnTo>
                      <a:pt x="50" y="14"/>
                    </a:lnTo>
                    <a:lnTo>
                      <a:pt x="50" y="19"/>
                    </a:lnTo>
                    <a:lnTo>
                      <a:pt x="46" y="22"/>
                    </a:lnTo>
                    <a:lnTo>
                      <a:pt x="45" y="29"/>
                    </a:lnTo>
                    <a:lnTo>
                      <a:pt x="50" y="36"/>
                    </a:lnTo>
                    <a:lnTo>
                      <a:pt x="58" y="40"/>
                    </a:lnTo>
                    <a:lnTo>
                      <a:pt x="62" y="46"/>
                    </a:lnTo>
                    <a:lnTo>
                      <a:pt x="60" y="52"/>
                    </a:lnTo>
                    <a:lnTo>
                      <a:pt x="62" y="52"/>
                    </a:lnTo>
                    <a:lnTo>
                      <a:pt x="63" y="57"/>
                    </a:lnTo>
                    <a:lnTo>
                      <a:pt x="67" y="60"/>
                    </a:lnTo>
                    <a:lnTo>
                      <a:pt x="62" y="60"/>
                    </a:lnTo>
                    <a:lnTo>
                      <a:pt x="58" y="59"/>
                    </a:lnTo>
                    <a:lnTo>
                      <a:pt x="52" y="66"/>
                    </a:lnTo>
                    <a:lnTo>
                      <a:pt x="40" y="66"/>
                    </a:lnTo>
                    <a:lnTo>
                      <a:pt x="22" y="51"/>
                    </a:lnTo>
                    <a:lnTo>
                      <a:pt x="11" y="45"/>
                    </a:lnTo>
                    <a:lnTo>
                      <a:pt x="4" y="42"/>
                    </a:lnTo>
                    <a:lnTo>
                      <a:pt x="0" y="34"/>
                    </a:lnTo>
                    <a:lnTo>
                      <a:pt x="16" y="25"/>
                    </a:lnTo>
                    <a:lnTo>
                      <a:pt x="18" y="14"/>
                    </a:lnTo>
                    <a:lnTo>
                      <a:pt x="17" y="8"/>
                    </a:lnTo>
                    <a:lnTo>
                      <a:pt x="21" y="7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35" y="1"/>
                    </a:lnTo>
                    <a:lnTo>
                      <a:pt x="38" y="4"/>
                    </a:lnTo>
                    <a:lnTo>
                      <a:pt x="41" y="2"/>
                    </a:lnTo>
                    <a:lnTo>
                      <a:pt x="45" y="1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2" name="Figura a mano libera 84"/>
              <p:cNvSpPr>
                <a:spLocks/>
              </p:cNvSpPr>
              <p:nvPr/>
            </p:nvSpPr>
            <p:spPr bwMode="auto">
              <a:xfrm>
                <a:off x="3313113" y="5394325"/>
                <a:ext cx="46038" cy="50800"/>
              </a:xfrm>
              <a:custGeom>
                <a:avLst/>
                <a:gdLst>
                  <a:gd name="T0" fmla="*/ 3 w 29"/>
                  <a:gd name="T1" fmla="*/ 7 h 32"/>
                  <a:gd name="T2" fmla="*/ 5 w 29"/>
                  <a:gd name="T3" fmla="*/ 5 h 32"/>
                  <a:gd name="T4" fmla="*/ 12 w 29"/>
                  <a:gd name="T5" fmla="*/ 8 h 32"/>
                  <a:gd name="T6" fmla="*/ 25 w 29"/>
                  <a:gd name="T7" fmla="*/ 0 h 32"/>
                  <a:gd name="T8" fmla="*/ 29 w 29"/>
                  <a:gd name="T9" fmla="*/ 8 h 32"/>
                  <a:gd name="T10" fmla="*/ 26 w 29"/>
                  <a:gd name="T11" fmla="*/ 9 h 32"/>
                  <a:gd name="T12" fmla="*/ 13 w 29"/>
                  <a:gd name="T13" fmla="*/ 14 h 32"/>
                  <a:gd name="T14" fmla="*/ 20 w 29"/>
                  <a:gd name="T15" fmla="*/ 22 h 32"/>
                  <a:gd name="T16" fmla="*/ 18 w 29"/>
                  <a:gd name="T17" fmla="*/ 23 h 32"/>
                  <a:gd name="T18" fmla="*/ 17 w 29"/>
                  <a:gd name="T19" fmla="*/ 25 h 32"/>
                  <a:gd name="T20" fmla="*/ 12 w 29"/>
                  <a:gd name="T21" fmla="*/ 26 h 32"/>
                  <a:gd name="T22" fmla="*/ 11 w 29"/>
                  <a:gd name="T23" fmla="*/ 30 h 32"/>
                  <a:gd name="T24" fmla="*/ 7 w 29"/>
                  <a:gd name="T25" fmla="*/ 32 h 32"/>
                  <a:gd name="T26" fmla="*/ 0 w 29"/>
                  <a:gd name="T27" fmla="*/ 31 h 32"/>
                  <a:gd name="T28" fmla="*/ 0 w 29"/>
                  <a:gd name="T29" fmla="*/ 30 h 32"/>
                  <a:gd name="T30" fmla="*/ 3 w 29"/>
                  <a:gd name="T31" fmla="*/ 17 h 32"/>
                  <a:gd name="T32" fmla="*/ 2 w 29"/>
                  <a:gd name="T33" fmla="*/ 14 h 32"/>
                  <a:gd name="T34" fmla="*/ 3 w 29"/>
                  <a:gd name="T35" fmla="*/ 12 h 32"/>
                  <a:gd name="T36" fmla="*/ 3 w 29"/>
                  <a:gd name="T37" fmla="*/ 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32">
                    <a:moveTo>
                      <a:pt x="3" y="7"/>
                    </a:moveTo>
                    <a:lnTo>
                      <a:pt x="5" y="5"/>
                    </a:lnTo>
                    <a:lnTo>
                      <a:pt x="12" y="8"/>
                    </a:lnTo>
                    <a:lnTo>
                      <a:pt x="25" y="0"/>
                    </a:lnTo>
                    <a:lnTo>
                      <a:pt x="29" y="8"/>
                    </a:lnTo>
                    <a:lnTo>
                      <a:pt x="26" y="9"/>
                    </a:lnTo>
                    <a:lnTo>
                      <a:pt x="13" y="14"/>
                    </a:lnTo>
                    <a:lnTo>
                      <a:pt x="20" y="22"/>
                    </a:lnTo>
                    <a:lnTo>
                      <a:pt x="18" y="23"/>
                    </a:lnTo>
                    <a:lnTo>
                      <a:pt x="17" y="25"/>
                    </a:lnTo>
                    <a:lnTo>
                      <a:pt x="12" y="26"/>
                    </a:lnTo>
                    <a:lnTo>
                      <a:pt x="11" y="30"/>
                    </a:lnTo>
                    <a:lnTo>
                      <a:pt x="7" y="32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3" y="17"/>
                    </a:lnTo>
                    <a:lnTo>
                      <a:pt x="2" y="14"/>
                    </a:lnTo>
                    <a:lnTo>
                      <a:pt x="3" y="12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4" name="Figura a mano libera 86"/>
              <p:cNvSpPr>
                <a:spLocks/>
              </p:cNvSpPr>
              <p:nvPr/>
            </p:nvSpPr>
            <p:spPr bwMode="auto">
              <a:xfrm>
                <a:off x="3302000" y="5710238"/>
                <a:ext cx="84138" cy="107950"/>
              </a:xfrm>
              <a:custGeom>
                <a:avLst/>
                <a:gdLst>
                  <a:gd name="T0" fmla="*/ 48 w 53"/>
                  <a:gd name="T1" fmla="*/ 42 h 68"/>
                  <a:gd name="T2" fmla="*/ 51 w 53"/>
                  <a:gd name="T3" fmla="*/ 47 h 68"/>
                  <a:gd name="T4" fmla="*/ 47 w 53"/>
                  <a:gd name="T5" fmla="*/ 51 h 68"/>
                  <a:gd name="T6" fmla="*/ 45 w 53"/>
                  <a:gd name="T7" fmla="*/ 53 h 68"/>
                  <a:gd name="T8" fmla="*/ 42 w 53"/>
                  <a:gd name="T9" fmla="*/ 53 h 68"/>
                  <a:gd name="T10" fmla="*/ 42 w 53"/>
                  <a:gd name="T11" fmla="*/ 58 h 68"/>
                  <a:gd name="T12" fmla="*/ 39 w 53"/>
                  <a:gd name="T13" fmla="*/ 61 h 68"/>
                  <a:gd name="T14" fmla="*/ 38 w 53"/>
                  <a:gd name="T15" fmla="*/ 65 h 68"/>
                  <a:gd name="T16" fmla="*/ 36 w 53"/>
                  <a:gd name="T17" fmla="*/ 68 h 68"/>
                  <a:gd name="T18" fmla="*/ 26 w 53"/>
                  <a:gd name="T19" fmla="*/ 61 h 68"/>
                  <a:gd name="T20" fmla="*/ 25 w 53"/>
                  <a:gd name="T21" fmla="*/ 57 h 68"/>
                  <a:gd name="T22" fmla="*/ 1 w 53"/>
                  <a:gd name="T23" fmla="*/ 44 h 68"/>
                  <a:gd name="T24" fmla="*/ 0 w 53"/>
                  <a:gd name="T25" fmla="*/ 42 h 68"/>
                  <a:gd name="T26" fmla="*/ 0 w 53"/>
                  <a:gd name="T27" fmla="*/ 35 h 68"/>
                  <a:gd name="T28" fmla="*/ 2 w 53"/>
                  <a:gd name="T29" fmla="*/ 33 h 68"/>
                  <a:gd name="T30" fmla="*/ 4 w 53"/>
                  <a:gd name="T31" fmla="*/ 29 h 68"/>
                  <a:gd name="T32" fmla="*/ 7 w 53"/>
                  <a:gd name="T33" fmla="*/ 24 h 68"/>
                  <a:gd name="T34" fmla="*/ 4 w 53"/>
                  <a:gd name="T35" fmla="*/ 16 h 68"/>
                  <a:gd name="T36" fmla="*/ 3 w 53"/>
                  <a:gd name="T37" fmla="*/ 12 h 68"/>
                  <a:gd name="T38" fmla="*/ 1 w 53"/>
                  <a:gd name="T39" fmla="*/ 9 h 68"/>
                  <a:gd name="T40" fmla="*/ 4 w 53"/>
                  <a:gd name="T41" fmla="*/ 4 h 68"/>
                  <a:gd name="T42" fmla="*/ 9 w 53"/>
                  <a:gd name="T43" fmla="*/ 0 h 68"/>
                  <a:gd name="T44" fmla="*/ 13 w 53"/>
                  <a:gd name="T45" fmla="*/ 1 h 68"/>
                  <a:gd name="T46" fmla="*/ 13 w 53"/>
                  <a:gd name="T47" fmla="*/ 5 h 68"/>
                  <a:gd name="T48" fmla="*/ 15 w 53"/>
                  <a:gd name="T49" fmla="*/ 7 h 68"/>
                  <a:gd name="T50" fmla="*/ 20 w 53"/>
                  <a:gd name="T51" fmla="*/ 7 h 68"/>
                  <a:gd name="T52" fmla="*/ 28 w 53"/>
                  <a:gd name="T53" fmla="*/ 12 h 68"/>
                  <a:gd name="T54" fmla="*/ 30 w 53"/>
                  <a:gd name="T55" fmla="*/ 12 h 68"/>
                  <a:gd name="T56" fmla="*/ 32 w 53"/>
                  <a:gd name="T57" fmla="*/ 12 h 68"/>
                  <a:gd name="T58" fmla="*/ 33 w 53"/>
                  <a:gd name="T59" fmla="*/ 13 h 68"/>
                  <a:gd name="T60" fmla="*/ 38 w 53"/>
                  <a:gd name="T61" fmla="*/ 13 h 68"/>
                  <a:gd name="T62" fmla="*/ 39 w 53"/>
                  <a:gd name="T63" fmla="*/ 11 h 68"/>
                  <a:gd name="T64" fmla="*/ 45 w 53"/>
                  <a:gd name="T65" fmla="*/ 9 h 68"/>
                  <a:gd name="T66" fmla="*/ 49 w 53"/>
                  <a:gd name="T67" fmla="*/ 10 h 68"/>
                  <a:gd name="T68" fmla="*/ 53 w 53"/>
                  <a:gd name="T69" fmla="*/ 10 h 68"/>
                  <a:gd name="T70" fmla="*/ 47 w 53"/>
                  <a:gd name="T71" fmla="*/ 18 h 68"/>
                  <a:gd name="T72" fmla="*/ 48 w 53"/>
                  <a:gd name="T73" fmla="*/ 4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68">
                    <a:moveTo>
                      <a:pt x="48" y="42"/>
                    </a:moveTo>
                    <a:lnTo>
                      <a:pt x="51" y="47"/>
                    </a:lnTo>
                    <a:lnTo>
                      <a:pt x="47" y="51"/>
                    </a:lnTo>
                    <a:lnTo>
                      <a:pt x="45" y="53"/>
                    </a:lnTo>
                    <a:lnTo>
                      <a:pt x="42" y="53"/>
                    </a:lnTo>
                    <a:lnTo>
                      <a:pt x="42" y="58"/>
                    </a:lnTo>
                    <a:lnTo>
                      <a:pt x="39" y="61"/>
                    </a:lnTo>
                    <a:lnTo>
                      <a:pt x="38" y="65"/>
                    </a:lnTo>
                    <a:lnTo>
                      <a:pt x="36" y="68"/>
                    </a:lnTo>
                    <a:lnTo>
                      <a:pt x="26" y="61"/>
                    </a:lnTo>
                    <a:lnTo>
                      <a:pt x="25" y="57"/>
                    </a:lnTo>
                    <a:lnTo>
                      <a:pt x="1" y="44"/>
                    </a:lnTo>
                    <a:lnTo>
                      <a:pt x="0" y="42"/>
                    </a:lnTo>
                    <a:lnTo>
                      <a:pt x="0" y="35"/>
                    </a:lnTo>
                    <a:lnTo>
                      <a:pt x="2" y="33"/>
                    </a:lnTo>
                    <a:lnTo>
                      <a:pt x="4" y="29"/>
                    </a:lnTo>
                    <a:lnTo>
                      <a:pt x="7" y="24"/>
                    </a:lnTo>
                    <a:lnTo>
                      <a:pt x="4" y="16"/>
                    </a:lnTo>
                    <a:lnTo>
                      <a:pt x="3" y="12"/>
                    </a:lnTo>
                    <a:lnTo>
                      <a:pt x="1" y="9"/>
                    </a:lnTo>
                    <a:lnTo>
                      <a:pt x="4" y="4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3" y="5"/>
                    </a:lnTo>
                    <a:lnTo>
                      <a:pt x="15" y="7"/>
                    </a:lnTo>
                    <a:lnTo>
                      <a:pt x="20" y="7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2" y="12"/>
                    </a:lnTo>
                    <a:lnTo>
                      <a:pt x="33" y="13"/>
                    </a:lnTo>
                    <a:lnTo>
                      <a:pt x="38" y="13"/>
                    </a:lnTo>
                    <a:lnTo>
                      <a:pt x="39" y="11"/>
                    </a:lnTo>
                    <a:lnTo>
                      <a:pt x="45" y="9"/>
                    </a:lnTo>
                    <a:lnTo>
                      <a:pt x="49" y="10"/>
                    </a:lnTo>
                    <a:lnTo>
                      <a:pt x="53" y="10"/>
                    </a:lnTo>
                    <a:lnTo>
                      <a:pt x="47" y="18"/>
                    </a:lnTo>
                    <a:lnTo>
                      <a:pt x="48" y="4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0" name="Figura a mano libera 92"/>
              <p:cNvSpPr>
                <a:spLocks/>
              </p:cNvSpPr>
              <p:nvPr/>
            </p:nvSpPr>
            <p:spPr bwMode="auto">
              <a:xfrm>
                <a:off x="3435350" y="5434013"/>
                <a:ext cx="20638" cy="19050"/>
              </a:xfrm>
              <a:custGeom>
                <a:avLst/>
                <a:gdLst>
                  <a:gd name="T0" fmla="*/ 10 w 13"/>
                  <a:gd name="T1" fmla="*/ 1 h 12"/>
                  <a:gd name="T2" fmla="*/ 11 w 13"/>
                  <a:gd name="T3" fmla="*/ 4 h 12"/>
                  <a:gd name="T4" fmla="*/ 11 w 13"/>
                  <a:gd name="T5" fmla="*/ 6 h 12"/>
                  <a:gd name="T6" fmla="*/ 13 w 13"/>
                  <a:gd name="T7" fmla="*/ 12 h 12"/>
                  <a:gd name="T8" fmla="*/ 8 w 13"/>
                  <a:gd name="T9" fmla="*/ 12 h 12"/>
                  <a:gd name="T10" fmla="*/ 6 w 13"/>
                  <a:gd name="T11" fmla="*/ 9 h 12"/>
                  <a:gd name="T12" fmla="*/ 0 w 13"/>
                  <a:gd name="T13" fmla="*/ 7 h 12"/>
                  <a:gd name="T14" fmla="*/ 6 w 13"/>
                  <a:gd name="T15" fmla="*/ 0 h 12"/>
                  <a:gd name="T16" fmla="*/ 10 w 13"/>
                  <a:gd name="T1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10" y="1"/>
                    </a:moveTo>
                    <a:lnTo>
                      <a:pt x="11" y="4"/>
                    </a:lnTo>
                    <a:lnTo>
                      <a:pt x="11" y="6"/>
                    </a:lnTo>
                    <a:lnTo>
                      <a:pt x="13" y="12"/>
                    </a:lnTo>
                    <a:lnTo>
                      <a:pt x="8" y="12"/>
                    </a:lnTo>
                    <a:lnTo>
                      <a:pt x="6" y="9"/>
                    </a:lnTo>
                    <a:lnTo>
                      <a:pt x="0" y="7"/>
                    </a:lnTo>
                    <a:lnTo>
                      <a:pt x="6" y="0"/>
                    </a:lnTo>
                    <a:lnTo>
                      <a:pt x="10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3" name="Figura a mano libera 95"/>
              <p:cNvSpPr>
                <a:spLocks/>
              </p:cNvSpPr>
              <p:nvPr/>
            </p:nvSpPr>
            <p:spPr bwMode="auto">
              <a:xfrm>
                <a:off x="3314700" y="5376863"/>
                <a:ext cx="15875" cy="19050"/>
              </a:xfrm>
              <a:custGeom>
                <a:avLst/>
                <a:gdLst>
                  <a:gd name="T0" fmla="*/ 5 w 10"/>
                  <a:gd name="T1" fmla="*/ 11 h 12"/>
                  <a:gd name="T2" fmla="*/ 2 w 10"/>
                  <a:gd name="T3" fmla="*/ 11 h 12"/>
                  <a:gd name="T4" fmla="*/ 2 w 10"/>
                  <a:gd name="T5" fmla="*/ 12 h 12"/>
                  <a:gd name="T6" fmla="*/ 0 w 10"/>
                  <a:gd name="T7" fmla="*/ 12 h 12"/>
                  <a:gd name="T8" fmla="*/ 2 w 10"/>
                  <a:gd name="T9" fmla="*/ 6 h 12"/>
                  <a:gd name="T10" fmla="*/ 6 w 10"/>
                  <a:gd name="T11" fmla="*/ 0 h 12"/>
                  <a:gd name="T12" fmla="*/ 6 w 10"/>
                  <a:gd name="T13" fmla="*/ 0 h 12"/>
                  <a:gd name="T14" fmla="*/ 8 w 10"/>
                  <a:gd name="T15" fmla="*/ 0 h 12"/>
                  <a:gd name="T16" fmla="*/ 10 w 10"/>
                  <a:gd name="T17" fmla="*/ 4 h 12"/>
                  <a:gd name="T18" fmla="*/ 6 w 10"/>
                  <a:gd name="T19" fmla="*/ 7 h 12"/>
                  <a:gd name="T20" fmla="*/ 5 w 10"/>
                  <a:gd name="T21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2">
                    <a:moveTo>
                      <a:pt x="5" y="11"/>
                    </a:moveTo>
                    <a:lnTo>
                      <a:pt x="2" y="11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4"/>
                    </a:lnTo>
                    <a:lnTo>
                      <a:pt x="6" y="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5" name="Figura a mano libera 97"/>
              <p:cNvSpPr>
                <a:spLocks/>
              </p:cNvSpPr>
              <p:nvPr/>
            </p:nvSpPr>
            <p:spPr bwMode="auto">
              <a:xfrm>
                <a:off x="2817813" y="5678488"/>
                <a:ext cx="42863" cy="42863"/>
              </a:xfrm>
              <a:custGeom>
                <a:avLst/>
                <a:gdLst>
                  <a:gd name="T0" fmla="*/ 26 w 27"/>
                  <a:gd name="T1" fmla="*/ 27 h 27"/>
                  <a:gd name="T2" fmla="*/ 24 w 27"/>
                  <a:gd name="T3" fmla="*/ 27 h 27"/>
                  <a:gd name="T4" fmla="*/ 17 w 27"/>
                  <a:gd name="T5" fmla="*/ 24 h 27"/>
                  <a:gd name="T6" fmla="*/ 11 w 27"/>
                  <a:gd name="T7" fmla="*/ 19 h 27"/>
                  <a:gd name="T8" fmla="*/ 5 w 27"/>
                  <a:gd name="T9" fmla="*/ 15 h 27"/>
                  <a:gd name="T10" fmla="*/ 0 w 27"/>
                  <a:gd name="T11" fmla="*/ 12 h 27"/>
                  <a:gd name="T12" fmla="*/ 3 w 27"/>
                  <a:gd name="T13" fmla="*/ 9 h 27"/>
                  <a:gd name="T14" fmla="*/ 3 w 27"/>
                  <a:gd name="T15" fmla="*/ 7 h 27"/>
                  <a:gd name="T16" fmla="*/ 6 w 27"/>
                  <a:gd name="T17" fmla="*/ 3 h 27"/>
                  <a:gd name="T18" fmla="*/ 9 w 27"/>
                  <a:gd name="T19" fmla="*/ 1 h 27"/>
                  <a:gd name="T20" fmla="*/ 10 w 27"/>
                  <a:gd name="T21" fmla="*/ 0 h 27"/>
                  <a:gd name="T22" fmla="*/ 12 w 27"/>
                  <a:gd name="T23" fmla="*/ 0 h 27"/>
                  <a:gd name="T24" fmla="*/ 15 w 27"/>
                  <a:gd name="T25" fmla="*/ 3 h 27"/>
                  <a:gd name="T26" fmla="*/ 15 w 27"/>
                  <a:gd name="T27" fmla="*/ 6 h 27"/>
                  <a:gd name="T28" fmla="*/ 16 w 27"/>
                  <a:gd name="T29" fmla="*/ 8 h 27"/>
                  <a:gd name="T30" fmla="*/ 17 w 27"/>
                  <a:gd name="T31" fmla="*/ 8 h 27"/>
                  <a:gd name="T32" fmla="*/ 19 w 27"/>
                  <a:gd name="T33" fmla="*/ 4 h 27"/>
                  <a:gd name="T34" fmla="*/ 21 w 27"/>
                  <a:gd name="T35" fmla="*/ 6 h 27"/>
                  <a:gd name="T36" fmla="*/ 21 w 27"/>
                  <a:gd name="T37" fmla="*/ 7 h 27"/>
                  <a:gd name="T38" fmla="*/ 21 w 27"/>
                  <a:gd name="T39" fmla="*/ 11 h 27"/>
                  <a:gd name="T40" fmla="*/ 19 w 27"/>
                  <a:gd name="T41" fmla="*/ 13 h 27"/>
                  <a:gd name="T42" fmla="*/ 22 w 27"/>
                  <a:gd name="T43" fmla="*/ 15 h 27"/>
                  <a:gd name="T44" fmla="*/ 24 w 27"/>
                  <a:gd name="T45" fmla="*/ 15 h 27"/>
                  <a:gd name="T46" fmla="*/ 27 w 27"/>
                  <a:gd name="T47" fmla="*/ 19 h 27"/>
                  <a:gd name="T48" fmla="*/ 27 w 27"/>
                  <a:gd name="T49" fmla="*/ 21 h 27"/>
                  <a:gd name="T50" fmla="*/ 27 w 27"/>
                  <a:gd name="T51" fmla="*/ 21 h 27"/>
                  <a:gd name="T52" fmla="*/ 26 w 27"/>
                  <a:gd name="T5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7">
                    <a:moveTo>
                      <a:pt x="26" y="27"/>
                    </a:moveTo>
                    <a:lnTo>
                      <a:pt x="24" y="27"/>
                    </a:lnTo>
                    <a:lnTo>
                      <a:pt x="17" y="24"/>
                    </a:lnTo>
                    <a:lnTo>
                      <a:pt x="11" y="19"/>
                    </a:lnTo>
                    <a:lnTo>
                      <a:pt x="5" y="15"/>
                    </a:lnTo>
                    <a:lnTo>
                      <a:pt x="0" y="12"/>
                    </a:lnTo>
                    <a:lnTo>
                      <a:pt x="3" y="9"/>
                    </a:lnTo>
                    <a:lnTo>
                      <a:pt x="3" y="7"/>
                    </a:lnTo>
                    <a:lnTo>
                      <a:pt x="6" y="3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5" y="3"/>
                    </a:lnTo>
                    <a:lnTo>
                      <a:pt x="15" y="6"/>
                    </a:lnTo>
                    <a:lnTo>
                      <a:pt x="16" y="8"/>
                    </a:lnTo>
                    <a:lnTo>
                      <a:pt x="17" y="8"/>
                    </a:lnTo>
                    <a:lnTo>
                      <a:pt x="19" y="4"/>
                    </a:lnTo>
                    <a:lnTo>
                      <a:pt x="21" y="6"/>
                    </a:lnTo>
                    <a:lnTo>
                      <a:pt x="21" y="7"/>
                    </a:lnTo>
                    <a:lnTo>
                      <a:pt x="21" y="11"/>
                    </a:lnTo>
                    <a:lnTo>
                      <a:pt x="19" y="13"/>
                    </a:lnTo>
                    <a:lnTo>
                      <a:pt x="22" y="15"/>
                    </a:lnTo>
                    <a:lnTo>
                      <a:pt x="24" y="15"/>
                    </a:lnTo>
                    <a:lnTo>
                      <a:pt x="27" y="19"/>
                    </a:lnTo>
                    <a:lnTo>
                      <a:pt x="27" y="21"/>
                    </a:lnTo>
                    <a:lnTo>
                      <a:pt x="27" y="21"/>
                    </a:lnTo>
                    <a:lnTo>
                      <a:pt x="26" y="2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6" name="Figura a mano libera 98"/>
              <p:cNvSpPr>
                <a:spLocks/>
              </p:cNvSpPr>
              <p:nvPr/>
            </p:nvSpPr>
            <p:spPr bwMode="auto">
              <a:xfrm>
                <a:off x="3228975" y="6084888"/>
                <a:ext cx="23813" cy="25400"/>
              </a:xfrm>
              <a:custGeom>
                <a:avLst/>
                <a:gdLst>
                  <a:gd name="T0" fmla="*/ 13 w 15"/>
                  <a:gd name="T1" fmla="*/ 2 h 16"/>
                  <a:gd name="T2" fmla="*/ 15 w 15"/>
                  <a:gd name="T3" fmla="*/ 5 h 16"/>
                  <a:gd name="T4" fmla="*/ 13 w 15"/>
                  <a:gd name="T5" fmla="*/ 8 h 16"/>
                  <a:gd name="T6" fmla="*/ 12 w 15"/>
                  <a:gd name="T7" fmla="*/ 11 h 16"/>
                  <a:gd name="T8" fmla="*/ 8 w 15"/>
                  <a:gd name="T9" fmla="*/ 12 h 16"/>
                  <a:gd name="T10" fmla="*/ 7 w 15"/>
                  <a:gd name="T11" fmla="*/ 14 h 16"/>
                  <a:gd name="T12" fmla="*/ 4 w 15"/>
                  <a:gd name="T13" fmla="*/ 16 h 16"/>
                  <a:gd name="T14" fmla="*/ 0 w 15"/>
                  <a:gd name="T15" fmla="*/ 10 h 16"/>
                  <a:gd name="T16" fmla="*/ 3 w 15"/>
                  <a:gd name="T17" fmla="*/ 5 h 16"/>
                  <a:gd name="T18" fmla="*/ 7 w 15"/>
                  <a:gd name="T19" fmla="*/ 1 h 16"/>
                  <a:gd name="T20" fmla="*/ 9 w 15"/>
                  <a:gd name="T21" fmla="*/ 0 h 16"/>
                  <a:gd name="T22" fmla="*/ 13 w 15"/>
                  <a:gd name="T2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6">
                    <a:moveTo>
                      <a:pt x="13" y="2"/>
                    </a:moveTo>
                    <a:lnTo>
                      <a:pt x="15" y="5"/>
                    </a:lnTo>
                    <a:lnTo>
                      <a:pt x="13" y="8"/>
                    </a:lnTo>
                    <a:lnTo>
                      <a:pt x="12" y="11"/>
                    </a:lnTo>
                    <a:lnTo>
                      <a:pt x="8" y="12"/>
                    </a:lnTo>
                    <a:lnTo>
                      <a:pt x="7" y="14"/>
                    </a:lnTo>
                    <a:lnTo>
                      <a:pt x="4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7" y="1"/>
                    </a:lnTo>
                    <a:lnTo>
                      <a:pt x="9" y="0"/>
                    </a:lnTo>
                    <a:lnTo>
                      <a:pt x="13" y="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0" name="Figura a mano libera 102"/>
              <p:cNvSpPr>
                <a:spLocks/>
              </p:cNvSpPr>
              <p:nvPr/>
            </p:nvSpPr>
            <p:spPr bwMode="auto">
              <a:xfrm>
                <a:off x="3040063" y="5395913"/>
                <a:ext cx="169863" cy="161925"/>
              </a:xfrm>
              <a:custGeom>
                <a:avLst/>
                <a:gdLst>
                  <a:gd name="T0" fmla="*/ 36 w 107"/>
                  <a:gd name="T1" fmla="*/ 77 h 102"/>
                  <a:gd name="T2" fmla="*/ 32 w 107"/>
                  <a:gd name="T3" fmla="*/ 81 h 102"/>
                  <a:gd name="T4" fmla="*/ 28 w 107"/>
                  <a:gd name="T5" fmla="*/ 76 h 102"/>
                  <a:gd name="T6" fmla="*/ 18 w 107"/>
                  <a:gd name="T7" fmla="*/ 74 h 102"/>
                  <a:gd name="T8" fmla="*/ 15 w 107"/>
                  <a:gd name="T9" fmla="*/ 69 h 102"/>
                  <a:gd name="T10" fmla="*/ 10 w 107"/>
                  <a:gd name="T11" fmla="*/ 65 h 102"/>
                  <a:gd name="T12" fmla="*/ 6 w 107"/>
                  <a:gd name="T13" fmla="*/ 66 h 102"/>
                  <a:gd name="T14" fmla="*/ 4 w 107"/>
                  <a:gd name="T15" fmla="*/ 63 h 102"/>
                  <a:gd name="T16" fmla="*/ 4 w 107"/>
                  <a:gd name="T17" fmla="*/ 59 h 102"/>
                  <a:gd name="T18" fmla="*/ 0 w 107"/>
                  <a:gd name="T19" fmla="*/ 54 h 102"/>
                  <a:gd name="T20" fmla="*/ 3 w 107"/>
                  <a:gd name="T21" fmla="*/ 51 h 102"/>
                  <a:gd name="T22" fmla="*/ 1 w 107"/>
                  <a:gd name="T23" fmla="*/ 46 h 102"/>
                  <a:gd name="T24" fmla="*/ 3 w 107"/>
                  <a:gd name="T25" fmla="*/ 42 h 102"/>
                  <a:gd name="T26" fmla="*/ 3 w 107"/>
                  <a:gd name="T27" fmla="*/ 39 h 102"/>
                  <a:gd name="T28" fmla="*/ 4 w 107"/>
                  <a:gd name="T29" fmla="*/ 33 h 102"/>
                  <a:gd name="T30" fmla="*/ 3 w 107"/>
                  <a:gd name="T31" fmla="*/ 29 h 102"/>
                  <a:gd name="T32" fmla="*/ 1 w 107"/>
                  <a:gd name="T33" fmla="*/ 22 h 102"/>
                  <a:gd name="T34" fmla="*/ 4 w 107"/>
                  <a:gd name="T35" fmla="*/ 21 h 102"/>
                  <a:gd name="T36" fmla="*/ 5 w 107"/>
                  <a:gd name="T37" fmla="*/ 17 h 102"/>
                  <a:gd name="T38" fmla="*/ 4 w 107"/>
                  <a:gd name="T39" fmla="*/ 15 h 102"/>
                  <a:gd name="T40" fmla="*/ 9 w 107"/>
                  <a:gd name="T41" fmla="*/ 11 h 102"/>
                  <a:gd name="T42" fmla="*/ 11 w 107"/>
                  <a:gd name="T43" fmla="*/ 8 h 102"/>
                  <a:gd name="T44" fmla="*/ 14 w 107"/>
                  <a:gd name="T45" fmla="*/ 6 h 102"/>
                  <a:gd name="T46" fmla="*/ 15 w 107"/>
                  <a:gd name="T47" fmla="*/ 0 h 102"/>
                  <a:gd name="T48" fmla="*/ 22 w 107"/>
                  <a:gd name="T49" fmla="*/ 2 h 102"/>
                  <a:gd name="T50" fmla="*/ 26 w 107"/>
                  <a:gd name="T51" fmla="*/ 2 h 102"/>
                  <a:gd name="T52" fmla="*/ 30 w 107"/>
                  <a:gd name="T53" fmla="*/ 4 h 102"/>
                  <a:gd name="T54" fmla="*/ 40 w 107"/>
                  <a:gd name="T55" fmla="*/ 7 h 102"/>
                  <a:gd name="T56" fmla="*/ 43 w 107"/>
                  <a:gd name="T57" fmla="*/ 15 h 102"/>
                  <a:gd name="T58" fmla="*/ 49 w 107"/>
                  <a:gd name="T59" fmla="*/ 16 h 102"/>
                  <a:gd name="T60" fmla="*/ 58 w 107"/>
                  <a:gd name="T61" fmla="*/ 19 h 102"/>
                  <a:gd name="T62" fmla="*/ 65 w 107"/>
                  <a:gd name="T63" fmla="*/ 23 h 102"/>
                  <a:gd name="T64" fmla="*/ 69 w 107"/>
                  <a:gd name="T65" fmla="*/ 21 h 102"/>
                  <a:gd name="T66" fmla="*/ 72 w 107"/>
                  <a:gd name="T67" fmla="*/ 17 h 102"/>
                  <a:gd name="T68" fmla="*/ 70 w 107"/>
                  <a:gd name="T69" fmla="*/ 11 h 102"/>
                  <a:gd name="T70" fmla="*/ 73 w 107"/>
                  <a:gd name="T71" fmla="*/ 7 h 102"/>
                  <a:gd name="T72" fmla="*/ 78 w 107"/>
                  <a:gd name="T73" fmla="*/ 4 h 102"/>
                  <a:gd name="T74" fmla="*/ 82 w 107"/>
                  <a:gd name="T75" fmla="*/ 2 h 102"/>
                  <a:gd name="T76" fmla="*/ 91 w 107"/>
                  <a:gd name="T77" fmla="*/ 4 h 102"/>
                  <a:gd name="T78" fmla="*/ 93 w 107"/>
                  <a:gd name="T79" fmla="*/ 7 h 102"/>
                  <a:gd name="T80" fmla="*/ 96 w 107"/>
                  <a:gd name="T81" fmla="*/ 7 h 102"/>
                  <a:gd name="T82" fmla="*/ 98 w 107"/>
                  <a:gd name="T83" fmla="*/ 8 h 102"/>
                  <a:gd name="T84" fmla="*/ 104 w 107"/>
                  <a:gd name="T85" fmla="*/ 10 h 102"/>
                  <a:gd name="T86" fmla="*/ 107 w 107"/>
                  <a:gd name="T87" fmla="*/ 12 h 102"/>
                  <a:gd name="T88" fmla="*/ 104 w 107"/>
                  <a:gd name="T89" fmla="*/ 16 h 102"/>
                  <a:gd name="T90" fmla="*/ 105 w 107"/>
                  <a:gd name="T91" fmla="*/ 19 h 102"/>
                  <a:gd name="T92" fmla="*/ 103 w 107"/>
                  <a:gd name="T93" fmla="*/ 24 h 102"/>
                  <a:gd name="T94" fmla="*/ 105 w 107"/>
                  <a:gd name="T95" fmla="*/ 30 h 102"/>
                  <a:gd name="T96" fmla="*/ 105 w 107"/>
                  <a:gd name="T97" fmla="*/ 57 h 102"/>
                  <a:gd name="T98" fmla="*/ 105 w 107"/>
                  <a:gd name="T99" fmla="*/ 85 h 102"/>
                  <a:gd name="T100" fmla="*/ 105 w 107"/>
                  <a:gd name="T101" fmla="*/ 98 h 102"/>
                  <a:gd name="T102" fmla="*/ 97 w 107"/>
                  <a:gd name="T103" fmla="*/ 98 h 102"/>
                  <a:gd name="T104" fmla="*/ 97 w 107"/>
                  <a:gd name="T105" fmla="*/ 102 h 102"/>
                  <a:gd name="T106" fmla="*/ 70 w 107"/>
                  <a:gd name="T107" fmla="*/ 88 h 102"/>
                  <a:gd name="T108" fmla="*/ 44 w 107"/>
                  <a:gd name="T109" fmla="*/ 74 h 102"/>
                  <a:gd name="T110" fmla="*/ 36 w 107"/>
                  <a:gd name="T111" fmla="*/ 7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7" h="102">
                    <a:moveTo>
                      <a:pt x="36" y="77"/>
                    </a:moveTo>
                    <a:lnTo>
                      <a:pt x="32" y="81"/>
                    </a:lnTo>
                    <a:lnTo>
                      <a:pt x="28" y="76"/>
                    </a:lnTo>
                    <a:lnTo>
                      <a:pt x="18" y="74"/>
                    </a:lnTo>
                    <a:lnTo>
                      <a:pt x="15" y="69"/>
                    </a:lnTo>
                    <a:lnTo>
                      <a:pt x="10" y="65"/>
                    </a:lnTo>
                    <a:lnTo>
                      <a:pt x="6" y="66"/>
                    </a:lnTo>
                    <a:lnTo>
                      <a:pt x="4" y="63"/>
                    </a:lnTo>
                    <a:lnTo>
                      <a:pt x="4" y="59"/>
                    </a:lnTo>
                    <a:lnTo>
                      <a:pt x="0" y="54"/>
                    </a:lnTo>
                    <a:lnTo>
                      <a:pt x="3" y="51"/>
                    </a:lnTo>
                    <a:lnTo>
                      <a:pt x="1" y="46"/>
                    </a:lnTo>
                    <a:lnTo>
                      <a:pt x="3" y="42"/>
                    </a:lnTo>
                    <a:lnTo>
                      <a:pt x="3" y="39"/>
                    </a:lnTo>
                    <a:lnTo>
                      <a:pt x="4" y="33"/>
                    </a:lnTo>
                    <a:lnTo>
                      <a:pt x="3" y="29"/>
                    </a:lnTo>
                    <a:lnTo>
                      <a:pt x="1" y="22"/>
                    </a:lnTo>
                    <a:lnTo>
                      <a:pt x="4" y="21"/>
                    </a:lnTo>
                    <a:lnTo>
                      <a:pt x="5" y="17"/>
                    </a:lnTo>
                    <a:lnTo>
                      <a:pt x="4" y="15"/>
                    </a:lnTo>
                    <a:lnTo>
                      <a:pt x="9" y="11"/>
                    </a:lnTo>
                    <a:lnTo>
                      <a:pt x="11" y="8"/>
                    </a:lnTo>
                    <a:lnTo>
                      <a:pt x="14" y="6"/>
                    </a:lnTo>
                    <a:lnTo>
                      <a:pt x="15" y="0"/>
                    </a:lnTo>
                    <a:lnTo>
                      <a:pt x="22" y="2"/>
                    </a:lnTo>
                    <a:lnTo>
                      <a:pt x="26" y="2"/>
                    </a:lnTo>
                    <a:lnTo>
                      <a:pt x="30" y="4"/>
                    </a:lnTo>
                    <a:lnTo>
                      <a:pt x="40" y="7"/>
                    </a:lnTo>
                    <a:lnTo>
                      <a:pt x="43" y="15"/>
                    </a:lnTo>
                    <a:lnTo>
                      <a:pt x="49" y="16"/>
                    </a:lnTo>
                    <a:lnTo>
                      <a:pt x="58" y="19"/>
                    </a:lnTo>
                    <a:lnTo>
                      <a:pt x="65" y="23"/>
                    </a:lnTo>
                    <a:lnTo>
                      <a:pt x="69" y="21"/>
                    </a:lnTo>
                    <a:lnTo>
                      <a:pt x="72" y="17"/>
                    </a:lnTo>
                    <a:lnTo>
                      <a:pt x="70" y="11"/>
                    </a:lnTo>
                    <a:lnTo>
                      <a:pt x="73" y="7"/>
                    </a:lnTo>
                    <a:lnTo>
                      <a:pt x="78" y="4"/>
                    </a:lnTo>
                    <a:lnTo>
                      <a:pt x="82" y="2"/>
                    </a:lnTo>
                    <a:lnTo>
                      <a:pt x="91" y="4"/>
                    </a:lnTo>
                    <a:lnTo>
                      <a:pt x="93" y="7"/>
                    </a:lnTo>
                    <a:lnTo>
                      <a:pt x="96" y="7"/>
                    </a:lnTo>
                    <a:lnTo>
                      <a:pt x="98" y="8"/>
                    </a:lnTo>
                    <a:lnTo>
                      <a:pt x="104" y="10"/>
                    </a:lnTo>
                    <a:lnTo>
                      <a:pt x="107" y="12"/>
                    </a:lnTo>
                    <a:lnTo>
                      <a:pt x="104" y="16"/>
                    </a:lnTo>
                    <a:lnTo>
                      <a:pt x="105" y="19"/>
                    </a:lnTo>
                    <a:lnTo>
                      <a:pt x="103" y="24"/>
                    </a:lnTo>
                    <a:lnTo>
                      <a:pt x="105" y="30"/>
                    </a:lnTo>
                    <a:lnTo>
                      <a:pt x="105" y="57"/>
                    </a:lnTo>
                    <a:lnTo>
                      <a:pt x="105" y="85"/>
                    </a:lnTo>
                    <a:lnTo>
                      <a:pt x="105" y="98"/>
                    </a:lnTo>
                    <a:lnTo>
                      <a:pt x="97" y="98"/>
                    </a:lnTo>
                    <a:lnTo>
                      <a:pt x="97" y="102"/>
                    </a:lnTo>
                    <a:lnTo>
                      <a:pt x="70" y="88"/>
                    </a:lnTo>
                    <a:lnTo>
                      <a:pt x="44" y="74"/>
                    </a:lnTo>
                    <a:lnTo>
                      <a:pt x="36" y="7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1" name="Figura a mano libera 103"/>
              <p:cNvSpPr>
                <a:spLocks/>
              </p:cNvSpPr>
              <p:nvPr/>
            </p:nvSpPr>
            <p:spPr bwMode="auto">
              <a:xfrm>
                <a:off x="2759075" y="5362575"/>
                <a:ext cx="169863" cy="179388"/>
              </a:xfrm>
              <a:custGeom>
                <a:avLst/>
                <a:gdLst>
                  <a:gd name="T0" fmla="*/ 105 w 107"/>
                  <a:gd name="T1" fmla="*/ 23 h 113"/>
                  <a:gd name="T2" fmla="*/ 102 w 107"/>
                  <a:gd name="T3" fmla="*/ 15 h 113"/>
                  <a:gd name="T4" fmla="*/ 102 w 107"/>
                  <a:gd name="T5" fmla="*/ 10 h 113"/>
                  <a:gd name="T6" fmla="*/ 100 w 107"/>
                  <a:gd name="T7" fmla="*/ 5 h 113"/>
                  <a:gd name="T8" fmla="*/ 96 w 107"/>
                  <a:gd name="T9" fmla="*/ 4 h 113"/>
                  <a:gd name="T10" fmla="*/ 90 w 107"/>
                  <a:gd name="T11" fmla="*/ 3 h 113"/>
                  <a:gd name="T12" fmla="*/ 83 w 107"/>
                  <a:gd name="T13" fmla="*/ 3 h 113"/>
                  <a:gd name="T14" fmla="*/ 79 w 107"/>
                  <a:gd name="T15" fmla="*/ 0 h 113"/>
                  <a:gd name="T16" fmla="*/ 75 w 107"/>
                  <a:gd name="T17" fmla="*/ 0 h 113"/>
                  <a:gd name="T18" fmla="*/ 72 w 107"/>
                  <a:gd name="T19" fmla="*/ 5 h 113"/>
                  <a:gd name="T20" fmla="*/ 69 w 107"/>
                  <a:gd name="T21" fmla="*/ 14 h 113"/>
                  <a:gd name="T22" fmla="*/ 63 w 107"/>
                  <a:gd name="T23" fmla="*/ 16 h 113"/>
                  <a:gd name="T24" fmla="*/ 56 w 107"/>
                  <a:gd name="T25" fmla="*/ 20 h 113"/>
                  <a:gd name="T26" fmla="*/ 52 w 107"/>
                  <a:gd name="T27" fmla="*/ 26 h 113"/>
                  <a:gd name="T28" fmla="*/ 52 w 107"/>
                  <a:gd name="T29" fmla="*/ 29 h 113"/>
                  <a:gd name="T30" fmla="*/ 48 w 107"/>
                  <a:gd name="T31" fmla="*/ 37 h 113"/>
                  <a:gd name="T32" fmla="*/ 50 w 107"/>
                  <a:gd name="T33" fmla="*/ 46 h 113"/>
                  <a:gd name="T34" fmla="*/ 44 w 107"/>
                  <a:gd name="T35" fmla="*/ 52 h 113"/>
                  <a:gd name="T36" fmla="*/ 41 w 107"/>
                  <a:gd name="T37" fmla="*/ 55 h 113"/>
                  <a:gd name="T38" fmla="*/ 36 w 107"/>
                  <a:gd name="T39" fmla="*/ 60 h 113"/>
                  <a:gd name="T40" fmla="*/ 30 w 107"/>
                  <a:gd name="T41" fmla="*/ 61 h 113"/>
                  <a:gd name="T42" fmla="*/ 26 w 107"/>
                  <a:gd name="T43" fmla="*/ 63 h 113"/>
                  <a:gd name="T44" fmla="*/ 26 w 107"/>
                  <a:gd name="T45" fmla="*/ 63 h 113"/>
                  <a:gd name="T46" fmla="*/ 21 w 107"/>
                  <a:gd name="T47" fmla="*/ 72 h 113"/>
                  <a:gd name="T48" fmla="*/ 18 w 107"/>
                  <a:gd name="T49" fmla="*/ 74 h 113"/>
                  <a:gd name="T50" fmla="*/ 15 w 107"/>
                  <a:gd name="T51" fmla="*/ 79 h 113"/>
                  <a:gd name="T52" fmla="*/ 15 w 107"/>
                  <a:gd name="T53" fmla="*/ 83 h 113"/>
                  <a:gd name="T54" fmla="*/ 13 w 107"/>
                  <a:gd name="T55" fmla="*/ 86 h 113"/>
                  <a:gd name="T56" fmla="*/ 11 w 107"/>
                  <a:gd name="T57" fmla="*/ 87 h 113"/>
                  <a:gd name="T58" fmla="*/ 7 w 107"/>
                  <a:gd name="T59" fmla="*/ 92 h 113"/>
                  <a:gd name="T60" fmla="*/ 5 w 107"/>
                  <a:gd name="T61" fmla="*/ 98 h 113"/>
                  <a:gd name="T62" fmla="*/ 6 w 107"/>
                  <a:gd name="T63" fmla="*/ 101 h 113"/>
                  <a:gd name="T64" fmla="*/ 3 w 107"/>
                  <a:gd name="T65" fmla="*/ 104 h 113"/>
                  <a:gd name="T66" fmla="*/ 1 w 107"/>
                  <a:gd name="T67" fmla="*/ 106 h 113"/>
                  <a:gd name="T68" fmla="*/ 0 w 107"/>
                  <a:gd name="T69" fmla="*/ 109 h 113"/>
                  <a:gd name="T70" fmla="*/ 0 w 107"/>
                  <a:gd name="T71" fmla="*/ 113 h 113"/>
                  <a:gd name="T72" fmla="*/ 1 w 107"/>
                  <a:gd name="T73" fmla="*/ 110 h 113"/>
                  <a:gd name="T74" fmla="*/ 28 w 107"/>
                  <a:gd name="T75" fmla="*/ 110 h 113"/>
                  <a:gd name="T76" fmla="*/ 26 w 107"/>
                  <a:gd name="T77" fmla="*/ 100 h 113"/>
                  <a:gd name="T78" fmla="*/ 28 w 107"/>
                  <a:gd name="T79" fmla="*/ 96 h 113"/>
                  <a:gd name="T80" fmla="*/ 35 w 107"/>
                  <a:gd name="T81" fmla="*/ 95 h 113"/>
                  <a:gd name="T82" fmla="*/ 35 w 107"/>
                  <a:gd name="T83" fmla="*/ 77 h 113"/>
                  <a:gd name="T84" fmla="*/ 56 w 107"/>
                  <a:gd name="T85" fmla="*/ 77 h 113"/>
                  <a:gd name="T86" fmla="*/ 56 w 107"/>
                  <a:gd name="T87" fmla="*/ 66 h 113"/>
                  <a:gd name="T88" fmla="*/ 56 w 107"/>
                  <a:gd name="T89" fmla="*/ 65 h 113"/>
                  <a:gd name="T90" fmla="*/ 56 w 107"/>
                  <a:gd name="T91" fmla="*/ 63 h 113"/>
                  <a:gd name="T92" fmla="*/ 56 w 107"/>
                  <a:gd name="T93" fmla="*/ 55 h 113"/>
                  <a:gd name="T94" fmla="*/ 67 w 107"/>
                  <a:gd name="T95" fmla="*/ 49 h 113"/>
                  <a:gd name="T96" fmla="*/ 73 w 107"/>
                  <a:gd name="T97" fmla="*/ 48 h 113"/>
                  <a:gd name="T98" fmla="*/ 79 w 107"/>
                  <a:gd name="T99" fmla="*/ 45 h 113"/>
                  <a:gd name="T100" fmla="*/ 82 w 107"/>
                  <a:gd name="T101" fmla="*/ 42 h 113"/>
                  <a:gd name="T102" fmla="*/ 89 w 107"/>
                  <a:gd name="T103" fmla="*/ 39 h 113"/>
                  <a:gd name="T104" fmla="*/ 90 w 107"/>
                  <a:gd name="T105" fmla="*/ 33 h 113"/>
                  <a:gd name="T106" fmla="*/ 94 w 107"/>
                  <a:gd name="T107" fmla="*/ 32 h 113"/>
                  <a:gd name="T108" fmla="*/ 96 w 107"/>
                  <a:gd name="T109" fmla="*/ 29 h 113"/>
                  <a:gd name="T110" fmla="*/ 106 w 107"/>
                  <a:gd name="T111" fmla="*/ 28 h 113"/>
                  <a:gd name="T112" fmla="*/ 107 w 107"/>
                  <a:gd name="T113" fmla="*/ 25 h 113"/>
                  <a:gd name="T114" fmla="*/ 105 w 107"/>
                  <a:gd name="T115" fmla="*/ 2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7" h="113">
                    <a:moveTo>
                      <a:pt x="105" y="23"/>
                    </a:moveTo>
                    <a:lnTo>
                      <a:pt x="102" y="15"/>
                    </a:lnTo>
                    <a:lnTo>
                      <a:pt x="102" y="10"/>
                    </a:lnTo>
                    <a:lnTo>
                      <a:pt x="100" y="5"/>
                    </a:lnTo>
                    <a:lnTo>
                      <a:pt x="96" y="4"/>
                    </a:lnTo>
                    <a:lnTo>
                      <a:pt x="90" y="3"/>
                    </a:lnTo>
                    <a:lnTo>
                      <a:pt x="83" y="3"/>
                    </a:lnTo>
                    <a:lnTo>
                      <a:pt x="79" y="0"/>
                    </a:lnTo>
                    <a:lnTo>
                      <a:pt x="75" y="0"/>
                    </a:lnTo>
                    <a:lnTo>
                      <a:pt x="72" y="5"/>
                    </a:lnTo>
                    <a:lnTo>
                      <a:pt x="69" y="14"/>
                    </a:lnTo>
                    <a:lnTo>
                      <a:pt x="63" y="16"/>
                    </a:lnTo>
                    <a:lnTo>
                      <a:pt x="56" y="20"/>
                    </a:lnTo>
                    <a:lnTo>
                      <a:pt x="52" y="26"/>
                    </a:lnTo>
                    <a:lnTo>
                      <a:pt x="52" y="29"/>
                    </a:lnTo>
                    <a:lnTo>
                      <a:pt x="48" y="37"/>
                    </a:lnTo>
                    <a:lnTo>
                      <a:pt x="50" y="46"/>
                    </a:lnTo>
                    <a:lnTo>
                      <a:pt x="44" y="52"/>
                    </a:lnTo>
                    <a:lnTo>
                      <a:pt x="41" y="55"/>
                    </a:lnTo>
                    <a:lnTo>
                      <a:pt x="36" y="60"/>
                    </a:lnTo>
                    <a:lnTo>
                      <a:pt x="30" y="61"/>
                    </a:lnTo>
                    <a:lnTo>
                      <a:pt x="26" y="63"/>
                    </a:lnTo>
                    <a:lnTo>
                      <a:pt x="26" y="63"/>
                    </a:lnTo>
                    <a:lnTo>
                      <a:pt x="21" y="72"/>
                    </a:lnTo>
                    <a:lnTo>
                      <a:pt x="18" y="74"/>
                    </a:lnTo>
                    <a:lnTo>
                      <a:pt x="15" y="79"/>
                    </a:lnTo>
                    <a:lnTo>
                      <a:pt x="15" y="83"/>
                    </a:lnTo>
                    <a:lnTo>
                      <a:pt x="13" y="86"/>
                    </a:lnTo>
                    <a:lnTo>
                      <a:pt x="11" y="87"/>
                    </a:lnTo>
                    <a:lnTo>
                      <a:pt x="7" y="92"/>
                    </a:lnTo>
                    <a:lnTo>
                      <a:pt x="5" y="98"/>
                    </a:lnTo>
                    <a:lnTo>
                      <a:pt x="6" y="101"/>
                    </a:lnTo>
                    <a:lnTo>
                      <a:pt x="3" y="104"/>
                    </a:lnTo>
                    <a:lnTo>
                      <a:pt x="1" y="106"/>
                    </a:lnTo>
                    <a:lnTo>
                      <a:pt x="0" y="109"/>
                    </a:lnTo>
                    <a:lnTo>
                      <a:pt x="0" y="113"/>
                    </a:lnTo>
                    <a:lnTo>
                      <a:pt x="1" y="110"/>
                    </a:lnTo>
                    <a:lnTo>
                      <a:pt x="28" y="110"/>
                    </a:lnTo>
                    <a:lnTo>
                      <a:pt x="26" y="100"/>
                    </a:lnTo>
                    <a:lnTo>
                      <a:pt x="28" y="96"/>
                    </a:lnTo>
                    <a:lnTo>
                      <a:pt x="35" y="95"/>
                    </a:lnTo>
                    <a:lnTo>
                      <a:pt x="35" y="77"/>
                    </a:lnTo>
                    <a:lnTo>
                      <a:pt x="56" y="77"/>
                    </a:lnTo>
                    <a:lnTo>
                      <a:pt x="56" y="66"/>
                    </a:lnTo>
                    <a:lnTo>
                      <a:pt x="56" y="65"/>
                    </a:lnTo>
                    <a:lnTo>
                      <a:pt x="56" y="63"/>
                    </a:lnTo>
                    <a:lnTo>
                      <a:pt x="56" y="55"/>
                    </a:lnTo>
                    <a:lnTo>
                      <a:pt x="67" y="49"/>
                    </a:lnTo>
                    <a:lnTo>
                      <a:pt x="73" y="48"/>
                    </a:lnTo>
                    <a:lnTo>
                      <a:pt x="79" y="45"/>
                    </a:lnTo>
                    <a:lnTo>
                      <a:pt x="82" y="42"/>
                    </a:lnTo>
                    <a:lnTo>
                      <a:pt x="89" y="39"/>
                    </a:lnTo>
                    <a:lnTo>
                      <a:pt x="90" y="33"/>
                    </a:lnTo>
                    <a:lnTo>
                      <a:pt x="94" y="32"/>
                    </a:lnTo>
                    <a:lnTo>
                      <a:pt x="96" y="29"/>
                    </a:lnTo>
                    <a:lnTo>
                      <a:pt x="106" y="28"/>
                    </a:lnTo>
                    <a:lnTo>
                      <a:pt x="107" y="25"/>
                    </a:lnTo>
                    <a:lnTo>
                      <a:pt x="105" y="2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4" name="Figura a mano libera 106"/>
              <p:cNvSpPr>
                <a:spLocks/>
              </p:cNvSpPr>
              <p:nvPr/>
            </p:nvSpPr>
            <p:spPr bwMode="auto">
              <a:xfrm>
                <a:off x="3400425" y="5895975"/>
                <a:ext cx="77788" cy="152400"/>
              </a:xfrm>
              <a:custGeom>
                <a:avLst/>
                <a:gdLst>
                  <a:gd name="T0" fmla="*/ 43 w 49"/>
                  <a:gd name="T1" fmla="*/ 3 h 96"/>
                  <a:gd name="T2" fmla="*/ 44 w 49"/>
                  <a:gd name="T3" fmla="*/ 6 h 96"/>
                  <a:gd name="T4" fmla="*/ 46 w 49"/>
                  <a:gd name="T5" fmla="*/ 11 h 96"/>
                  <a:gd name="T6" fmla="*/ 47 w 49"/>
                  <a:gd name="T7" fmla="*/ 19 h 96"/>
                  <a:gd name="T8" fmla="*/ 49 w 49"/>
                  <a:gd name="T9" fmla="*/ 22 h 96"/>
                  <a:gd name="T10" fmla="*/ 49 w 49"/>
                  <a:gd name="T11" fmla="*/ 26 h 96"/>
                  <a:gd name="T12" fmla="*/ 47 w 49"/>
                  <a:gd name="T13" fmla="*/ 28 h 96"/>
                  <a:gd name="T14" fmla="*/ 45 w 49"/>
                  <a:gd name="T15" fmla="*/ 23 h 96"/>
                  <a:gd name="T16" fmla="*/ 44 w 49"/>
                  <a:gd name="T17" fmla="*/ 26 h 96"/>
                  <a:gd name="T18" fmla="*/ 45 w 49"/>
                  <a:gd name="T19" fmla="*/ 31 h 96"/>
                  <a:gd name="T20" fmla="*/ 44 w 49"/>
                  <a:gd name="T21" fmla="*/ 34 h 96"/>
                  <a:gd name="T22" fmla="*/ 43 w 49"/>
                  <a:gd name="T23" fmla="*/ 35 h 96"/>
                  <a:gd name="T24" fmla="*/ 41 w 49"/>
                  <a:gd name="T25" fmla="*/ 42 h 96"/>
                  <a:gd name="T26" fmla="*/ 39 w 49"/>
                  <a:gd name="T27" fmla="*/ 50 h 96"/>
                  <a:gd name="T28" fmla="*/ 35 w 49"/>
                  <a:gd name="T29" fmla="*/ 60 h 96"/>
                  <a:gd name="T30" fmla="*/ 32 w 49"/>
                  <a:gd name="T31" fmla="*/ 73 h 96"/>
                  <a:gd name="T32" fmla="*/ 29 w 49"/>
                  <a:gd name="T33" fmla="*/ 83 h 96"/>
                  <a:gd name="T34" fmla="*/ 26 w 49"/>
                  <a:gd name="T35" fmla="*/ 91 h 96"/>
                  <a:gd name="T36" fmla="*/ 21 w 49"/>
                  <a:gd name="T37" fmla="*/ 93 h 96"/>
                  <a:gd name="T38" fmla="*/ 15 w 49"/>
                  <a:gd name="T39" fmla="*/ 96 h 96"/>
                  <a:gd name="T40" fmla="*/ 11 w 49"/>
                  <a:gd name="T41" fmla="*/ 95 h 96"/>
                  <a:gd name="T42" fmla="*/ 5 w 49"/>
                  <a:gd name="T43" fmla="*/ 92 h 96"/>
                  <a:gd name="T44" fmla="*/ 4 w 49"/>
                  <a:gd name="T45" fmla="*/ 87 h 96"/>
                  <a:gd name="T46" fmla="*/ 4 w 49"/>
                  <a:gd name="T47" fmla="*/ 81 h 96"/>
                  <a:gd name="T48" fmla="*/ 2 w 49"/>
                  <a:gd name="T49" fmla="*/ 75 h 96"/>
                  <a:gd name="T50" fmla="*/ 0 w 49"/>
                  <a:gd name="T51" fmla="*/ 71 h 96"/>
                  <a:gd name="T52" fmla="*/ 2 w 49"/>
                  <a:gd name="T53" fmla="*/ 66 h 96"/>
                  <a:gd name="T54" fmla="*/ 5 w 49"/>
                  <a:gd name="T55" fmla="*/ 64 h 96"/>
                  <a:gd name="T56" fmla="*/ 5 w 49"/>
                  <a:gd name="T57" fmla="*/ 62 h 96"/>
                  <a:gd name="T58" fmla="*/ 8 w 49"/>
                  <a:gd name="T59" fmla="*/ 56 h 96"/>
                  <a:gd name="T60" fmla="*/ 9 w 49"/>
                  <a:gd name="T61" fmla="*/ 51 h 96"/>
                  <a:gd name="T62" fmla="*/ 6 w 49"/>
                  <a:gd name="T63" fmla="*/ 49 h 96"/>
                  <a:gd name="T64" fmla="*/ 5 w 49"/>
                  <a:gd name="T65" fmla="*/ 44 h 96"/>
                  <a:gd name="T66" fmla="*/ 5 w 49"/>
                  <a:gd name="T67" fmla="*/ 38 h 96"/>
                  <a:gd name="T68" fmla="*/ 8 w 49"/>
                  <a:gd name="T69" fmla="*/ 33 h 96"/>
                  <a:gd name="T70" fmla="*/ 9 w 49"/>
                  <a:gd name="T71" fmla="*/ 29 h 96"/>
                  <a:gd name="T72" fmla="*/ 11 w 49"/>
                  <a:gd name="T73" fmla="*/ 29 h 96"/>
                  <a:gd name="T74" fmla="*/ 16 w 49"/>
                  <a:gd name="T75" fmla="*/ 27 h 96"/>
                  <a:gd name="T76" fmla="*/ 18 w 49"/>
                  <a:gd name="T77" fmla="*/ 26 h 96"/>
                  <a:gd name="T78" fmla="*/ 21 w 49"/>
                  <a:gd name="T79" fmla="*/ 26 h 96"/>
                  <a:gd name="T80" fmla="*/ 24 w 49"/>
                  <a:gd name="T81" fmla="*/ 22 h 96"/>
                  <a:gd name="T82" fmla="*/ 30 w 49"/>
                  <a:gd name="T83" fmla="*/ 17 h 96"/>
                  <a:gd name="T84" fmla="*/ 32 w 49"/>
                  <a:gd name="T85" fmla="*/ 15 h 96"/>
                  <a:gd name="T86" fmla="*/ 32 w 49"/>
                  <a:gd name="T87" fmla="*/ 11 h 96"/>
                  <a:gd name="T88" fmla="*/ 34 w 49"/>
                  <a:gd name="T89" fmla="*/ 13 h 96"/>
                  <a:gd name="T90" fmla="*/ 38 w 49"/>
                  <a:gd name="T91" fmla="*/ 8 h 96"/>
                  <a:gd name="T92" fmla="*/ 38 w 49"/>
                  <a:gd name="T93" fmla="*/ 4 h 96"/>
                  <a:gd name="T94" fmla="*/ 40 w 49"/>
                  <a:gd name="T95" fmla="*/ 0 h 96"/>
                  <a:gd name="T96" fmla="*/ 43 w 49"/>
                  <a:gd name="T97" fmla="*/ 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96">
                    <a:moveTo>
                      <a:pt x="43" y="3"/>
                    </a:moveTo>
                    <a:lnTo>
                      <a:pt x="44" y="6"/>
                    </a:lnTo>
                    <a:lnTo>
                      <a:pt x="46" y="11"/>
                    </a:lnTo>
                    <a:lnTo>
                      <a:pt x="47" y="19"/>
                    </a:lnTo>
                    <a:lnTo>
                      <a:pt x="49" y="22"/>
                    </a:lnTo>
                    <a:lnTo>
                      <a:pt x="49" y="26"/>
                    </a:lnTo>
                    <a:lnTo>
                      <a:pt x="47" y="28"/>
                    </a:lnTo>
                    <a:lnTo>
                      <a:pt x="45" y="23"/>
                    </a:lnTo>
                    <a:lnTo>
                      <a:pt x="44" y="26"/>
                    </a:lnTo>
                    <a:lnTo>
                      <a:pt x="45" y="31"/>
                    </a:lnTo>
                    <a:lnTo>
                      <a:pt x="44" y="34"/>
                    </a:lnTo>
                    <a:lnTo>
                      <a:pt x="43" y="35"/>
                    </a:lnTo>
                    <a:lnTo>
                      <a:pt x="41" y="42"/>
                    </a:lnTo>
                    <a:lnTo>
                      <a:pt x="39" y="50"/>
                    </a:lnTo>
                    <a:lnTo>
                      <a:pt x="35" y="60"/>
                    </a:lnTo>
                    <a:lnTo>
                      <a:pt x="32" y="73"/>
                    </a:lnTo>
                    <a:lnTo>
                      <a:pt x="29" y="83"/>
                    </a:lnTo>
                    <a:lnTo>
                      <a:pt x="26" y="91"/>
                    </a:lnTo>
                    <a:lnTo>
                      <a:pt x="21" y="93"/>
                    </a:lnTo>
                    <a:lnTo>
                      <a:pt x="15" y="96"/>
                    </a:lnTo>
                    <a:lnTo>
                      <a:pt x="11" y="95"/>
                    </a:lnTo>
                    <a:lnTo>
                      <a:pt x="5" y="92"/>
                    </a:lnTo>
                    <a:lnTo>
                      <a:pt x="4" y="87"/>
                    </a:lnTo>
                    <a:lnTo>
                      <a:pt x="4" y="81"/>
                    </a:lnTo>
                    <a:lnTo>
                      <a:pt x="2" y="75"/>
                    </a:lnTo>
                    <a:lnTo>
                      <a:pt x="0" y="71"/>
                    </a:lnTo>
                    <a:lnTo>
                      <a:pt x="2" y="66"/>
                    </a:lnTo>
                    <a:lnTo>
                      <a:pt x="5" y="64"/>
                    </a:lnTo>
                    <a:lnTo>
                      <a:pt x="5" y="62"/>
                    </a:lnTo>
                    <a:lnTo>
                      <a:pt x="8" y="56"/>
                    </a:lnTo>
                    <a:lnTo>
                      <a:pt x="9" y="51"/>
                    </a:lnTo>
                    <a:lnTo>
                      <a:pt x="6" y="49"/>
                    </a:lnTo>
                    <a:lnTo>
                      <a:pt x="5" y="44"/>
                    </a:lnTo>
                    <a:lnTo>
                      <a:pt x="5" y="38"/>
                    </a:lnTo>
                    <a:lnTo>
                      <a:pt x="8" y="33"/>
                    </a:lnTo>
                    <a:lnTo>
                      <a:pt x="9" y="29"/>
                    </a:lnTo>
                    <a:lnTo>
                      <a:pt x="11" y="29"/>
                    </a:lnTo>
                    <a:lnTo>
                      <a:pt x="16" y="27"/>
                    </a:lnTo>
                    <a:lnTo>
                      <a:pt x="18" y="26"/>
                    </a:lnTo>
                    <a:lnTo>
                      <a:pt x="21" y="26"/>
                    </a:lnTo>
                    <a:lnTo>
                      <a:pt x="24" y="22"/>
                    </a:lnTo>
                    <a:lnTo>
                      <a:pt x="30" y="17"/>
                    </a:lnTo>
                    <a:lnTo>
                      <a:pt x="32" y="15"/>
                    </a:lnTo>
                    <a:lnTo>
                      <a:pt x="32" y="11"/>
                    </a:lnTo>
                    <a:lnTo>
                      <a:pt x="34" y="13"/>
                    </a:lnTo>
                    <a:lnTo>
                      <a:pt x="38" y="8"/>
                    </a:lnTo>
                    <a:lnTo>
                      <a:pt x="38" y="4"/>
                    </a:lnTo>
                    <a:lnTo>
                      <a:pt x="40" y="0"/>
                    </a:lnTo>
                    <a:lnTo>
                      <a:pt x="43" y="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6" name="Figura a mano libera 108"/>
              <p:cNvSpPr>
                <a:spLocks/>
              </p:cNvSpPr>
              <p:nvPr/>
            </p:nvSpPr>
            <p:spPr bwMode="auto">
              <a:xfrm>
                <a:off x="2809875" y="5495925"/>
                <a:ext cx="176213" cy="165100"/>
              </a:xfrm>
              <a:custGeom>
                <a:avLst/>
                <a:gdLst>
                  <a:gd name="T0" fmla="*/ 3 w 111"/>
                  <a:gd name="T1" fmla="*/ 72 h 104"/>
                  <a:gd name="T2" fmla="*/ 6 w 111"/>
                  <a:gd name="T3" fmla="*/ 68 h 104"/>
                  <a:gd name="T4" fmla="*/ 15 w 111"/>
                  <a:gd name="T5" fmla="*/ 69 h 104"/>
                  <a:gd name="T6" fmla="*/ 18 w 111"/>
                  <a:gd name="T7" fmla="*/ 68 h 104"/>
                  <a:gd name="T8" fmla="*/ 46 w 111"/>
                  <a:gd name="T9" fmla="*/ 63 h 104"/>
                  <a:gd name="T10" fmla="*/ 43 w 111"/>
                  <a:gd name="T11" fmla="*/ 31 h 104"/>
                  <a:gd name="T12" fmla="*/ 50 w 111"/>
                  <a:gd name="T13" fmla="*/ 0 h 104"/>
                  <a:gd name="T14" fmla="*/ 95 w 111"/>
                  <a:gd name="T15" fmla="*/ 31 h 104"/>
                  <a:gd name="T16" fmla="*/ 101 w 111"/>
                  <a:gd name="T17" fmla="*/ 36 h 104"/>
                  <a:gd name="T18" fmla="*/ 103 w 111"/>
                  <a:gd name="T19" fmla="*/ 42 h 104"/>
                  <a:gd name="T20" fmla="*/ 111 w 111"/>
                  <a:gd name="T21" fmla="*/ 58 h 104"/>
                  <a:gd name="T22" fmla="*/ 107 w 111"/>
                  <a:gd name="T23" fmla="*/ 66 h 104"/>
                  <a:gd name="T24" fmla="*/ 92 w 111"/>
                  <a:gd name="T25" fmla="*/ 69 h 104"/>
                  <a:gd name="T26" fmla="*/ 85 w 111"/>
                  <a:gd name="T27" fmla="*/ 71 h 104"/>
                  <a:gd name="T28" fmla="*/ 79 w 111"/>
                  <a:gd name="T29" fmla="*/ 70 h 104"/>
                  <a:gd name="T30" fmla="*/ 69 w 111"/>
                  <a:gd name="T31" fmla="*/ 74 h 104"/>
                  <a:gd name="T32" fmla="*/ 62 w 111"/>
                  <a:gd name="T33" fmla="*/ 78 h 104"/>
                  <a:gd name="T34" fmla="*/ 58 w 111"/>
                  <a:gd name="T35" fmla="*/ 82 h 104"/>
                  <a:gd name="T36" fmla="*/ 53 w 111"/>
                  <a:gd name="T37" fmla="*/ 82 h 104"/>
                  <a:gd name="T38" fmla="*/ 47 w 111"/>
                  <a:gd name="T39" fmla="*/ 93 h 104"/>
                  <a:gd name="T40" fmla="*/ 46 w 111"/>
                  <a:gd name="T41" fmla="*/ 98 h 104"/>
                  <a:gd name="T42" fmla="*/ 44 w 111"/>
                  <a:gd name="T43" fmla="*/ 103 h 104"/>
                  <a:gd name="T44" fmla="*/ 41 w 111"/>
                  <a:gd name="T45" fmla="*/ 101 h 104"/>
                  <a:gd name="T46" fmla="*/ 38 w 111"/>
                  <a:gd name="T47" fmla="*/ 101 h 104"/>
                  <a:gd name="T48" fmla="*/ 32 w 111"/>
                  <a:gd name="T49" fmla="*/ 104 h 104"/>
                  <a:gd name="T50" fmla="*/ 28 w 111"/>
                  <a:gd name="T51" fmla="*/ 104 h 104"/>
                  <a:gd name="T52" fmla="*/ 27 w 111"/>
                  <a:gd name="T53" fmla="*/ 99 h 104"/>
                  <a:gd name="T54" fmla="*/ 24 w 111"/>
                  <a:gd name="T55" fmla="*/ 99 h 104"/>
                  <a:gd name="T56" fmla="*/ 26 w 111"/>
                  <a:gd name="T57" fmla="*/ 95 h 104"/>
                  <a:gd name="T58" fmla="*/ 23 w 111"/>
                  <a:gd name="T59" fmla="*/ 90 h 104"/>
                  <a:gd name="T60" fmla="*/ 20 w 111"/>
                  <a:gd name="T61" fmla="*/ 89 h 104"/>
                  <a:gd name="T62" fmla="*/ 16 w 111"/>
                  <a:gd name="T63" fmla="*/ 90 h 104"/>
                  <a:gd name="T64" fmla="*/ 11 w 111"/>
                  <a:gd name="T65" fmla="*/ 92 h 104"/>
                  <a:gd name="T66" fmla="*/ 9 w 111"/>
                  <a:gd name="T67" fmla="*/ 89 h 104"/>
                  <a:gd name="T68" fmla="*/ 5 w 111"/>
                  <a:gd name="T69" fmla="*/ 90 h 104"/>
                  <a:gd name="T70" fmla="*/ 5 w 111"/>
                  <a:gd name="T71" fmla="*/ 86 h 104"/>
                  <a:gd name="T72" fmla="*/ 3 w 111"/>
                  <a:gd name="T73" fmla="*/ 81 h 104"/>
                  <a:gd name="T74" fmla="*/ 0 w 111"/>
                  <a:gd name="T75" fmla="*/ 7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1" h="104">
                    <a:moveTo>
                      <a:pt x="0" y="74"/>
                    </a:moveTo>
                    <a:lnTo>
                      <a:pt x="3" y="72"/>
                    </a:lnTo>
                    <a:lnTo>
                      <a:pt x="4" y="68"/>
                    </a:lnTo>
                    <a:lnTo>
                      <a:pt x="6" y="68"/>
                    </a:lnTo>
                    <a:lnTo>
                      <a:pt x="11" y="70"/>
                    </a:lnTo>
                    <a:lnTo>
                      <a:pt x="15" y="69"/>
                    </a:lnTo>
                    <a:lnTo>
                      <a:pt x="17" y="69"/>
                    </a:lnTo>
                    <a:lnTo>
                      <a:pt x="18" y="68"/>
                    </a:lnTo>
                    <a:lnTo>
                      <a:pt x="45" y="68"/>
                    </a:lnTo>
                    <a:lnTo>
                      <a:pt x="46" y="63"/>
                    </a:lnTo>
                    <a:lnTo>
                      <a:pt x="45" y="61"/>
                    </a:lnTo>
                    <a:lnTo>
                      <a:pt x="43" y="31"/>
                    </a:lnTo>
                    <a:lnTo>
                      <a:pt x="39" y="0"/>
                    </a:lnTo>
                    <a:lnTo>
                      <a:pt x="50" y="0"/>
                    </a:lnTo>
                    <a:lnTo>
                      <a:pt x="72" y="16"/>
                    </a:lnTo>
                    <a:lnTo>
                      <a:pt x="95" y="31"/>
                    </a:lnTo>
                    <a:lnTo>
                      <a:pt x="96" y="35"/>
                    </a:lnTo>
                    <a:lnTo>
                      <a:pt x="101" y="36"/>
                    </a:lnTo>
                    <a:lnTo>
                      <a:pt x="103" y="37"/>
                    </a:lnTo>
                    <a:lnTo>
                      <a:pt x="103" y="42"/>
                    </a:lnTo>
                    <a:lnTo>
                      <a:pt x="111" y="41"/>
                    </a:lnTo>
                    <a:lnTo>
                      <a:pt x="111" y="58"/>
                    </a:lnTo>
                    <a:lnTo>
                      <a:pt x="108" y="63"/>
                    </a:lnTo>
                    <a:lnTo>
                      <a:pt x="107" y="66"/>
                    </a:lnTo>
                    <a:lnTo>
                      <a:pt x="101" y="68"/>
                    </a:lnTo>
                    <a:lnTo>
                      <a:pt x="92" y="69"/>
                    </a:lnTo>
                    <a:lnTo>
                      <a:pt x="90" y="71"/>
                    </a:lnTo>
                    <a:lnTo>
                      <a:pt x="85" y="71"/>
                    </a:lnTo>
                    <a:lnTo>
                      <a:pt x="80" y="71"/>
                    </a:lnTo>
                    <a:lnTo>
                      <a:pt x="79" y="70"/>
                    </a:lnTo>
                    <a:lnTo>
                      <a:pt x="75" y="71"/>
                    </a:lnTo>
                    <a:lnTo>
                      <a:pt x="69" y="74"/>
                    </a:lnTo>
                    <a:lnTo>
                      <a:pt x="68" y="76"/>
                    </a:lnTo>
                    <a:lnTo>
                      <a:pt x="62" y="78"/>
                    </a:lnTo>
                    <a:lnTo>
                      <a:pt x="62" y="81"/>
                    </a:lnTo>
                    <a:lnTo>
                      <a:pt x="58" y="82"/>
                    </a:lnTo>
                    <a:lnTo>
                      <a:pt x="56" y="81"/>
                    </a:lnTo>
                    <a:lnTo>
                      <a:pt x="53" y="82"/>
                    </a:lnTo>
                    <a:lnTo>
                      <a:pt x="52" y="87"/>
                    </a:lnTo>
                    <a:lnTo>
                      <a:pt x="47" y="93"/>
                    </a:lnTo>
                    <a:lnTo>
                      <a:pt x="47" y="95"/>
                    </a:lnTo>
                    <a:lnTo>
                      <a:pt x="46" y="98"/>
                    </a:lnTo>
                    <a:lnTo>
                      <a:pt x="46" y="103"/>
                    </a:lnTo>
                    <a:lnTo>
                      <a:pt x="44" y="103"/>
                    </a:lnTo>
                    <a:lnTo>
                      <a:pt x="41" y="104"/>
                    </a:lnTo>
                    <a:lnTo>
                      <a:pt x="41" y="101"/>
                    </a:lnTo>
                    <a:lnTo>
                      <a:pt x="39" y="101"/>
                    </a:lnTo>
                    <a:lnTo>
                      <a:pt x="38" y="101"/>
                    </a:lnTo>
                    <a:lnTo>
                      <a:pt x="37" y="104"/>
                    </a:lnTo>
                    <a:lnTo>
                      <a:pt x="32" y="104"/>
                    </a:lnTo>
                    <a:lnTo>
                      <a:pt x="29" y="103"/>
                    </a:lnTo>
                    <a:lnTo>
                      <a:pt x="28" y="104"/>
                    </a:lnTo>
                    <a:lnTo>
                      <a:pt x="27" y="101"/>
                    </a:lnTo>
                    <a:lnTo>
                      <a:pt x="27" y="99"/>
                    </a:lnTo>
                    <a:lnTo>
                      <a:pt x="26" y="99"/>
                    </a:lnTo>
                    <a:lnTo>
                      <a:pt x="24" y="99"/>
                    </a:lnTo>
                    <a:lnTo>
                      <a:pt x="24" y="97"/>
                    </a:lnTo>
                    <a:lnTo>
                      <a:pt x="26" y="95"/>
                    </a:lnTo>
                    <a:lnTo>
                      <a:pt x="23" y="92"/>
                    </a:lnTo>
                    <a:lnTo>
                      <a:pt x="23" y="90"/>
                    </a:lnTo>
                    <a:lnTo>
                      <a:pt x="21" y="89"/>
                    </a:lnTo>
                    <a:lnTo>
                      <a:pt x="20" y="89"/>
                    </a:lnTo>
                    <a:lnTo>
                      <a:pt x="18" y="89"/>
                    </a:lnTo>
                    <a:lnTo>
                      <a:pt x="16" y="90"/>
                    </a:lnTo>
                    <a:lnTo>
                      <a:pt x="15" y="92"/>
                    </a:lnTo>
                    <a:lnTo>
                      <a:pt x="11" y="92"/>
                    </a:lnTo>
                    <a:lnTo>
                      <a:pt x="10" y="89"/>
                    </a:lnTo>
                    <a:lnTo>
                      <a:pt x="9" y="89"/>
                    </a:lnTo>
                    <a:lnTo>
                      <a:pt x="6" y="90"/>
                    </a:lnTo>
                    <a:lnTo>
                      <a:pt x="5" y="90"/>
                    </a:lnTo>
                    <a:lnTo>
                      <a:pt x="5" y="88"/>
                    </a:lnTo>
                    <a:lnTo>
                      <a:pt x="5" y="86"/>
                    </a:lnTo>
                    <a:lnTo>
                      <a:pt x="5" y="83"/>
                    </a:lnTo>
                    <a:lnTo>
                      <a:pt x="3" y="81"/>
                    </a:lnTo>
                    <a:lnTo>
                      <a:pt x="2" y="77"/>
                    </a:lnTo>
                    <a:lnTo>
                      <a:pt x="0" y="7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9" name="Figura a mano libera 111"/>
              <p:cNvSpPr>
                <a:spLocks/>
              </p:cNvSpPr>
              <p:nvPr/>
            </p:nvSpPr>
            <p:spPr bwMode="auto">
              <a:xfrm>
                <a:off x="2759075" y="5467350"/>
                <a:ext cx="130175" cy="146050"/>
              </a:xfrm>
              <a:custGeom>
                <a:avLst/>
                <a:gdLst>
                  <a:gd name="T0" fmla="*/ 32 w 82"/>
                  <a:gd name="T1" fmla="*/ 92 h 92"/>
                  <a:gd name="T2" fmla="*/ 29 w 82"/>
                  <a:gd name="T3" fmla="*/ 87 h 92"/>
                  <a:gd name="T4" fmla="*/ 24 w 82"/>
                  <a:gd name="T5" fmla="*/ 81 h 92"/>
                  <a:gd name="T6" fmla="*/ 20 w 82"/>
                  <a:gd name="T7" fmla="*/ 79 h 92"/>
                  <a:gd name="T8" fmla="*/ 17 w 82"/>
                  <a:gd name="T9" fmla="*/ 77 h 92"/>
                  <a:gd name="T10" fmla="*/ 13 w 82"/>
                  <a:gd name="T11" fmla="*/ 77 h 92"/>
                  <a:gd name="T12" fmla="*/ 9 w 82"/>
                  <a:gd name="T13" fmla="*/ 79 h 92"/>
                  <a:gd name="T14" fmla="*/ 6 w 82"/>
                  <a:gd name="T15" fmla="*/ 78 h 92"/>
                  <a:gd name="T16" fmla="*/ 5 w 82"/>
                  <a:gd name="T17" fmla="*/ 81 h 92"/>
                  <a:gd name="T18" fmla="*/ 3 w 82"/>
                  <a:gd name="T19" fmla="*/ 77 h 92"/>
                  <a:gd name="T20" fmla="*/ 6 w 82"/>
                  <a:gd name="T21" fmla="*/ 73 h 92"/>
                  <a:gd name="T22" fmla="*/ 6 w 82"/>
                  <a:gd name="T23" fmla="*/ 67 h 92"/>
                  <a:gd name="T24" fmla="*/ 6 w 82"/>
                  <a:gd name="T25" fmla="*/ 60 h 92"/>
                  <a:gd name="T26" fmla="*/ 5 w 82"/>
                  <a:gd name="T27" fmla="*/ 57 h 92"/>
                  <a:gd name="T28" fmla="*/ 6 w 82"/>
                  <a:gd name="T29" fmla="*/ 53 h 92"/>
                  <a:gd name="T30" fmla="*/ 3 w 82"/>
                  <a:gd name="T31" fmla="*/ 49 h 92"/>
                  <a:gd name="T32" fmla="*/ 0 w 82"/>
                  <a:gd name="T33" fmla="*/ 47 h 92"/>
                  <a:gd name="T34" fmla="*/ 1 w 82"/>
                  <a:gd name="T35" fmla="*/ 44 h 92"/>
                  <a:gd name="T36" fmla="*/ 28 w 82"/>
                  <a:gd name="T37" fmla="*/ 44 h 92"/>
                  <a:gd name="T38" fmla="*/ 26 w 82"/>
                  <a:gd name="T39" fmla="*/ 34 h 92"/>
                  <a:gd name="T40" fmla="*/ 28 w 82"/>
                  <a:gd name="T41" fmla="*/ 30 h 92"/>
                  <a:gd name="T42" fmla="*/ 35 w 82"/>
                  <a:gd name="T43" fmla="*/ 29 h 92"/>
                  <a:gd name="T44" fmla="*/ 35 w 82"/>
                  <a:gd name="T45" fmla="*/ 11 h 92"/>
                  <a:gd name="T46" fmla="*/ 56 w 82"/>
                  <a:gd name="T47" fmla="*/ 11 h 92"/>
                  <a:gd name="T48" fmla="*/ 56 w 82"/>
                  <a:gd name="T49" fmla="*/ 0 h 92"/>
                  <a:gd name="T50" fmla="*/ 82 w 82"/>
                  <a:gd name="T51" fmla="*/ 18 h 92"/>
                  <a:gd name="T52" fmla="*/ 71 w 82"/>
                  <a:gd name="T53" fmla="*/ 18 h 92"/>
                  <a:gd name="T54" fmla="*/ 75 w 82"/>
                  <a:gd name="T55" fmla="*/ 49 h 92"/>
                  <a:gd name="T56" fmla="*/ 77 w 82"/>
                  <a:gd name="T57" fmla="*/ 79 h 92"/>
                  <a:gd name="T58" fmla="*/ 78 w 82"/>
                  <a:gd name="T59" fmla="*/ 81 h 92"/>
                  <a:gd name="T60" fmla="*/ 77 w 82"/>
                  <a:gd name="T61" fmla="*/ 86 h 92"/>
                  <a:gd name="T62" fmla="*/ 50 w 82"/>
                  <a:gd name="T63" fmla="*/ 86 h 92"/>
                  <a:gd name="T64" fmla="*/ 49 w 82"/>
                  <a:gd name="T65" fmla="*/ 87 h 92"/>
                  <a:gd name="T66" fmla="*/ 47 w 82"/>
                  <a:gd name="T67" fmla="*/ 87 h 92"/>
                  <a:gd name="T68" fmla="*/ 43 w 82"/>
                  <a:gd name="T69" fmla="*/ 88 h 92"/>
                  <a:gd name="T70" fmla="*/ 38 w 82"/>
                  <a:gd name="T71" fmla="*/ 86 h 92"/>
                  <a:gd name="T72" fmla="*/ 36 w 82"/>
                  <a:gd name="T73" fmla="*/ 86 h 92"/>
                  <a:gd name="T74" fmla="*/ 35 w 82"/>
                  <a:gd name="T75" fmla="*/ 90 h 92"/>
                  <a:gd name="T76" fmla="*/ 32 w 82"/>
                  <a:gd name="T77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2" h="92">
                    <a:moveTo>
                      <a:pt x="32" y="92"/>
                    </a:moveTo>
                    <a:lnTo>
                      <a:pt x="29" y="87"/>
                    </a:lnTo>
                    <a:lnTo>
                      <a:pt x="24" y="81"/>
                    </a:lnTo>
                    <a:lnTo>
                      <a:pt x="20" y="79"/>
                    </a:lnTo>
                    <a:lnTo>
                      <a:pt x="17" y="77"/>
                    </a:lnTo>
                    <a:lnTo>
                      <a:pt x="13" y="77"/>
                    </a:lnTo>
                    <a:lnTo>
                      <a:pt x="9" y="79"/>
                    </a:lnTo>
                    <a:lnTo>
                      <a:pt x="6" y="78"/>
                    </a:lnTo>
                    <a:lnTo>
                      <a:pt x="5" y="81"/>
                    </a:lnTo>
                    <a:lnTo>
                      <a:pt x="3" y="77"/>
                    </a:lnTo>
                    <a:lnTo>
                      <a:pt x="6" y="73"/>
                    </a:lnTo>
                    <a:lnTo>
                      <a:pt x="6" y="67"/>
                    </a:lnTo>
                    <a:lnTo>
                      <a:pt x="6" y="60"/>
                    </a:lnTo>
                    <a:lnTo>
                      <a:pt x="5" y="57"/>
                    </a:lnTo>
                    <a:lnTo>
                      <a:pt x="6" y="53"/>
                    </a:lnTo>
                    <a:lnTo>
                      <a:pt x="3" y="49"/>
                    </a:lnTo>
                    <a:lnTo>
                      <a:pt x="0" y="47"/>
                    </a:lnTo>
                    <a:lnTo>
                      <a:pt x="1" y="44"/>
                    </a:lnTo>
                    <a:lnTo>
                      <a:pt x="28" y="44"/>
                    </a:lnTo>
                    <a:lnTo>
                      <a:pt x="26" y="34"/>
                    </a:lnTo>
                    <a:lnTo>
                      <a:pt x="28" y="30"/>
                    </a:lnTo>
                    <a:lnTo>
                      <a:pt x="35" y="29"/>
                    </a:lnTo>
                    <a:lnTo>
                      <a:pt x="35" y="11"/>
                    </a:lnTo>
                    <a:lnTo>
                      <a:pt x="56" y="11"/>
                    </a:lnTo>
                    <a:lnTo>
                      <a:pt x="56" y="0"/>
                    </a:lnTo>
                    <a:lnTo>
                      <a:pt x="82" y="18"/>
                    </a:lnTo>
                    <a:lnTo>
                      <a:pt x="71" y="18"/>
                    </a:lnTo>
                    <a:lnTo>
                      <a:pt x="75" y="49"/>
                    </a:lnTo>
                    <a:lnTo>
                      <a:pt x="77" y="79"/>
                    </a:lnTo>
                    <a:lnTo>
                      <a:pt x="78" y="81"/>
                    </a:lnTo>
                    <a:lnTo>
                      <a:pt x="77" y="86"/>
                    </a:lnTo>
                    <a:lnTo>
                      <a:pt x="50" y="86"/>
                    </a:lnTo>
                    <a:lnTo>
                      <a:pt x="49" y="87"/>
                    </a:lnTo>
                    <a:lnTo>
                      <a:pt x="47" y="87"/>
                    </a:lnTo>
                    <a:lnTo>
                      <a:pt x="43" y="88"/>
                    </a:lnTo>
                    <a:lnTo>
                      <a:pt x="38" y="86"/>
                    </a:lnTo>
                    <a:lnTo>
                      <a:pt x="36" y="86"/>
                    </a:lnTo>
                    <a:lnTo>
                      <a:pt x="35" y="90"/>
                    </a:lnTo>
                    <a:lnTo>
                      <a:pt x="32" y="9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0" name="Figura a mano libera 112"/>
              <p:cNvSpPr>
                <a:spLocks/>
              </p:cNvSpPr>
              <p:nvPr/>
            </p:nvSpPr>
            <p:spPr bwMode="auto">
              <a:xfrm>
                <a:off x="3287713" y="5865813"/>
                <a:ext cx="34925" cy="82550"/>
              </a:xfrm>
              <a:custGeom>
                <a:avLst/>
                <a:gdLst>
                  <a:gd name="T0" fmla="*/ 13 w 22"/>
                  <a:gd name="T1" fmla="*/ 16 h 52"/>
                  <a:gd name="T2" fmla="*/ 11 w 22"/>
                  <a:gd name="T3" fmla="*/ 21 h 52"/>
                  <a:gd name="T4" fmla="*/ 13 w 22"/>
                  <a:gd name="T5" fmla="*/ 30 h 52"/>
                  <a:gd name="T6" fmla="*/ 16 w 22"/>
                  <a:gd name="T7" fmla="*/ 30 h 52"/>
                  <a:gd name="T8" fmla="*/ 18 w 22"/>
                  <a:gd name="T9" fmla="*/ 32 h 52"/>
                  <a:gd name="T10" fmla="*/ 21 w 22"/>
                  <a:gd name="T11" fmla="*/ 38 h 52"/>
                  <a:gd name="T12" fmla="*/ 22 w 22"/>
                  <a:gd name="T13" fmla="*/ 46 h 52"/>
                  <a:gd name="T14" fmla="*/ 18 w 22"/>
                  <a:gd name="T15" fmla="*/ 47 h 52"/>
                  <a:gd name="T16" fmla="*/ 16 w 22"/>
                  <a:gd name="T17" fmla="*/ 52 h 52"/>
                  <a:gd name="T18" fmla="*/ 12 w 22"/>
                  <a:gd name="T19" fmla="*/ 48 h 52"/>
                  <a:gd name="T20" fmla="*/ 11 w 22"/>
                  <a:gd name="T21" fmla="*/ 44 h 52"/>
                  <a:gd name="T22" fmla="*/ 13 w 22"/>
                  <a:gd name="T23" fmla="*/ 40 h 52"/>
                  <a:gd name="T24" fmla="*/ 12 w 22"/>
                  <a:gd name="T25" fmla="*/ 38 h 52"/>
                  <a:gd name="T26" fmla="*/ 10 w 22"/>
                  <a:gd name="T27" fmla="*/ 35 h 52"/>
                  <a:gd name="T28" fmla="*/ 9 w 22"/>
                  <a:gd name="T29" fmla="*/ 36 h 52"/>
                  <a:gd name="T30" fmla="*/ 4 w 22"/>
                  <a:gd name="T31" fmla="*/ 33 h 52"/>
                  <a:gd name="T32" fmla="*/ 0 w 22"/>
                  <a:gd name="T33" fmla="*/ 30 h 52"/>
                  <a:gd name="T34" fmla="*/ 2 w 22"/>
                  <a:gd name="T35" fmla="*/ 24 h 52"/>
                  <a:gd name="T36" fmla="*/ 5 w 22"/>
                  <a:gd name="T37" fmla="*/ 22 h 52"/>
                  <a:gd name="T38" fmla="*/ 4 w 22"/>
                  <a:gd name="T39" fmla="*/ 17 h 52"/>
                  <a:gd name="T40" fmla="*/ 5 w 22"/>
                  <a:gd name="T41" fmla="*/ 11 h 52"/>
                  <a:gd name="T42" fmla="*/ 6 w 22"/>
                  <a:gd name="T43" fmla="*/ 9 h 52"/>
                  <a:gd name="T44" fmla="*/ 4 w 22"/>
                  <a:gd name="T45" fmla="*/ 4 h 52"/>
                  <a:gd name="T46" fmla="*/ 1 w 22"/>
                  <a:gd name="T47" fmla="*/ 0 h 52"/>
                  <a:gd name="T48" fmla="*/ 7 w 22"/>
                  <a:gd name="T49" fmla="*/ 1 h 52"/>
                  <a:gd name="T50" fmla="*/ 9 w 22"/>
                  <a:gd name="T51" fmla="*/ 4 h 52"/>
                  <a:gd name="T52" fmla="*/ 11 w 22"/>
                  <a:gd name="T53" fmla="*/ 6 h 52"/>
                  <a:gd name="T54" fmla="*/ 13 w 22"/>
                  <a:gd name="T55" fmla="*/ 1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" h="52">
                    <a:moveTo>
                      <a:pt x="13" y="16"/>
                    </a:moveTo>
                    <a:lnTo>
                      <a:pt x="11" y="21"/>
                    </a:lnTo>
                    <a:lnTo>
                      <a:pt x="13" y="30"/>
                    </a:lnTo>
                    <a:lnTo>
                      <a:pt x="16" y="30"/>
                    </a:lnTo>
                    <a:lnTo>
                      <a:pt x="18" y="32"/>
                    </a:lnTo>
                    <a:lnTo>
                      <a:pt x="21" y="38"/>
                    </a:lnTo>
                    <a:lnTo>
                      <a:pt x="22" y="46"/>
                    </a:lnTo>
                    <a:lnTo>
                      <a:pt x="18" y="47"/>
                    </a:lnTo>
                    <a:lnTo>
                      <a:pt x="16" y="52"/>
                    </a:lnTo>
                    <a:lnTo>
                      <a:pt x="12" y="48"/>
                    </a:lnTo>
                    <a:lnTo>
                      <a:pt x="11" y="44"/>
                    </a:lnTo>
                    <a:lnTo>
                      <a:pt x="13" y="40"/>
                    </a:lnTo>
                    <a:lnTo>
                      <a:pt x="12" y="38"/>
                    </a:lnTo>
                    <a:lnTo>
                      <a:pt x="10" y="35"/>
                    </a:lnTo>
                    <a:lnTo>
                      <a:pt x="9" y="36"/>
                    </a:lnTo>
                    <a:lnTo>
                      <a:pt x="4" y="33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5" y="22"/>
                    </a:lnTo>
                    <a:lnTo>
                      <a:pt x="4" y="17"/>
                    </a:lnTo>
                    <a:lnTo>
                      <a:pt x="5" y="11"/>
                    </a:lnTo>
                    <a:lnTo>
                      <a:pt x="6" y="9"/>
                    </a:lnTo>
                    <a:lnTo>
                      <a:pt x="4" y="4"/>
                    </a:lnTo>
                    <a:lnTo>
                      <a:pt x="1" y="0"/>
                    </a:lnTo>
                    <a:lnTo>
                      <a:pt x="7" y="1"/>
                    </a:lnTo>
                    <a:lnTo>
                      <a:pt x="9" y="4"/>
                    </a:lnTo>
                    <a:lnTo>
                      <a:pt x="11" y="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3" name="Figura a mano libera 115"/>
              <p:cNvSpPr>
                <a:spLocks/>
              </p:cNvSpPr>
              <p:nvPr/>
            </p:nvSpPr>
            <p:spPr bwMode="auto">
              <a:xfrm>
                <a:off x="3260725" y="5876925"/>
                <a:ext cx="112713" cy="184150"/>
              </a:xfrm>
              <a:custGeom>
                <a:avLst/>
                <a:gdLst>
                  <a:gd name="T0" fmla="*/ 35 w 71"/>
                  <a:gd name="T1" fmla="*/ 9 h 116"/>
                  <a:gd name="T2" fmla="*/ 45 w 71"/>
                  <a:gd name="T3" fmla="*/ 9 h 116"/>
                  <a:gd name="T4" fmla="*/ 52 w 71"/>
                  <a:gd name="T5" fmla="*/ 8 h 116"/>
                  <a:gd name="T6" fmla="*/ 63 w 71"/>
                  <a:gd name="T7" fmla="*/ 5 h 116"/>
                  <a:gd name="T8" fmla="*/ 70 w 71"/>
                  <a:gd name="T9" fmla="*/ 4 h 116"/>
                  <a:gd name="T10" fmla="*/ 70 w 71"/>
                  <a:gd name="T11" fmla="*/ 16 h 116"/>
                  <a:gd name="T12" fmla="*/ 71 w 71"/>
                  <a:gd name="T13" fmla="*/ 31 h 116"/>
                  <a:gd name="T14" fmla="*/ 68 w 71"/>
                  <a:gd name="T15" fmla="*/ 40 h 116"/>
                  <a:gd name="T16" fmla="*/ 57 w 71"/>
                  <a:gd name="T17" fmla="*/ 47 h 116"/>
                  <a:gd name="T18" fmla="*/ 41 w 71"/>
                  <a:gd name="T19" fmla="*/ 58 h 116"/>
                  <a:gd name="T20" fmla="*/ 34 w 71"/>
                  <a:gd name="T21" fmla="*/ 64 h 116"/>
                  <a:gd name="T22" fmla="*/ 32 w 71"/>
                  <a:gd name="T23" fmla="*/ 72 h 116"/>
                  <a:gd name="T24" fmla="*/ 35 w 71"/>
                  <a:gd name="T25" fmla="*/ 81 h 116"/>
                  <a:gd name="T26" fmla="*/ 36 w 71"/>
                  <a:gd name="T27" fmla="*/ 83 h 116"/>
                  <a:gd name="T28" fmla="*/ 35 w 71"/>
                  <a:gd name="T29" fmla="*/ 93 h 116"/>
                  <a:gd name="T30" fmla="*/ 36 w 71"/>
                  <a:gd name="T31" fmla="*/ 97 h 116"/>
                  <a:gd name="T32" fmla="*/ 28 w 71"/>
                  <a:gd name="T33" fmla="*/ 102 h 116"/>
                  <a:gd name="T34" fmla="*/ 17 w 71"/>
                  <a:gd name="T35" fmla="*/ 109 h 116"/>
                  <a:gd name="T36" fmla="*/ 19 w 71"/>
                  <a:gd name="T37" fmla="*/ 113 h 116"/>
                  <a:gd name="T38" fmla="*/ 13 w 71"/>
                  <a:gd name="T39" fmla="*/ 116 h 116"/>
                  <a:gd name="T40" fmla="*/ 12 w 71"/>
                  <a:gd name="T41" fmla="*/ 110 h 116"/>
                  <a:gd name="T42" fmla="*/ 12 w 71"/>
                  <a:gd name="T43" fmla="*/ 99 h 116"/>
                  <a:gd name="T44" fmla="*/ 7 w 71"/>
                  <a:gd name="T45" fmla="*/ 84 h 116"/>
                  <a:gd name="T46" fmla="*/ 16 w 71"/>
                  <a:gd name="T47" fmla="*/ 70 h 116"/>
                  <a:gd name="T48" fmla="*/ 18 w 71"/>
                  <a:gd name="T49" fmla="*/ 66 h 116"/>
                  <a:gd name="T50" fmla="*/ 17 w 71"/>
                  <a:gd name="T51" fmla="*/ 58 h 116"/>
                  <a:gd name="T52" fmla="*/ 18 w 71"/>
                  <a:gd name="T53" fmla="*/ 45 h 116"/>
                  <a:gd name="T54" fmla="*/ 12 w 71"/>
                  <a:gd name="T55" fmla="*/ 41 h 116"/>
                  <a:gd name="T56" fmla="*/ 7 w 71"/>
                  <a:gd name="T57" fmla="*/ 39 h 116"/>
                  <a:gd name="T58" fmla="*/ 1 w 71"/>
                  <a:gd name="T59" fmla="*/ 37 h 116"/>
                  <a:gd name="T60" fmla="*/ 21 w 71"/>
                  <a:gd name="T61" fmla="*/ 26 h 116"/>
                  <a:gd name="T62" fmla="*/ 27 w 71"/>
                  <a:gd name="T63" fmla="*/ 28 h 116"/>
                  <a:gd name="T64" fmla="*/ 30 w 71"/>
                  <a:gd name="T65" fmla="*/ 33 h 116"/>
                  <a:gd name="T66" fmla="*/ 29 w 71"/>
                  <a:gd name="T67" fmla="*/ 41 h 116"/>
                  <a:gd name="T68" fmla="*/ 35 w 71"/>
                  <a:gd name="T69" fmla="*/ 40 h 116"/>
                  <a:gd name="T70" fmla="*/ 38 w 71"/>
                  <a:gd name="T71" fmla="*/ 31 h 116"/>
                  <a:gd name="T72" fmla="*/ 33 w 71"/>
                  <a:gd name="T73" fmla="*/ 23 h 116"/>
                  <a:gd name="T74" fmla="*/ 28 w 71"/>
                  <a:gd name="T75" fmla="*/ 1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116">
                    <a:moveTo>
                      <a:pt x="30" y="9"/>
                    </a:moveTo>
                    <a:lnTo>
                      <a:pt x="35" y="9"/>
                    </a:lnTo>
                    <a:lnTo>
                      <a:pt x="44" y="10"/>
                    </a:lnTo>
                    <a:lnTo>
                      <a:pt x="45" y="9"/>
                    </a:lnTo>
                    <a:lnTo>
                      <a:pt x="50" y="9"/>
                    </a:lnTo>
                    <a:lnTo>
                      <a:pt x="52" y="8"/>
                    </a:lnTo>
                    <a:lnTo>
                      <a:pt x="56" y="8"/>
                    </a:lnTo>
                    <a:lnTo>
                      <a:pt x="63" y="5"/>
                    </a:lnTo>
                    <a:lnTo>
                      <a:pt x="69" y="0"/>
                    </a:lnTo>
                    <a:lnTo>
                      <a:pt x="70" y="4"/>
                    </a:lnTo>
                    <a:lnTo>
                      <a:pt x="69" y="10"/>
                    </a:lnTo>
                    <a:lnTo>
                      <a:pt x="70" y="16"/>
                    </a:lnTo>
                    <a:lnTo>
                      <a:pt x="70" y="27"/>
                    </a:lnTo>
                    <a:lnTo>
                      <a:pt x="71" y="31"/>
                    </a:lnTo>
                    <a:lnTo>
                      <a:pt x="70" y="35"/>
                    </a:lnTo>
                    <a:lnTo>
                      <a:pt x="68" y="40"/>
                    </a:lnTo>
                    <a:lnTo>
                      <a:pt x="63" y="45"/>
                    </a:lnTo>
                    <a:lnTo>
                      <a:pt x="57" y="47"/>
                    </a:lnTo>
                    <a:lnTo>
                      <a:pt x="50" y="51"/>
                    </a:lnTo>
                    <a:lnTo>
                      <a:pt x="41" y="58"/>
                    </a:lnTo>
                    <a:lnTo>
                      <a:pt x="39" y="60"/>
                    </a:lnTo>
                    <a:lnTo>
                      <a:pt x="34" y="64"/>
                    </a:lnTo>
                    <a:lnTo>
                      <a:pt x="32" y="66"/>
                    </a:lnTo>
                    <a:lnTo>
                      <a:pt x="32" y="72"/>
                    </a:lnTo>
                    <a:lnTo>
                      <a:pt x="34" y="76"/>
                    </a:lnTo>
                    <a:lnTo>
                      <a:pt x="35" y="81"/>
                    </a:lnTo>
                    <a:lnTo>
                      <a:pt x="35" y="83"/>
                    </a:lnTo>
                    <a:lnTo>
                      <a:pt x="36" y="83"/>
                    </a:lnTo>
                    <a:lnTo>
                      <a:pt x="36" y="90"/>
                    </a:lnTo>
                    <a:lnTo>
                      <a:pt x="35" y="93"/>
                    </a:lnTo>
                    <a:lnTo>
                      <a:pt x="38" y="95"/>
                    </a:lnTo>
                    <a:lnTo>
                      <a:pt x="36" y="97"/>
                    </a:lnTo>
                    <a:lnTo>
                      <a:pt x="33" y="99"/>
                    </a:lnTo>
                    <a:lnTo>
                      <a:pt x="28" y="102"/>
                    </a:lnTo>
                    <a:lnTo>
                      <a:pt x="19" y="107"/>
                    </a:lnTo>
                    <a:lnTo>
                      <a:pt x="17" y="109"/>
                    </a:lnTo>
                    <a:lnTo>
                      <a:pt x="17" y="113"/>
                    </a:lnTo>
                    <a:lnTo>
                      <a:pt x="19" y="113"/>
                    </a:lnTo>
                    <a:lnTo>
                      <a:pt x="18" y="116"/>
                    </a:lnTo>
                    <a:lnTo>
                      <a:pt x="13" y="116"/>
                    </a:lnTo>
                    <a:lnTo>
                      <a:pt x="13" y="114"/>
                    </a:lnTo>
                    <a:lnTo>
                      <a:pt x="12" y="110"/>
                    </a:lnTo>
                    <a:lnTo>
                      <a:pt x="11" y="108"/>
                    </a:lnTo>
                    <a:lnTo>
                      <a:pt x="12" y="99"/>
                    </a:lnTo>
                    <a:lnTo>
                      <a:pt x="11" y="93"/>
                    </a:lnTo>
                    <a:lnTo>
                      <a:pt x="7" y="84"/>
                    </a:lnTo>
                    <a:lnTo>
                      <a:pt x="15" y="75"/>
                    </a:lnTo>
                    <a:lnTo>
                      <a:pt x="16" y="70"/>
                    </a:lnTo>
                    <a:lnTo>
                      <a:pt x="17" y="69"/>
                    </a:lnTo>
                    <a:lnTo>
                      <a:pt x="18" y="66"/>
                    </a:lnTo>
                    <a:lnTo>
                      <a:pt x="17" y="63"/>
                    </a:lnTo>
                    <a:lnTo>
                      <a:pt x="17" y="58"/>
                    </a:lnTo>
                    <a:lnTo>
                      <a:pt x="18" y="54"/>
                    </a:lnTo>
                    <a:lnTo>
                      <a:pt x="18" y="45"/>
                    </a:lnTo>
                    <a:lnTo>
                      <a:pt x="15" y="43"/>
                    </a:lnTo>
                    <a:lnTo>
                      <a:pt x="12" y="41"/>
                    </a:lnTo>
                    <a:lnTo>
                      <a:pt x="11" y="40"/>
                    </a:lnTo>
                    <a:lnTo>
                      <a:pt x="7" y="39"/>
                    </a:lnTo>
                    <a:lnTo>
                      <a:pt x="1" y="39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21" y="26"/>
                    </a:lnTo>
                    <a:lnTo>
                      <a:pt x="26" y="29"/>
                    </a:lnTo>
                    <a:lnTo>
                      <a:pt x="27" y="28"/>
                    </a:lnTo>
                    <a:lnTo>
                      <a:pt x="29" y="31"/>
                    </a:lnTo>
                    <a:lnTo>
                      <a:pt x="30" y="33"/>
                    </a:lnTo>
                    <a:lnTo>
                      <a:pt x="28" y="37"/>
                    </a:lnTo>
                    <a:lnTo>
                      <a:pt x="29" y="41"/>
                    </a:lnTo>
                    <a:lnTo>
                      <a:pt x="33" y="45"/>
                    </a:lnTo>
                    <a:lnTo>
                      <a:pt x="35" y="40"/>
                    </a:lnTo>
                    <a:lnTo>
                      <a:pt x="39" y="39"/>
                    </a:lnTo>
                    <a:lnTo>
                      <a:pt x="38" y="31"/>
                    </a:lnTo>
                    <a:lnTo>
                      <a:pt x="35" y="25"/>
                    </a:lnTo>
                    <a:lnTo>
                      <a:pt x="33" y="23"/>
                    </a:lnTo>
                    <a:lnTo>
                      <a:pt x="30" y="23"/>
                    </a:lnTo>
                    <a:lnTo>
                      <a:pt x="28" y="14"/>
                    </a:lnTo>
                    <a:lnTo>
                      <a:pt x="30" y="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4" name="Figura a mano libera 116"/>
              <p:cNvSpPr>
                <a:spLocks/>
              </p:cNvSpPr>
              <p:nvPr/>
            </p:nvSpPr>
            <p:spPr bwMode="auto">
              <a:xfrm>
                <a:off x="3065463" y="5949950"/>
                <a:ext cx="141288" cy="139700"/>
              </a:xfrm>
              <a:custGeom>
                <a:avLst/>
                <a:gdLst>
                  <a:gd name="T0" fmla="*/ 31 w 89"/>
                  <a:gd name="T1" fmla="*/ 85 h 88"/>
                  <a:gd name="T2" fmla="*/ 27 w 89"/>
                  <a:gd name="T3" fmla="*/ 79 h 88"/>
                  <a:gd name="T4" fmla="*/ 23 w 89"/>
                  <a:gd name="T5" fmla="*/ 73 h 88"/>
                  <a:gd name="T6" fmla="*/ 22 w 89"/>
                  <a:gd name="T7" fmla="*/ 66 h 88"/>
                  <a:gd name="T8" fmla="*/ 20 w 89"/>
                  <a:gd name="T9" fmla="*/ 61 h 88"/>
                  <a:gd name="T10" fmla="*/ 18 w 89"/>
                  <a:gd name="T11" fmla="*/ 50 h 88"/>
                  <a:gd name="T12" fmla="*/ 18 w 89"/>
                  <a:gd name="T13" fmla="*/ 40 h 88"/>
                  <a:gd name="T14" fmla="*/ 17 w 89"/>
                  <a:gd name="T15" fmla="*/ 37 h 88"/>
                  <a:gd name="T16" fmla="*/ 14 w 89"/>
                  <a:gd name="T17" fmla="*/ 34 h 88"/>
                  <a:gd name="T18" fmla="*/ 11 w 89"/>
                  <a:gd name="T19" fmla="*/ 28 h 88"/>
                  <a:gd name="T20" fmla="*/ 7 w 89"/>
                  <a:gd name="T21" fmla="*/ 20 h 88"/>
                  <a:gd name="T22" fmla="*/ 6 w 89"/>
                  <a:gd name="T23" fmla="*/ 15 h 88"/>
                  <a:gd name="T24" fmla="*/ 0 w 89"/>
                  <a:gd name="T25" fmla="*/ 8 h 88"/>
                  <a:gd name="T26" fmla="*/ 0 w 89"/>
                  <a:gd name="T27" fmla="*/ 3 h 88"/>
                  <a:gd name="T28" fmla="*/ 4 w 89"/>
                  <a:gd name="T29" fmla="*/ 1 h 88"/>
                  <a:gd name="T30" fmla="*/ 7 w 89"/>
                  <a:gd name="T31" fmla="*/ 0 h 88"/>
                  <a:gd name="T32" fmla="*/ 12 w 89"/>
                  <a:gd name="T33" fmla="*/ 0 h 88"/>
                  <a:gd name="T34" fmla="*/ 16 w 89"/>
                  <a:gd name="T35" fmla="*/ 4 h 88"/>
                  <a:gd name="T36" fmla="*/ 17 w 89"/>
                  <a:gd name="T37" fmla="*/ 3 h 88"/>
                  <a:gd name="T38" fmla="*/ 43 w 89"/>
                  <a:gd name="T39" fmla="*/ 3 h 88"/>
                  <a:gd name="T40" fmla="*/ 48 w 89"/>
                  <a:gd name="T41" fmla="*/ 6 h 88"/>
                  <a:gd name="T42" fmla="*/ 65 w 89"/>
                  <a:gd name="T43" fmla="*/ 8 h 88"/>
                  <a:gd name="T44" fmla="*/ 77 w 89"/>
                  <a:gd name="T45" fmla="*/ 4 h 88"/>
                  <a:gd name="T46" fmla="*/ 82 w 89"/>
                  <a:gd name="T47" fmla="*/ 3 h 88"/>
                  <a:gd name="T48" fmla="*/ 87 w 89"/>
                  <a:gd name="T49" fmla="*/ 3 h 88"/>
                  <a:gd name="T50" fmla="*/ 89 w 89"/>
                  <a:gd name="T51" fmla="*/ 5 h 88"/>
                  <a:gd name="T52" fmla="*/ 89 w 89"/>
                  <a:gd name="T53" fmla="*/ 5 h 88"/>
                  <a:gd name="T54" fmla="*/ 86 w 89"/>
                  <a:gd name="T55" fmla="*/ 6 h 88"/>
                  <a:gd name="T56" fmla="*/ 83 w 89"/>
                  <a:gd name="T57" fmla="*/ 6 h 88"/>
                  <a:gd name="T58" fmla="*/ 80 w 89"/>
                  <a:gd name="T59" fmla="*/ 10 h 88"/>
                  <a:gd name="T60" fmla="*/ 77 w 89"/>
                  <a:gd name="T61" fmla="*/ 6 h 88"/>
                  <a:gd name="T62" fmla="*/ 66 w 89"/>
                  <a:gd name="T63" fmla="*/ 9 h 88"/>
                  <a:gd name="T64" fmla="*/ 62 w 89"/>
                  <a:gd name="T65" fmla="*/ 9 h 88"/>
                  <a:gd name="T66" fmla="*/ 62 w 89"/>
                  <a:gd name="T67" fmla="*/ 34 h 88"/>
                  <a:gd name="T68" fmla="*/ 54 w 89"/>
                  <a:gd name="T69" fmla="*/ 35 h 88"/>
                  <a:gd name="T70" fmla="*/ 54 w 89"/>
                  <a:gd name="T71" fmla="*/ 56 h 88"/>
                  <a:gd name="T72" fmla="*/ 54 w 89"/>
                  <a:gd name="T73" fmla="*/ 84 h 88"/>
                  <a:gd name="T74" fmla="*/ 48 w 89"/>
                  <a:gd name="T75" fmla="*/ 87 h 88"/>
                  <a:gd name="T76" fmla="*/ 45 w 89"/>
                  <a:gd name="T77" fmla="*/ 88 h 88"/>
                  <a:gd name="T78" fmla="*/ 41 w 89"/>
                  <a:gd name="T79" fmla="*/ 86 h 88"/>
                  <a:gd name="T80" fmla="*/ 37 w 89"/>
                  <a:gd name="T81" fmla="*/ 86 h 88"/>
                  <a:gd name="T82" fmla="*/ 37 w 89"/>
                  <a:gd name="T83" fmla="*/ 82 h 88"/>
                  <a:gd name="T84" fmla="*/ 34 w 89"/>
                  <a:gd name="T85" fmla="*/ 81 h 88"/>
                  <a:gd name="T86" fmla="*/ 31 w 89"/>
                  <a:gd name="T87" fmla="*/ 8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9" h="88">
                    <a:moveTo>
                      <a:pt x="31" y="85"/>
                    </a:moveTo>
                    <a:lnTo>
                      <a:pt x="27" y="79"/>
                    </a:lnTo>
                    <a:lnTo>
                      <a:pt x="23" y="73"/>
                    </a:lnTo>
                    <a:lnTo>
                      <a:pt x="22" y="66"/>
                    </a:lnTo>
                    <a:lnTo>
                      <a:pt x="20" y="61"/>
                    </a:lnTo>
                    <a:lnTo>
                      <a:pt x="18" y="50"/>
                    </a:lnTo>
                    <a:lnTo>
                      <a:pt x="18" y="40"/>
                    </a:lnTo>
                    <a:lnTo>
                      <a:pt x="17" y="37"/>
                    </a:lnTo>
                    <a:lnTo>
                      <a:pt x="14" y="34"/>
                    </a:lnTo>
                    <a:lnTo>
                      <a:pt x="11" y="28"/>
                    </a:lnTo>
                    <a:lnTo>
                      <a:pt x="7" y="20"/>
                    </a:lnTo>
                    <a:lnTo>
                      <a:pt x="6" y="15"/>
                    </a:lnTo>
                    <a:lnTo>
                      <a:pt x="0" y="8"/>
                    </a:lnTo>
                    <a:lnTo>
                      <a:pt x="0" y="3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7" y="3"/>
                    </a:lnTo>
                    <a:lnTo>
                      <a:pt x="43" y="3"/>
                    </a:lnTo>
                    <a:lnTo>
                      <a:pt x="48" y="6"/>
                    </a:lnTo>
                    <a:lnTo>
                      <a:pt x="65" y="8"/>
                    </a:lnTo>
                    <a:lnTo>
                      <a:pt x="77" y="4"/>
                    </a:lnTo>
                    <a:lnTo>
                      <a:pt x="82" y="3"/>
                    </a:lnTo>
                    <a:lnTo>
                      <a:pt x="87" y="3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6" y="6"/>
                    </a:lnTo>
                    <a:lnTo>
                      <a:pt x="83" y="6"/>
                    </a:lnTo>
                    <a:lnTo>
                      <a:pt x="80" y="10"/>
                    </a:lnTo>
                    <a:lnTo>
                      <a:pt x="77" y="6"/>
                    </a:lnTo>
                    <a:lnTo>
                      <a:pt x="66" y="9"/>
                    </a:lnTo>
                    <a:lnTo>
                      <a:pt x="62" y="9"/>
                    </a:lnTo>
                    <a:lnTo>
                      <a:pt x="62" y="34"/>
                    </a:lnTo>
                    <a:lnTo>
                      <a:pt x="54" y="35"/>
                    </a:lnTo>
                    <a:lnTo>
                      <a:pt x="54" y="56"/>
                    </a:lnTo>
                    <a:lnTo>
                      <a:pt x="54" y="84"/>
                    </a:lnTo>
                    <a:lnTo>
                      <a:pt x="48" y="87"/>
                    </a:lnTo>
                    <a:lnTo>
                      <a:pt x="45" y="88"/>
                    </a:lnTo>
                    <a:lnTo>
                      <a:pt x="41" y="86"/>
                    </a:lnTo>
                    <a:lnTo>
                      <a:pt x="37" y="86"/>
                    </a:lnTo>
                    <a:lnTo>
                      <a:pt x="37" y="82"/>
                    </a:lnTo>
                    <a:lnTo>
                      <a:pt x="34" y="81"/>
                    </a:lnTo>
                    <a:lnTo>
                      <a:pt x="31" y="8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6" name="Figura a mano libera 118"/>
              <p:cNvSpPr>
                <a:spLocks/>
              </p:cNvSpPr>
              <p:nvPr/>
            </p:nvSpPr>
            <p:spPr bwMode="auto">
              <a:xfrm>
                <a:off x="2944813" y="5513388"/>
                <a:ext cx="165100" cy="130175"/>
              </a:xfrm>
              <a:custGeom>
                <a:avLst/>
                <a:gdLst>
                  <a:gd name="T0" fmla="*/ 12 w 104"/>
                  <a:gd name="T1" fmla="*/ 81 h 82"/>
                  <a:gd name="T2" fmla="*/ 12 w 104"/>
                  <a:gd name="T3" fmla="*/ 76 h 82"/>
                  <a:gd name="T4" fmla="*/ 5 w 104"/>
                  <a:gd name="T5" fmla="*/ 75 h 82"/>
                  <a:gd name="T6" fmla="*/ 3 w 104"/>
                  <a:gd name="T7" fmla="*/ 71 h 82"/>
                  <a:gd name="T8" fmla="*/ 0 w 104"/>
                  <a:gd name="T9" fmla="*/ 66 h 82"/>
                  <a:gd name="T10" fmla="*/ 0 w 104"/>
                  <a:gd name="T11" fmla="*/ 64 h 82"/>
                  <a:gd name="T12" fmla="*/ 0 w 104"/>
                  <a:gd name="T13" fmla="*/ 60 h 82"/>
                  <a:gd name="T14" fmla="*/ 5 w 104"/>
                  <a:gd name="T15" fmla="*/ 60 h 82"/>
                  <a:gd name="T16" fmla="*/ 7 w 104"/>
                  <a:gd name="T17" fmla="*/ 58 h 82"/>
                  <a:gd name="T18" fmla="*/ 16 w 104"/>
                  <a:gd name="T19" fmla="*/ 57 h 82"/>
                  <a:gd name="T20" fmla="*/ 22 w 104"/>
                  <a:gd name="T21" fmla="*/ 55 h 82"/>
                  <a:gd name="T22" fmla="*/ 23 w 104"/>
                  <a:gd name="T23" fmla="*/ 52 h 82"/>
                  <a:gd name="T24" fmla="*/ 26 w 104"/>
                  <a:gd name="T25" fmla="*/ 47 h 82"/>
                  <a:gd name="T26" fmla="*/ 26 w 104"/>
                  <a:gd name="T27" fmla="*/ 30 h 82"/>
                  <a:gd name="T28" fmla="*/ 35 w 104"/>
                  <a:gd name="T29" fmla="*/ 28 h 82"/>
                  <a:gd name="T30" fmla="*/ 55 w 104"/>
                  <a:gd name="T31" fmla="*/ 13 h 82"/>
                  <a:gd name="T32" fmla="*/ 78 w 104"/>
                  <a:gd name="T33" fmla="*/ 0 h 82"/>
                  <a:gd name="T34" fmla="*/ 88 w 104"/>
                  <a:gd name="T35" fmla="*/ 2 h 82"/>
                  <a:gd name="T36" fmla="*/ 92 w 104"/>
                  <a:gd name="T37" fmla="*/ 7 h 82"/>
                  <a:gd name="T38" fmla="*/ 96 w 104"/>
                  <a:gd name="T39" fmla="*/ 3 h 82"/>
                  <a:gd name="T40" fmla="*/ 99 w 104"/>
                  <a:gd name="T41" fmla="*/ 15 h 82"/>
                  <a:gd name="T42" fmla="*/ 101 w 104"/>
                  <a:gd name="T43" fmla="*/ 17 h 82"/>
                  <a:gd name="T44" fmla="*/ 101 w 104"/>
                  <a:gd name="T45" fmla="*/ 19 h 82"/>
                  <a:gd name="T46" fmla="*/ 104 w 104"/>
                  <a:gd name="T47" fmla="*/ 21 h 82"/>
                  <a:gd name="T48" fmla="*/ 103 w 104"/>
                  <a:gd name="T49" fmla="*/ 25 h 82"/>
                  <a:gd name="T50" fmla="*/ 100 w 104"/>
                  <a:gd name="T51" fmla="*/ 40 h 82"/>
                  <a:gd name="T52" fmla="*/ 100 w 104"/>
                  <a:gd name="T53" fmla="*/ 48 h 82"/>
                  <a:gd name="T54" fmla="*/ 92 w 104"/>
                  <a:gd name="T55" fmla="*/ 54 h 82"/>
                  <a:gd name="T56" fmla="*/ 88 w 104"/>
                  <a:gd name="T57" fmla="*/ 64 h 82"/>
                  <a:gd name="T58" fmla="*/ 90 w 104"/>
                  <a:gd name="T59" fmla="*/ 66 h 82"/>
                  <a:gd name="T60" fmla="*/ 90 w 104"/>
                  <a:gd name="T61" fmla="*/ 71 h 82"/>
                  <a:gd name="T62" fmla="*/ 95 w 104"/>
                  <a:gd name="T63" fmla="*/ 71 h 82"/>
                  <a:gd name="T64" fmla="*/ 94 w 104"/>
                  <a:gd name="T65" fmla="*/ 75 h 82"/>
                  <a:gd name="T66" fmla="*/ 93 w 104"/>
                  <a:gd name="T67" fmla="*/ 75 h 82"/>
                  <a:gd name="T68" fmla="*/ 93 w 104"/>
                  <a:gd name="T69" fmla="*/ 77 h 82"/>
                  <a:gd name="T70" fmla="*/ 92 w 104"/>
                  <a:gd name="T71" fmla="*/ 77 h 82"/>
                  <a:gd name="T72" fmla="*/ 87 w 104"/>
                  <a:gd name="T73" fmla="*/ 70 h 82"/>
                  <a:gd name="T74" fmla="*/ 86 w 104"/>
                  <a:gd name="T75" fmla="*/ 69 h 82"/>
                  <a:gd name="T76" fmla="*/ 80 w 104"/>
                  <a:gd name="T77" fmla="*/ 73 h 82"/>
                  <a:gd name="T78" fmla="*/ 75 w 104"/>
                  <a:gd name="T79" fmla="*/ 71 h 82"/>
                  <a:gd name="T80" fmla="*/ 71 w 104"/>
                  <a:gd name="T81" fmla="*/ 71 h 82"/>
                  <a:gd name="T82" fmla="*/ 69 w 104"/>
                  <a:gd name="T83" fmla="*/ 71 h 82"/>
                  <a:gd name="T84" fmla="*/ 65 w 104"/>
                  <a:gd name="T85" fmla="*/ 71 h 82"/>
                  <a:gd name="T86" fmla="*/ 61 w 104"/>
                  <a:gd name="T87" fmla="*/ 75 h 82"/>
                  <a:gd name="T88" fmla="*/ 58 w 104"/>
                  <a:gd name="T89" fmla="*/ 75 h 82"/>
                  <a:gd name="T90" fmla="*/ 49 w 104"/>
                  <a:gd name="T91" fmla="*/ 71 h 82"/>
                  <a:gd name="T92" fmla="*/ 47 w 104"/>
                  <a:gd name="T93" fmla="*/ 72 h 82"/>
                  <a:gd name="T94" fmla="*/ 43 w 104"/>
                  <a:gd name="T95" fmla="*/ 72 h 82"/>
                  <a:gd name="T96" fmla="*/ 41 w 104"/>
                  <a:gd name="T97" fmla="*/ 70 h 82"/>
                  <a:gd name="T98" fmla="*/ 34 w 104"/>
                  <a:gd name="T99" fmla="*/ 67 h 82"/>
                  <a:gd name="T100" fmla="*/ 26 w 104"/>
                  <a:gd name="T101" fmla="*/ 69 h 82"/>
                  <a:gd name="T102" fmla="*/ 25 w 104"/>
                  <a:gd name="T103" fmla="*/ 70 h 82"/>
                  <a:gd name="T104" fmla="*/ 24 w 104"/>
                  <a:gd name="T105" fmla="*/ 73 h 82"/>
                  <a:gd name="T106" fmla="*/ 22 w 104"/>
                  <a:gd name="T107" fmla="*/ 76 h 82"/>
                  <a:gd name="T108" fmla="*/ 22 w 104"/>
                  <a:gd name="T109" fmla="*/ 82 h 82"/>
                  <a:gd name="T110" fmla="*/ 17 w 104"/>
                  <a:gd name="T111" fmla="*/ 78 h 82"/>
                  <a:gd name="T112" fmla="*/ 14 w 104"/>
                  <a:gd name="T113" fmla="*/ 78 h 82"/>
                  <a:gd name="T114" fmla="*/ 12 w 104"/>
                  <a:gd name="T115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4" h="82">
                    <a:moveTo>
                      <a:pt x="12" y="81"/>
                    </a:moveTo>
                    <a:lnTo>
                      <a:pt x="12" y="76"/>
                    </a:lnTo>
                    <a:lnTo>
                      <a:pt x="5" y="75"/>
                    </a:lnTo>
                    <a:lnTo>
                      <a:pt x="3" y="71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0" y="60"/>
                    </a:lnTo>
                    <a:lnTo>
                      <a:pt x="5" y="60"/>
                    </a:lnTo>
                    <a:lnTo>
                      <a:pt x="7" y="58"/>
                    </a:lnTo>
                    <a:lnTo>
                      <a:pt x="16" y="57"/>
                    </a:lnTo>
                    <a:lnTo>
                      <a:pt x="22" y="55"/>
                    </a:lnTo>
                    <a:lnTo>
                      <a:pt x="23" y="52"/>
                    </a:lnTo>
                    <a:lnTo>
                      <a:pt x="26" y="47"/>
                    </a:lnTo>
                    <a:lnTo>
                      <a:pt x="26" y="30"/>
                    </a:lnTo>
                    <a:lnTo>
                      <a:pt x="35" y="28"/>
                    </a:lnTo>
                    <a:lnTo>
                      <a:pt x="55" y="13"/>
                    </a:lnTo>
                    <a:lnTo>
                      <a:pt x="78" y="0"/>
                    </a:lnTo>
                    <a:lnTo>
                      <a:pt x="88" y="2"/>
                    </a:lnTo>
                    <a:lnTo>
                      <a:pt x="92" y="7"/>
                    </a:lnTo>
                    <a:lnTo>
                      <a:pt x="96" y="3"/>
                    </a:lnTo>
                    <a:lnTo>
                      <a:pt x="99" y="15"/>
                    </a:lnTo>
                    <a:lnTo>
                      <a:pt x="101" y="17"/>
                    </a:lnTo>
                    <a:lnTo>
                      <a:pt x="101" y="19"/>
                    </a:lnTo>
                    <a:lnTo>
                      <a:pt x="104" y="21"/>
                    </a:lnTo>
                    <a:lnTo>
                      <a:pt x="103" y="25"/>
                    </a:lnTo>
                    <a:lnTo>
                      <a:pt x="100" y="40"/>
                    </a:lnTo>
                    <a:lnTo>
                      <a:pt x="100" y="48"/>
                    </a:lnTo>
                    <a:lnTo>
                      <a:pt x="92" y="54"/>
                    </a:lnTo>
                    <a:lnTo>
                      <a:pt x="88" y="64"/>
                    </a:lnTo>
                    <a:lnTo>
                      <a:pt x="90" y="66"/>
                    </a:lnTo>
                    <a:lnTo>
                      <a:pt x="90" y="71"/>
                    </a:lnTo>
                    <a:lnTo>
                      <a:pt x="95" y="71"/>
                    </a:lnTo>
                    <a:lnTo>
                      <a:pt x="94" y="75"/>
                    </a:lnTo>
                    <a:lnTo>
                      <a:pt x="93" y="75"/>
                    </a:lnTo>
                    <a:lnTo>
                      <a:pt x="93" y="77"/>
                    </a:lnTo>
                    <a:lnTo>
                      <a:pt x="92" y="77"/>
                    </a:lnTo>
                    <a:lnTo>
                      <a:pt x="87" y="70"/>
                    </a:lnTo>
                    <a:lnTo>
                      <a:pt x="86" y="69"/>
                    </a:lnTo>
                    <a:lnTo>
                      <a:pt x="80" y="73"/>
                    </a:lnTo>
                    <a:lnTo>
                      <a:pt x="75" y="71"/>
                    </a:lnTo>
                    <a:lnTo>
                      <a:pt x="71" y="71"/>
                    </a:lnTo>
                    <a:lnTo>
                      <a:pt x="69" y="71"/>
                    </a:lnTo>
                    <a:lnTo>
                      <a:pt x="65" y="71"/>
                    </a:lnTo>
                    <a:lnTo>
                      <a:pt x="61" y="75"/>
                    </a:lnTo>
                    <a:lnTo>
                      <a:pt x="58" y="75"/>
                    </a:lnTo>
                    <a:lnTo>
                      <a:pt x="49" y="71"/>
                    </a:lnTo>
                    <a:lnTo>
                      <a:pt x="47" y="72"/>
                    </a:lnTo>
                    <a:lnTo>
                      <a:pt x="43" y="72"/>
                    </a:lnTo>
                    <a:lnTo>
                      <a:pt x="41" y="70"/>
                    </a:lnTo>
                    <a:lnTo>
                      <a:pt x="34" y="67"/>
                    </a:lnTo>
                    <a:lnTo>
                      <a:pt x="26" y="69"/>
                    </a:lnTo>
                    <a:lnTo>
                      <a:pt x="25" y="70"/>
                    </a:lnTo>
                    <a:lnTo>
                      <a:pt x="24" y="73"/>
                    </a:lnTo>
                    <a:lnTo>
                      <a:pt x="22" y="76"/>
                    </a:lnTo>
                    <a:lnTo>
                      <a:pt x="22" y="82"/>
                    </a:lnTo>
                    <a:lnTo>
                      <a:pt x="17" y="78"/>
                    </a:lnTo>
                    <a:lnTo>
                      <a:pt x="14" y="78"/>
                    </a:lnTo>
                    <a:lnTo>
                      <a:pt x="12" y="8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7" name="Figura a mano libera 119"/>
              <p:cNvSpPr>
                <a:spLocks/>
              </p:cNvSpPr>
              <p:nvPr/>
            </p:nvSpPr>
            <p:spPr bwMode="auto">
              <a:xfrm>
                <a:off x="2970213" y="5619750"/>
                <a:ext cx="125413" cy="104775"/>
              </a:xfrm>
              <a:custGeom>
                <a:avLst/>
                <a:gdLst>
                  <a:gd name="T0" fmla="*/ 38 w 79"/>
                  <a:gd name="T1" fmla="*/ 62 h 66"/>
                  <a:gd name="T2" fmla="*/ 31 w 79"/>
                  <a:gd name="T3" fmla="*/ 64 h 66"/>
                  <a:gd name="T4" fmla="*/ 29 w 79"/>
                  <a:gd name="T5" fmla="*/ 63 h 66"/>
                  <a:gd name="T6" fmla="*/ 26 w 79"/>
                  <a:gd name="T7" fmla="*/ 66 h 66"/>
                  <a:gd name="T8" fmla="*/ 21 w 79"/>
                  <a:gd name="T9" fmla="*/ 66 h 66"/>
                  <a:gd name="T10" fmla="*/ 18 w 79"/>
                  <a:gd name="T11" fmla="*/ 61 h 66"/>
                  <a:gd name="T12" fmla="*/ 15 w 79"/>
                  <a:gd name="T13" fmla="*/ 56 h 66"/>
                  <a:gd name="T14" fmla="*/ 10 w 79"/>
                  <a:gd name="T15" fmla="*/ 51 h 66"/>
                  <a:gd name="T16" fmla="*/ 6 w 79"/>
                  <a:gd name="T17" fmla="*/ 52 h 66"/>
                  <a:gd name="T18" fmla="*/ 0 w 79"/>
                  <a:gd name="T19" fmla="*/ 52 h 66"/>
                  <a:gd name="T20" fmla="*/ 0 w 79"/>
                  <a:gd name="T21" fmla="*/ 41 h 66"/>
                  <a:gd name="T22" fmla="*/ 0 w 79"/>
                  <a:gd name="T23" fmla="*/ 37 h 66"/>
                  <a:gd name="T24" fmla="*/ 1 w 79"/>
                  <a:gd name="T25" fmla="*/ 32 h 66"/>
                  <a:gd name="T26" fmla="*/ 3 w 79"/>
                  <a:gd name="T27" fmla="*/ 31 h 66"/>
                  <a:gd name="T28" fmla="*/ 7 w 79"/>
                  <a:gd name="T29" fmla="*/ 26 h 66"/>
                  <a:gd name="T30" fmla="*/ 6 w 79"/>
                  <a:gd name="T31" fmla="*/ 25 h 66"/>
                  <a:gd name="T32" fmla="*/ 7 w 79"/>
                  <a:gd name="T33" fmla="*/ 22 h 66"/>
                  <a:gd name="T34" fmla="*/ 6 w 79"/>
                  <a:gd name="T35" fmla="*/ 17 h 66"/>
                  <a:gd name="T36" fmla="*/ 6 w 79"/>
                  <a:gd name="T37" fmla="*/ 15 h 66"/>
                  <a:gd name="T38" fmla="*/ 6 w 79"/>
                  <a:gd name="T39" fmla="*/ 9 h 66"/>
                  <a:gd name="T40" fmla="*/ 8 w 79"/>
                  <a:gd name="T41" fmla="*/ 6 h 66"/>
                  <a:gd name="T42" fmla="*/ 9 w 79"/>
                  <a:gd name="T43" fmla="*/ 3 h 66"/>
                  <a:gd name="T44" fmla="*/ 10 w 79"/>
                  <a:gd name="T45" fmla="*/ 2 h 66"/>
                  <a:gd name="T46" fmla="*/ 18 w 79"/>
                  <a:gd name="T47" fmla="*/ 0 h 66"/>
                  <a:gd name="T48" fmla="*/ 25 w 79"/>
                  <a:gd name="T49" fmla="*/ 3 h 66"/>
                  <a:gd name="T50" fmla="*/ 27 w 79"/>
                  <a:gd name="T51" fmla="*/ 5 h 66"/>
                  <a:gd name="T52" fmla="*/ 31 w 79"/>
                  <a:gd name="T53" fmla="*/ 5 h 66"/>
                  <a:gd name="T54" fmla="*/ 33 w 79"/>
                  <a:gd name="T55" fmla="*/ 4 h 66"/>
                  <a:gd name="T56" fmla="*/ 42 w 79"/>
                  <a:gd name="T57" fmla="*/ 8 h 66"/>
                  <a:gd name="T58" fmla="*/ 45 w 79"/>
                  <a:gd name="T59" fmla="*/ 8 h 66"/>
                  <a:gd name="T60" fmla="*/ 49 w 79"/>
                  <a:gd name="T61" fmla="*/ 4 h 66"/>
                  <a:gd name="T62" fmla="*/ 53 w 79"/>
                  <a:gd name="T63" fmla="*/ 4 h 66"/>
                  <a:gd name="T64" fmla="*/ 55 w 79"/>
                  <a:gd name="T65" fmla="*/ 4 h 66"/>
                  <a:gd name="T66" fmla="*/ 59 w 79"/>
                  <a:gd name="T67" fmla="*/ 4 h 66"/>
                  <a:gd name="T68" fmla="*/ 64 w 79"/>
                  <a:gd name="T69" fmla="*/ 6 h 66"/>
                  <a:gd name="T70" fmla="*/ 70 w 79"/>
                  <a:gd name="T71" fmla="*/ 2 h 66"/>
                  <a:gd name="T72" fmla="*/ 71 w 79"/>
                  <a:gd name="T73" fmla="*/ 3 h 66"/>
                  <a:gd name="T74" fmla="*/ 76 w 79"/>
                  <a:gd name="T75" fmla="*/ 10 h 66"/>
                  <a:gd name="T76" fmla="*/ 77 w 79"/>
                  <a:gd name="T77" fmla="*/ 10 h 66"/>
                  <a:gd name="T78" fmla="*/ 79 w 79"/>
                  <a:gd name="T79" fmla="*/ 12 h 66"/>
                  <a:gd name="T80" fmla="*/ 78 w 79"/>
                  <a:gd name="T81" fmla="*/ 14 h 66"/>
                  <a:gd name="T82" fmla="*/ 78 w 79"/>
                  <a:gd name="T83" fmla="*/ 16 h 66"/>
                  <a:gd name="T84" fmla="*/ 72 w 79"/>
                  <a:gd name="T85" fmla="*/ 21 h 66"/>
                  <a:gd name="T86" fmla="*/ 71 w 79"/>
                  <a:gd name="T87" fmla="*/ 26 h 66"/>
                  <a:gd name="T88" fmla="*/ 70 w 79"/>
                  <a:gd name="T89" fmla="*/ 29 h 66"/>
                  <a:gd name="T90" fmla="*/ 68 w 79"/>
                  <a:gd name="T91" fmla="*/ 31 h 66"/>
                  <a:gd name="T92" fmla="*/ 67 w 79"/>
                  <a:gd name="T93" fmla="*/ 35 h 66"/>
                  <a:gd name="T94" fmla="*/ 64 w 79"/>
                  <a:gd name="T95" fmla="*/ 38 h 66"/>
                  <a:gd name="T96" fmla="*/ 62 w 79"/>
                  <a:gd name="T97" fmla="*/ 41 h 66"/>
                  <a:gd name="T98" fmla="*/ 61 w 79"/>
                  <a:gd name="T99" fmla="*/ 44 h 66"/>
                  <a:gd name="T100" fmla="*/ 60 w 79"/>
                  <a:gd name="T101" fmla="*/ 46 h 66"/>
                  <a:gd name="T102" fmla="*/ 55 w 79"/>
                  <a:gd name="T103" fmla="*/ 49 h 66"/>
                  <a:gd name="T104" fmla="*/ 52 w 79"/>
                  <a:gd name="T105" fmla="*/ 46 h 66"/>
                  <a:gd name="T106" fmla="*/ 49 w 79"/>
                  <a:gd name="T107" fmla="*/ 46 h 66"/>
                  <a:gd name="T108" fmla="*/ 45 w 79"/>
                  <a:gd name="T109" fmla="*/ 50 h 66"/>
                  <a:gd name="T110" fmla="*/ 43 w 79"/>
                  <a:gd name="T111" fmla="*/ 50 h 66"/>
                  <a:gd name="T112" fmla="*/ 41 w 79"/>
                  <a:gd name="T113" fmla="*/ 57 h 66"/>
                  <a:gd name="T114" fmla="*/ 38 w 79"/>
                  <a:gd name="T115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9" h="66">
                    <a:moveTo>
                      <a:pt x="38" y="62"/>
                    </a:moveTo>
                    <a:lnTo>
                      <a:pt x="31" y="64"/>
                    </a:lnTo>
                    <a:lnTo>
                      <a:pt x="29" y="63"/>
                    </a:lnTo>
                    <a:lnTo>
                      <a:pt x="26" y="66"/>
                    </a:lnTo>
                    <a:lnTo>
                      <a:pt x="21" y="66"/>
                    </a:lnTo>
                    <a:lnTo>
                      <a:pt x="18" y="61"/>
                    </a:lnTo>
                    <a:lnTo>
                      <a:pt x="15" y="56"/>
                    </a:lnTo>
                    <a:lnTo>
                      <a:pt x="10" y="51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1" y="32"/>
                    </a:lnTo>
                    <a:lnTo>
                      <a:pt x="3" y="31"/>
                    </a:lnTo>
                    <a:lnTo>
                      <a:pt x="7" y="26"/>
                    </a:lnTo>
                    <a:lnTo>
                      <a:pt x="6" y="25"/>
                    </a:lnTo>
                    <a:lnTo>
                      <a:pt x="7" y="22"/>
                    </a:lnTo>
                    <a:lnTo>
                      <a:pt x="6" y="17"/>
                    </a:lnTo>
                    <a:lnTo>
                      <a:pt x="6" y="15"/>
                    </a:lnTo>
                    <a:lnTo>
                      <a:pt x="6" y="9"/>
                    </a:lnTo>
                    <a:lnTo>
                      <a:pt x="8" y="6"/>
                    </a:lnTo>
                    <a:lnTo>
                      <a:pt x="9" y="3"/>
                    </a:lnTo>
                    <a:lnTo>
                      <a:pt x="10" y="2"/>
                    </a:lnTo>
                    <a:lnTo>
                      <a:pt x="18" y="0"/>
                    </a:lnTo>
                    <a:lnTo>
                      <a:pt x="25" y="3"/>
                    </a:lnTo>
                    <a:lnTo>
                      <a:pt x="27" y="5"/>
                    </a:lnTo>
                    <a:lnTo>
                      <a:pt x="31" y="5"/>
                    </a:lnTo>
                    <a:lnTo>
                      <a:pt x="33" y="4"/>
                    </a:lnTo>
                    <a:lnTo>
                      <a:pt x="42" y="8"/>
                    </a:lnTo>
                    <a:lnTo>
                      <a:pt x="45" y="8"/>
                    </a:lnTo>
                    <a:lnTo>
                      <a:pt x="49" y="4"/>
                    </a:lnTo>
                    <a:lnTo>
                      <a:pt x="53" y="4"/>
                    </a:lnTo>
                    <a:lnTo>
                      <a:pt x="55" y="4"/>
                    </a:lnTo>
                    <a:lnTo>
                      <a:pt x="59" y="4"/>
                    </a:lnTo>
                    <a:lnTo>
                      <a:pt x="64" y="6"/>
                    </a:lnTo>
                    <a:lnTo>
                      <a:pt x="70" y="2"/>
                    </a:lnTo>
                    <a:lnTo>
                      <a:pt x="71" y="3"/>
                    </a:lnTo>
                    <a:lnTo>
                      <a:pt x="76" y="10"/>
                    </a:lnTo>
                    <a:lnTo>
                      <a:pt x="77" y="10"/>
                    </a:lnTo>
                    <a:lnTo>
                      <a:pt x="79" y="12"/>
                    </a:lnTo>
                    <a:lnTo>
                      <a:pt x="78" y="14"/>
                    </a:lnTo>
                    <a:lnTo>
                      <a:pt x="78" y="16"/>
                    </a:lnTo>
                    <a:lnTo>
                      <a:pt x="72" y="21"/>
                    </a:lnTo>
                    <a:lnTo>
                      <a:pt x="71" y="26"/>
                    </a:lnTo>
                    <a:lnTo>
                      <a:pt x="70" y="29"/>
                    </a:lnTo>
                    <a:lnTo>
                      <a:pt x="68" y="31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2" y="41"/>
                    </a:lnTo>
                    <a:lnTo>
                      <a:pt x="61" y="44"/>
                    </a:lnTo>
                    <a:lnTo>
                      <a:pt x="60" y="46"/>
                    </a:lnTo>
                    <a:lnTo>
                      <a:pt x="55" y="49"/>
                    </a:lnTo>
                    <a:lnTo>
                      <a:pt x="52" y="46"/>
                    </a:lnTo>
                    <a:lnTo>
                      <a:pt x="49" y="46"/>
                    </a:lnTo>
                    <a:lnTo>
                      <a:pt x="45" y="50"/>
                    </a:lnTo>
                    <a:lnTo>
                      <a:pt x="43" y="50"/>
                    </a:lnTo>
                    <a:lnTo>
                      <a:pt x="41" y="57"/>
                    </a:lnTo>
                    <a:lnTo>
                      <a:pt x="38" y="6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1" name="Figura a mano libera 133"/>
              <p:cNvSpPr>
                <a:spLocks/>
              </p:cNvSpPr>
              <p:nvPr/>
            </p:nvSpPr>
            <p:spPr bwMode="auto">
              <a:xfrm>
                <a:off x="3313113" y="5403850"/>
                <a:ext cx="4763" cy="15875"/>
              </a:xfrm>
              <a:custGeom>
                <a:avLst/>
                <a:gdLst>
                  <a:gd name="T0" fmla="*/ 3 w 3"/>
                  <a:gd name="T1" fmla="*/ 1 h 10"/>
                  <a:gd name="T2" fmla="*/ 3 w 3"/>
                  <a:gd name="T3" fmla="*/ 6 h 10"/>
                  <a:gd name="T4" fmla="*/ 2 w 3"/>
                  <a:gd name="T5" fmla="*/ 8 h 10"/>
                  <a:gd name="T6" fmla="*/ 0 w 3"/>
                  <a:gd name="T7" fmla="*/ 10 h 10"/>
                  <a:gd name="T8" fmla="*/ 0 w 3"/>
                  <a:gd name="T9" fmla="*/ 7 h 10"/>
                  <a:gd name="T10" fmla="*/ 2 w 3"/>
                  <a:gd name="T11" fmla="*/ 6 h 10"/>
                  <a:gd name="T12" fmla="*/ 0 w 3"/>
                  <a:gd name="T13" fmla="*/ 5 h 10"/>
                  <a:gd name="T14" fmla="*/ 1 w 3"/>
                  <a:gd name="T15" fmla="*/ 0 h 10"/>
                  <a:gd name="T16" fmla="*/ 3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3" y="1"/>
                    </a:moveTo>
                    <a:lnTo>
                      <a:pt x="3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6"/>
                    </a:lnTo>
                    <a:lnTo>
                      <a:pt x="0" y="5"/>
                    </a:lnTo>
                    <a:lnTo>
                      <a:pt x="1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4" name="Figura a mano libera 136"/>
              <p:cNvSpPr>
                <a:spLocks/>
              </p:cNvSpPr>
              <p:nvPr/>
            </p:nvSpPr>
            <p:spPr bwMode="auto">
              <a:xfrm>
                <a:off x="3481388" y="5481638"/>
                <a:ext cx="7938" cy="17463"/>
              </a:xfrm>
              <a:custGeom>
                <a:avLst/>
                <a:gdLst>
                  <a:gd name="T0" fmla="*/ 0 w 5"/>
                  <a:gd name="T1" fmla="*/ 10 h 11"/>
                  <a:gd name="T2" fmla="*/ 0 w 5"/>
                  <a:gd name="T3" fmla="*/ 5 h 11"/>
                  <a:gd name="T4" fmla="*/ 1 w 5"/>
                  <a:gd name="T5" fmla="*/ 0 h 11"/>
                  <a:gd name="T6" fmla="*/ 4 w 5"/>
                  <a:gd name="T7" fmla="*/ 0 h 11"/>
                  <a:gd name="T8" fmla="*/ 5 w 5"/>
                  <a:gd name="T9" fmla="*/ 3 h 11"/>
                  <a:gd name="T10" fmla="*/ 5 w 5"/>
                  <a:gd name="T11" fmla="*/ 6 h 11"/>
                  <a:gd name="T12" fmla="*/ 4 w 5"/>
                  <a:gd name="T13" fmla="*/ 11 h 11"/>
                  <a:gd name="T14" fmla="*/ 2 w 5"/>
                  <a:gd name="T15" fmla="*/ 11 h 11"/>
                  <a:gd name="T16" fmla="*/ 0 w 5"/>
                  <a:gd name="T17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1">
                    <a:moveTo>
                      <a:pt x="0" y="10"/>
                    </a:moveTo>
                    <a:lnTo>
                      <a:pt x="0" y="5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5" y="3"/>
                    </a:lnTo>
                    <a:lnTo>
                      <a:pt x="5" y="6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9" name="Figura a mano libera 141"/>
              <p:cNvSpPr>
                <a:spLocks/>
              </p:cNvSpPr>
              <p:nvPr/>
            </p:nvSpPr>
            <p:spPr bwMode="auto">
              <a:xfrm>
                <a:off x="3249613" y="5780088"/>
                <a:ext cx="19050" cy="19050"/>
              </a:xfrm>
              <a:custGeom>
                <a:avLst/>
                <a:gdLst>
                  <a:gd name="T0" fmla="*/ 10 w 12"/>
                  <a:gd name="T1" fmla="*/ 0 h 12"/>
                  <a:gd name="T2" fmla="*/ 12 w 12"/>
                  <a:gd name="T3" fmla="*/ 3 h 12"/>
                  <a:gd name="T4" fmla="*/ 12 w 12"/>
                  <a:gd name="T5" fmla="*/ 8 h 12"/>
                  <a:gd name="T6" fmla="*/ 10 w 12"/>
                  <a:gd name="T7" fmla="*/ 8 h 12"/>
                  <a:gd name="T8" fmla="*/ 6 w 12"/>
                  <a:gd name="T9" fmla="*/ 8 h 12"/>
                  <a:gd name="T10" fmla="*/ 4 w 12"/>
                  <a:gd name="T11" fmla="*/ 12 h 12"/>
                  <a:gd name="T12" fmla="*/ 0 w 12"/>
                  <a:gd name="T13" fmla="*/ 12 h 12"/>
                  <a:gd name="T14" fmla="*/ 1 w 12"/>
                  <a:gd name="T15" fmla="*/ 8 h 12"/>
                  <a:gd name="T16" fmla="*/ 1 w 12"/>
                  <a:gd name="T17" fmla="*/ 7 h 12"/>
                  <a:gd name="T18" fmla="*/ 2 w 12"/>
                  <a:gd name="T19" fmla="*/ 3 h 12"/>
                  <a:gd name="T20" fmla="*/ 4 w 12"/>
                  <a:gd name="T21" fmla="*/ 1 h 12"/>
                  <a:gd name="T22" fmla="*/ 6 w 12"/>
                  <a:gd name="T23" fmla="*/ 2 h 12"/>
                  <a:gd name="T24" fmla="*/ 10 w 12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lnTo>
                      <a:pt x="12" y="3"/>
                    </a:lnTo>
                    <a:lnTo>
                      <a:pt x="12" y="8"/>
                    </a:lnTo>
                    <a:lnTo>
                      <a:pt x="10" y="8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0" name="Figura a mano libera 142"/>
              <p:cNvSpPr>
                <a:spLocks/>
              </p:cNvSpPr>
              <p:nvPr/>
            </p:nvSpPr>
            <p:spPr bwMode="auto">
              <a:xfrm>
                <a:off x="3308350" y="5407025"/>
                <a:ext cx="225425" cy="185738"/>
              </a:xfrm>
              <a:custGeom>
                <a:avLst/>
                <a:gdLst>
                  <a:gd name="T0" fmla="*/ 55 w 142"/>
                  <a:gd name="T1" fmla="*/ 114 h 117"/>
                  <a:gd name="T2" fmla="*/ 52 w 142"/>
                  <a:gd name="T3" fmla="*/ 109 h 117"/>
                  <a:gd name="T4" fmla="*/ 45 w 142"/>
                  <a:gd name="T5" fmla="*/ 101 h 117"/>
                  <a:gd name="T6" fmla="*/ 38 w 142"/>
                  <a:gd name="T7" fmla="*/ 90 h 117"/>
                  <a:gd name="T8" fmla="*/ 31 w 142"/>
                  <a:gd name="T9" fmla="*/ 82 h 117"/>
                  <a:gd name="T10" fmla="*/ 31 w 142"/>
                  <a:gd name="T11" fmla="*/ 73 h 117"/>
                  <a:gd name="T12" fmla="*/ 23 w 142"/>
                  <a:gd name="T13" fmla="*/ 62 h 117"/>
                  <a:gd name="T14" fmla="*/ 17 w 142"/>
                  <a:gd name="T15" fmla="*/ 56 h 117"/>
                  <a:gd name="T16" fmla="*/ 16 w 142"/>
                  <a:gd name="T17" fmla="*/ 51 h 117"/>
                  <a:gd name="T18" fmla="*/ 11 w 142"/>
                  <a:gd name="T19" fmla="*/ 44 h 117"/>
                  <a:gd name="T20" fmla="*/ 4 w 142"/>
                  <a:gd name="T21" fmla="*/ 33 h 117"/>
                  <a:gd name="T22" fmla="*/ 2 w 142"/>
                  <a:gd name="T23" fmla="*/ 28 h 117"/>
                  <a:gd name="T24" fmla="*/ 3 w 142"/>
                  <a:gd name="T25" fmla="*/ 23 h 117"/>
                  <a:gd name="T26" fmla="*/ 14 w 142"/>
                  <a:gd name="T27" fmla="*/ 22 h 117"/>
                  <a:gd name="T28" fmla="*/ 20 w 142"/>
                  <a:gd name="T29" fmla="*/ 17 h 117"/>
                  <a:gd name="T30" fmla="*/ 23 w 142"/>
                  <a:gd name="T31" fmla="*/ 14 h 117"/>
                  <a:gd name="T32" fmla="*/ 29 w 142"/>
                  <a:gd name="T33" fmla="*/ 1 h 117"/>
                  <a:gd name="T34" fmla="*/ 39 w 142"/>
                  <a:gd name="T35" fmla="*/ 3 h 117"/>
                  <a:gd name="T36" fmla="*/ 68 w 142"/>
                  <a:gd name="T37" fmla="*/ 24 h 117"/>
                  <a:gd name="T38" fmla="*/ 86 w 142"/>
                  <a:gd name="T39" fmla="*/ 26 h 117"/>
                  <a:gd name="T40" fmla="*/ 93 w 142"/>
                  <a:gd name="T41" fmla="*/ 29 h 117"/>
                  <a:gd name="T42" fmla="*/ 99 w 142"/>
                  <a:gd name="T43" fmla="*/ 37 h 117"/>
                  <a:gd name="T44" fmla="*/ 104 w 142"/>
                  <a:gd name="T45" fmla="*/ 43 h 117"/>
                  <a:gd name="T46" fmla="*/ 104 w 142"/>
                  <a:gd name="T47" fmla="*/ 49 h 117"/>
                  <a:gd name="T48" fmla="*/ 107 w 142"/>
                  <a:gd name="T49" fmla="*/ 53 h 117"/>
                  <a:gd name="T50" fmla="*/ 109 w 142"/>
                  <a:gd name="T51" fmla="*/ 57 h 117"/>
                  <a:gd name="T52" fmla="*/ 113 w 142"/>
                  <a:gd name="T53" fmla="*/ 58 h 117"/>
                  <a:gd name="T54" fmla="*/ 115 w 142"/>
                  <a:gd name="T55" fmla="*/ 63 h 117"/>
                  <a:gd name="T56" fmla="*/ 137 w 142"/>
                  <a:gd name="T57" fmla="*/ 74 h 117"/>
                  <a:gd name="T58" fmla="*/ 142 w 142"/>
                  <a:gd name="T59" fmla="*/ 78 h 117"/>
                  <a:gd name="T60" fmla="*/ 117 w 142"/>
                  <a:gd name="T61" fmla="*/ 98 h 117"/>
                  <a:gd name="T62" fmla="*/ 91 w 142"/>
                  <a:gd name="T63" fmla="*/ 104 h 117"/>
                  <a:gd name="T64" fmla="*/ 84 w 142"/>
                  <a:gd name="T65" fmla="*/ 113 h 117"/>
                  <a:gd name="T66" fmla="*/ 79 w 142"/>
                  <a:gd name="T67" fmla="*/ 111 h 117"/>
                  <a:gd name="T68" fmla="*/ 72 w 142"/>
                  <a:gd name="T69" fmla="*/ 109 h 117"/>
                  <a:gd name="T70" fmla="*/ 62 w 142"/>
                  <a:gd name="T71" fmla="*/ 110 h 117"/>
                  <a:gd name="T72" fmla="*/ 57 w 142"/>
                  <a:gd name="T73" fmla="*/ 111 h 117"/>
                  <a:gd name="T74" fmla="*/ 55 w 142"/>
                  <a:gd name="T75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2" h="117">
                    <a:moveTo>
                      <a:pt x="55" y="117"/>
                    </a:moveTo>
                    <a:lnTo>
                      <a:pt x="55" y="114"/>
                    </a:lnTo>
                    <a:lnTo>
                      <a:pt x="52" y="111"/>
                    </a:lnTo>
                    <a:lnTo>
                      <a:pt x="52" y="109"/>
                    </a:lnTo>
                    <a:lnTo>
                      <a:pt x="49" y="107"/>
                    </a:lnTo>
                    <a:lnTo>
                      <a:pt x="45" y="101"/>
                    </a:lnTo>
                    <a:lnTo>
                      <a:pt x="43" y="95"/>
                    </a:lnTo>
                    <a:lnTo>
                      <a:pt x="38" y="90"/>
                    </a:lnTo>
                    <a:lnTo>
                      <a:pt x="35" y="88"/>
                    </a:lnTo>
                    <a:lnTo>
                      <a:pt x="31" y="82"/>
                    </a:lnTo>
                    <a:lnTo>
                      <a:pt x="31" y="78"/>
                    </a:lnTo>
                    <a:lnTo>
                      <a:pt x="31" y="73"/>
                    </a:lnTo>
                    <a:lnTo>
                      <a:pt x="27" y="66"/>
                    </a:lnTo>
                    <a:lnTo>
                      <a:pt x="23" y="62"/>
                    </a:lnTo>
                    <a:lnTo>
                      <a:pt x="20" y="61"/>
                    </a:lnTo>
                    <a:lnTo>
                      <a:pt x="17" y="56"/>
                    </a:lnTo>
                    <a:lnTo>
                      <a:pt x="18" y="55"/>
                    </a:lnTo>
                    <a:lnTo>
                      <a:pt x="16" y="51"/>
                    </a:lnTo>
                    <a:lnTo>
                      <a:pt x="14" y="50"/>
                    </a:lnTo>
                    <a:lnTo>
                      <a:pt x="11" y="44"/>
                    </a:lnTo>
                    <a:lnTo>
                      <a:pt x="8" y="38"/>
                    </a:lnTo>
                    <a:lnTo>
                      <a:pt x="4" y="33"/>
                    </a:lnTo>
                    <a:lnTo>
                      <a:pt x="0" y="33"/>
                    </a:lnTo>
                    <a:lnTo>
                      <a:pt x="2" y="28"/>
                    </a:lnTo>
                    <a:lnTo>
                      <a:pt x="2" y="26"/>
                    </a:lnTo>
                    <a:lnTo>
                      <a:pt x="3" y="23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5" y="18"/>
                    </a:lnTo>
                    <a:lnTo>
                      <a:pt x="20" y="17"/>
                    </a:lnTo>
                    <a:lnTo>
                      <a:pt x="21" y="15"/>
                    </a:lnTo>
                    <a:lnTo>
                      <a:pt x="23" y="14"/>
                    </a:lnTo>
                    <a:lnTo>
                      <a:pt x="16" y="6"/>
                    </a:lnTo>
                    <a:lnTo>
                      <a:pt x="29" y="1"/>
                    </a:lnTo>
                    <a:lnTo>
                      <a:pt x="32" y="0"/>
                    </a:lnTo>
                    <a:lnTo>
                      <a:pt x="39" y="3"/>
                    </a:lnTo>
                    <a:lnTo>
                      <a:pt x="50" y="9"/>
                    </a:lnTo>
                    <a:lnTo>
                      <a:pt x="68" y="24"/>
                    </a:lnTo>
                    <a:lnTo>
                      <a:pt x="80" y="24"/>
                    </a:lnTo>
                    <a:lnTo>
                      <a:pt x="86" y="26"/>
                    </a:lnTo>
                    <a:lnTo>
                      <a:pt x="88" y="29"/>
                    </a:lnTo>
                    <a:lnTo>
                      <a:pt x="93" y="29"/>
                    </a:lnTo>
                    <a:lnTo>
                      <a:pt x="96" y="35"/>
                    </a:lnTo>
                    <a:lnTo>
                      <a:pt x="99" y="37"/>
                    </a:lnTo>
                    <a:lnTo>
                      <a:pt x="101" y="40"/>
                    </a:lnTo>
                    <a:lnTo>
                      <a:pt x="104" y="43"/>
                    </a:lnTo>
                    <a:lnTo>
                      <a:pt x="105" y="46"/>
                    </a:lnTo>
                    <a:lnTo>
                      <a:pt x="104" y="49"/>
                    </a:lnTo>
                    <a:lnTo>
                      <a:pt x="105" y="51"/>
                    </a:lnTo>
                    <a:lnTo>
                      <a:pt x="107" y="53"/>
                    </a:lnTo>
                    <a:lnTo>
                      <a:pt x="108" y="56"/>
                    </a:lnTo>
                    <a:lnTo>
                      <a:pt x="109" y="57"/>
                    </a:lnTo>
                    <a:lnTo>
                      <a:pt x="111" y="58"/>
                    </a:lnTo>
                    <a:lnTo>
                      <a:pt x="113" y="58"/>
                    </a:lnTo>
                    <a:lnTo>
                      <a:pt x="114" y="61"/>
                    </a:lnTo>
                    <a:lnTo>
                      <a:pt x="115" y="63"/>
                    </a:lnTo>
                    <a:lnTo>
                      <a:pt x="117" y="70"/>
                    </a:lnTo>
                    <a:lnTo>
                      <a:pt x="137" y="74"/>
                    </a:lnTo>
                    <a:lnTo>
                      <a:pt x="138" y="72"/>
                    </a:lnTo>
                    <a:lnTo>
                      <a:pt x="142" y="78"/>
                    </a:lnTo>
                    <a:lnTo>
                      <a:pt x="137" y="91"/>
                    </a:lnTo>
                    <a:lnTo>
                      <a:pt x="117" y="98"/>
                    </a:lnTo>
                    <a:lnTo>
                      <a:pt x="98" y="102"/>
                    </a:lnTo>
                    <a:lnTo>
                      <a:pt x="91" y="104"/>
                    </a:lnTo>
                    <a:lnTo>
                      <a:pt x="86" y="111"/>
                    </a:lnTo>
                    <a:lnTo>
                      <a:pt x="84" y="113"/>
                    </a:lnTo>
                    <a:lnTo>
                      <a:pt x="81" y="110"/>
                    </a:lnTo>
                    <a:lnTo>
                      <a:pt x="79" y="111"/>
                    </a:lnTo>
                    <a:lnTo>
                      <a:pt x="73" y="110"/>
                    </a:lnTo>
                    <a:lnTo>
                      <a:pt x="72" y="109"/>
                    </a:lnTo>
                    <a:lnTo>
                      <a:pt x="64" y="110"/>
                    </a:lnTo>
                    <a:lnTo>
                      <a:pt x="62" y="110"/>
                    </a:lnTo>
                    <a:lnTo>
                      <a:pt x="60" y="109"/>
                    </a:lnTo>
                    <a:lnTo>
                      <a:pt x="57" y="111"/>
                    </a:lnTo>
                    <a:lnTo>
                      <a:pt x="58" y="115"/>
                    </a:lnTo>
                    <a:lnTo>
                      <a:pt x="55" y="1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2" name="Figura a mano libera 144"/>
              <p:cNvSpPr>
                <a:spLocks/>
              </p:cNvSpPr>
              <p:nvPr/>
            </p:nvSpPr>
            <p:spPr bwMode="auto">
              <a:xfrm>
                <a:off x="3175000" y="5530850"/>
                <a:ext cx="174625" cy="144463"/>
              </a:xfrm>
              <a:custGeom>
                <a:avLst/>
                <a:gdLst>
                  <a:gd name="T0" fmla="*/ 80 w 110"/>
                  <a:gd name="T1" fmla="*/ 87 h 91"/>
                  <a:gd name="T2" fmla="*/ 78 w 110"/>
                  <a:gd name="T3" fmla="*/ 81 h 91"/>
                  <a:gd name="T4" fmla="*/ 75 w 110"/>
                  <a:gd name="T5" fmla="*/ 73 h 91"/>
                  <a:gd name="T6" fmla="*/ 72 w 110"/>
                  <a:gd name="T7" fmla="*/ 67 h 91"/>
                  <a:gd name="T8" fmla="*/ 67 w 110"/>
                  <a:gd name="T9" fmla="*/ 70 h 91"/>
                  <a:gd name="T10" fmla="*/ 70 w 110"/>
                  <a:gd name="T11" fmla="*/ 76 h 91"/>
                  <a:gd name="T12" fmla="*/ 63 w 110"/>
                  <a:gd name="T13" fmla="*/ 84 h 91"/>
                  <a:gd name="T14" fmla="*/ 53 w 110"/>
                  <a:gd name="T15" fmla="*/ 81 h 91"/>
                  <a:gd name="T16" fmla="*/ 51 w 110"/>
                  <a:gd name="T17" fmla="*/ 84 h 91"/>
                  <a:gd name="T18" fmla="*/ 47 w 110"/>
                  <a:gd name="T19" fmla="*/ 87 h 91"/>
                  <a:gd name="T20" fmla="*/ 38 w 110"/>
                  <a:gd name="T21" fmla="*/ 85 h 91"/>
                  <a:gd name="T22" fmla="*/ 31 w 110"/>
                  <a:gd name="T23" fmla="*/ 87 h 91"/>
                  <a:gd name="T24" fmla="*/ 26 w 110"/>
                  <a:gd name="T25" fmla="*/ 82 h 91"/>
                  <a:gd name="T26" fmla="*/ 20 w 110"/>
                  <a:gd name="T27" fmla="*/ 81 h 91"/>
                  <a:gd name="T28" fmla="*/ 17 w 110"/>
                  <a:gd name="T29" fmla="*/ 90 h 91"/>
                  <a:gd name="T30" fmla="*/ 13 w 110"/>
                  <a:gd name="T31" fmla="*/ 91 h 91"/>
                  <a:gd name="T32" fmla="*/ 9 w 110"/>
                  <a:gd name="T33" fmla="*/ 89 h 91"/>
                  <a:gd name="T34" fmla="*/ 11 w 110"/>
                  <a:gd name="T35" fmla="*/ 84 h 91"/>
                  <a:gd name="T36" fmla="*/ 7 w 110"/>
                  <a:gd name="T37" fmla="*/ 78 h 91"/>
                  <a:gd name="T38" fmla="*/ 6 w 110"/>
                  <a:gd name="T39" fmla="*/ 73 h 91"/>
                  <a:gd name="T40" fmla="*/ 3 w 110"/>
                  <a:gd name="T41" fmla="*/ 67 h 91"/>
                  <a:gd name="T42" fmla="*/ 0 w 110"/>
                  <a:gd name="T43" fmla="*/ 65 h 91"/>
                  <a:gd name="T44" fmla="*/ 2 w 110"/>
                  <a:gd name="T45" fmla="*/ 60 h 91"/>
                  <a:gd name="T46" fmla="*/ 3 w 110"/>
                  <a:gd name="T47" fmla="*/ 55 h 91"/>
                  <a:gd name="T48" fmla="*/ 3 w 110"/>
                  <a:gd name="T49" fmla="*/ 49 h 91"/>
                  <a:gd name="T50" fmla="*/ 13 w 110"/>
                  <a:gd name="T51" fmla="*/ 44 h 91"/>
                  <a:gd name="T52" fmla="*/ 12 w 110"/>
                  <a:gd name="T53" fmla="*/ 13 h 91"/>
                  <a:gd name="T54" fmla="*/ 20 w 110"/>
                  <a:gd name="T55" fmla="*/ 0 h 91"/>
                  <a:gd name="T56" fmla="*/ 73 w 110"/>
                  <a:gd name="T57" fmla="*/ 0 h 91"/>
                  <a:gd name="T58" fmla="*/ 101 w 110"/>
                  <a:gd name="T59" fmla="*/ 6 h 91"/>
                  <a:gd name="T60" fmla="*/ 101 w 110"/>
                  <a:gd name="T61" fmla="*/ 15 h 91"/>
                  <a:gd name="T62" fmla="*/ 106 w 110"/>
                  <a:gd name="T63" fmla="*/ 25 h 91"/>
                  <a:gd name="T64" fmla="*/ 106 w 110"/>
                  <a:gd name="T65" fmla="*/ 31 h 91"/>
                  <a:gd name="T66" fmla="*/ 100 w 110"/>
                  <a:gd name="T67" fmla="*/ 35 h 91"/>
                  <a:gd name="T68" fmla="*/ 96 w 110"/>
                  <a:gd name="T69" fmla="*/ 49 h 91"/>
                  <a:gd name="T70" fmla="*/ 95 w 110"/>
                  <a:gd name="T71" fmla="*/ 59 h 91"/>
                  <a:gd name="T72" fmla="*/ 89 w 110"/>
                  <a:gd name="T73" fmla="*/ 68 h 91"/>
                  <a:gd name="T74" fmla="*/ 86 w 110"/>
                  <a:gd name="T75" fmla="*/ 77 h 91"/>
                  <a:gd name="T76" fmla="*/ 80 w 110"/>
                  <a:gd name="T77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0" h="91">
                    <a:moveTo>
                      <a:pt x="80" y="87"/>
                    </a:moveTo>
                    <a:lnTo>
                      <a:pt x="80" y="87"/>
                    </a:lnTo>
                    <a:lnTo>
                      <a:pt x="80" y="83"/>
                    </a:lnTo>
                    <a:lnTo>
                      <a:pt x="78" y="81"/>
                    </a:lnTo>
                    <a:lnTo>
                      <a:pt x="75" y="78"/>
                    </a:lnTo>
                    <a:lnTo>
                      <a:pt x="75" y="73"/>
                    </a:lnTo>
                    <a:lnTo>
                      <a:pt x="75" y="67"/>
                    </a:lnTo>
                    <a:lnTo>
                      <a:pt x="72" y="67"/>
                    </a:lnTo>
                    <a:lnTo>
                      <a:pt x="71" y="68"/>
                    </a:lnTo>
                    <a:lnTo>
                      <a:pt x="67" y="70"/>
                    </a:lnTo>
                    <a:lnTo>
                      <a:pt x="69" y="71"/>
                    </a:lnTo>
                    <a:lnTo>
                      <a:pt x="70" y="76"/>
                    </a:lnTo>
                    <a:lnTo>
                      <a:pt x="66" y="79"/>
                    </a:lnTo>
                    <a:lnTo>
                      <a:pt x="63" y="84"/>
                    </a:lnTo>
                    <a:lnTo>
                      <a:pt x="59" y="84"/>
                    </a:lnTo>
                    <a:lnTo>
                      <a:pt x="53" y="81"/>
                    </a:lnTo>
                    <a:lnTo>
                      <a:pt x="51" y="82"/>
                    </a:lnTo>
                    <a:lnTo>
                      <a:pt x="51" y="84"/>
                    </a:lnTo>
                    <a:lnTo>
                      <a:pt x="47" y="85"/>
                    </a:lnTo>
                    <a:lnTo>
                      <a:pt x="47" y="87"/>
                    </a:lnTo>
                    <a:lnTo>
                      <a:pt x="40" y="87"/>
                    </a:lnTo>
                    <a:lnTo>
                      <a:pt x="38" y="85"/>
                    </a:lnTo>
                    <a:lnTo>
                      <a:pt x="34" y="85"/>
                    </a:lnTo>
                    <a:lnTo>
                      <a:pt x="31" y="87"/>
                    </a:lnTo>
                    <a:lnTo>
                      <a:pt x="30" y="85"/>
                    </a:lnTo>
                    <a:lnTo>
                      <a:pt x="26" y="82"/>
                    </a:lnTo>
                    <a:lnTo>
                      <a:pt x="25" y="79"/>
                    </a:lnTo>
                    <a:lnTo>
                      <a:pt x="20" y="81"/>
                    </a:lnTo>
                    <a:lnTo>
                      <a:pt x="19" y="84"/>
                    </a:lnTo>
                    <a:lnTo>
                      <a:pt x="17" y="90"/>
                    </a:lnTo>
                    <a:lnTo>
                      <a:pt x="14" y="91"/>
                    </a:lnTo>
                    <a:lnTo>
                      <a:pt x="13" y="91"/>
                    </a:lnTo>
                    <a:lnTo>
                      <a:pt x="12" y="91"/>
                    </a:lnTo>
                    <a:lnTo>
                      <a:pt x="9" y="89"/>
                    </a:lnTo>
                    <a:lnTo>
                      <a:pt x="9" y="88"/>
                    </a:lnTo>
                    <a:lnTo>
                      <a:pt x="11" y="84"/>
                    </a:lnTo>
                    <a:lnTo>
                      <a:pt x="11" y="82"/>
                    </a:lnTo>
                    <a:lnTo>
                      <a:pt x="7" y="78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3" y="71"/>
                    </a:lnTo>
                    <a:lnTo>
                      <a:pt x="3" y="67"/>
                    </a:lnTo>
                    <a:lnTo>
                      <a:pt x="2" y="65"/>
                    </a:lnTo>
                    <a:lnTo>
                      <a:pt x="0" y="65"/>
                    </a:lnTo>
                    <a:lnTo>
                      <a:pt x="0" y="62"/>
                    </a:lnTo>
                    <a:lnTo>
                      <a:pt x="2" y="60"/>
                    </a:lnTo>
                    <a:lnTo>
                      <a:pt x="1" y="56"/>
                    </a:lnTo>
                    <a:lnTo>
                      <a:pt x="3" y="55"/>
                    </a:lnTo>
                    <a:lnTo>
                      <a:pt x="2" y="53"/>
                    </a:lnTo>
                    <a:lnTo>
                      <a:pt x="3" y="49"/>
                    </a:lnTo>
                    <a:lnTo>
                      <a:pt x="7" y="44"/>
                    </a:lnTo>
                    <a:lnTo>
                      <a:pt x="13" y="44"/>
                    </a:lnTo>
                    <a:lnTo>
                      <a:pt x="12" y="17"/>
                    </a:lnTo>
                    <a:lnTo>
                      <a:pt x="12" y="13"/>
                    </a:lnTo>
                    <a:lnTo>
                      <a:pt x="20" y="13"/>
                    </a:lnTo>
                    <a:lnTo>
                      <a:pt x="20" y="0"/>
                    </a:lnTo>
                    <a:lnTo>
                      <a:pt x="47" y="0"/>
                    </a:lnTo>
                    <a:lnTo>
                      <a:pt x="73" y="0"/>
                    </a:lnTo>
                    <a:lnTo>
                      <a:pt x="100" y="0"/>
                    </a:lnTo>
                    <a:lnTo>
                      <a:pt x="101" y="6"/>
                    </a:lnTo>
                    <a:lnTo>
                      <a:pt x="100" y="8"/>
                    </a:lnTo>
                    <a:lnTo>
                      <a:pt x="101" y="15"/>
                    </a:lnTo>
                    <a:lnTo>
                      <a:pt x="104" y="24"/>
                    </a:lnTo>
                    <a:lnTo>
                      <a:pt x="106" y="25"/>
                    </a:lnTo>
                    <a:lnTo>
                      <a:pt x="110" y="27"/>
                    </a:lnTo>
                    <a:lnTo>
                      <a:pt x="106" y="31"/>
                    </a:lnTo>
                    <a:lnTo>
                      <a:pt x="101" y="32"/>
                    </a:lnTo>
                    <a:lnTo>
                      <a:pt x="100" y="35"/>
                    </a:lnTo>
                    <a:lnTo>
                      <a:pt x="99" y="39"/>
                    </a:lnTo>
                    <a:lnTo>
                      <a:pt x="96" y="49"/>
                    </a:lnTo>
                    <a:lnTo>
                      <a:pt x="96" y="53"/>
                    </a:lnTo>
                    <a:lnTo>
                      <a:pt x="95" y="59"/>
                    </a:lnTo>
                    <a:lnTo>
                      <a:pt x="93" y="65"/>
                    </a:lnTo>
                    <a:lnTo>
                      <a:pt x="89" y="68"/>
                    </a:lnTo>
                    <a:lnTo>
                      <a:pt x="86" y="73"/>
                    </a:lnTo>
                    <a:lnTo>
                      <a:pt x="86" y="77"/>
                    </a:lnTo>
                    <a:lnTo>
                      <a:pt x="82" y="78"/>
                    </a:lnTo>
                    <a:lnTo>
                      <a:pt x="80" y="85"/>
                    </a:lnTo>
                    <a:lnTo>
                      <a:pt x="80" y="8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7" name="Figura a mano libera 149"/>
              <p:cNvSpPr>
                <a:spLocks/>
              </p:cNvSpPr>
              <p:nvPr/>
            </p:nvSpPr>
            <p:spPr bwMode="auto">
              <a:xfrm>
                <a:off x="2798763" y="5661025"/>
                <a:ext cx="33338" cy="36513"/>
              </a:xfrm>
              <a:custGeom>
                <a:avLst/>
                <a:gdLst>
                  <a:gd name="T0" fmla="*/ 12 w 21"/>
                  <a:gd name="T1" fmla="*/ 23 h 23"/>
                  <a:gd name="T2" fmla="*/ 11 w 21"/>
                  <a:gd name="T3" fmla="*/ 22 h 23"/>
                  <a:gd name="T4" fmla="*/ 6 w 21"/>
                  <a:gd name="T5" fmla="*/ 19 h 23"/>
                  <a:gd name="T6" fmla="*/ 3 w 21"/>
                  <a:gd name="T7" fmla="*/ 15 h 23"/>
                  <a:gd name="T8" fmla="*/ 1 w 21"/>
                  <a:gd name="T9" fmla="*/ 13 h 23"/>
                  <a:gd name="T10" fmla="*/ 0 w 21"/>
                  <a:gd name="T11" fmla="*/ 8 h 23"/>
                  <a:gd name="T12" fmla="*/ 4 w 21"/>
                  <a:gd name="T13" fmla="*/ 5 h 23"/>
                  <a:gd name="T14" fmla="*/ 5 w 21"/>
                  <a:gd name="T15" fmla="*/ 3 h 23"/>
                  <a:gd name="T16" fmla="*/ 6 w 21"/>
                  <a:gd name="T17" fmla="*/ 2 h 23"/>
                  <a:gd name="T18" fmla="*/ 9 w 21"/>
                  <a:gd name="T19" fmla="*/ 1 h 23"/>
                  <a:gd name="T20" fmla="*/ 10 w 21"/>
                  <a:gd name="T21" fmla="*/ 0 h 23"/>
                  <a:gd name="T22" fmla="*/ 15 w 21"/>
                  <a:gd name="T23" fmla="*/ 0 h 23"/>
                  <a:gd name="T24" fmla="*/ 17 w 21"/>
                  <a:gd name="T25" fmla="*/ 2 h 23"/>
                  <a:gd name="T26" fmla="*/ 18 w 21"/>
                  <a:gd name="T27" fmla="*/ 6 h 23"/>
                  <a:gd name="T28" fmla="*/ 18 w 21"/>
                  <a:gd name="T29" fmla="*/ 7 h 23"/>
                  <a:gd name="T30" fmla="*/ 19 w 21"/>
                  <a:gd name="T31" fmla="*/ 9 h 23"/>
                  <a:gd name="T32" fmla="*/ 19 w 21"/>
                  <a:gd name="T33" fmla="*/ 12 h 23"/>
                  <a:gd name="T34" fmla="*/ 21 w 21"/>
                  <a:gd name="T35" fmla="*/ 12 h 23"/>
                  <a:gd name="T36" fmla="*/ 18 w 21"/>
                  <a:gd name="T37" fmla="*/ 14 h 23"/>
                  <a:gd name="T38" fmla="*/ 15 w 21"/>
                  <a:gd name="T39" fmla="*/ 18 h 23"/>
                  <a:gd name="T40" fmla="*/ 15 w 21"/>
                  <a:gd name="T41" fmla="*/ 20 h 23"/>
                  <a:gd name="T42" fmla="*/ 12 w 21"/>
                  <a:gd name="T4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12" y="23"/>
                    </a:moveTo>
                    <a:lnTo>
                      <a:pt x="11" y="22"/>
                    </a:lnTo>
                    <a:lnTo>
                      <a:pt x="6" y="19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8"/>
                    </a:lnTo>
                    <a:lnTo>
                      <a:pt x="4" y="5"/>
                    </a:lnTo>
                    <a:lnTo>
                      <a:pt x="5" y="3"/>
                    </a:lnTo>
                    <a:lnTo>
                      <a:pt x="6" y="2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9"/>
                    </a:lnTo>
                    <a:lnTo>
                      <a:pt x="19" y="12"/>
                    </a:lnTo>
                    <a:lnTo>
                      <a:pt x="21" y="12"/>
                    </a:lnTo>
                    <a:lnTo>
                      <a:pt x="18" y="14"/>
                    </a:lnTo>
                    <a:lnTo>
                      <a:pt x="15" y="18"/>
                    </a:lnTo>
                    <a:lnTo>
                      <a:pt x="15" y="20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8" name="Figura a mano libera 150"/>
              <p:cNvSpPr>
                <a:spLocks/>
              </p:cNvSpPr>
              <p:nvPr/>
            </p:nvSpPr>
            <p:spPr bwMode="auto">
              <a:xfrm>
                <a:off x="2752725" y="5589588"/>
                <a:ext cx="65088" cy="47625"/>
              </a:xfrm>
              <a:custGeom>
                <a:avLst/>
                <a:gdLst>
                  <a:gd name="T0" fmla="*/ 6 w 41"/>
                  <a:gd name="T1" fmla="*/ 21 h 30"/>
                  <a:gd name="T2" fmla="*/ 4 w 41"/>
                  <a:gd name="T3" fmla="*/ 16 h 30"/>
                  <a:gd name="T4" fmla="*/ 0 w 41"/>
                  <a:gd name="T5" fmla="*/ 13 h 30"/>
                  <a:gd name="T6" fmla="*/ 4 w 41"/>
                  <a:gd name="T7" fmla="*/ 12 h 30"/>
                  <a:gd name="T8" fmla="*/ 6 w 41"/>
                  <a:gd name="T9" fmla="*/ 7 h 30"/>
                  <a:gd name="T10" fmla="*/ 9 w 41"/>
                  <a:gd name="T11" fmla="*/ 4 h 30"/>
                  <a:gd name="T12" fmla="*/ 10 w 41"/>
                  <a:gd name="T13" fmla="*/ 1 h 30"/>
                  <a:gd name="T14" fmla="*/ 13 w 41"/>
                  <a:gd name="T15" fmla="*/ 2 h 30"/>
                  <a:gd name="T16" fmla="*/ 17 w 41"/>
                  <a:gd name="T17" fmla="*/ 0 h 30"/>
                  <a:gd name="T18" fmla="*/ 21 w 41"/>
                  <a:gd name="T19" fmla="*/ 0 h 30"/>
                  <a:gd name="T20" fmla="*/ 24 w 41"/>
                  <a:gd name="T21" fmla="*/ 2 h 30"/>
                  <a:gd name="T22" fmla="*/ 28 w 41"/>
                  <a:gd name="T23" fmla="*/ 4 h 30"/>
                  <a:gd name="T24" fmla="*/ 33 w 41"/>
                  <a:gd name="T25" fmla="*/ 10 h 30"/>
                  <a:gd name="T26" fmla="*/ 36 w 41"/>
                  <a:gd name="T27" fmla="*/ 15 h 30"/>
                  <a:gd name="T28" fmla="*/ 38 w 41"/>
                  <a:gd name="T29" fmla="*/ 18 h 30"/>
                  <a:gd name="T30" fmla="*/ 39 w 41"/>
                  <a:gd name="T31" fmla="*/ 22 h 30"/>
                  <a:gd name="T32" fmla="*/ 41 w 41"/>
                  <a:gd name="T33" fmla="*/ 24 h 30"/>
                  <a:gd name="T34" fmla="*/ 41 w 41"/>
                  <a:gd name="T35" fmla="*/ 27 h 30"/>
                  <a:gd name="T36" fmla="*/ 41 w 41"/>
                  <a:gd name="T37" fmla="*/ 29 h 30"/>
                  <a:gd name="T38" fmla="*/ 40 w 41"/>
                  <a:gd name="T39" fmla="*/ 29 h 30"/>
                  <a:gd name="T40" fmla="*/ 36 w 41"/>
                  <a:gd name="T41" fmla="*/ 29 h 30"/>
                  <a:gd name="T42" fmla="*/ 36 w 41"/>
                  <a:gd name="T43" fmla="*/ 29 h 30"/>
                  <a:gd name="T44" fmla="*/ 35 w 41"/>
                  <a:gd name="T45" fmla="*/ 30 h 30"/>
                  <a:gd name="T46" fmla="*/ 30 w 41"/>
                  <a:gd name="T47" fmla="*/ 28 h 30"/>
                  <a:gd name="T48" fmla="*/ 27 w 41"/>
                  <a:gd name="T49" fmla="*/ 28 h 30"/>
                  <a:gd name="T50" fmla="*/ 15 w 41"/>
                  <a:gd name="T51" fmla="*/ 28 h 30"/>
                  <a:gd name="T52" fmla="*/ 12 w 41"/>
                  <a:gd name="T53" fmla="*/ 29 h 30"/>
                  <a:gd name="T54" fmla="*/ 10 w 41"/>
                  <a:gd name="T55" fmla="*/ 28 h 30"/>
                  <a:gd name="T56" fmla="*/ 6 w 41"/>
                  <a:gd name="T57" fmla="*/ 29 h 30"/>
                  <a:gd name="T58" fmla="*/ 5 w 41"/>
                  <a:gd name="T59" fmla="*/ 24 h 30"/>
                  <a:gd name="T60" fmla="*/ 12 w 41"/>
                  <a:gd name="T61" fmla="*/ 24 h 30"/>
                  <a:gd name="T62" fmla="*/ 13 w 41"/>
                  <a:gd name="T63" fmla="*/ 23 h 30"/>
                  <a:gd name="T64" fmla="*/ 15 w 41"/>
                  <a:gd name="T65" fmla="*/ 23 h 30"/>
                  <a:gd name="T66" fmla="*/ 17 w 41"/>
                  <a:gd name="T67" fmla="*/ 22 h 30"/>
                  <a:gd name="T68" fmla="*/ 19 w 41"/>
                  <a:gd name="T69" fmla="*/ 23 h 30"/>
                  <a:gd name="T70" fmla="*/ 23 w 41"/>
                  <a:gd name="T71" fmla="*/ 23 h 30"/>
                  <a:gd name="T72" fmla="*/ 25 w 41"/>
                  <a:gd name="T73" fmla="*/ 22 h 30"/>
                  <a:gd name="T74" fmla="*/ 24 w 41"/>
                  <a:gd name="T75" fmla="*/ 19 h 30"/>
                  <a:gd name="T76" fmla="*/ 22 w 41"/>
                  <a:gd name="T77" fmla="*/ 21 h 30"/>
                  <a:gd name="T78" fmla="*/ 19 w 41"/>
                  <a:gd name="T79" fmla="*/ 21 h 30"/>
                  <a:gd name="T80" fmla="*/ 17 w 41"/>
                  <a:gd name="T81" fmla="*/ 19 h 30"/>
                  <a:gd name="T82" fmla="*/ 15 w 41"/>
                  <a:gd name="T83" fmla="*/ 19 h 30"/>
                  <a:gd name="T84" fmla="*/ 13 w 41"/>
                  <a:gd name="T85" fmla="*/ 21 h 30"/>
                  <a:gd name="T86" fmla="*/ 6 w 41"/>
                  <a:gd name="T87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1" h="30">
                    <a:moveTo>
                      <a:pt x="6" y="21"/>
                    </a:moveTo>
                    <a:lnTo>
                      <a:pt x="4" y="16"/>
                    </a:lnTo>
                    <a:lnTo>
                      <a:pt x="0" y="13"/>
                    </a:lnTo>
                    <a:lnTo>
                      <a:pt x="4" y="12"/>
                    </a:lnTo>
                    <a:lnTo>
                      <a:pt x="6" y="7"/>
                    </a:lnTo>
                    <a:lnTo>
                      <a:pt x="9" y="4"/>
                    </a:lnTo>
                    <a:lnTo>
                      <a:pt x="10" y="1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4" y="2"/>
                    </a:lnTo>
                    <a:lnTo>
                      <a:pt x="28" y="4"/>
                    </a:lnTo>
                    <a:lnTo>
                      <a:pt x="33" y="10"/>
                    </a:lnTo>
                    <a:lnTo>
                      <a:pt x="36" y="15"/>
                    </a:lnTo>
                    <a:lnTo>
                      <a:pt x="38" y="18"/>
                    </a:lnTo>
                    <a:lnTo>
                      <a:pt x="39" y="22"/>
                    </a:lnTo>
                    <a:lnTo>
                      <a:pt x="41" y="24"/>
                    </a:lnTo>
                    <a:lnTo>
                      <a:pt x="41" y="27"/>
                    </a:lnTo>
                    <a:lnTo>
                      <a:pt x="41" y="29"/>
                    </a:lnTo>
                    <a:lnTo>
                      <a:pt x="40" y="29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5" y="30"/>
                    </a:lnTo>
                    <a:lnTo>
                      <a:pt x="30" y="28"/>
                    </a:lnTo>
                    <a:lnTo>
                      <a:pt x="27" y="28"/>
                    </a:lnTo>
                    <a:lnTo>
                      <a:pt x="15" y="28"/>
                    </a:lnTo>
                    <a:lnTo>
                      <a:pt x="12" y="29"/>
                    </a:lnTo>
                    <a:lnTo>
                      <a:pt x="10" y="28"/>
                    </a:lnTo>
                    <a:lnTo>
                      <a:pt x="6" y="29"/>
                    </a:lnTo>
                    <a:lnTo>
                      <a:pt x="5" y="24"/>
                    </a:lnTo>
                    <a:lnTo>
                      <a:pt x="12" y="24"/>
                    </a:lnTo>
                    <a:lnTo>
                      <a:pt x="13" y="23"/>
                    </a:lnTo>
                    <a:lnTo>
                      <a:pt x="15" y="23"/>
                    </a:lnTo>
                    <a:lnTo>
                      <a:pt x="17" y="22"/>
                    </a:lnTo>
                    <a:lnTo>
                      <a:pt x="19" y="23"/>
                    </a:lnTo>
                    <a:lnTo>
                      <a:pt x="23" y="23"/>
                    </a:lnTo>
                    <a:lnTo>
                      <a:pt x="25" y="22"/>
                    </a:lnTo>
                    <a:lnTo>
                      <a:pt x="24" y="19"/>
                    </a:lnTo>
                    <a:lnTo>
                      <a:pt x="22" y="21"/>
                    </a:lnTo>
                    <a:lnTo>
                      <a:pt x="19" y="21"/>
                    </a:lnTo>
                    <a:lnTo>
                      <a:pt x="17" y="19"/>
                    </a:lnTo>
                    <a:lnTo>
                      <a:pt x="15" y="19"/>
                    </a:lnTo>
                    <a:lnTo>
                      <a:pt x="13" y="21"/>
                    </a:lnTo>
                    <a:lnTo>
                      <a:pt x="6" y="2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9" name="Figura a mano libera 151"/>
              <p:cNvSpPr>
                <a:spLocks/>
              </p:cNvSpPr>
              <p:nvPr/>
            </p:nvSpPr>
            <p:spPr bwMode="auto">
              <a:xfrm>
                <a:off x="3376613" y="5638800"/>
                <a:ext cx="107950" cy="146050"/>
              </a:xfrm>
              <a:custGeom>
                <a:avLst/>
                <a:gdLst>
                  <a:gd name="T0" fmla="*/ 68 w 68"/>
                  <a:gd name="T1" fmla="*/ 3 h 92"/>
                  <a:gd name="T2" fmla="*/ 68 w 68"/>
                  <a:gd name="T3" fmla="*/ 0 h 92"/>
                  <a:gd name="T4" fmla="*/ 66 w 68"/>
                  <a:gd name="T5" fmla="*/ 0 h 92"/>
                  <a:gd name="T6" fmla="*/ 62 w 68"/>
                  <a:gd name="T7" fmla="*/ 3 h 92"/>
                  <a:gd name="T8" fmla="*/ 59 w 68"/>
                  <a:gd name="T9" fmla="*/ 4 h 92"/>
                  <a:gd name="T10" fmla="*/ 55 w 68"/>
                  <a:gd name="T11" fmla="*/ 5 h 92"/>
                  <a:gd name="T12" fmla="*/ 54 w 68"/>
                  <a:gd name="T13" fmla="*/ 5 h 92"/>
                  <a:gd name="T14" fmla="*/ 50 w 68"/>
                  <a:gd name="T15" fmla="*/ 5 h 92"/>
                  <a:gd name="T16" fmla="*/ 48 w 68"/>
                  <a:gd name="T17" fmla="*/ 7 h 92"/>
                  <a:gd name="T18" fmla="*/ 44 w 68"/>
                  <a:gd name="T19" fmla="*/ 7 h 92"/>
                  <a:gd name="T20" fmla="*/ 38 w 68"/>
                  <a:gd name="T21" fmla="*/ 9 h 92"/>
                  <a:gd name="T22" fmla="*/ 31 w 68"/>
                  <a:gd name="T23" fmla="*/ 10 h 92"/>
                  <a:gd name="T24" fmla="*/ 25 w 68"/>
                  <a:gd name="T25" fmla="*/ 11 h 92"/>
                  <a:gd name="T26" fmla="*/ 21 w 68"/>
                  <a:gd name="T27" fmla="*/ 11 h 92"/>
                  <a:gd name="T28" fmla="*/ 18 w 68"/>
                  <a:gd name="T29" fmla="*/ 9 h 92"/>
                  <a:gd name="T30" fmla="*/ 17 w 68"/>
                  <a:gd name="T31" fmla="*/ 5 h 92"/>
                  <a:gd name="T32" fmla="*/ 14 w 68"/>
                  <a:gd name="T33" fmla="*/ 4 h 92"/>
                  <a:gd name="T34" fmla="*/ 12 w 68"/>
                  <a:gd name="T35" fmla="*/ 8 h 92"/>
                  <a:gd name="T36" fmla="*/ 10 w 68"/>
                  <a:gd name="T37" fmla="*/ 10 h 92"/>
                  <a:gd name="T38" fmla="*/ 13 w 68"/>
                  <a:gd name="T39" fmla="*/ 15 h 92"/>
                  <a:gd name="T40" fmla="*/ 15 w 68"/>
                  <a:gd name="T41" fmla="*/ 17 h 92"/>
                  <a:gd name="T42" fmla="*/ 18 w 68"/>
                  <a:gd name="T43" fmla="*/ 20 h 92"/>
                  <a:gd name="T44" fmla="*/ 41 w 68"/>
                  <a:gd name="T45" fmla="*/ 28 h 92"/>
                  <a:gd name="T46" fmla="*/ 45 w 68"/>
                  <a:gd name="T47" fmla="*/ 28 h 92"/>
                  <a:gd name="T48" fmla="*/ 27 w 68"/>
                  <a:gd name="T49" fmla="*/ 48 h 92"/>
                  <a:gd name="T50" fmla="*/ 18 w 68"/>
                  <a:gd name="T51" fmla="*/ 49 h 92"/>
                  <a:gd name="T52" fmla="*/ 12 w 68"/>
                  <a:gd name="T53" fmla="*/ 54 h 92"/>
                  <a:gd name="T54" fmla="*/ 8 w 68"/>
                  <a:gd name="T55" fmla="*/ 54 h 92"/>
                  <a:gd name="T56" fmla="*/ 6 w 68"/>
                  <a:gd name="T57" fmla="*/ 55 h 92"/>
                  <a:gd name="T58" fmla="*/ 0 w 68"/>
                  <a:gd name="T59" fmla="*/ 63 h 92"/>
                  <a:gd name="T60" fmla="*/ 1 w 68"/>
                  <a:gd name="T61" fmla="*/ 87 h 92"/>
                  <a:gd name="T62" fmla="*/ 4 w 68"/>
                  <a:gd name="T63" fmla="*/ 92 h 92"/>
                  <a:gd name="T64" fmla="*/ 6 w 68"/>
                  <a:gd name="T65" fmla="*/ 91 h 92"/>
                  <a:gd name="T66" fmla="*/ 7 w 68"/>
                  <a:gd name="T67" fmla="*/ 87 h 92"/>
                  <a:gd name="T68" fmla="*/ 14 w 68"/>
                  <a:gd name="T69" fmla="*/ 79 h 92"/>
                  <a:gd name="T70" fmla="*/ 21 w 68"/>
                  <a:gd name="T71" fmla="*/ 74 h 92"/>
                  <a:gd name="T72" fmla="*/ 31 w 68"/>
                  <a:gd name="T73" fmla="*/ 68 h 92"/>
                  <a:gd name="T74" fmla="*/ 37 w 68"/>
                  <a:gd name="T75" fmla="*/ 62 h 92"/>
                  <a:gd name="T76" fmla="*/ 45 w 68"/>
                  <a:gd name="T77" fmla="*/ 54 h 92"/>
                  <a:gd name="T78" fmla="*/ 52 w 68"/>
                  <a:gd name="T79" fmla="*/ 46 h 92"/>
                  <a:gd name="T80" fmla="*/ 56 w 68"/>
                  <a:gd name="T81" fmla="*/ 36 h 92"/>
                  <a:gd name="T82" fmla="*/ 61 w 68"/>
                  <a:gd name="T83" fmla="*/ 27 h 92"/>
                  <a:gd name="T84" fmla="*/ 65 w 68"/>
                  <a:gd name="T85" fmla="*/ 20 h 92"/>
                  <a:gd name="T86" fmla="*/ 66 w 68"/>
                  <a:gd name="T87" fmla="*/ 13 h 92"/>
                  <a:gd name="T88" fmla="*/ 67 w 68"/>
                  <a:gd name="T89" fmla="*/ 10 h 92"/>
                  <a:gd name="T90" fmla="*/ 67 w 68"/>
                  <a:gd name="T91" fmla="*/ 7 h 92"/>
                  <a:gd name="T92" fmla="*/ 68 w 68"/>
                  <a:gd name="T93" fmla="*/ 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92">
                    <a:moveTo>
                      <a:pt x="68" y="3"/>
                    </a:moveTo>
                    <a:lnTo>
                      <a:pt x="68" y="0"/>
                    </a:lnTo>
                    <a:lnTo>
                      <a:pt x="66" y="0"/>
                    </a:lnTo>
                    <a:lnTo>
                      <a:pt x="62" y="3"/>
                    </a:lnTo>
                    <a:lnTo>
                      <a:pt x="59" y="4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0" y="5"/>
                    </a:lnTo>
                    <a:lnTo>
                      <a:pt x="48" y="7"/>
                    </a:lnTo>
                    <a:lnTo>
                      <a:pt x="44" y="7"/>
                    </a:lnTo>
                    <a:lnTo>
                      <a:pt x="38" y="9"/>
                    </a:lnTo>
                    <a:lnTo>
                      <a:pt x="31" y="10"/>
                    </a:lnTo>
                    <a:lnTo>
                      <a:pt x="25" y="11"/>
                    </a:lnTo>
                    <a:lnTo>
                      <a:pt x="21" y="11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4" y="4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13" y="15"/>
                    </a:lnTo>
                    <a:lnTo>
                      <a:pt x="15" y="17"/>
                    </a:lnTo>
                    <a:lnTo>
                      <a:pt x="18" y="20"/>
                    </a:lnTo>
                    <a:lnTo>
                      <a:pt x="41" y="28"/>
                    </a:lnTo>
                    <a:lnTo>
                      <a:pt x="45" y="28"/>
                    </a:lnTo>
                    <a:lnTo>
                      <a:pt x="27" y="48"/>
                    </a:lnTo>
                    <a:lnTo>
                      <a:pt x="18" y="49"/>
                    </a:lnTo>
                    <a:lnTo>
                      <a:pt x="12" y="54"/>
                    </a:lnTo>
                    <a:lnTo>
                      <a:pt x="8" y="54"/>
                    </a:lnTo>
                    <a:lnTo>
                      <a:pt x="6" y="55"/>
                    </a:lnTo>
                    <a:lnTo>
                      <a:pt x="0" y="63"/>
                    </a:lnTo>
                    <a:lnTo>
                      <a:pt x="1" y="87"/>
                    </a:lnTo>
                    <a:lnTo>
                      <a:pt x="4" y="92"/>
                    </a:lnTo>
                    <a:lnTo>
                      <a:pt x="6" y="91"/>
                    </a:lnTo>
                    <a:lnTo>
                      <a:pt x="7" y="87"/>
                    </a:lnTo>
                    <a:lnTo>
                      <a:pt x="14" y="79"/>
                    </a:lnTo>
                    <a:lnTo>
                      <a:pt x="21" y="74"/>
                    </a:lnTo>
                    <a:lnTo>
                      <a:pt x="31" y="68"/>
                    </a:lnTo>
                    <a:lnTo>
                      <a:pt x="37" y="62"/>
                    </a:lnTo>
                    <a:lnTo>
                      <a:pt x="45" y="54"/>
                    </a:lnTo>
                    <a:lnTo>
                      <a:pt x="52" y="46"/>
                    </a:lnTo>
                    <a:lnTo>
                      <a:pt x="56" y="36"/>
                    </a:lnTo>
                    <a:lnTo>
                      <a:pt x="61" y="27"/>
                    </a:lnTo>
                    <a:lnTo>
                      <a:pt x="65" y="20"/>
                    </a:lnTo>
                    <a:lnTo>
                      <a:pt x="66" y="13"/>
                    </a:lnTo>
                    <a:lnTo>
                      <a:pt x="67" y="10"/>
                    </a:lnTo>
                    <a:lnTo>
                      <a:pt x="67" y="7"/>
                    </a:lnTo>
                    <a:lnTo>
                      <a:pt x="68" y="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1" name="Figura a mano libera 153"/>
              <p:cNvSpPr>
                <a:spLocks/>
              </p:cNvSpPr>
              <p:nvPr/>
            </p:nvSpPr>
            <p:spPr bwMode="auto">
              <a:xfrm>
                <a:off x="3195638" y="5637213"/>
                <a:ext cx="120650" cy="93663"/>
              </a:xfrm>
              <a:custGeom>
                <a:avLst/>
                <a:gdLst>
                  <a:gd name="T0" fmla="*/ 67 w 76"/>
                  <a:gd name="T1" fmla="*/ 20 h 59"/>
                  <a:gd name="T2" fmla="*/ 68 w 76"/>
                  <a:gd name="T3" fmla="*/ 24 h 59"/>
                  <a:gd name="T4" fmla="*/ 67 w 76"/>
                  <a:gd name="T5" fmla="*/ 27 h 59"/>
                  <a:gd name="T6" fmla="*/ 63 w 76"/>
                  <a:gd name="T7" fmla="*/ 27 h 59"/>
                  <a:gd name="T8" fmla="*/ 60 w 76"/>
                  <a:gd name="T9" fmla="*/ 30 h 59"/>
                  <a:gd name="T10" fmla="*/ 64 w 76"/>
                  <a:gd name="T11" fmla="*/ 30 h 59"/>
                  <a:gd name="T12" fmla="*/ 68 w 76"/>
                  <a:gd name="T13" fmla="*/ 34 h 59"/>
                  <a:gd name="T14" fmla="*/ 69 w 76"/>
                  <a:gd name="T15" fmla="*/ 37 h 59"/>
                  <a:gd name="T16" fmla="*/ 73 w 76"/>
                  <a:gd name="T17" fmla="*/ 39 h 59"/>
                  <a:gd name="T18" fmla="*/ 76 w 76"/>
                  <a:gd name="T19" fmla="*/ 46 h 59"/>
                  <a:gd name="T20" fmla="*/ 71 w 76"/>
                  <a:gd name="T21" fmla="*/ 50 h 59"/>
                  <a:gd name="T22" fmla="*/ 68 w 76"/>
                  <a:gd name="T23" fmla="*/ 55 h 59"/>
                  <a:gd name="T24" fmla="*/ 63 w 76"/>
                  <a:gd name="T25" fmla="*/ 57 h 59"/>
                  <a:gd name="T26" fmla="*/ 58 w 76"/>
                  <a:gd name="T27" fmla="*/ 57 h 59"/>
                  <a:gd name="T28" fmla="*/ 53 w 76"/>
                  <a:gd name="T29" fmla="*/ 58 h 59"/>
                  <a:gd name="T30" fmla="*/ 48 w 76"/>
                  <a:gd name="T31" fmla="*/ 57 h 59"/>
                  <a:gd name="T32" fmla="*/ 46 w 76"/>
                  <a:gd name="T33" fmla="*/ 59 h 59"/>
                  <a:gd name="T34" fmla="*/ 40 w 76"/>
                  <a:gd name="T35" fmla="*/ 55 h 59"/>
                  <a:gd name="T36" fmla="*/ 39 w 76"/>
                  <a:gd name="T37" fmla="*/ 52 h 59"/>
                  <a:gd name="T38" fmla="*/ 35 w 76"/>
                  <a:gd name="T39" fmla="*/ 53 h 59"/>
                  <a:gd name="T40" fmla="*/ 31 w 76"/>
                  <a:gd name="T41" fmla="*/ 52 h 59"/>
                  <a:gd name="T42" fmla="*/ 30 w 76"/>
                  <a:gd name="T43" fmla="*/ 53 h 59"/>
                  <a:gd name="T44" fmla="*/ 27 w 76"/>
                  <a:gd name="T45" fmla="*/ 53 h 59"/>
                  <a:gd name="T46" fmla="*/ 23 w 76"/>
                  <a:gd name="T47" fmla="*/ 47 h 59"/>
                  <a:gd name="T48" fmla="*/ 22 w 76"/>
                  <a:gd name="T49" fmla="*/ 45 h 59"/>
                  <a:gd name="T50" fmla="*/ 17 w 76"/>
                  <a:gd name="T51" fmla="*/ 43 h 59"/>
                  <a:gd name="T52" fmla="*/ 15 w 76"/>
                  <a:gd name="T53" fmla="*/ 39 h 59"/>
                  <a:gd name="T54" fmla="*/ 12 w 76"/>
                  <a:gd name="T55" fmla="*/ 37 h 59"/>
                  <a:gd name="T56" fmla="*/ 7 w 76"/>
                  <a:gd name="T57" fmla="*/ 33 h 59"/>
                  <a:gd name="T58" fmla="*/ 7 w 76"/>
                  <a:gd name="T59" fmla="*/ 30 h 59"/>
                  <a:gd name="T60" fmla="*/ 4 w 76"/>
                  <a:gd name="T61" fmla="*/ 28 h 59"/>
                  <a:gd name="T62" fmla="*/ 0 w 76"/>
                  <a:gd name="T63" fmla="*/ 24 h 59"/>
                  <a:gd name="T64" fmla="*/ 1 w 76"/>
                  <a:gd name="T65" fmla="*/ 24 h 59"/>
                  <a:gd name="T66" fmla="*/ 4 w 76"/>
                  <a:gd name="T67" fmla="*/ 23 h 59"/>
                  <a:gd name="T68" fmla="*/ 6 w 76"/>
                  <a:gd name="T69" fmla="*/ 17 h 59"/>
                  <a:gd name="T70" fmla="*/ 7 w 76"/>
                  <a:gd name="T71" fmla="*/ 14 h 59"/>
                  <a:gd name="T72" fmla="*/ 12 w 76"/>
                  <a:gd name="T73" fmla="*/ 12 h 59"/>
                  <a:gd name="T74" fmla="*/ 13 w 76"/>
                  <a:gd name="T75" fmla="*/ 15 h 59"/>
                  <a:gd name="T76" fmla="*/ 17 w 76"/>
                  <a:gd name="T77" fmla="*/ 18 h 59"/>
                  <a:gd name="T78" fmla="*/ 18 w 76"/>
                  <a:gd name="T79" fmla="*/ 20 h 59"/>
                  <a:gd name="T80" fmla="*/ 21 w 76"/>
                  <a:gd name="T81" fmla="*/ 18 h 59"/>
                  <a:gd name="T82" fmla="*/ 25 w 76"/>
                  <a:gd name="T83" fmla="*/ 18 h 59"/>
                  <a:gd name="T84" fmla="*/ 27 w 76"/>
                  <a:gd name="T85" fmla="*/ 20 h 59"/>
                  <a:gd name="T86" fmla="*/ 34 w 76"/>
                  <a:gd name="T87" fmla="*/ 20 h 59"/>
                  <a:gd name="T88" fmla="*/ 34 w 76"/>
                  <a:gd name="T89" fmla="*/ 18 h 59"/>
                  <a:gd name="T90" fmla="*/ 38 w 76"/>
                  <a:gd name="T91" fmla="*/ 17 h 59"/>
                  <a:gd name="T92" fmla="*/ 38 w 76"/>
                  <a:gd name="T93" fmla="*/ 15 h 59"/>
                  <a:gd name="T94" fmla="*/ 40 w 76"/>
                  <a:gd name="T95" fmla="*/ 14 h 59"/>
                  <a:gd name="T96" fmla="*/ 46 w 76"/>
                  <a:gd name="T97" fmla="*/ 17 h 59"/>
                  <a:gd name="T98" fmla="*/ 50 w 76"/>
                  <a:gd name="T99" fmla="*/ 17 h 59"/>
                  <a:gd name="T100" fmla="*/ 53 w 76"/>
                  <a:gd name="T101" fmla="*/ 12 h 59"/>
                  <a:gd name="T102" fmla="*/ 57 w 76"/>
                  <a:gd name="T103" fmla="*/ 9 h 59"/>
                  <a:gd name="T104" fmla="*/ 56 w 76"/>
                  <a:gd name="T105" fmla="*/ 4 h 59"/>
                  <a:gd name="T106" fmla="*/ 54 w 76"/>
                  <a:gd name="T107" fmla="*/ 3 h 59"/>
                  <a:gd name="T108" fmla="*/ 58 w 76"/>
                  <a:gd name="T109" fmla="*/ 1 h 59"/>
                  <a:gd name="T110" fmla="*/ 59 w 76"/>
                  <a:gd name="T111" fmla="*/ 0 h 59"/>
                  <a:gd name="T112" fmla="*/ 62 w 76"/>
                  <a:gd name="T113" fmla="*/ 0 h 59"/>
                  <a:gd name="T114" fmla="*/ 62 w 76"/>
                  <a:gd name="T115" fmla="*/ 6 h 59"/>
                  <a:gd name="T116" fmla="*/ 62 w 76"/>
                  <a:gd name="T117" fmla="*/ 11 h 59"/>
                  <a:gd name="T118" fmla="*/ 65 w 76"/>
                  <a:gd name="T119" fmla="*/ 14 h 59"/>
                  <a:gd name="T120" fmla="*/ 67 w 76"/>
                  <a:gd name="T121" fmla="*/ 16 h 59"/>
                  <a:gd name="T122" fmla="*/ 67 w 76"/>
                  <a:gd name="T123" fmla="*/ 20 h 59"/>
                  <a:gd name="T124" fmla="*/ 67 w 76"/>
                  <a:gd name="T125" fmla="*/ 2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6" h="59">
                    <a:moveTo>
                      <a:pt x="67" y="20"/>
                    </a:moveTo>
                    <a:lnTo>
                      <a:pt x="68" y="24"/>
                    </a:lnTo>
                    <a:lnTo>
                      <a:pt x="67" y="27"/>
                    </a:lnTo>
                    <a:lnTo>
                      <a:pt x="63" y="27"/>
                    </a:lnTo>
                    <a:lnTo>
                      <a:pt x="60" y="30"/>
                    </a:lnTo>
                    <a:lnTo>
                      <a:pt x="64" y="30"/>
                    </a:lnTo>
                    <a:lnTo>
                      <a:pt x="68" y="34"/>
                    </a:lnTo>
                    <a:lnTo>
                      <a:pt x="69" y="37"/>
                    </a:lnTo>
                    <a:lnTo>
                      <a:pt x="73" y="39"/>
                    </a:lnTo>
                    <a:lnTo>
                      <a:pt x="76" y="46"/>
                    </a:lnTo>
                    <a:lnTo>
                      <a:pt x="71" y="50"/>
                    </a:lnTo>
                    <a:lnTo>
                      <a:pt x="68" y="55"/>
                    </a:lnTo>
                    <a:lnTo>
                      <a:pt x="63" y="57"/>
                    </a:lnTo>
                    <a:lnTo>
                      <a:pt x="58" y="57"/>
                    </a:lnTo>
                    <a:lnTo>
                      <a:pt x="53" y="58"/>
                    </a:lnTo>
                    <a:lnTo>
                      <a:pt x="48" y="57"/>
                    </a:lnTo>
                    <a:lnTo>
                      <a:pt x="46" y="59"/>
                    </a:lnTo>
                    <a:lnTo>
                      <a:pt x="40" y="55"/>
                    </a:lnTo>
                    <a:lnTo>
                      <a:pt x="39" y="52"/>
                    </a:lnTo>
                    <a:lnTo>
                      <a:pt x="35" y="53"/>
                    </a:lnTo>
                    <a:lnTo>
                      <a:pt x="31" y="52"/>
                    </a:lnTo>
                    <a:lnTo>
                      <a:pt x="30" y="53"/>
                    </a:lnTo>
                    <a:lnTo>
                      <a:pt x="27" y="53"/>
                    </a:lnTo>
                    <a:lnTo>
                      <a:pt x="23" y="47"/>
                    </a:lnTo>
                    <a:lnTo>
                      <a:pt x="22" y="45"/>
                    </a:lnTo>
                    <a:lnTo>
                      <a:pt x="17" y="43"/>
                    </a:lnTo>
                    <a:lnTo>
                      <a:pt x="15" y="39"/>
                    </a:lnTo>
                    <a:lnTo>
                      <a:pt x="12" y="37"/>
                    </a:lnTo>
                    <a:lnTo>
                      <a:pt x="7" y="33"/>
                    </a:lnTo>
                    <a:lnTo>
                      <a:pt x="7" y="30"/>
                    </a:lnTo>
                    <a:lnTo>
                      <a:pt x="4" y="28"/>
                    </a:lnTo>
                    <a:lnTo>
                      <a:pt x="0" y="24"/>
                    </a:lnTo>
                    <a:lnTo>
                      <a:pt x="1" y="24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7" y="14"/>
                    </a:lnTo>
                    <a:lnTo>
                      <a:pt x="12" y="12"/>
                    </a:lnTo>
                    <a:lnTo>
                      <a:pt x="13" y="15"/>
                    </a:lnTo>
                    <a:lnTo>
                      <a:pt x="17" y="18"/>
                    </a:lnTo>
                    <a:lnTo>
                      <a:pt x="18" y="20"/>
                    </a:lnTo>
                    <a:lnTo>
                      <a:pt x="21" y="18"/>
                    </a:lnTo>
                    <a:lnTo>
                      <a:pt x="25" y="18"/>
                    </a:lnTo>
                    <a:lnTo>
                      <a:pt x="27" y="20"/>
                    </a:lnTo>
                    <a:lnTo>
                      <a:pt x="34" y="20"/>
                    </a:lnTo>
                    <a:lnTo>
                      <a:pt x="34" y="18"/>
                    </a:lnTo>
                    <a:lnTo>
                      <a:pt x="38" y="17"/>
                    </a:lnTo>
                    <a:lnTo>
                      <a:pt x="38" y="15"/>
                    </a:lnTo>
                    <a:lnTo>
                      <a:pt x="40" y="14"/>
                    </a:lnTo>
                    <a:lnTo>
                      <a:pt x="46" y="17"/>
                    </a:lnTo>
                    <a:lnTo>
                      <a:pt x="50" y="17"/>
                    </a:lnTo>
                    <a:lnTo>
                      <a:pt x="53" y="12"/>
                    </a:lnTo>
                    <a:lnTo>
                      <a:pt x="57" y="9"/>
                    </a:lnTo>
                    <a:lnTo>
                      <a:pt x="56" y="4"/>
                    </a:lnTo>
                    <a:lnTo>
                      <a:pt x="54" y="3"/>
                    </a:lnTo>
                    <a:lnTo>
                      <a:pt x="58" y="1"/>
                    </a:lnTo>
                    <a:lnTo>
                      <a:pt x="59" y="0"/>
                    </a:lnTo>
                    <a:lnTo>
                      <a:pt x="62" y="0"/>
                    </a:lnTo>
                    <a:lnTo>
                      <a:pt x="62" y="6"/>
                    </a:lnTo>
                    <a:lnTo>
                      <a:pt x="62" y="11"/>
                    </a:lnTo>
                    <a:lnTo>
                      <a:pt x="65" y="14"/>
                    </a:lnTo>
                    <a:lnTo>
                      <a:pt x="67" y="16"/>
                    </a:lnTo>
                    <a:lnTo>
                      <a:pt x="67" y="20"/>
                    </a:lnTo>
                    <a:lnTo>
                      <a:pt x="67" y="2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3" name="Figura a mano libera 155"/>
              <p:cNvSpPr>
                <a:spLocks/>
              </p:cNvSpPr>
              <p:nvPr/>
            </p:nvSpPr>
            <p:spPr bwMode="auto">
              <a:xfrm>
                <a:off x="3321050" y="5341938"/>
                <a:ext cx="69850" cy="65088"/>
              </a:xfrm>
              <a:custGeom>
                <a:avLst/>
                <a:gdLst>
                  <a:gd name="T0" fmla="*/ 20 w 44"/>
                  <a:gd name="T1" fmla="*/ 33 h 41"/>
                  <a:gd name="T2" fmla="*/ 7 w 44"/>
                  <a:gd name="T3" fmla="*/ 41 h 41"/>
                  <a:gd name="T4" fmla="*/ 0 w 44"/>
                  <a:gd name="T5" fmla="*/ 38 h 41"/>
                  <a:gd name="T6" fmla="*/ 0 w 44"/>
                  <a:gd name="T7" fmla="*/ 38 h 41"/>
                  <a:gd name="T8" fmla="*/ 1 w 44"/>
                  <a:gd name="T9" fmla="*/ 36 h 41"/>
                  <a:gd name="T10" fmla="*/ 1 w 44"/>
                  <a:gd name="T11" fmla="*/ 33 h 41"/>
                  <a:gd name="T12" fmla="*/ 2 w 44"/>
                  <a:gd name="T13" fmla="*/ 29 h 41"/>
                  <a:gd name="T14" fmla="*/ 6 w 44"/>
                  <a:gd name="T15" fmla="*/ 26 h 41"/>
                  <a:gd name="T16" fmla="*/ 4 w 44"/>
                  <a:gd name="T17" fmla="*/ 22 h 41"/>
                  <a:gd name="T18" fmla="*/ 2 w 44"/>
                  <a:gd name="T19" fmla="*/ 22 h 41"/>
                  <a:gd name="T20" fmla="*/ 1 w 44"/>
                  <a:gd name="T21" fmla="*/ 16 h 41"/>
                  <a:gd name="T22" fmla="*/ 3 w 44"/>
                  <a:gd name="T23" fmla="*/ 12 h 41"/>
                  <a:gd name="T24" fmla="*/ 4 w 44"/>
                  <a:gd name="T25" fmla="*/ 11 h 41"/>
                  <a:gd name="T26" fmla="*/ 7 w 44"/>
                  <a:gd name="T27" fmla="*/ 9 h 41"/>
                  <a:gd name="T28" fmla="*/ 7 w 44"/>
                  <a:gd name="T29" fmla="*/ 4 h 41"/>
                  <a:gd name="T30" fmla="*/ 9 w 44"/>
                  <a:gd name="T31" fmla="*/ 6 h 41"/>
                  <a:gd name="T32" fmla="*/ 16 w 44"/>
                  <a:gd name="T33" fmla="*/ 4 h 41"/>
                  <a:gd name="T34" fmla="*/ 20 w 44"/>
                  <a:gd name="T35" fmla="*/ 5 h 41"/>
                  <a:gd name="T36" fmla="*/ 25 w 44"/>
                  <a:gd name="T37" fmla="*/ 5 h 41"/>
                  <a:gd name="T38" fmla="*/ 33 w 44"/>
                  <a:gd name="T39" fmla="*/ 1 h 41"/>
                  <a:gd name="T40" fmla="*/ 37 w 44"/>
                  <a:gd name="T41" fmla="*/ 1 h 41"/>
                  <a:gd name="T42" fmla="*/ 44 w 44"/>
                  <a:gd name="T43" fmla="*/ 0 h 41"/>
                  <a:gd name="T44" fmla="*/ 41 w 44"/>
                  <a:gd name="T45" fmla="*/ 6 h 41"/>
                  <a:gd name="T46" fmla="*/ 37 w 44"/>
                  <a:gd name="T47" fmla="*/ 7 h 41"/>
                  <a:gd name="T48" fmla="*/ 38 w 44"/>
                  <a:gd name="T49" fmla="*/ 13 h 41"/>
                  <a:gd name="T50" fmla="*/ 36 w 44"/>
                  <a:gd name="T51" fmla="*/ 24 h 41"/>
                  <a:gd name="T52" fmla="*/ 20 w 44"/>
                  <a:gd name="T53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41">
                    <a:moveTo>
                      <a:pt x="20" y="33"/>
                    </a:moveTo>
                    <a:lnTo>
                      <a:pt x="7" y="41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6"/>
                    </a:lnTo>
                    <a:lnTo>
                      <a:pt x="1" y="33"/>
                    </a:lnTo>
                    <a:lnTo>
                      <a:pt x="2" y="29"/>
                    </a:lnTo>
                    <a:lnTo>
                      <a:pt x="6" y="26"/>
                    </a:lnTo>
                    <a:lnTo>
                      <a:pt x="4" y="22"/>
                    </a:lnTo>
                    <a:lnTo>
                      <a:pt x="2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6" y="4"/>
                    </a:lnTo>
                    <a:lnTo>
                      <a:pt x="20" y="5"/>
                    </a:lnTo>
                    <a:lnTo>
                      <a:pt x="25" y="5"/>
                    </a:lnTo>
                    <a:lnTo>
                      <a:pt x="33" y="1"/>
                    </a:lnTo>
                    <a:lnTo>
                      <a:pt x="37" y="1"/>
                    </a:lnTo>
                    <a:lnTo>
                      <a:pt x="44" y="0"/>
                    </a:lnTo>
                    <a:lnTo>
                      <a:pt x="41" y="6"/>
                    </a:lnTo>
                    <a:lnTo>
                      <a:pt x="37" y="7"/>
                    </a:lnTo>
                    <a:lnTo>
                      <a:pt x="38" y="13"/>
                    </a:lnTo>
                    <a:lnTo>
                      <a:pt x="36" y="24"/>
                    </a:lnTo>
                    <a:lnTo>
                      <a:pt x="20" y="3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4" name="Figura a mano libera 156"/>
              <p:cNvSpPr>
                <a:spLocks/>
              </p:cNvSpPr>
              <p:nvPr/>
            </p:nvSpPr>
            <p:spPr bwMode="auto">
              <a:xfrm>
                <a:off x="3267075" y="6049963"/>
                <a:ext cx="14288" cy="19050"/>
              </a:xfrm>
              <a:custGeom>
                <a:avLst/>
                <a:gdLst>
                  <a:gd name="T0" fmla="*/ 9 w 9"/>
                  <a:gd name="T1" fmla="*/ 7 h 12"/>
                  <a:gd name="T2" fmla="*/ 8 w 9"/>
                  <a:gd name="T3" fmla="*/ 11 h 12"/>
                  <a:gd name="T4" fmla="*/ 5 w 9"/>
                  <a:gd name="T5" fmla="*/ 12 h 12"/>
                  <a:gd name="T6" fmla="*/ 0 w 9"/>
                  <a:gd name="T7" fmla="*/ 7 h 12"/>
                  <a:gd name="T8" fmla="*/ 0 w 9"/>
                  <a:gd name="T9" fmla="*/ 5 h 12"/>
                  <a:gd name="T10" fmla="*/ 2 w 9"/>
                  <a:gd name="T11" fmla="*/ 3 h 12"/>
                  <a:gd name="T12" fmla="*/ 2 w 9"/>
                  <a:gd name="T13" fmla="*/ 0 h 12"/>
                  <a:gd name="T14" fmla="*/ 5 w 9"/>
                  <a:gd name="T15" fmla="*/ 0 h 12"/>
                  <a:gd name="T16" fmla="*/ 8 w 9"/>
                  <a:gd name="T17" fmla="*/ 1 h 12"/>
                  <a:gd name="T18" fmla="*/ 9 w 9"/>
                  <a:gd name="T19" fmla="*/ 5 h 12"/>
                  <a:gd name="T20" fmla="*/ 9 w 9"/>
                  <a:gd name="T2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9" y="7"/>
                    </a:moveTo>
                    <a:lnTo>
                      <a:pt x="8" y="11"/>
                    </a:lnTo>
                    <a:lnTo>
                      <a:pt x="5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"/>
                    </a:lnTo>
                    <a:lnTo>
                      <a:pt x="9" y="5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5" name="Figura a mano libera 157"/>
              <p:cNvSpPr>
                <a:spLocks/>
              </p:cNvSpPr>
              <p:nvPr/>
            </p:nvSpPr>
            <p:spPr bwMode="auto">
              <a:xfrm>
                <a:off x="3084513" y="5513388"/>
                <a:ext cx="111125" cy="176213"/>
              </a:xfrm>
              <a:custGeom>
                <a:avLst/>
                <a:gdLst>
                  <a:gd name="T0" fmla="*/ 6 w 70"/>
                  <a:gd name="T1" fmla="*/ 75 h 111"/>
                  <a:gd name="T2" fmla="*/ 7 w 70"/>
                  <a:gd name="T3" fmla="*/ 71 h 111"/>
                  <a:gd name="T4" fmla="*/ 2 w 70"/>
                  <a:gd name="T5" fmla="*/ 71 h 111"/>
                  <a:gd name="T6" fmla="*/ 2 w 70"/>
                  <a:gd name="T7" fmla="*/ 66 h 111"/>
                  <a:gd name="T8" fmla="*/ 0 w 70"/>
                  <a:gd name="T9" fmla="*/ 64 h 111"/>
                  <a:gd name="T10" fmla="*/ 4 w 70"/>
                  <a:gd name="T11" fmla="*/ 54 h 111"/>
                  <a:gd name="T12" fmla="*/ 12 w 70"/>
                  <a:gd name="T13" fmla="*/ 48 h 111"/>
                  <a:gd name="T14" fmla="*/ 12 w 70"/>
                  <a:gd name="T15" fmla="*/ 40 h 111"/>
                  <a:gd name="T16" fmla="*/ 15 w 70"/>
                  <a:gd name="T17" fmla="*/ 25 h 111"/>
                  <a:gd name="T18" fmla="*/ 16 w 70"/>
                  <a:gd name="T19" fmla="*/ 21 h 111"/>
                  <a:gd name="T20" fmla="*/ 13 w 70"/>
                  <a:gd name="T21" fmla="*/ 19 h 111"/>
                  <a:gd name="T22" fmla="*/ 13 w 70"/>
                  <a:gd name="T23" fmla="*/ 17 h 111"/>
                  <a:gd name="T24" fmla="*/ 11 w 70"/>
                  <a:gd name="T25" fmla="*/ 15 h 111"/>
                  <a:gd name="T26" fmla="*/ 8 w 70"/>
                  <a:gd name="T27" fmla="*/ 3 h 111"/>
                  <a:gd name="T28" fmla="*/ 16 w 70"/>
                  <a:gd name="T29" fmla="*/ 0 h 111"/>
                  <a:gd name="T30" fmla="*/ 42 w 70"/>
                  <a:gd name="T31" fmla="*/ 14 h 111"/>
                  <a:gd name="T32" fmla="*/ 69 w 70"/>
                  <a:gd name="T33" fmla="*/ 28 h 111"/>
                  <a:gd name="T34" fmla="*/ 70 w 70"/>
                  <a:gd name="T35" fmla="*/ 55 h 111"/>
                  <a:gd name="T36" fmla="*/ 64 w 70"/>
                  <a:gd name="T37" fmla="*/ 55 h 111"/>
                  <a:gd name="T38" fmla="*/ 60 w 70"/>
                  <a:gd name="T39" fmla="*/ 60 h 111"/>
                  <a:gd name="T40" fmla="*/ 59 w 70"/>
                  <a:gd name="T41" fmla="*/ 64 h 111"/>
                  <a:gd name="T42" fmla="*/ 60 w 70"/>
                  <a:gd name="T43" fmla="*/ 66 h 111"/>
                  <a:gd name="T44" fmla="*/ 58 w 70"/>
                  <a:gd name="T45" fmla="*/ 67 h 111"/>
                  <a:gd name="T46" fmla="*/ 59 w 70"/>
                  <a:gd name="T47" fmla="*/ 71 h 111"/>
                  <a:gd name="T48" fmla="*/ 57 w 70"/>
                  <a:gd name="T49" fmla="*/ 73 h 111"/>
                  <a:gd name="T50" fmla="*/ 57 w 70"/>
                  <a:gd name="T51" fmla="*/ 76 h 111"/>
                  <a:gd name="T52" fmla="*/ 59 w 70"/>
                  <a:gd name="T53" fmla="*/ 76 h 111"/>
                  <a:gd name="T54" fmla="*/ 60 w 70"/>
                  <a:gd name="T55" fmla="*/ 78 h 111"/>
                  <a:gd name="T56" fmla="*/ 60 w 70"/>
                  <a:gd name="T57" fmla="*/ 82 h 111"/>
                  <a:gd name="T58" fmla="*/ 63 w 70"/>
                  <a:gd name="T59" fmla="*/ 84 h 111"/>
                  <a:gd name="T60" fmla="*/ 63 w 70"/>
                  <a:gd name="T61" fmla="*/ 86 h 111"/>
                  <a:gd name="T62" fmla="*/ 58 w 70"/>
                  <a:gd name="T63" fmla="*/ 87 h 111"/>
                  <a:gd name="T64" fmla="*/ 56 w 70"/>
                  <a:gd name="T65" fmla="*/ 89 h 111"/>
                  <a:gd name="T66" fmla="*/ 51 w 70"/>
                  <a:gd name="T67" fmla="*/ 98 h 111"/>
                  <a:gd name="T68" fmla="*/ 44 w 70"/>
                  <a:gd name="T69" fmla="*/ 100 h 111"/>
                  <a:gd name="T70" fmla="*/ 37 w 70"/>
                  <a:gd name="T71" fmla="*/ 100 h 111"/>
                  <a:gd name="T72" fmla="*/ 35 w 70"/>
                  <a:gd name="T73" fmla="*/ 100 h 111"/>
                  <a:gd name="T74" fmla="*/ 36 w 70"/>
                  <a:gd name="T75" fmla="*/ 102 h 111"/>
                  <a:gd name="T76" fmla="*/ 33 w 70"/>
                  <a:gd name="T77" fmla="*/ 105 h 111"/>
                  <a:gd name="T78" fmla="*/ 30 w 70"/>
                  <a:gd name="T79" fmla="*/ 107 h 111"/>
                  <a:gd name="T80" fmla="*/ 22 w 70"/>
                  <a:gd name="T81" fmla="*/ 111 h 111"/>
                  <a:gd name="T82" fmla="*/ 19 w 70"/>
                  <a:gd name="T83" fmla="*/ 108 h 111"/>
                  <a:gd name="T84" fmla="*/ 18 w 70"/>
                  <a:gd name="T85" fmla="*/ 108 h 111"/>
                  <a:gd name="T86" fmla="*/ 17 w 70"/>
                  <a:gd name="T87" fmla="*/ 111 h 111"/>
                  <a:gd name="T88" fmla="*/ 12 w 70"/>
                  <a:gd name="T89" fmla="*/ 111 h 111"/>
                  <a:gd name="T90" fmla="*/ 13 w 70"/>
                  <a:gd name="T91" fmla="*/ 110 h 111"/>
                  <a:gd name="T92" fmla="*/ 11 w 70"/>
                  <a:gd name="T93" fmla="*/ 105 h 111"/>
                  <a:gd name="T94" fmla="*/ 10 w 70"/>
                  <a:gd name="T95" fmla="*/ 101 h 111"/>
                  <a:gd name="T96" fmla="*/ 7 w 70"/>
                  <a:gd name="T97" fmla="*/ 100 h 111"/>
                  <a:gd name="T98" fmla="*/ 2 w 70"/>
                  <a:gd name="T99" fmla="*/ 96 h 111"/>
                  <a:gd name="T100" fmla="*/ 5 w 70"/>
                  <a:gd name="T101" fmla="*/ 94 h 111"/>
                  <a:gd name="T102" fmla="*/ 7 w 70"/>
                  <a:gd name="T103" fmla="*/ 94 h 111"/>
                  <a:gd name="T104" fmla="*/ 10 w 70"/>
                  <a:gd name="T105" fmla="*/ 94 h 111"/>
                  <a:gd name="T106" fmla="*/ 13 w 70"/>
                  <a:gd name="T107" fmla="*/ 94 h 111"/>
                  <a:gd name="T108" fmla="*/ 10 w 70"/>
                  <a:gd name="T109" fmla="*/ 88 h 111"/>
                  <a:gd name="T110" fmla="*/ 10 w 70"/>
                  <a:gd name="T111" fmla="*/ 83 h 111"/>
                  <a:gd name="T112" fmla="*/ 10 w 70"/>
                  <a:gd name="T113" fmla="*/ 78 h 111"/>
                  <a:gd name="T114" fmla="*/ 6 w 70"/>
                  <a:gd name="T115" fmla="*/ 7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0" h="111">
                    <a:moveTo>
                      <a:pt x="6" y="75"/>
                    </a:moveTo>
                    <a:lnTo>
                      <a:pt x="7" y="71"/>
                    </a:lnTo>
                    <a:lnTo>
                      <a:pt x="2" y="71"/>
                    </a:lnTo>
                    <a:lnTo>
                      <a:pt x="2" y="66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12" y="48"/>
                    </a:lnTo>
                    <a:lnTo>
                      <a:pt x="12" y="40"/>
                    </a:lnTo>
                    <a:lnTo>
                      <a:pt x="15" y="25"/>
                    </a:lnTo>
                    <a:lnTo>
                      <a:pt x="16" y="21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1" y="15"/>
                    </a:lnTo>
                    <a:lnTo>
                      <a:pt x="8" y="3"/>
                    </a:lnTo>
                    <a:lnTo>
                      <a:pt x="16" y="0"/>
                    </a:lnTo>
                    <a:lnTo>
                      <a:pt x="42" y="14"/>
                    </a:lnTo>
                    <a:lnTo>
                      <a:pt x="69" y="28"/>
                    </a:lnTo>
                    <a:lnTo>
                      <a:pt x="70" y="55"/>
                    </a:lnTo>
                    <a:lnTo>
                      <a:pt x="64" y="55"/>
                    </a:lnTo>
                    <a:lnTo>
                      <a:pt x="60" y="60"/>
                    </a:lnTo>
                    <a:lnTo>
                      <a:pt x="59" y="64"/>
                    </a:lnTo>
                    <a:lnTo>
                      <a:pt x="60" y="66"/>
                    </a:lnTo>
                    <a:lnTo>
                      <a:pt x="58" y="67"/>
                    </a:lnTo>
                    <a:lnTo>
                      <a:pt x="59" y="71"/>
                    </a:lnTo>
                    <a:lnTo>
                      <a:pt x="57" y="73"/>
                    </a:lnTo>
                    <a:lnTo>
                      <a:pt x="57" y="76"/>
                    </a:lnTo>
                    <a:lnTo>
                      <a:pt x="59" y="76"/>
                    </a:lnTo>
                    <a:lnTo>
                      <a:pt x="60" y="78"/>
                    </a:lnTo>
                    <a:lnTo>
                      <a:pt x="60" y="82"/>
                    </a:lnTo>
                    <a:lnTo>
                      <a:pt x="63" y="84"/>
                    </a:lnTo>
                    <a:lnTo>
                      <a:pt x="63" y="86"/>
                    </a:lnTo>
                    <a:lnTo>
                      <a:pt x="58" y="87"/>
                    </a:lnTo>
                    <a:lnTo>
                      <a:pt x="56" y="89"/>
                    </a:lnTo>
                    <a:lnTo>
                      <a:pt x="51" y="98"/>
                    </a:lnTo>
                    <a:lnTo>
                      <a:pt x="44" y="100"/>
                    </a:lnTo>
                    <a:lnTo>
                      <a:pt x="37" y="100"/>
                    </a:lnTo>
                    <a:lnTo>
                      <a:pt x="35" y="100"/>
                    </a:lnTo>
                    <a:lnTo>
                      <a:pt x="36" y="102"/>
                    </a:lnTo>
                    <a:lnTo>
                      <a:pt x="33" y="105"/>
                    </a:lnTo>
                    <a:lnTo>
                      <a:pt x="30" y="107"/>
                    </a:lnTo>
                    <a:lnTo>
                      <a:pt x="22" y="111"/>
                    </a:lnTo>
                    <a:lnTo>
                      <a:pt x="19" y="108"/>
                    </a:lnTo>
                    <a:lnTo>
                      <a:pt x="18" y="108"/>
                    </a:lnTo>
                    <a:lnTo>
                      <a:pt x="17" y="111"/>
                    </a:lnTo>
                    <a:lnTo>
                      <a:pt x="12" y="111"/>
                    </a:lnTo>
                    <a:lnTo>
                      <a:pt x="13" y="110"/>
                    </a:lnTo>
                    <a:lnTo>
                      <a:pt x="11" y="105"/>
                    </a:lnTo>
                    <a:lnTo>
                      <a:pt x="10" y="101"/>
                    </a:lnTo>
                    <a:lnTo>
                      <a:pt x="7" y="100"/>
                    </a:lnTo>
                    <a:lnTo>
                      <a:pt x="2" y="96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10" y="94"/>
                    </a:lnTo>
                    <a:lnTo>
                      <a:pt x="13" y="94"/>
                    </a:lnTo>
                    <a:lnTo>
                      <a:pt x="10" y="88"/>
                    </a:lnTo>
                    <a:lnTo>
                      <a:pt x="10" y="83"/>
                    </a:lnTo>
                    <a:lnTo>
                      <a:pt x="10" y="78"/>
                    </a:lnTo>
                    <a:lnTo>
                      <a:pt x="6" y="7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7" name="Figura a mano libera 159"/>
              <p:cNvSpPr>
                <a:spLocks/>
              </p:cNvSpPr>
              <p:nvPr/>
            </p:nvSpPr>
            <p:spPr bwMode="auto">
              <a:xfrm>
                <a:off x="2940050" y="5651500"/>
                <a:ext cx="20638" cy="53975"/>
              </a:xfrm>
              <a:custGeom>
                <a:avLst/>
                <a:gdLst>
                  <a:gd name="T0" fmla="*/ 13 w 13"/>
                  <a:gd name="T1" fmla="*/ 32 h 34"/>
                  <a:gd name="T2" fmla="*/ 8 w 13"/>
                  <a:gd name="T3" fmla="*/ 34 h 34"/>
                  <a:gd name="T4" fmla="*/ 6 w 13"/>
                  <a:gd name="T5" fmla="*/ 31 h 34"/>
                  <a:gd name="T6" fmla="*/ 4 w 13"/>
                  <a:gd name="T7" fmla="*/ 28 h 34"/>
                  <a:gd name="T8" fmla="*/ 4 w 13"/>
                  <a:gd name="T9" fmla="*/ 24 h 34"/>
                  <a:gd name="T10" fmla="*/ 5 w 13"/>
                  <a:gd name="T11" fmla="*/ 18 h 34"/>
                  <a:gd name="T12" fmla="*/ 4 w 13"/>
                  <a:gd name="T13" fmla="*/ 15 h 34"/>
                  <a:gd name="T14" fmla="*/ 3 w 13"/>
                  <a:gd name="T15" fmla="*/ 11 h 34"/>
                  <a:gd name="T16" fmla="*/ 3 w 13"/>
                  <a:gd name="T17" fmla="*/ 6 h 34"/>
                  <a:gd name="T18" fmla="*/ 0 w 13"/>
                  <a:gd name="T19" fmla="*/ 2 h 34"/>
                  <a:gd name="T20" fmla="*/ 0 w 13"/>
                  <a:gd name="T21" fmla="*/ 0 h 34"/>
                  <a:gd name="T22" fmla="*/ 6 w 13"/>
                  <a:gd name="T23" fmla="*/ 0 h 34"/>
                  <a:gd name="T24" fmla="*/ 5 w 13"/>
                  <a:gd name="T25" fmla="*/ 3 h 34"/>
                  <a:gd name="T26" fmla="*/ 8 w 13"/>
                  <a:gd name="T27" fmla="*/ 6 h 34"/>
                  <a:gd name="T28" fmla="*/ 10 w 13"/>
                  <a:gd name="T29" fmla="*/ 8 h 34"/>
                  <a:gd name="T30" fmla="*/ 10 w 13"/>
                  <a:gd name="T31" fmla="*/ 11 h 34"/>
                  <a:gd name="T32" fmla="*/ 11 w 13"/>
                  <a:gd name="T33" fmla="*/ 13 h 34"/>
                  <a:gd name="T34" fmla="*/ 11 w 13"/>
                  <a:gd name="T35" fmla="*/ 28 h 34"/>
                  <a:gd name="T36" fmla="*/ 13 w 13"/>
                  <a:gd name="T3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34">
                    <a:moveTo>
                      <a:pt x="13" y="32"/>
                    </a:moveTo>
                    <a:lnTo>
                      <a:pt x="8" y="34"/>
                    </a:lnTo>
                    <a:lnTo>
                      <a:pt x="6" y="31"/>
                    </a:lnTo>
                    <a:lnTo>
                      <a:pt x="4" y="28"/>
                    </a:lnTo>
                    <a:lnTo>
                      <a:pt x="4" y="24"/>
                    </a:lnTo>
                    <a:lnTo>
                      <a:pt x="5" y="18"/>
                    </a:lnTo>
                    <a:lnTo>
                      <a:pt x="4" y="15"/>
                    </a:lnTo>
                    <a:lnTo>
                      <a:pt x="3" y="11"/>
                    </a:lnTo>
                    <a:lnTo>
                      <a:pt x="3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8" y="6"/>
                    </a:lnTo>
                    <a:lnTo>
                      <a:pt x="10" y="8"/>
                    </a:lnTo>
                    <a:lnTo>
                      <a:pt x="10" y="11"/>
                    </a:lnTo>
                    <a:lnTo>
                      <a:pt x="11" y="13"/>
                    </a:lnTo>
                    <a:lnTo>
                      <a:pt x="11" y="28"/>
                    </a:lnTo>
                    <a:lnTo>
                      <a:pt x="13" y="3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2" name="Figura a mano libera 164"/>
              <p:cNvSpPr>
                <a:spLocks/>
              </p:cNvSpPr>
              <p:nvPr/>
            </p:nvSpPr>
            <p:spPr bwMode="auto">
              <a:xfrm>
                <a:off x="3021013" y="5341938"/>
                <a:ext cx="42863" cy="88900"/>
              </a:xfrm>
              <a:custGeom>
                <a:avLst/>
                <a:gdLst>
                  <a:gd name="T0" fmla="*/ 13 w 27"/>
                  <a:gd name="T1" fmla="*/ 56 h 56"/>
                  <a:gd name="T2" fmla="*/ 10 w 27"/>
                  <a:gd name="T3" fmla="*/ 42 h 56"/>
                  <a:gd name="T4" fmla="*/ 6 w 27"/>
                  <a:gd name="T5" fmla="*/ 39 h 56"/>
                  <a:gd name="T6" fmla="*/ 6 w 27"/>
                  <a:gd name="T7" fmla="*/ 38 h 56"/>
                  <a:gd name="T8" fmla="*/ 0 w 27"/>
                  <a:gd name="T9" fmla="*/ 33 h 56"/>
                  <a:gd name="T10" fmla="*/ 0 w 27"/>
                  <a:gd name="T11" fmla="*/ 27 h 56"/>
                  <a:gd name="T12" fmla="*/ 4 w 27"/>
                  <a:gd name="T13" fmla="*/ 22 h 56"/>
                  <a:gd name="T14" fmla="*/ 5 w 27"/>
                  <a:gd name="T15" fmla="*/ 15 h 56"/>
                  <a:gd name="T16" fmla="*/ 5 w 27"/>
                  <a:gd name="T17" fmla="*/ 7 h 56"/>
                  <a:gd name="T18" fmla="*/ 6 w 27"/>
                  <a:gd name="T19" fmla="*/ 3 h 56"/>
                  <a:gd name="T20" fmla="*/ 13 w 27"/>
                  <a:gd name="T21" fmla="*/ 0 h 56"/>
                  <a:gd name="T22" fmla="*/ 18 w 27"/>
                  <a:gd name="T23" fmla="*/ 0 h 56"/>
                  <a:gd name="T24" fmla="*/ 17 w 27"/>
                  <a:gd name="T25" fmla="*/ 5 h 56"/>
                  <a:gd name="T26" fmla="*/ 23 w 27"/>
                  <a:gd name="T27" fmla="*/ 1 h 56"/>
                  <a:gd name="T28" fmla="*/ 24 w 27"/>
                  <a:gd name="T29" fmla="*/ 4 h 56"/>
                  <a:gd name="T30" fmla="*/ 21 w 27"/>
                  <a:gd name="T31" fmla="*/ 7 h 56"/>
                  <a:gd name="T32" fmla="*/ 21 w 27"/>
                  <a:gd name="T33" fmla="*/ 11 h 56"/>
                  <a:gd name="T34" fmla="*/ 23 w 27"/>
                  <a:gd name="T35" fmla="*/ 13 h 56"/>
                  <a:gd name="T36" fmla="*/ 22 w 27"/>
                  <a:gd name="T37" fmla="*/ 21 h 56"/>
                  <a:gd name="T38" fmla="*/ 17 w 27"/>
                  <a:gd name="T39" fmla="*/ 24 h 56"/>
                  <a:gd name="T40" fmla="*/ 18 w 27"/>
                  <a:gd name="T41" fmla="*/ 29 h 56"/>
                  <a:gd name="T42" fmla="*/ 22 w 27"/>
                  <a:gd name="T43" fmla="*/ 29 h 56"/>
                  <a:gd name="T44" fmla="*/ 24 w 27"/>
                  <a:gd name="T45" fmla="*/ 33 h 56"/>
                  <a:gd name="T46" fmla="*/ 27 w 27"/>
                  <a:gd name="T47" fmla="*/ 34 h 56"/>
                  <a:gd name="T48" fmla="*/ 26 w 27"/>
                  <a:gd name="T49" fmla="*/ 40 h 56"/>
                  <a:gd name="T50" fmla="*/ 23 w 27"/>
                  <a:gd name="T51" fmla="*/ 42 h 56"/>
                  <a:gd name="T52" fmla="*/ 21 w 27"/>
                  <a:gd name="T53" fmla="*/ 45 h 56"/>
                  <a:gd name="T54" fmla="*/ 16 w 27"/>
                  <a:gd name="T55" fmla="*/ 49 h 56"/>
                  <a:gd name="T56" fmla="*/ 17 w 27"/>
                  <a:gd name="T57" fmla="*/ 51 h 56"/>
                  <a:gd name="T58" fmla="*/ 16 w 27"/>
                  <a:gd name="T59" fmla="*/ 55 h 56"/>
                  <a:gd name="T60" fmla="*/ 13 w 27"/>
                  <a:gd name="T61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" h="56">
                    <a:moveTo>
                      <a:pt x="13" y="56"/>
                    </a:moveTo>
                    <a:lnTo>
                      <a:pt x="10" y="42"/>
                    </a:lnTo>
                    <a:lnTo>
                      <a:pt x="6" y="39"/>
                    </a:lnTo>
                    <a:lnTo>
                      <a:pt x="6" y="38"/>
                    </a:lnTo>
                    <a:lnTo>
                      <a:pt x="0" y="33"/>
                    </a:lnTo>
                    <a:lnTo>
                      <a:pt x="0" y="27"/>
                    </a:lnTo>
                    <a:lnTo>
                      <a:pt x="4" y="22"/>
                    </a:lnTo>
                    <a:lnTo>
                      <a:pt x="5" y="15"/>
                    </a:lnTo>
                    <a:lnTo>
                      <a:pt x="5" y="7"/>
                    </a:lnTo>
                    <a:lnTo>
                      <a:pt x="6" y="3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17" y="5"/>
                    </a:lnTo>
                    <a:lnTo>
                      <a:pt x="23" y="1"/>
                    </a:lnTo>
                    <a:lnTo>
                      <a:pt x="24" y="4"/>
                    </a:lnTo>
                    <a:lnTo>
                      <a:pt x="21" y="7"/>
                    </a:lnTo>
                    <a:lnTo>
                      <a:pt x="21" y="11"/>
                    </a:lnTo>
                    <a:lnTo>
                      <a:pt x="23" y="13"/>
                    </a:lnTo>
                    <a:lnTo>
                      <a:pt x="22" y="21"/>
                    </a:lnTo>
                    <a:lnTo>
                      <a:pt x="17" y="24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4" y="33"/>
                    </a:lnTo>
                    <a:lnTo>
                      <a:pt x="27" y="34"/>
                    </a:lnTo>
                    <a:lnTo>
                      <a:pt x="26" y="40"/>
                    </a:lnTo>
                    <a:lnTo>
                      <a:pt x="23" y="42"/>
                    </a:lnTo>
                    <a:lnTo>
                      <a:pt x="21" y="45"/>
                    </a:lnTo>
                    <a:lnTo>
                      <a:pt x="16" y="49"/>
                    </a:lnTo>
                    <a:lnTo>
                      <a:pt x="17" y="51"/>
                    </a:lnTo>
                    <a:lnTo>
                      <a:pt x="16" y="55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6" name="Figura a mano libera 168"/>
              <p:cNvSpPr>
                <a:spLocks/>
              </p:cNvSpPr>
              <p:nvPr/>
            </p:nvSpPr>
            <p:spPr bwMode="auto">
              <a:xfrm>
                <a:off x="3252788" y="5776913"/>
                <a:ext cx="117475" cy="115888"/>
              </a:xfrm>
              <a:custGeom>
                <a:avLst/>
                <a:gdLst>
                  <a:gd name="T0" fmla="*/ 31 w 74"/>
                  <a:gd name="T1" fmla="*/ 0 h 73"/>
                  <a:gd name="T2" fmla="*/ 32 w 74"/>
                  <a:gd name="T3" fmla="*/ 2 h 73"/>
                  <a:gd name="T4" fmla="*/ 56 w 74"/>
                  <a:gd name="T5" fmla="*/ 15 h 73"/>
                  <a:gd name="T6" fmla="*/ 57 w 74"/>
                  <a:gd name="T7" fmla="*/ 19 h 73"/>
                  <a:gd name="T8" fmla="*/ 67 w 74"/>
                  <a:gd name="T9" fmla="*/ 26 h 73"/>
                  <a:gd name="T10" fmla="*/ 63 w 74"/>
                  <a:gd name="T11" fmla="*/ 34 h 73"/>
                  <a:gd name="T12" fmla="*/ 63 w 74"/>
                  <a:gd name="T13" fmla="*/ 38 h 73"/>
                  <a:gd name="T14" fmla="*/ 68 w 74"/>
                  <a:gd name="T15" fmla="*/ 40 h 73"/>
                  <a:gd name="T16" fmla="*/ 68 w 74"/>
                  <a:gd name="T17" fmla="*/ 42 h 73"/>
                  <a:gd name="T18" fmla="*/ 67 w 74"/>
                  <a:gd name="T19" fmla="*/ 46 h 73"/>
                  <a:gd name="T20" fmla="*/ 67 w 74"/>
                  <a:gd name="T21" fmla="*/ 48 h 73"/>
                  <a:gd name="T22" fmla="*/ 67 w 74"/>
                  <a:gd name="T23" fmla="*/ 51 h 73"/>
                  <a:gd name="T24" fmla="*/ 68 w 74"/>
                  <a:gd name="T25" fmla="*/ 56 h 73"/>
                  <a:gd name="T26" fmla="*/ 72 w 74"/>
                  <a:gd name="T27" fmla="*/ 62 h 73"/>
                  <a:gd name="T28" fmla="*/ 74 w 74"/>
                  <a:gd name="T29" fmla="*/ 63 h 73"/>
                  <a:gd name="T30" fmla="*/ 68 w 74"/>
                  <a:gd name="T31" fmla="*/ 68 h 73"/>
                  <a:gd name="T32" fmla="*/ 61 w 74"/>
                  <a:gd name="T33" fmla="*/ 71 h 73"/>
                  <a:gd name="T34" fmla="*/ 57 w 74"/>
                  <a:gd name="T35" fmla="*/ 71 h 73"/>
                  <a:gd name="T36" fmla="*/ 55 w 74"/>
                  <a:gd name="T37" fmla="*/ 72 h 73"/>
                  <a:gd name="T38" fmla="*/ 50 w 74"/>
                  <a:gd name="T39" fmla="*/ 72 h 73"/>
                  <a:gd name="T40" fmla="*/ 49 w 74"/>
                  <a:gd name="T41" fmla="*/ 73 h 73"/>
                  <a:gd name="T42" fmla="*/ 40 w 74"/>
                  <a:gd name="T43" fmla="*/ 72 h 73"/>
                  <a:gd name="T44" fmla="*/ 35 w 74"/>
                  <a:gd name="T45" fmla="*/ 72 h 73"/>
                  <a:gd name="T46" fmla="*/ 33 w 74"/>
                  <a:gd name="T47" fmla="*/ 62 h 73"/>
                  <a:gd name="T48" fmla="*/ 31 w 74"/>
                  <a:gd name="T49" fmla="*/ 60 h 73"/>
                  <a:gd name="T50" fmla="*/ 29 w 74"/>
                  <a:gd name="T51" fmla="*/ 57 h 73"/>
                  <a:gd name="T52" fmla="*/ 23 w 74"/>
                  <a:gd name="T53" fmla="*/ 56 h 73"/>
                  <a:gd name="T54" fmla="*/ 20 w 74"/>
                  <a:gd name="T55" fmla="*/ 55 h 73"/>
                  <a:gd name="T56" fmla="*/ 15 w 74"/>
                  <a:gd name="T57" fmla="*/ 54 h 73"/>
                  <a:gd name="T58" fmla="*/ 12 w 74"/>
                  <a:gd name="T59" fmla="*/ 52 h 73"/>
                  <a:gd name="T60" fmla="*/ 10 w 74"/>
                  <a:gd name="T61" fmla="*/ 50 h 73"/>
                  <a:gd name="T62" fmla="*/ 6 w 74"/>
                  <a:gd name="T63" fmla="*/ 42 h 73"/>
                  <a:gd name="T64" fmla="*/ 2 w 74"/>
                  <a:gd name="T65" fmla="*/ 38 h 73"/>
                  <a:gd name="T66" fmla="*/ 0 w 74"/>
                  <a:gd name="T67" fmla="*/ 34 h 73"/>
                  <a:gd name="T68" fmla="*/ 2 w 74"/>
                  <a:gd name="T69" fmla="*/ 31 h 73"/>
                  <a:gd name="T70" fmla="*/ 0 w 74"/>
                  <a:gd name="T71" fmla="*/ 25 h 73"/>
                  <a:gd name="T72" fmla="*/ 3 w 74"/>
                  <a:gd name="T73" fmla="*/ 25 h 73"/>
                  <a:gd name="T74" fmla="*/ 5 w 74"/>
                  <a:gd name="T75" fmla="*/ 22 h 73"/>
                  <a:gd name="T76" fmla="*/ 8 w 74"/>
                  <a:gd name="T77" fmla="*/ 19 h 73"/>
                  <a:gd name="T78" fmla="*/ 10 w 74"/>
                  <a:gd name="T79" fmla="*/ 17 h 73"/>
                  <a:gd name="T80" fmla="*/ 10 w 74"/>
                  <a:gd name="T81" fmla="*/ 15 h 73"/>
                  <a:gd name="T82" fmla="*/ 8 w 74"/>
                  <a:gd name="T83" fmla="*/ 14 h 73"/>
                  <a:gd name="T84" fmla="*/ 8 w 74"/>
                  <a:gd name="T85" fmla="*/ 10 h 73"/>
                  <a:gd name="T86" fmla="*/ 10 w 74"/>
                  <a:gd name="T87" fmla="*/ 10 h 73"/>
                  <a:gd name="T88" fmla="*/ 10 w 74"/>
                  <a:gd name="T89" fmla="*/ 5 h 73"/>
                  <a:gd name="T90" fmla="*/ 8 w 74"/>
                  <a:gd name="T91" fmla="*/ 2 h 73"/>
                  <a:gd name="T92" fmla="*/ 10 w 74"/>
                  <a:gd name="T93" fmla="*/ 2 h 73"/>
                  <a:gd name="T94" fmla="*/ 17 w 74"/>
                  <a:gd name="T95" fmla="*/ 2 h 73"/>
                  <a:gd name="T96" fmla="*/ 31 w 74"/>
                  <a:gd name="T9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" h="73">
                    <a:moveTo>
                      <a:pt x="31" y="0"/>
                    </a:moveTo>
                    <a:lnTo>
                      <a:pt x="32" y="2"/>
                    </a:lnTo>
                    <a:lnTo>
                      <a:pt x="56" y="15"/>
                    </a:lnTo>
                    <a:lnTo>
                      <a:pt x="57" y="19"/>
                    </a:lnTo>
                    <a:lnTo>
                      <a:pt x="67" y="26"/>
                    </a:lnTo>
                    <a:lnTo>
                      <a:pt x="63" y="34"/>
                    </a:lnTo>
                    <a:lnTo>
                      <a:pt x="63" y="38"/>
                    </a:lnTo>
                    <a:lnTo>
                      <a:pt x="68" y="40"/>
                    </a:lnTo>
                    <a:lnTo>
                      <a:pt x="68" y="42"/>
                    </a:lnTo>
                    <a:lnTo>
                      <a:pt x="67" y="46"/>
                    </a:lnTo>
                    <a:lnTo>
                      <a:pt x="67" y="48"/>
                    </a:lnTo>
                    <a:lnTo>
                      <a:pt x="67" y="51"/>
                    </a:lnTo>
                    <a:lnTo>
                      <a:pt x="68" y="56"/>
                    </a:lnTo>
                    <a:lnTo>
                      <a:pt x="72" y="62"/>
                    </a:lnTo>
                    <a:lnTo>
                      <a:pt x="74" y="63"/>
                    </a:lnTo>
                    <a:lnTo>
                      <a:pt x="68" y="68"/>
                    </a:lnTo>
                    <a:lnTo>
                      <a:pt x="61" y="71"/>
                    </a:lnTo>
                    <a:lnTo>
                      <a:pt x="57" y="71"/>
                    </a:lnTo>
                    <a:lnTo>
                      <a:pt x="55" y="72"/>
                    </a:lnTo>
                    <a:lnTo>
                      <a:pt x="50" y="72"/>
                    </a:lnTo>
                    <a:lnTo>
                      <a:pt x="49" y="73"/>
                    </a:lnTo>
                    <a:lnTo>
                      <a:pt x="40" y="72"/>
                    </a:lnTo>
                    <a:lnTo>
                      <a:pt x="35" y="72"/>
                    </a:lnTo>
                    <a:lnTo>
                      <a:pt x="33" y="62"/>
                    </a:lnTo>
                    <a:lnTo>
                      <a:pt x="31" y="60"/>
                    </a:lnTo>
                    <a:lnTo>
                      <a:pt x="29" y="57"/>
                    </a:lnTo>
                    <a:lnTo>
                      <a:pt x="23" y="56"/>
                    </a:lnTo>
                    <a:lnTo>
                      <a:pt x="20" y="55"/>
                    </a:lnTo>
                    <a:lnTo>
                      <a:pt x="15" y="54"/>
                    </a:lnTo>
                    <a:lnTo>
                      <a:pt x="12" y="52"/>
                    </a:lnTo>
                    <a:lnTo>
                      <a:pt x="10" y="50"/>
                    </a:lnTo>
                    <a:lnTo>
                      <a:pt x="6" y="42"/>
                    </a:lnTo>
                    <a:lnTo>
                      <a:pt x="2" y="38"/>
                    </a:lnTo>
                    <a:lnTo>
                      <a:pt x="0" y="34"/>
                    </a:lnTo>
                    <a:lnTo>
                      <a:pt x="2" y="31"/>
                    </a:lnTo>
                    <a:lnTo>
                      <a:pt x="0" y="25"/>
                    </a:lnTo>
                    <a:lnTo>
                      <a:pt x="3" y="25"/>
                    </a:lnTo>
                    <a:lnTo>
                      <a:pt x="5" y="22"/>
                    </a:lnTo>
                    <a:lnTo>
                      <a:pt x="8" y="19"/>
                    </a:lnTo>
                    <a:lnTo>
                      <a:pt x="10" y="17"/>
                    </a:lnTo>
                    <a:lnTo>
                      <a:pt x="10" y="15"/>
                    </a:lnTo>
                    <a:lnTo>
                      <a:pt x="8" y="14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0" y="5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7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8" name="Figura a mano libera 170"/>
              <p:cNvSpPr>
                <a:spLocks/>
              </p:cNvSpPr>
              <p:nvPr/>
            </p:nvSpPr>
            <p:spPr bwMode="auto">
              <a:xfrm>
                <a:off x="3255963" y="5724525"/>
                <a:ext cx="57150" cy="58738"/>
              </a:xfrm>
              <a:custGeom>
                <a:avLst/>
                <a:gdLst>
                  <a:gd name="T0" fmla="*/ 15 w 36"/>
                  <a:gd name="T1" fmla="*/ 35 h 37"/>
                  <a:gd name="T2" fmla="*/ 8 w 36"/>
                  <a:gd name="T3" fmla="*/ 35 h 37"/>
                  <a:gd name="T4" fmla="*/ 6 w 36"/>
                  <a:gd name="T5" fmla="*/ 35 h 37"/>
                  <a:gd name="T6" fmla="*/ 2 w 36"/>
                  <a:gd name="T7" fmla="*/ 37 h 37"/>
                  <a:gd name="T8" fmla="*/ 0 w 36"/>
                  <a:gd name="T9" fmla="*/ 36 h 37"/>
                  <a:gd name="T10" fmla="*/ 0 w 36"/>
                  <a:gd name="T11" fmla="*/ 31 h 37"/>
                  <a:gd name="T12" fmla="*/ 1 w 36"/>
                  <a:gd name="T13" fmla="*/ 29 h 37"/>
                  <a:gd name="T14" fmla="*/ 2 w 36"/>
                  <a:gd name="T15" fmla="*/ 24 h 37"/>
                  <a:gd name="T16" fmla="*/ 3 w 36"/>
                  <a:gd name="T17" fmla="*/ 20 h 37"/>
                  <a:gd name="T18" fmla="*/ 6 w 36"/>
                  <a:gd name="T19" fmla="*/ 17 h 37"/>
                  <a:gd name="T20" fmla="*/ 8 w 36"/>
                  <a:gd name="T21" fmla="*/ 15 h 37"/>
                  <a:gd name="T22" fmla="*/ 10 w 36"/>
                  <a:gd name="T23" fmla="*/ 13 h 37"/>
                  <a:gd name="T24" fmla="*/ 8 w 36"/>
                  <a:gd name="T25" fmla="*/ 12 h 37"/>
                  <a:gd name="T26" fmla="*/ 8 w 36"/>
                  <a:gd name="T27" fmla="*/ 4 h 37"/>
                  <a:gd name="T28" fmla="*/ 10 w 36"/>
                  <a:gd name="T29" fmla="*/ 2 h 37"/>
                  <a:gd name="T30" fmla="*/ 15 w 36"/>
                  <a:gd name="T31" fmla="*/ 3 h 37"/>
                  <a:gd name="T32" fmla="*/ 20 w 36"/>
                  <a:gd name="T33" fmla="*/ 2 h 37"/>
                  <a:gd name="T34" fmla="*/ 25 w 36"/>
                  <a:gd name="T35" fmla="*/ 2 h 37"/>
                  <a:gd name="T36" fmla="*/ 30 w 36"/>
                  <a:gd name="T37" fmla="*/ 0 h 37"/>
                  <a:gd name="T38" fmla="*/ 32 w 36"/>
                  <a:gd name="T39" fmla="*/ 3 h 37"/>
                  <a:gd name="T40" fmla="*/ 33 w 36"/>
                  <a:gd name="T41" fmla="*/ 7 h 37"/>
                  <a:gd name="T42" fmla="*/ 36 w 36"/>
                  <a:gd name="T43" fmla="*/ 15 h 37"/>
                  <a:gd name="T44" fmla="*/ 33 w 36"/>
                  <a:gd name="T45" fmla="*/ 20 h 37"/>
                  <a:gd name="T46" fmla="*/ 31 w 36"/>
                  <a:gd name="T47" fmla="*/ 24 h 37"/>
                  <a:gd name="T48" fmla="*/ 29 w 36"/>
                  <a:gd name="T49" fmla="*/ 26 h 37"/>
                  <a:gd name="T50" fmla="*/ 29 w 36"/>
                  <a:gd name="T51" fmla="*/ 33 h 37"/>
                  <a:gd name="T52" fmla="*/ 15 w 36"/>
                  <a:gd name="T5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7">
                    <a:moveTo>
                      <a:pt x="15" y="35"/>
                    </a:moveTo>
                    <a:lnTo>
                      <a:pt x="8" y="35"/>
                    </a:lnTo>
                    <a:lnTo>
                      <a:pt x="6" y="35"/>
                    </a:lnTo>
                    <a:lnTo>
                      <a:pt x="2" y="37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1" y="29"/>
                    </a:lnTo>
                    <a:lnTo>
                      <a:pt x="2" y="24"/>
                    </a:lnTo>
                    <a:lnTo>
                      <a:pt x="3" y="20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8" y="12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5" y="3"/>
                    </a:lnTo>
                    <a:lnTo>
                      <a:pt x="20" y="2"/>
                    </a:lnTo>
                    <a:lnTo>
                      <a:pt x="25" y="2"/>
                    </a:lnTo>
                    <a:lnTo>
                      <a:pt x="30" y="0"/>
                    </a:lnTo>
                    <a:lnTo>
                      <a:pt x="32" y="3"/>
                    </a:lnTo>
                    <a:lnTo>
                      <a:pt x="33" y="7"/>
                    </a:lnTo>
                    <a:lnTo>
                      <a:pt x="36" y="15"/>
                    </a:lnTo>
                    <a:lnTo>
                      <a:pt x="33" y="20"/>
                    </a:lnTo>
                    <a:lnTo>
                      <a:pt x="31" y="24"/>
                    </a:lnTo>
                    <a:lnTo>
                      <a:pt x="29" y="26"/>
                    </a:lnTo>
                    <a:lnTo>
                      <a:pt x="29" y="33"/>
                    </a:lnTo>
                    <a:lnTo>
                      <a:pt x="15" y="3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5" name="Figura a mano libera 177"/>
              <p:cNvSpPr>
                <a:spLocks/>
              </p:cNvSpPr>
              <p:nvPr/>
            </p:nvSpPr>
            <p:spPr bwMode="auto">
              <a:xfrm>
                <a:off x="3392488" y="5562600"/>
                <a:ext cx="114300" cy="71438"/>
              </a:xfrm>
              <a:custGeom>
                <a:avLst/>
                <a:gdLst>
                  <a:gd name="T0" fmla="*/ 72 w 72"/>
                  <a:gd name="T1" fmla="*/ 17 h 45"/>
                  <a:gd name="T2" fmla="*/ 67 w 72"/>
                  <a:gd name="T3" fmla="*/ 18 h 45"/>
                  <a:gd name="T4" fmla="*/ 66 w 72"/>
                  <a:gd name="T5" fmla="*/ 22 h 45"/>
                  <a:gd name="T6" fmla="*/ 66 w 72"/>
                  <a:gd name="T7" fmla="*/ 24 h 45"/>
                  <a:gd name="T8" fmla="*/ 58 w 72"/>
                  <a:gd name="T9" fmla="*/ 27 h 45"/>
                  <a:gd name="T10" fmla="*/ 48 w 72"/>
                  <a:gd name="T11" fmla="*/ 30 h 45"/>
                  <a:gd name="T12" fmla="*/ 42 w 72"/>
                  <a:gd name="T13" fmla="*/ 35 h 45"/>
                  <a:gd name="T14" fmla="*/ 39 w 72"/>
                  <a:gd name="T15" fmla="*/ 35 h 45"/>
                  <a:gd name="T16" fmla="*/ 37 w 72"/>
                  <a:gd name="T17" fmla="*/ 35 h 45"/>
                  <a:gd name="T18" fmla="*/ 33 w 72"/>
                  <a:gd name="T19" fmla="*/ 38 h 45"/>
                  <a:gd name="T20" fmla="*/ 28 w 72"/>
                  <a:gd name="T21" fmla="*/ 40 h 45"/>
                  <a:gd name="T22" fmla="*/ 23 w 72"/>
                  <a:gd name="T23" fmla="*/ 40 h 45"/>
                  <a:gd name="T24" fmla="*/ 21 w 72"/>
                  <a:gd name="T25" fmla="*/ 40 h 45"/>
                  <a:gd name="T26" fmla="*/ 20 w 72"/>
                  <a:gd name="T27" fmla="*/ 42 h 45"/>
                  <a:gd name="T28" fmla="*/ 19 w 72"/>
                  <a:gd name="T29" fmla="*/ 42 h 45"/>
                  <a:gd name="T30" fmla="*/ 17 w 72"/>
                  <a:gd name="T31" fmla="*/ 44 h 45"/>
                  <a:gd name="T32" fmla="*/ 14 w 72"/>
                  <a:gd name="T33" fmla="*/ 44 h 45"/>
                  <a:gd name="T34" fmla="*/ 11 w 72"/>
                  <a:gd name="T35" fmla="*/ 45 h 45"/>
                  <a:gd name="T36" fmla="*/ 7 w 72"/>
                  <a:gd name="T37" fmla="*/ 45 h 45"/>
                  <a:gd name="T38" fmla="*/ 5 w 72"/>
                  <a:gd name="T39" fmla="*/ 41 h 45"/>
                  <a:gd name="T40" fmla="*/ 5 w 72"/>
                  <a:gd name="T41" fmla="*/ 36 h 45"/>
                  <a:gd name="T42" fmla="*/ 4 w 72"/>
                  <a:gd name="T43" fmla="*/ 35 h 45"/>
                  <a:gd name="T44" fmla="*/ 3 w 72"/>
                  <a:gd name="T45" fmla="*/ 30 h 45"/>
                  <a:gd name="T46" fmla="*/ 0 w 72"/>
                  <a:gd name="T47" fmla="*/ 27 h 45"/>
                  <a:gd name="T48" fmla="*/ 3 w 72"/>
                  <a:gd name="T49" fmla="*/ 27 h 45"/>
                  <a:gd name="T50" fmla="*/ 2 w 72"/>
                  <a:gd name="T51" fmla="*/ 23 h 45"/>
                  <a:gd name="T52" fmla="*/ 3 w 72"/>
                  <a:gd name="T53" fmla="*/ 22 h 45"/>
                  <a:gd name="T54" fmla="*/ 2 w 72"/>
                  <a:gd name="T55" fmla="*/ 19 h 45"/>
                  <a:gd name="T56" fmla="*/ 5 w 72"/>
                  <a:gd name="T57" fmla="*/ 17 h 45"/>
                  <a:gd name="T58" fmla="*/ 4 w 72"/>
                  <a:gd name="T59" fmla="*/ 13 h 45"/>
                  <a:gd name="T60" fmla="*/ 7 w 72"/>
                  <a:gd name="T61" fmla="*/ 11 h 45"/>
                  <a:gd name="T62" fmla="*/ 9 w 72"/>
                  <a:gd name="T63" fmla="*/ 12 h 45"/>
                  <a:gd name="T64" fmla="*/ 11 w 72"/>
                  <a:gd name="T65" fmla="*/ 12 h 45"/>
                  <a:gd name="T66" fmla="*/ 19 w 72"/>
                  <a:gd name="T67" fmla="*/ 11 h 45"/>
                  <a:gd name="T68" fmla="*/ 20 w 72"/>
                  <a:gd name="T69" fmla="*/ 12 h 45"/>
                  <a:gd name="T70" fmla="*/ 26 w 72"/>
                  <a:gd name="T71" fmla="*/ 13 h 45"/>
                  <a:gd name="T72" fmla="*/ 28 w 72"/>
                  <a:gd name="T73" fmla="*/ 12 h 45"/>
                  <a:gd name="T74" fmla="*/ 31 w 72"/>
                  <a:gd name="T75" fmla="*/ 15 h 45"/>
                  <a:gd name="T76" fmla="*/ 33 w 72"/>
                  <a:gd name="T77" fmla="*/ 13 h 45"/>
                  <a:gd name="T78" fmla="*/ 38 w 72"/>
                  <a:gd name="T79" fmla="*/ 6 h 45"/>
                  <a:gd name="T80" fmla="*/ 45 w 72"/>
                  <a:gd name="T81" fmla="*/ 4 h 45"/>
                  <a:gd name="T82" fmla="*/ 64 w 72"/>
                  <a:gd name="T83" fmla="*/ 0 h 45"/>
                  <a:gd name="T84" fmla="*/ 69 w 72"/>
                  <a:gd name="T85" fmla="*/ 12 h 45"/>
                  <a:gd name="T86" fmla="*/ 72 w 72"/>
                  <a:gd name="T87" fmla="*/ 1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" h="45">
                    <a:moveTo>
                      <a:pt x="72" y="17"/>
                    </a:moveTo>
                    <a:lnTo>
                      <a:pt x="67" y="18"/>
                    </a:lnTo>
                    <a:lnTo>
                      <a:pt x="66" y="22"/>
                    </a:lnTo>
                    <a:lnTo>
                      <a:pt x="66" y="24"/>
                    </a:lnTo>
                    <a:lnTo>
                      <a:pt x="58" y="27"/>
                    </a:lnTo>
                    <a:lnTo>
                      <a:pt x="48" y="30"/>
                    </a:lnTo>
                    <a:lnTo>
                      <a:pt x="42" y="35"/>
                    </a:lnTo>
                    <a:lnTo>
                      <a:pt x="39" y="35"/>
                    </a:lnTo>
                    <a:lnTo>
                      <a:pt x="37" y="35"/>
                    </a:lnTo>
                    <a:lnTo>
                      <a:pt x="33" y="38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1" y="40"/>
                    </a:lnTo>
                    <a:lnTo>
                      <a:pt x="20" y="42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4" y="44"/>
                    </a:lnTo>
                    <a:lnTo>
                      <a:pt x="11" y="45"/>
                    </a:lnTo>
                    <a:lnTo>
                      <a:pt x="7" y="45"/>
                    </a:lnTo>
                    <a:lnTo>
                      <a:pt x="5" y="41"/>
                    </a:lnTo>
                    <a:lnTo>
                      <a:pt x="5" y="36"/>
                    </a:lnTo>
                    <a:lnTo>
                      <a:pt x="4" y="35"/>
                    </a:lnTo>
                    <a:lnTo>
                      <a:pt x="3" y="30"/>
                    </a:lnTo>
                    <a:lnTo>
                      <a:pt x="0" y="27"/>
                    </a:lnTo>
                    <a:lnTo>
                      <a:pt x="3" y="27"/>
                    </a:lnTo>
                    <a:lnTo>
                      <a:pt x="2" y="23"/>
                    </a:lnTo>
                    <a:lnTo>
                      <a:pt x="3" y="22"/>
                    </a:lnTo>
                    <a:lnTo>
                      <a:pt x="2" y="19"/>
                    </a:lnTo>
                    <a:lnTo>
                      <a:pt x="5" y="17"/>
                    </a:lnTo>
                    <a:lnTo>
                      <a:pt x="4" y="13"/>
                    </a:lnTo>
                    <a:lnTo>
                      <a:pt x="7" y="11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9" y="11"/>
                    </a:lnTo>
                    <a:lnTo>
                      <a:pt x="20" y="12"/>
                    </a:lnTo>
                    <a:lnTo>
                      <a:pt x="26" y="13"/>
                    </a:lnTo>
                    <a:lnTo>
                      <a:pt x="28" y="12"/>
                    </a:lnTo>
                    <a:lnTo>
                      <a:pt x="31" y="15"/>
                    </a:lnTo>
                    <a:lnTo>
                      <a:pt x="33" y="13"/>
                    </a:lnTo>
                    <a:lnTo>
                      <a:pt x="38" y="6"/>
                    </a:lnTo>
                    <a:lnTo>
                      <a:pt x="45" y="4"/>
                    </a:lnTo>
                    <a:lnTo>
                      <a:pt x="64" y="0"/>
                    </a:lnTo>
                    <a:lnTo>
                      <a:pt x="69" y="12"/>
                    </a:lnTo>
                    <a:lnTo>
                      <a:pt x="72" y="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6" name="Figura a mano libera 178"/>
              <p:cNvSpPr>
                <a:spLocks noEditPoints="1"/>
              </p:cNvSpPr>
              <p:nvPr/>
            </p:nvSpPr>
            <p:spPr bwMode="auto">
              <a:xfrm>
                <a:off x="3114675" y="6008688"/>
                <a:ext cx="174625" cy="152400"/>
              </a:xfrm>
              <a:custGeom>
                <a:avLst/>
                <a:gdLst>
                  <a:gd name="T0" fmla="*/ 101 w 110"/>
                  <a:gd name="T1" fmla="*/ 54 h 96"/>
                  <a:gd name="T2" fmla="*/ 96 w 110"/>
                  <a:gd name="T3" fmla="*/ 61 h 96"/>
                  <a:gd name="T4" fmla="*/ 85 w 110"/>
                  <a:gd name="T5" fmla="*/ 76 h 96"/>
                  <a:gd name="T6" fmla="*/ 74 w 110"/>
                  <a:gd name="T7" fmla="*/ 84 h 96"/>
                  <a:gd name="T8" fmla="*/ 64 w 110"/>
                  <a:gd name="T9" fmla="*/ 88 h 96"/>
                  <a:gd name="T10" fmla="*/ 60 w 110"/>
                  <a:gd name="T11" fmla="*/ 88 h 96"/>
                  <a:gd name="T12" fmla="*/ 49 w 110"/>
                  <a:gd name="T13" fmla="*/ 88 h 96"/>
                  <a:gd name="T14" fmla="*/ 41 w 110"/>
                  <a:gd name="T15" fmla="*/ 89 h 96"/>
                  <a:gd name="T16" fmla="*/ 29 w 110"/>
                  <a:gd name="T17" fmla="*/ 94 h 96"/>
                  <a:gd name="T18" fmla="*/ 22 w 110"/>
                  <a:gd name="T19" fmla="*/ 96 h 96"/>
                  <a:gd name="T20" fmla="*/ 17 w 110"/>
                  <a:gd name="T21" fmla="*/ 94 h 96"/>
                  <a:gd name="T22" fmla="*/ 14 w 110"/>
                  <a:gd name="T23" fmla="*/ 91 h 96"/>
                  <a:gd name="T24" fmla="*/ 12 w 110"/>
                  <a:gd name="T25" fmla="*/ 84 h 96"/>
                  <a:gd name="T26" fmla="*/ 12 w 110"/>
                  <a:gd name="T27" fmla="*/ 77 h 96"/>
                  <a:gd name="T28" fmla="*/ 8 w 110"/>
                  <a:gd name="T29" fmla="*/ 64 h 96"/>
                  <a:gd name="T30" fmla="*/ 5 w 110"/>
                  <a:gd name="T31" fmla="*/ 58 h 96"/>
                  <a:gd name="T32" fmla="*/ 3 w 110"/>
                  <a:gd name="T33" fmla="*/ 44 h 96"/>
                  <a:gd name="T34" fmla="*/ 6 w 110"/>
                  <a:gd name="T35" fmla="*/ 49 h 96"/>
                  <a:gd name="T36" fmla="*/ 14 w 110"/>
                  <a:gd name="T37" fmla="*/ 51 h 96"/>
                  <a:gd name="T38" fmla="*/ 23 w 110"/>
                  <a:gd name="T39" fmla="*/ 47 h 96"/>
                  <a:gd name="T40" fmla="*/ 26 w 110"/>
                  <a:gd name="T41" fmla="*/ 20 h 96"/>
                  <a:gd name="T42" fmla="*/ 29 w 110"/>
                  <a:gd name="T43" fmla="*/ 32 h 96"/>
                  <a:gd name="T44" fmla="*/ 35 w 110"/>
                  <a:gd name="T45" fmla="*/ 33 h 96"/>
                  <a:gd name="T46" fmla="*/ 41 w 110"/>
                  <a:gd name="T47" fmla="*/ 29 h 96"/>
                  <a:gd name="T48" fmla="*/ 46 w 110"/>
                  <a:gd name="T49" fmla="*/ 22 h 96"/>
                  <a:gd name="T50" fmla="*/ 52 w 110"/>
                  <a:gd name="T51" fmla="*/ 26 h 96"/>
                  <a:gd name="T52" fmla="*/ 62 w 110"/>
                  <a:gd name="T53" fmla="*/ 25 h 96"/>
                  <a:gd name="T54" fmla="*/ 64 w 110"/>
                  <a:gd name="T55" fmla="*/ 19 h 96"/>
                  <a:gd name="T56" fmla="*/ 70 w 110"/>
                  <a:gd name="T57" fmla="*/ 15 h 96"/>
                  <a:gd name="T58" fmla="*/ 78 w 110"/>
                  <a:gd name="T59" fmla="*/ 4 h 96"/>
                  <a:gd name="T60" fmla="*/ 91 w 110"/>
                  <a:gd name="T61" fmla="*/ 0 h 96"/>
                  <a:gd name="T62" fmla="*/ 96 w 110"/>
                  <a:gd name="T63" fmla="*/ 0 h 96"/>
                  <a:gd name="T64" fmla="*/ 103 w 110"/>
                  <a:gd name="T65" fmla="*/ 10 h 96"/>
                  <a:gd name="T66" fmla="*/ 103 w 110"/>
                  <a:gd name="T67" fmla="*/ 25 h 96"/>
                  <a:gd name="T68" fmla="*/ 101 w 110"/>
                  <a:gd name="T69" fmla="*/ 26 h 96"/>
                  <a:gd name="T70" fmla="*/ 98 w 110"/>
                  <a:gd name="T71" fmla="*/ 29 h 96"/>
                  <a:gd name="T72" fmla="*/ 96 w 110"/>
                  <a:gd name="T73" fmla="*/ 33 h 96"/>
                  <a:gd name="T74" fmla="*/ 104 w 110"/>
                  <a:gd name="T75" fmla="*/ 37 h 96"/>
                  <a:gd name="T76" fmla="*/ 110 w 110"/>
                  <a:gd name="T77" fmla="*/ 33 h 96"/>
                  <a:gd name="T78" fmla="*/ 108 w 110"/>
                  <a:gd name="T79" fmla="*/ 45 h 96"/>
                  <a:gd name="T80" fmla="*/ 102 w 110"/>
                  <a:gd name="T81" fmla="*/ 53 h 96"/>
                  <a:gd name="T82" fmla="*/ 81 w 110"/>
                  <a:gd name="T83" fmla="*/ 48 h 96"/>
                  <a:gd name="T84" fmla="*/ 75 w 110"/>
                  <a:gd name="T85" fmla="*/ 53 h 96"/>
                  <a:gd name="T86" fmla="*/ 76 w 110"/>
                  <a:gd name="T87" fmla="*/ 64 h 96"/>
                  <a:gd name="T88" fmla="*/ 80 w 110"/>
                  <a:gd name="T89" fmla="*/ 60 h 96"/>
                  <a:gd name="T90" fmla="*/ 85 w 110"/>
                  <a:gd name="T91" fmla="*/ 56 h 96"/>
                  <a:gd name="T92" fmla="*/ 85 w 110"/>
                  <a:gd name="T93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0" h="96">
                    <a:moveTo>
                      <a:pt x="102" y="53"/>
                    </a:moveTo>
                    <a:lnTo>
                      <a:pt x="101" y="54"/>
                    </a:lnTo>
                    <a:lnTo>
                      <a:pt x="97" y="58"/>
                    </a:lnTo>
                    <a:lnTo>
                      <a:pt x="96" y="61"/>
                    </a:lnTo>
                    <a:lnTo>
                      <a:pt x="92" y="67"/>
                    </a:lnTo>
                    <a:lnTo>
                      <a:pt x="85" y="76"/>
                    </a:lnTo>
                    <a:lnTo>
                      <a:pt x="80" y="80"/>
                    </a:lnTo>
                    <a:lnTo>
                      <a:pt x="74" y="84"/>
                    </a:lnTo>
                    <a:lnTo>
                      <a:pt x="68" y="87"/>
                    </a:lnTo>
                    <a:lnTo>
                      <a:pt x="64" y="88"/>
                    </a:lnTo>
                    <a:lnTo>
                      <a:pt x="63" y="89"/>
                    </a:lnTo>
                    <a:lnTo>
                      <a:pt x="60" y="88"/>
                    </a:lnTo>
                    <a:lnTo>
                      <a:pt x="56" y="90"/>
                    </a:lnTo>
                    <a:lnTo>
                      <a:pt x="49" y="88"/>
                    </a:lnTo>
                    <a:lnTo>
                      <a:pt x="45" y="89"/>
                    </a:lnTo>
                    <a:lnTo>
                      <a:pt x="41" y="89"/>
                    </a:lnTo>
                    <a:lnTo>
                      <a:pt x="35" y="91"/>
                    </a:lnTo>
                    <a:lnTo>
                      <a:pt x="29" y="94"/>
                    </a:lnTo>
                    <a:lnTo>
                      <a:pt x="25" y="96"/>
                    </a:lnTo>
                    <a:lnTo>
                      <a:pt x="22" y="96"/>
                    </a:lnTo>
                    <a:lnTo>
                      <a:pt x="18" y="94"/>
                    </a:lnTo>
                    <a:lnTo>
                      <a:pt x="17" y="94"/>
                    </a:lnTo>
                    <a:lnTo>
                      <a:pt x="14" y="90"/>
                    </a:lnTo>
                    <a:lnTo>
                      <a:pt x="14" y="91"/>
                    </a:lnTo>
                    <a:lnTo>
                      <a:pt x="12" y="89"/>
                    </a:lnTo>
                    <a:lnTo>
                      <a:pt x="12" y="84"/>
                    </a:lnTo>
                    <a:lnTo>
                      <a:pt x="10" y="79"/>
                    </a:lnTo>
                    <a:lnTo>
                      <a:pt x="12" y="77"/>
                    </a:lnTo>
                    <a:lnTo>
                      <a:pt x="12" y="71"/>
                    </a:lnTo>
                    <a:lnTo>
                      <a:pt x="8" y="64"/>
                    </a:lnTo>
                    <a:lnTo>
                      <a:pt x="5" y="58"/>
                    </a:lnTo>
                    <a:lnTo>
                      <a:pt x="5" y="58"/>
                    </a:lnTo>
                    <a:lnTo>
                      <a:pt x="0" y="48"/>
                    </a:lnTo>
                    <a:lnTo>
                      <a:pt x="3" y="44"/>
                    </a:lnTo>
                    <a:lnTo>
                      <a:pt x="6" y="45"/>
                    </a:lnTo>
                    <a:lnTo>
                      <a:pt x="6" y="49"/>
                    </a:lnTo>
                    <a:lnTo>
                      <a:pt x="10" y="49"/>
                    </a:lnTo>
                    <a:lnTo>
                      <a:pt x="14" y="51"/>
                    </a:lnTo>
                    <a:lnTo>
                      <a:pt x="17" y="50"/>
                    </a:lnTo>
                    <a:lnTo>
                      <a:pt x="23" y="47"/>
                    </a:lnTo>
                    <a:lnTo>
                      <a:pt x="23" y="19"/>
                    </a:lnTo>
                    <a:lnTo>
                      <a:pt x="26" y="20"/>
                    </a:lnTo>
                    <a:lnTo>
                      <a:pt x="29" y="27"/>
                    </a:lnTo>
                    <a:lnTo>
                      <a:pt x="29" y="32"/>
                    </a:lnTo>
                    <a:lnTo>
                      <a:pt x="31" y="35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6" y="22"/>
                    </a:lnTo>
                    <a:lnTo>
                      <a:pt x="50" y="24"/>
                    </a:lnTo>
                    <a:lnTo>
                      <a:pt x="52" y="26"/>
                    </a:lnTo>
                    <a:lnTo>
                      <a:pt x="58" y="26"/>
                    </a:lnTo>
                    <a:lnTo>
                      <a:pt x="62" y="25"/>
                    </a:lnTo>
                    <a:lnTo>
                      <a:pt x="63" y="22"/>
                    </a:lnTo>
                    <a:lnTo>
                      <a:pt x="64" y="19"/>
                    </a:lnTo>
                    <a:lnTo>
                      <a:pt x="68" y="18"/>
                    </a:lnTo>
                    <a:lnTo>
                      <a:pt x="70" y="15"/>
                    </a:lnTo>
                    <a:lnTo>
                      <a:pt x="72" y="10"/>
                    </a:lnTo>
                    <a:lnTo>
                      <a:pt x="78" y="4"/>
                    </a:lnTo>
                    <a:lnTo>
                      <a:pt x="87" y="0"/>
                    </a:lnTo>
                    <a:lnTo>
                      <a:pt x="91" y="0"/>
                    </a:lnTo>
                    <a:lnTo>
                      <a:pt x="93" y="1"/>
                    </a:lnTo>
                    <a:lnTo>
                      <a:pt x="96" y="0"/>
                    </a:lnTo>
                    <a:lnTo>
                      <a:pt x="99" y="1"/>
                    </a:lnTo>
                    <a:lnTo>
                      <a:pt x="103" y="10"/>
                    </a:lnTo>
                    <a:lnTo>
                      <a:pt x="104" y="16"/>
                    </a:lnTo>
                    <a:lnTo>
                      <a:pt x="103" y="25"/>
                    </a:lnTo>
                    <a:lnTo>
                      <a:pt x="104" y="27"/>
                    </a:lnTo>
                    <a:lnTo>
                      <a:pt x="101" y="26"/>
                    </a:lnTo>
                    <a:lnTo>
                      <a:pt x="98" y="26"/>
                    </a:lnTo>
                    <a:lnTo>
                      <a:pt x="98" y="29"/>
                    </a:lnTo>
                    <a:lnTo>
                      <a:pt x="96" y="31"/>
                    </a:lnTo>
                    <a:lnTo>
                      <a:pt x="96" y="33"/>
                    </a:lnTo>
                    <a:lnTo>
                      <a:pt x="101" y="38"/>
                    </a:lnTo>
                    <a:lnTo>
                      <a:pt x="104" y="37"/>
                    </a:lnTo>
                    <a:lnTo>
                      <a:pt x="105" y="33"/>
                    </a:lnTo>
                    <a:lnTo>
                      <a:pt x="110" y="33"/>
                    </a:lnTo>
                    <a:lnTo>
                      <a:pt x="109" y="39"/>
                    </a:lnTo>
                    <a:lnTo>
                      <a:pt x="108" y="45"/>
                    </a:lnTo>
                    <a:lnTo>
                      <a:pt x="107" y="49"/>
                    </a:lnTo>
                    <a:lnTo>
                      <a:pt x="102" y="53"/>
                    </a:lnTo>
                    <a:close/>
                    <a:moveTo>
                      <a:pt x="85" y="50"/>
                    </a:moveTo>
                    <a:lnTo>
                      <a:pt x="81" y="48"/>
                    </a:lnTo>
                    <a:lnTo>
                      <a:pt x="79" y="49"/>
                    </a:lnTo>
                    <a:lnTo>
                      <a:pt x="75" y="53"/>
                    </a:lnTo>
                    <a:lnTo>
                      <a:pt x="72" y="58"/>
                    </a:lnTo>
                    <a:lnTo>
                      <a:pt x="76" y="64"/>
                    </a:lnTo>
                    <a:lnTo>
                      <a:pt x="79" y="62"/>
                    </a:lnTo>
                    <a:lnTo>
                      <a:pt x="80" y="60"/>
                    </a:lnTo>
                    <a:lnTo>
                      <a:pt x="84" y="59"/>
                    </a:lnTo>
                    <a:lnTo>
                      <a:pt x="85" y="56"/>
                    </a:lnTo>
                    <a:lnTo>
                      <a:pt x="87" y="53"/>
                    </a:lnTo>
                    <a:lnTo>
                      <a:pt x="85" y="5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7" name="Figura a mano libera 179"/>
              <p:cNvSpPr>
                <a:spLocks/>
              </p:cNvSpPr>
              <p:nvPr/>
            </p:nvSpPr>
            <p:spPr bwMode="auto">
              <a:xfrm>
                <a:off x="3173413" y="5856288"/>
                <a:ext cx="123825" cy="106363"/>
              </a:xfrm>
              <a:custGeom>
                <a:avLst/>
                <a:gdLst>
                  <a:gd name="T0" fmla="*/ 73 w 78"/>
                  <a:gd name="T1" fmla="*/ 6 h 67"/>
                  <a:gd name="T2" fmla="*/ 76 w 78"/>
                  <a:gd name="T3" fmla="*/ 10 h 67"/>
                  <a:gd name="T4" fmla="*/ 78 w 78"/>
                  <a:gd name="T5" fmla="*/ 15 h 67"/>
                  <a:gd name="T6" fmla="*/ 77 w 78"/>
                  <a:gd name="T7" fmla="*/ 17 h 67"/>
                  <a:gd name="T8" fmla="*/ 76 w 78"/>
                  <a:gd name="T9" fmla="*/ 23 h 67"/>
                  <a:gd name="T10" fmla="*/ 77 w 78"/>
                  <a:gd name="T11" fmla="*/ 28 h 67"/>
                  <a:gd name="T12" fmla="*/ 74 w 78"/>
                  <a:gd name="T13" fmla="*/ 30 h 67"/>
                  <a:gd name="T14" fmla="*/ 72 w 78"/>
                  <a:gd name="T15" fmla="*/ 36 h 67"/>
                  <a:gd name="T16" fmla="*/ 76 w 78"/>
                  <a:gd name="T17" fmla="*/ 39 h 67"/>
                  <a:gd name="T18" fmla="*/ 55 w 78"/>
                  <a:gd name="T19" fmla="*/ 45 h 67"/>
                  <a:gd name="T20" fmla="*/ 56 w 78"/>
                  <a:gd name="T21" fmla="*/ 50 h 67"/>
                  <a:gd name="T22" fmla="*/ 52 w 78"/>
                  <a:gd name="T23" fmla="*/ 50 h 67"/>
                  <a:gd name="T24" fmla="*/ 48 w 78"/>
                  <a:gd name="T25" fmla="*/ 53 h 67"/>
                  <a:gd name="T26" fmla="*/ 47 w 78"/>
                  <a:gd name="T27" fmla="*/ 56 h 67"/>
                  <a:gd name="T28" fmla="*/ 44 w 78"/>
                  <a:gd name="T29" fmla="*/ 56 h 67"/>
                  <a:gd name="T30" fmla="*/ 38 w 78"/>
                  <a:gd name="T31" fmla="*/ 62 h 67"/>
                  <a:gd name="T32" fmla="*/ 35 w 78"/>
                  <a:gd name="T33" fmla="*/ 67 h 67"/>
                  <a:gd name="T34" fmla="*/ 32 w 78"/>
                  <a:gd name="T35" fmla="*/ 67 h 67"/>
                  <a:gd name="T36" fmla="*/ 30 w 78"/>
                  <a:gd name="T37" fmla="*/ 65 h 67"/>
                  <a:gd name="T38" fmla="*/ 23 w 78"/>
                  <a:gd name="T39" fmla="*/ 65 h 67"/>
                  <a:gd name="T40" fmla="*/ 21 w 78"/>
                  <a:gd name="T41" fmla="*/ 64 h 67"/>
                  <a:gd name="T42" fmla="*/ 21 w 78"/>
                  <a:gd name="T43" fmla="*/ 64 h 67"/>
                  <a:gd name="T44" fmla="*/ 19 w 78"/>
                  <a:gd name="T45" fmla="*/ 62 h 67"/>
                  <a:gd name="T46" fmla="*/ 14 w 78"/>
                  <a:gd name="T47" fmla="*/ 62 h 67"/>
                  <a:gd name="T48" fmla="*/ 9 w 78"/>
                  <a:gd name="T49" fmla="*/ 63 h 67"/>
                  <a:gd name="T50" fmla="*/ 4 w 78"/>
                  <a:gd name="T51" fmla="*/ 59 h 67"/>
                  <a:gd name="T52" fmla="*/ 0 w 78"/>
                  <a:gd name="T53" fmla="*/ 53 h 67"/>
                  <a:gd name="T54" fmla="*/ 1 w 78"/>
                  <a:gd name="T55" fmla="*/ 31 h 67"/>
                  <a:gd name="T56" fmla="*/ 14 w 78"/>
                  <a:gd name="T57" fmla="*/ 31 h 67"/>
                  <a:gd name="T58" fmla="*/ 14 w 78"/>
                  <a:gd name="T59" fmla="*/ 29 h 67"/>
                  <a:gd name="T60" fmla="*/ 15 w 78"/>
                  <a:gd name="T61" fmla="*/ 27 h 67"/>
                  <a:gd name="T62" fmla="*/ 14 w 78"/>
                  <a:gd name="T63" fmla="*/ 23 h 67"/>
                  <a:gd name="T64" fmla="*/ 14 w 78"/>
                  <a:gd name="T65" fmla="*/ 19 h 67"/>
                  <a:gd name="T66" fmla="*/ 14 w 78"/>
                  <a:gd name="T67" fmla="*/ 18 h 67"/>
                  <a:gd name="T68" fmla="*/ 16 w 78"/>
                  <a:gd name="T69" fmla="*/ 18 h 67"/>
                  <a:gd name="T70" fmla="*/ 16 w 78"/>
                  <a:gd name="T71" fmla="*/ 21 h 67"/>
                  <a:gd name="T72" fmla="*/ 20 w 78"/>
                  <a:gd name="T73" fmla="*/ 19 h 67"/>
                  <a:gd name="T74" fmla="*/ 24 w 78"/>
                  <a:gd name="T75" fmla="*/ 21 h 67"/>
                  <a:gd name="T76" fmla="*/ 26 w 78"/>
                  <a:gd name="T77" fmla="*/ 24 h 67"/>
                  <a:gd name="T78" fmla="*/ 31 w 78"/>
                  <a:gd name="T79" fmla="*/ 24 h 67"/>
                  <a:gd name="T80" fmla="*/ 36 w 78"/>
                  <a:gd name="T81" fmla="*/ 23 h 67"/>
                  <a:gd name="T82" fmla="*/ 37 w 78"/>
                  <a:gd name="T83" fmla="*/ 25 h 67"/>
                  <a:gd name="T84" fmla="*/ 42 w 78"/>
                  <a:gd name="T85" fmla="*/ 27 h 67"/>
                  <a:gd name="T86" fmla="*/ 44 w 78"/>
                  <a:gd name="T87" fmla="*/ 30 h 67"/>
                  <a:gd name="T88" fmla="*/ 48 w 78"/>
                  <a:gd name="T89" fmla="*/ 34 h 67"/>
                  <a:gd name="T90" fmla="*/ 53 w 78"/>
                  <a:gd name="T91" fmla="*/ 34 h 67"/>
                  <a:gd name="T92" fmla="*/ 52 w 78"/>
                  <a:gd name="T93" fmla="*/ 27 h 67"/>
                  <a:gd name="T94" fmla="*/ 50 w 78"/>
                  <a:gd name="T95" fmla="*/ 28 h 67"/>
                  <a:gd name="T96" fmla="*/ 45 w 78"/>
                  <a:gd name="T97" fmla="*/ 25 h 67"/>
                  <a:gd name="T98" fmla="*/ 43 w 78"/>
                  <a:gd name="T99" fmla="*/ 24 h 67"/>
                  <a:gd name="T100" fmla="*/ 44 w 78"/>
                  <a:gd name="T101" fmla="*/ 17 h 67"/>
                  <a:gd name="T102" fmla="*/ 45 w 78"/>
                  <a:gd name="T103" fmla="*/ 9 h 67"/>
                  <a:gd name="T104" fmla="*/ 44 w 78"/>
                  <a:gd name="T105" fmla="*/ 6 h 67"/>
                  <a:gd name="T106" fmla="*/ 45 w 78"/>
                  <a:gd name="T107" fmla="*/ 1 h 67"/>
                  <a:gd name="T108" fmla="*/ 48 w 78"/>
                  <a:gd name="T109" fmla="*/ 1 h 67"/>
                  <a:gd name="T110" fmla="*/ 56 w 78"/>
                  <a:gd name="T111" fmla="*/ 0 h 67"/>
                  <a:gd name="T112" fmla="*/ 60 w 78"/>
                  <a:gd name="T113" fmla="*/ 0 h 67"/>
                  <a:gd name="T114" fmla="*/ 62 w 78"/>
                  <a:gd name="T115" fmla="*/ 2 h 67"/>
                  <a:gd name="T116" fmla="*/ 65 w 78"/>
                  <a:gd name="T117" fmla="*/ 4 h 67"/>
                  <a:gd name="T118" fmla="*/ 70 w 78"/>
                  <a:gd name="T119" fmla="*/ 5 h 67"/>
                  <a:gd name="T120" fmla="*/ 73 w 78"/>
                  <a:gd name="T121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8" h="67">
                    <a:moveTo>
                      <a:pt x="73" y="6"/>
                    </a:moveTo>
                    <a:lnTo>
                      <a:pt x="76" y="10"/>
                    </a:lnTo>
                    <a:lnTo>
                      <a:pt x="78" y="15"/>
                    </a:lnTo>
                    <a:lnTo>
                      <a:pt x="77" y="17"/>
                    </a:lnTo>
                    <a:lnTo>
                      <a:pt x="76" y="23"/>
                    </a:lnTo>
                    <a:lnTo>
                      <a:pt x="77" y="28"/>
                    </a:lnTo>
                    <a:lnTo>
                      <a:pt x="74" y="30"/>
                    </a:lnTo>
                    <a:lnTo>
                      <a:pt x="72" y="36"/>
                    </a:lnTo>
                    <a:lnTo>
                      <a:pt x="76" y="39"/>
                    </a:lnTo>
                    <a:lnTo>
                      <a:pt x="55" y="45"/>
                    </a:lnTo>
                    <a:lnTo>
                      <a:pt x="56" y="50"/>
                    </a:lnTo>
                    <a:lnTo>
                      <a:pt x="52" y="50"/>
                    </a:lnTo>
                    <a:lnTo>
                      <a:pt x="48" y="53"/>
                    </a:lnTo>
                    <a:lnTo>
                      <a:pt x="47" y="56"/>
                    </a:lnTo>
                    <a:lnTo>
                      <a:pt x="44" y="56"/>
                    </a:lnTo>
                    <a:lnTo>
                      <a:pt x="38" y="62"/>
                    </a:lnTo>
                    <a:lnTo>
                      <a:pt x="35" y="67"/>
                    </a:lnTo>
                    <a:lnTo>
                      <a:pt x="32" y="67"/>
                    </a:lnTo>
                    <a:lnTo>
                      <a:pt x="30" y="65"/>
                    </a:lnTo>
                    <a:lnTo>
                      <a:pt x="23" y="65"/>
                    </a:lnTo>
                    <a:lnTo>
                      <a:pt x="21" y="64"/>
                    </a:lnTo>
                    <a:lnTo>
                      <a:pt x="21" y="64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9" y="63"/>
                    </a:lnTo>
                    <a:lnTo>
                      <a:pt x="4" y="59"/>
                    </a:lnTo>
                    <a:lnTo>
                      <a:pt x="0" y="53"/>
                    </a:lnTo>
                    <a:lnTo>
                      <a:pt x="1" y="31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7"/>
                    </a:lnTo>
                    <a:lnTo>
                      <a:pt x="14" y="23"/>
                    </a:lnTo>
                    <a:lnTo>
                      <a:pt x="14" y="19"/>
                    </a:lnTo>
                    <a:lnTo>
                      <a:pt x="14" y="18"/>
                    </a:lnTo>
                    <a:lnTo>
                      <a:pt x="16" y="18"/>
                    </a:lnTo>
                    <a:lnTo>
                      <a:pt x="16" y="21"/>
                    </a:lnTo>
                    <a:lnTo>
                      <a:pt x="20" y="19"/>
                    </a:lnTo>
                    <a:lnTo>
                      <a:pt x="24" y="21"/>
                    </a:lnTo>
                    <a:lnTo>
                      <a:pt x="26" y="24"/>
                    </a:lnTo>
                    <a:lnTo>
                      <a:pt x="31" y="24"/>
                    </a:lnTo>
                    <a:lnTo>
                      <a:pt x="36" y="23"/>
                    </a:lnTo>
                    <a:lnTo>
                      <a:pt x="37" y="25"/>
                    </a:lnTo>
                    <a:lnTo>
                      <a:pt x="42" y="27"/>
                    </a:lnTo>
                    <a:lnTo>
                      <a:pt x="44" y="30"/>
                    </a:lnTo>
                    <a:lnTo>
                      <a:pt x="48" y="34"/>
                    </a:lnTo>
                    <a:lnTo>
                      <a:pt x="53" y="34"/>
                    </a:lnTo>
                    <a:lnTo>
                      <a:pt x="52" y="27"/>
                    </a:lnTo>
                    <a:lnTo>
                      <a:pt x="50" y="28"/>
                    </a:lnTo>
                    <a:lnTo>
                      <a:pt x="45" y="25"/>
                    </a:lnTo>
                    <a:lnTo>
                      <a:pt x="43" y="24"/>
                    </a:lnTo>
                    <a:lnTo>
                      <a:pt x="44" y="17"/>
                    </a:lnTo>
                    <a:lnTo>
                      <a:pt x="45" y="9"/>
                    </a:lnTo>
                    <a:lnTo>
                      <a:pt x="44" y="6"/>
                    </a:lnTo>
                    <a:lnTo>
                      <a:pt x="45" y="1"/>
                    </a:lnTo>
                    <a:lnTo>
                      <a:pt x="48" y="1"/>
                    </a:lnTo>
                    <a:lnTo>
                      <a:pt x="56" y="0"/>
                    </a:lnTo>
                    <a:lnTo>
                      <a:pt x="60" y="0"/>
                    </a:lnTo>
                    <a:lnTo>
                      <a:pt x="62" y="2"/>
                    </a:lnTo>
                    <a:lnTo>
                      <a:pt x="65" y="4"/>
                    </a:lnTo>
                    <a:lnTo>
                      <a:pt x="70" y="5"/>
                    </a:lnTo>
                    <a:lnTo>
                      <a:pt x="73" y="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8" name="Figura a mano libera 180"/>
              <p:cNvSpPr>
                <a:spLocks/>
              </p:cNvSpPr>
              <p:nvPr/>
            </p:nvSpPr>
            <p:spPr bwMode="auto">
              <a:xfrm>
                <a:off x="3209925" y="5935663"/>
                <a:ext cx="79375" cy="74613"/>
              </a:xfrm>
              <a:custGeom>
                <a:avLst/>
                <a:gdLst>
                  <a:gd name="T0" fmla="*/ 39 w 50"/>
                  <a:gd name="T1" fmla="*/ 47 h 47"/>
                  <a:gd name="T2" fmla="*/ 36 w 50"/>
                  <a:gd name="T3" fmla="*/ 46 h 47"/>
                  <a:gd name="T4" fmla="*/ 33 w 50"/>
                  <a:gd name="T5" fmla="*/ 47 h 47"/>
                  <a:gd name="T6" fmla="*/ 31 w 50"/>
                  <a:gd name="T7" fmla="*/ 46 h 47"/>
                  <a:gd name="T8" fmla="*/ 27 w 50"/>
                  <a:gd name="T9" fmla="*/ 46 h 47"/>
                  <a:gd name="T10" fmla="*/ 24 w 50"/>
                  <a:gd name="T11" fmla="*/ 42 h 47"/>
                  <a:gd name="T12" fmla="*/ 19 w 50"/>
                  <a:gd name="T13" fmla="*/ 41 h 47"/>
                  <a:gd name="T14" fmla="*/ 16 w 50"/>
                  <a:gd name="T15" fmla="*/ 37 h 47"/>
                  <a:gd name="T16" fmla="*/ 16 w 50"/>
                  <a:gd name="T17" fmla="*/ 35 h 47"/>
                  <a:gd name="T18" fmla="*/ 13 w 50"/>
                  <a:gd name="T19" fmla="*/ 33 h 47"/>
                  <a:gd name="T20" fmla="*/ 6 w 50"/>
                  <a:gd name="T21" fmla="*/ 26 h 47"/>
                  <a:gd name="T22" fmla="*/ 3 w 50"/>
                  <a:gd name="T23" fmla="*/ 21 h 47"/>
                  <a:gd name="T24" fmla="*/ 2 w 50"/>
                  <a:gd name="T25" fmla="*/ 20 h 47"/>
                  <a:gd name="T26" fmla="*/ 0 w 50"/>
                  <a:gd name="T27" fmla="*/ 15 h 47"/>
                  <a:gd name="T28" fmla="*/ 7 w 50"/>
                  <a:gd name="T29" fmla="*/ 15 h 47"/>
                  <a:gd name="T30" fmla="*/ 9 w 50"/>
                  <a:gd name="T31" fmla="*/ 17 h 47"/>
                  <a:gd name="T32" fmla="*/ 12 w 50"/>
                  <a:gd name="T33" fmla="*/ 17 h 47"/>
                  <a:gd name="T34" fmla="*/ 15 w 50"/>
                  <a:gd name="T35" fmla="*/ 12 h 47"/>
                  <a:gd name="T36" fmla="*/ 21 w 50"/>
                  <a:gd name="T37" fmla="*/ 6 h 47"/>
                  <a:gd name="T38" fmla="*/ 24 w 50"/>
                  <a:gd name="T39" fmla="*/ 6 h 47"/>
                  <a:gd name="T40" fmla="*/ 25 w 50"/>
                  <a:gd name="T41" fmla="*/ 3 h 47"/>
                  <a:gd name="T42" fmla="*/ 29 w 50"/>
                  <a:gd name="T43" fmla="*/ 0 h 47"/>
                  <a:gd name="T44" fmla="*/ 33 w 50"/>
                  <a:gd name="T45" fmla="*/ 0 h 47"/>
                  <a:gd name="T46" fmla="*/ 33 w 50"/>
                  <a:gd name="T47" fmla="*/ 2 h 47"/>
                  <a:gd name="T48" fmla="*/ 39 w 50"/>
                  <a:gd name="T49" fmla="*/ 2 h 47"/>
                  <a:gd name="T50" fmla="*/ 43 w 50"/>
                  <a:gd name="T51" fmla="*/ 3 h 47"/>
                  <a:gd name="T52" fmla="*/ 44 w 50"/>
                  <a:gd name="T53" fmla="*/ 4 h 47"/>
                  <a:gd name="T54" fmla="*/ 47 w 50"/>
                  <a:gd name="T55" fmla="*/ 6 h 47"/>
                  <a:gd name="T56" fmla="*/ 50 w 50"/>
                  <a:gd name="T57" fmla="*/ 8 h 47"/>
                  <a:gd name="T58" fmla="*/ 50 w 50"/>
                  <a:gd name="T59" fmla="*/ 17 h 47"/>
                  <a:gd name="T60" fmla="*/ 49 w 50"/>
                  <a:gd name="T61" fmla="*/ 21 h 47"/>
                  <a:gd name="T62" fmla="*/ 49 w 50"/>
                  <a:gd name="T63" fmla="*/ 26 h 47"/>
                  <a:gd name="T64" fmla="*/ 50 w 50"/>
                  <a:gd name="T65" fmla="*/ 29 h 47"/>
                  <a:gd name="T66" fmla="*/ 49 w 50"/>
                  <a:gd name="T67" fmla="*/ 32 h 47"/>
                  <a:gd name="T68" fmla="*/ 48 w 50"/>
                  <a:gd name="T69" fmla="*/ 33 h 47"/>
                  <a:gd name="T70" fmla="*/ 47 w 50"/>
                  <a:gd name="T71" fmla="*/ 38 h 47"/>
                  <a:gd name="T72" fmla="*/ 39 w 50"/>
                  <a:gd name="T7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47">
                    <a:moveTo>
                      <a:pt x="39" y="47"/>
                    </a:moveTo>
                    <a:lnTo>
                      <a:pt x="36" y="46"/>
                    </a:lnTo>
                    <a:lnTo>
                      <a:pt x="33" y="47"/>
                    </a:lnTo>
                    <a:lnTo>
                      <a:pt x="31" y="46"/>
                    </a:lnTo>
                    <a:lnTo>
                      <a:pt x="27" y="46"/>
                    </a:lnTo>
                    <a:lnTo>
                      <a:pt x="24" y="42"/>
                    </a:lnTo>
                    <a:lnTo>
                      <a:pt x="19" y="41"/>
                    </a:lnTo>
                    <a:lnTo>
                      <a:pt x="16" y="37"/>
                    </a:lnTo>
                    <a:lnTo>
                      <a:pt x="16" y="35"/>
                    </a:lnTo>
                    <a:lnTo>
                      <a:pt x="13" y="33"/>
                    </a:lnTo>
                    <a:lnTo>
                      <a:pt x="6" y="26"/>
                    </a:lnTo>
                    <a:lnTo>
                      <a:pt x="3" y="21"/>
                    </a:lnTo>
                    <a:lnTo>
                      <a:pt x="2" y="20"/>
                    </a:lnTo>
                    <a:lnTo>
                      <a:pt x="0" y="15"/>
                    </a:lnTo>
                    <a:lnTo>
                      <a:pt x="7" y="15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2"/>
                    </a:lnTo>
                    <a:lnTo>
                      <a:pt x="21" y="6"/>
                    </a:lnTo>
                    <a:lnTo>
                      <a:pt x="24" y="6"/>
                    </a:lnTo>
                    <a:lnTo>
                      <a:pt x="25" y="3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3" y="2"/>
                    </a:lnTo>
                    <a:lnTo>
                      <a:pt x="39" y="2"/>
                    </a:lnTo>
                    <a:lnTo>
                      <a:pt x="43" y="3"/>
                    </a:lnTo>
                    <a:lnTo>
                      <a:pt x="44" y="4"/>
                    </a:lnTo>
                    <a:lnTo>
                      <a:pt x="47" y="6"/>
                    </a:lnTo>
                    <a:lnTo>
                      <a:pt x="50" y="8"/>
                    </a:lnTo>
                    <a:lnTo>
                      <a:pt x="50" y="17"/>
                    </a:lnTo>
                    <a:lnTo>
                      <a:pt x="49" y="21"/>
                    </a:lnTo>
                    <a:lnTo>
                      <a:pt x="49" y="26"/>
                    </a:lnTo>
                    <a:lnTo>
                      <a:pt x="50" y="29"/>
                    </a:lnTo>
                    <a:lnTo>
                      <a:pt x="49" y="32"/>
                    </a:lnTo>
                    <a:lnTo>
                      <a:pt x="48" y="33"/>
                    </a:lnTo>
                    <a:lnTo>
                      <a:pt x="47" y="38"/>
                    </a:lnTo>
                    <a:lnTo>
                      <a:pt x="39" y="4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cxnSp>
        <p:nvCxnSpPr>
          <p:cNvPr id="229" name="Connettore diritto 2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68114" y="4157187"/>
            <a:ext cx="0" cy="2090075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a gomito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9" idx="19"/>
          </p:cNvCxnSpPr>
          <p:nvPr/>
        </p:nvCxnSpPr>
        <p:spPr>
          <a:xfrm flipV="1">
            <a:off x="1871595" y="4515221"/>
            <a:ext cx="4261343" cy="744383"/>
          </a:xfrm>
          <a:prstGeom prst="bentConnector3">
            <a:avLst>
              <a:gd name="adj1" fmla="val 8843"/>
            </a:avLst>
          </a:prstGeom>
          <a:ln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ttore a gomito 1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1" idx="13"/>
          </p:cNvCxnSpPr>
          <p:nvPr/>
        </p:nvCxnSpPr>
        <p:spPr>
          <a:xfrm flipV="1">
            <a:off x="3064692" y="5216322"/>
            <a:ext cx="3068246" cy="391268"/>
          </a:xfrm>
          <a:prstGeom prst="bentConnector3">
            <a:avLst>
              <a:gd name="adj1" fmla="val 9450"/>
            </a:avLst>
          </a:prstGeom>
          <a:ln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ttore a gomito 20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0"/>
          </p:cNvCxnSpPr>
          <p:nvPr/>
        </p:nvCxnSpPr>
        <p:spPr>
          <a:xfrm flipV="1">
            <a:off x="4155438" y="5931882"/>
            <a:ext cx="1974415" cy="52936"/>
          </a:xfrm>
          <a:prstGeom prst="bentConnector3">
            <a:avLst>
              <a:gd name="adj1" fmla="val 6724"/>
            </a:avLst>
          </a:prstGeom>
          <a:ln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e 242" descr="Questa è un'icona che simboleggia la località geografica."/>
          <p:cNvSpPr/>
          <p:nvPr/>
        </p:nvSpPr>
        <p:spPr>
          <a:xfrm>
            <a:off x="6042973" y="4422217"/>
            <a:ext cx="193593" cy="193593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44" name="Ovale 2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2973" y="5130474"/>
            <a:ext cx="193593" cy="193593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45" name="Ovale 2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2973" y="5838731"/>
            <a:ext cx="193593" cy="193593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aphicFrame>
        <p:nvGraphicFramePr>
          <p:cNvPr id="230" name="Grafico 229" descr="Questo è un grafico. "/>
          <p:cNvGraphicFramePr/>
          <p:nvPr>
            <p:extLst>
              <p:ext uri="{D42A27DB-BD31-4B8C-83A1-F6EECF244321}">
                <p14:modId xmlns:p14="http://schemas.microsoft.com/office/powerpoint/2010/main" val="166985121"/>
              </p:ext>
            </p:extLst>
          </p:nvPr>
        </p:nvGraphicFramePr>
        <p:xfrm>
          <a:off x="6593685" y="4046584"/>
          <a:ext cx="4986140" cy="2361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uppo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72282" y="4268642"/>
            <a:ext cx="499689" cy="499687"/>
            <a:chOff x="6592808" y="4268642"/>
            <a:chExt cx="499689" cy="499687"/>
          </a:xfrm>
        </p:grpSpPr>
        <p:sp>
          <p:nvSpPr>
            <p:cNvPr id="220" name="Ovale 219"/>
            <p:cNvSpPr/>
            <p:nvPr/>
          </p:nvSpPr>
          <p:spPr>
            <a:xfrm>
              <a:off x="6592808" y="4268642"/>
              <a:ext cx="499689" cy="499687"/>
            </a:xfrm>
            <a:prstGeom prst="ellipse">
              <a:avLst/>
            </a:prstGeom>
            <a:solidFill>
              <a:srgbClr val="30353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236" name="Gruppo 235"/>
            <p:cNvGrpSpPr/>
            <p:nvPr/>
          </p:nvGrpSpPr>
          <p:grpSpPr>
            <a:xfrm>
              <a:off x="6764352" y="4410488"/>
              <a:ext cx="156601" cy="215995"/>
              <a:chOff x="6673850" y="4457700"/>
              <a:chExt cx="603250" cy="857250"/>
            </a:xfrm>
          </p:grpSpPr>
          <p:sp>
            <p:nvSpPr>
              <p:cNvPr id="240" name="Figura a mano libera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41" name="Figura a mano libera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5" name="Grupp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67897" y="4975580"/>
            <a:ext cx="499689" cy="499687"/>
            <a:chOff x="6592808" y="4975580"/>
            <a:chExt cx="499689" cy="499687"/>
          </a:xfrm>
        </p:grpSpPr>
        <p:sp>
          <p:nvSpPr>
            <p:cNvPr id="221" name="Ovale 220"/>
            <p:cNvSpPr/>
            <p:nvPr/>
          </p:nvSpPr>
          <p:spPr>
            <a:xfrm>
              <a:off x="6592808" y="4975580"/>
              <a:ext cx="499689" cy="499687"/>
            </a:xfrm>
            <a:prstGeom prst="ellipse">
              <a:avLst/>
            </a:prstGeom>
            <a:solidFill>
              <a:srgbClr val="66718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247" name="Gruppo 246"/>
            <p:cNvGrpSpPr/>
            <p:nvPr/>
          </p:nvGrpSpPr>
          <p:grpSpPr>
            <a:xfrm>
              <a:off x="6763568" y="5116346"/>
              <a:ext cx="158168" cy="218155"/>
              <a:chOff x="6673850" y="4457700"/>
              <a:chExt cx="603250" cy="857250"/>
            </a:xfrm>
          </p:grpSpPr>
          <p:sp>
            <p:nvSpPr>
              <p:cNvPr id="248" name="Figura a mano libera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49" name="Figura a mano libera 189" descr="Questa è un'icona che simboleggia la località geografica.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28" name="Gruppo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67897" y="5674846"/>
            <a:ext cx="499689" cy="499687"/>
            <a:chOff x="6592808" y="5674846"/>
            <a:chExt cx="499689" cy="499687"/>
          </a:xfrm>
        </p:grpSpPr>
        <p:sp>
          <p:nvSpPr>
            <p:cNvPr id="222" name="Ovale 221" descr="Questa è un'icona che simboleggia la località geografica."/>
            <p:cNvSpPr/>
            <p:nvPr/>
          </p:nvSpPr>
          <p:spPr>
            <a:xfrm>
              <a:off x="6592808" y="5674846"/>
              <a:ext cx="499689" cy="499687"/>
            </a:xfrm>
            <a:prstGeom prst="ellipse">
              <a:avLst/>
            </a:prstGeom>
            <a:solidFill>
              <a:srgbClr val="98A3AD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252" name="Gruppo 251"/>
            <p:cNvGrpSpPr/>
            <p:nvPr/>
          </p:nvGrpSpPr>
          <p:grpSpPr>
            <a:xfrm>
              <a:off x="6763568" y="5815612"/>
              <a:ext cx="158168" cy="218155"/>
              <a:chOff x="6673850" y="4457700"/>
              <a:chExt cx="603250" cy="857250"/>
            </a:xfrm>
          </p:grpSpPr>
          <p:sp>
            <p:nvSpPr>
              <p:cNvPr id="253" name="Figura a mano libera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54" name="Figura a mano libera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215" name="Casella di testo 214">
            <a:extLst>
              <a:ext uri="{FF2B5EF4-FFF2-40B4-BE49-F238E27FC236}">
                <a16:creationId xmlns:a16="http://schemas.microsoft.com/office/drawing/2014/main" id="{C4CB2807-C74A-41A8-931C-9C6AF92E9AE8}"/>
              </a:ext>
            </a:extLst>
          </p:cNvPr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40" name="Titolo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8</a:t>
            </a:r>
          </a:p>
        </p:txBody>
      </p:sp>
    </p:spTree>
    <p:extLst>
      <p:ext uri="{BB962C8B-B14F-4D97-AF65-F5344CB8AC3E}">
        <p14:creationId xmlns:p14="http://schemas.microsoft.com/office/powerpoint/2010/main" val="122175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e 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43776" y="2225546"/>
            <a:ext cx="2367224" cy="2367218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4" name="Rettangolo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40290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4" name="Ovale 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29561" y="2611330"/>
            <a:ext cx="1595654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0" name="Gruppo 9" descr="Questa è un icona di un trofeo."/>
          <p:cNvGrpSpPr/>
          <p:nvPr/>
        </p:nvGrpSpPr>
        <p:grpSpPr>
          <a:xfrm>
            <a:off x="10299340" y="3107235"/>
            <a:ext cx="656095" cy="761376"/>
            <a:chOff x="-1892703" y="1944681"/>
            <a:chExt cx="3284538" cy="3811588"/>
          </a:xfrm>
        </p:grpSpPr>
        <p:sp>
          <p:nvSpPr>
            <p:cNvPr id="8" name="Figura a mano libera 5"/>
            <p:cNvSpPr>
              <a:spLocks noEditPoints="1"/>
            </p:cNvSpPr>
            <p:nvPr/>
          </p:nvSpPr>
          <p:spPr bwMode="auto">
            <a:xfrm>
              <a:off x="-1892703" y="1944681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6"/>
            <p:cNvSpPr>
              <a:spLocks noEditPoints="1"/>
            </p:cNvSpPr>
            <p:nvPr/>
          </p:nvSpPr>
          <p:spPr bwMode="auto">
            <a:xfrm>
              <a:off x="-795744" y="2462202"/>
              <a:ext cx="1090612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cxnSp>
        <p:nvCxnSpPr>
          <p:cNvPr id="67" name="Connettore diritto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29776" y="3596184"/>
            <a:ext cx="0" cy="705734"/>
          </a:xfrm>
          <a:prstGeom prst="line">
            <a:avLst/>
          </a:prstGeom>
          <a:ln w="19050">
            <a:solidFill>
              <a:srgbClr val="43CD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 di testo 69"/>
          <p:cNvSpPr txBox="1"/>
          <p:nvPr/>
        </p:nvSpPr>
        <p:spPr>
          <a:xfrm>
            <a:off x="6954113" y="472181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a </a:t>
            </a:r>
            <a:r>
              <a:rPr lang="it-IT" sz="1400" dirty="0" err="1"/>
              <a:t>convallis</a:t>
            </a:r>
            <a:r>
              <a:rPr lang="it-IT" sz="1400" dirty="0"/>
              <a:t> </a:t>
            </a:r>
            <a:r>
              <a:rPr lang="it-IT" sz="1400" dirty="0" err="1"/>
              <a:t>placerat</a:t>
            </a:r>
            <a:r>
              <a:rPr lang="it-IT" sz="1400" dirty="0"/>
              <a:t>. </a:t>
            </a:r>
            <a:endParaRPr lang="it-IT" sz="1400" dirty="0">
              <a:solidFill>
                <a:srgbClr val="30353F"/>
              </a:solidFill>
            </a:endParaRPr>
          </a:p>
        </p:txBody>
      </p:sp>
      <p:sp>
        <p:nvSpPr>
          <p:cNvPr id="71" name="Casella di testo 70"/>
          <p:cNvSpPr txBox="1"/>
          <p:nvPr/>
        </p:nvSpPr>
        <p:spPr>
          <a:xfrm>
            <a:off x="7147676" y="4412356"/>
            <a:ext cx="17642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43CDD9"/>
                </a:solidFill>
              </a:rPr>
              <a:t>REDDITO IN AUMENTO</a:t>
            </a:r>
          </a:p>
        </p:txBody>
      </p:sp>
      <p:sp>
        <p:nvSpPr>
          <p:cNvPr id="73" name="Ovale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4576" y="3174046"/>
            <a:ext cx="630400" cy="630398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2" name="Casella di testo 71"/>
          <p:cNvSpPr txBox="1"/>
          <p:nvPr/>
        </p:nvSpPr>
        <p:spPr>
          <a:xfrm>
            <a:off x="7858255" y="2851413"/>
            <a:ext cx="3430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43CDD9"/>
                </a:solidFill>
              </a:rPr>
              <a:t>2019</a:t>
            </a:r>
          </a:p>
        </p:txBody>
      </p:sp>
      <p:grpSp>
        <p:nvGrpSpPr>
          <p:cNvPr id="81" name="Gruppo 80" descr="Questa è un icona di un calendario. "/>
          <p:cNvGrpSpPr/>
          <p:nvPr/>
        </p:nvGrpSpPr>
        <p:grpSpPr>
          <a:xfrm>
            <a:off x="7899148" y="3370123"/>
            <a:ext cx="261254" cy="261255"/>
            <a:chOff x="8208963" y="3762375"/>
            <a:chExt cx="306387" cy="306388"/>
          </a:xfrm>
        </p:grpSpPr>
        <p:sp>
          <p:nvSpPr>
            <p:cNvPr id="82" name="Figura a mano libera 27"/>
            <p:cNvSpPr>
              <a:spLocks/>
            </p:cNvSpPr>
            <p:nvPr/>
          </p:nvSpPr>
          <p:spPr bwMode="auto">
            <a:xfrm>
              <a:off x="8424863" y="3943350"/>
              <a:ext cx="53975" cy="53975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3" name="Figura a mano libera 28"/>
            <p:cNvSpPr>
              <a:spLocks/>
            </p:cNvSpPr>
            <p:nvPr/>
          </p:nvSpPr>
          <p:spPr bwMode="auto">
            <a:xfrm>
              <a:off x="8245475" y="3925888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4" name="Figura a mano libera 29"/>
            <p:cNvSpPr>
              <a:spLocks/>
            </p:cNvSpPr>
            <p:nvPr/>
          </p:nvSpPr>
          <p:spPr bwMode="auto">
            <a:xfrm>
              <a:off x="8245475" y="3979863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5" name="Figura a mano libera 30"/>
            <p:cNvSpPr>
              <a:spLocks noEditPoints="1"/>
            </p:cNvSpPr>
            <p:nvPr/>
          </p:nvSpPr>
          <p:spPr bwMode="auto">
            <a:xfrm>
              <a:off x="8208963" y="3762375"/>
              <a:ext cx="306387" cy="306388"/>
            </a:xfrm>
            <a:custGeom>
              <a:avLst/>
              <a:gdLst>
                <a:gd name="T0" fmla="*/ 1808 w 2048"/>
                <a:gd name="T1" fmla="*/ 240 h 2048"/>
                <a:gd name="T2" fmla="*/ 1628 w 2048"/>
                <a:gd name="T3" fmla="*/ 0 h 2048"/>
                <a:gd name="T4" fmla="*/ 1448 w 2048"/>
                <a:gd name="T5" fmla="*/ 240 h 2048"/>
                <a:gd name="T6" fmla="*/ 1208 w 2048"/>
                <a:gd name="T7" fmla="*/ 180 h 2048"/>
                <a:gd name="T8" fmla="*/ 848 w 2048"/>
                <a:gd name="T9" fmla="*/ 180 h 2048"/>
                <a:gd name="T10" fmla="*/ 600 w 2048"/>
                <a:gd name="T11" fmla="*/ 240 h 2048"/>
                <a:gd name="T12" fmla="*/ 420 w 2048"/>
                <a:gd name="T13" fmla="*/ 0 h 2048"/>
                <a:gd name="T14" fmla="*/ 240 w 2048"/>
                <a:gd name="T15" fmla="*/ 240 h 2048"/>
                <a:gd name="T16" fmla="*/ 0 w 2048"/>
                <a:gd name="T17" fmla="*/ 420 h 2048"/>
                <a:gd name="T18" fmla="*/ 180 w 2048"/>
                <a:gd name="T19" fmla="*/ 1928 h 2048"/>
                <a:gd name="T20" fmla="*/ 1508 w 2048"/>
                <a:gd name="T21" fmla="*/ 2048 h 2048"/>
                <a:gd name="T22" fmla="*/ 2048 w 2048"/>
                <a:gd name="T23" fmla="*/ 420 h 2048"/>
                <a:gd name="T24" fmla="*/ 1568 w 2048"/>
                <a:gd name="T25" fmla="*/ 180 h 2048"/>
                <a:gd name="T26" fmla="*/ 1688 w 2048"/>
                <a:gd name="T27" fmla="*/ 180 h 2048"/>
                <a:gd name="T28" fmla="*/ 1628 w 2048"/>
                <a:gd name="T29" fmla="*/ 480 h 2048"/>
                <a:gd name="T30" fmla="*/ 1568 w 2048"/>
                <a:gd name="T31" fmla="*/ 180 h 2048"/>
                <a:gd name="T32" fmla="*/ 968 w 2048"/>
                <a:gd name="T33" fmla="*/ 300 h 2048"/>
                <a:gd name="T34" fmla="*/ 968 w 2048"/>
                <a:gd name="T35" fmla="*/ 180 h 2048"/>
                <a:gd name="T36" fmla="*/ 1088 w 2048"/>
                <a:gd name="T37" fmla="*/ 180 h 2048"/>
                <a:gd name="T38" fmla="*/ 1028 w 2048"/>
                <a:gd name="T39" fmla="*/ 480 h 2048"/>
                <a:gd name="T40" fmla="*/ 968 w 2048"/>
                <a:gd name="T41" fmla="*/ 300 h 2048"/>
                <a:gd name="T42" fmla="*/ 420 w 2048"/>
                <a:gd name="T43" fmla="*/ 120 h 2048"/>
                <a:gd name="T44" fmla="*/ 480 w 2048"/>
                <a:gd name="T45" fmla="*/ 420 h 2048"/>
                <a:gd name="T46" fmla="*/ 360 w 2048"/>
                <a:gd name="T47" fmla="*/ 420 h 2048"/>
                <a:gd name="T48" fmla="*/ 1508 w 2048"/>
                <a:gd name="T49" fmla="*/ 1928 h 2048"/>
                <a:gd name="T50" fmla="*/ 1508 w 2048"/>
                <a:gd name="T51" fmla="*/ 1088 h 2048"/>
                <a:gd name="T52" fmla="*/ 1508 w 2048"/>
                <a:gd name="T53" fmla="*/ 1928 h 2048"/>
                <a:gd name="T54" fmla="*/ 1508 w 2048"/>
                <a:gd name="T55" fmla="*/ 968 h 2048"/>
                <a:gd name="T56" fmla="*/ 1148 w 2048"/>
                <a:gd name="T57" fmla="*/ 1088 h 2048"/>
                <a:gd name="T58" fmla="*/ 848 w 2048"/>
                <a:gd name="T59" fmla="*/ 1148 h 2048"/>
                <a:gd name="T60" fmla="*/ 1059 w 2048"/>
                <a:gd name="T61" fmla="*/ 1208 h 2048"/>
                <a:gd name="T62" fmla="*/ 908 w 2048"/>
                <a:gd name="T63" fmla="*/ 1448 h 2048"/>
                <a:gd name="T64" fmla="*/ 908 w 2048"/>
                <a:gd name="T65" fmla="*/ 1568 h 2048"/>
                <a:gd name="T66" fmla="*/ 1059 w 2048"/>
                <a:gd name="T67" fmla="*/ 1808 h 2048"/>
                <a:gd name="T68" fmla="*/ 120 w 2048"/>
                <a:gd name="T69" fmla="*/ 1748 h 2048"/>
                <a:gd name="T70" fmla="*/ 1928 w 2048"/>
                <a:gd name="T71" fmla="*/ 848 h 2048"/>
                <a:gd name="T72" fmla="*/ 1928 w 2048"/>
                <a:gd name="T73" fmla="*/ 728 h 2048"/>
                <a:gd name="T74" fmla="*/ 120 w 2048"/>
                <a:gd name="T75" fmla="*/ 420 h 2048"/>
                <a:gd name="T76" fmla="*/ 240 w 2048"/>
                <a:gd name="T77" fmla="*/ 360 h 2048"/>
                <a:gd name="T78" fmla="*/ 420 w 2048"/>
                <a:gd name="T79" fmla="*/ 600 h 2048"/>
                <a:gd name="T80" fmla="*/ 600 w 2048"/>
                <a:gd name="T81" fmla="*/ 360 h 2048"/>
                <a:gd name="T82" fmla="*/ 848 w 2048"/>
                <a:gd name="T83" fmla="*/ 420 h 2048"/>
                <a:gd name="T84" fmla="*/ 1208 w 2048"/>
                <a:gd name="T85" fmla="*/ 420 h 2048"/>
                <a:gd name="T86" fmla="*/ 1448 w 2048"/>
                <a:gd name="T87" fmla="*/ 360 h 2048"/>
                <a:gd name="T88" fmla="*/ 1628 w 2048"/>
                <a:gd name="T89" fmla="*/ 600 h 2048"/>
                <a:gd name="T90" fmla="*/ 1808 w 2048"/>
                <a:gd name="T91" fmla="*/ 360 h 2048"/>
                <a:gd name="T92" fmla="*/ 1928 w 2048"/>
                <a:gd name="T93" fmla="*/ 42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48" h="2048">
                  <a:moveTo>
                    <a:pt x="1868" y="240"/>
                  </a:moveTo>
                  <a:cubicBezTo>
                    <a:pt x="1808" y="240"/>
                    <a:pt x="1808" y="240"/>
                    <a:pt x="1808" y="240"/>
                  </a:cubicBezTo>
                  <a:cubicBezTo>
                    <a:pt x="1808" y="180"/>
                    <a:pt x="1808" y="180"/>
                    <a:pt x="1808" y="180"/>
                  </a:cubicBezTo>
                  <a:cubicBezTo>
                    <a:pt x="1808" y="81"/>
                    <a:pt x="1727" y="0"/>
                    <a:pt x="1628" y="0"/>
                  </a:cubicBezTo>
                  <a:cubicBezTo>
                    <a:pt x="1529" y="0"/>
                    <a:pt x="1448" y="81"/>
                    <a:pt x="1448" y="180"/>
                  </a:cubicBezTo>
                  <a:cubicBezTo>
                    <a:pt x="1448" y="240"/>
                    <a:pt x="1448" y="240"/>
                    <a:pt x="1448" y="240"/>
                  </a:cubicBezTo>
                  <a:cubicBezTo>
                    <a:pt x="1208" y="240"/>
                    <a:pt x="1208" y="240"/>
                    <a:pt x="1208" y="240"/>
                  </a:cubicBezTo>
                  <a:cubicBezTo>
                    <a:pt x="1208" y="180"/>
                    <a:pt x="1208" y="180"/>
                    <a:pt x="1208" y="180"/>
                  </a:cubicBezTo>
                  <a:cubicBezTo>
                    <a:pt x="1208" y="81"/>
                    <a:pt x="1127" y="0"/>
                    <a:pt x="1028" y="0"/>
                  </a:cubicBezTo>
                  <a:cubicBezTo>
                    <a:pt x="929" y="0"/>
                    <a:pt x="848" y="81"/>
                    <a:pt x="848" y="180"/>
                  </a:cubicBezTo>
                  <a:cubicBezTo>
                    <a:pt x="848" y="240"/>
                    <a:pt x="848" y="240"/>
                    <a:pt x="848" y="240"/>
                  </a:cubicBezTo>
                  <a:cubicBezTo>
                    <a:pt x="600" y="240"/>
                    <a:pt x="600" y="240"/>
                    <a:pt x="600" y="240"/>
                  </a:cubicBezTo>
                  <a:cubicBezTo>
                    <a:pt x="600" y="180"/>
                    <a:pt x="600" y="180"/>
                    <a:pt x="600" y="180"/>
                  </a:cubicBezTo>
                  <a:cubicBezTo>
                    <a:pt x="600" y="81"/>
                    <a:pt x="519" y="0"/>
                    <a:pt x="420" y="0"/>
                  </a:cubicBezTo>
                  <a:cubicBezTo>
                    <a:pt x="321" y="0"/>
                    <a:pt x="240" y="81"/>
                    <a:pt x="240" y="18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180" y="240"/>
                    <a:pt x="180" y="240"/>
                    <a:pt x="180" y="240"/>
                  </a:cubicBezTo>
                  <a:cubicBezTo>
                    <a:pt x="81" y="240"/>
                    <a:pt x="0" y="321"/>
                    <a:pt x="0" y="420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847"/>
                    <a:pt x="81" y="1928"/>
                    <a:pt x="180" y="1928"/>
                  </a:cubicBezTo>
                  <a:cubicBezTo>
                    <a:pt x="1169" y="1928"/>
                    <a:pt x="1169" y="1928"/>
                    <a:pt x="1169" y="1928"/>
                  </a:cubicBezTo>
                  <a:cubicBezTo>
                    <a:pt x="1262" y="2003"/>
                    <a:pt x="1380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420"/>
                    <a:pt x="2048" y="420"/>
                    <a:pt x="2048" y="420"/>
                  </a:cubicBezTo>
                  <a:cubicBezTo>
                    <a:pt x="2048" y="321"/>
                    <a:pt x="1967" y="240"/>
                    <a:pt x="1868" y="240"/>
                  </a:cubicBezTo>
                  <a:close/>
                  <a:moveTo>
                    <a:pt x="1568" y="180"/>
                  </a:moveTo>
                  <a:cubicBezTo>
                    <a:pt x="1568" y="147"/>
                    <a:pt x="1595" y="120"/>
                    <a:pt x="1628" y="120"/>
                  </a:cubicBezTo>
                  <a:cubicBezTo>
                    <a:pt x="1661" y="120"/>
                    <a:pt x="1688" y="147"/>
                    <a:pt x="1688" y="180"/>
                  </a:cubicBezTo>
                  <a:cubicBezTo>
                    <a:pt x="1688" y="420"/>
                    <a:pt x="1688" y="420"/>
                    <a:pt x="1688" y="420"/>
                  </a:cubicBezTo>
                  <a:cubicBezTo>
                    <a:pt x="1688" y="453"/>
                    <a:pt x="1661" y="480"/>
                    <a:pt x="1628" y="480"/>
                  </a:cubicBezTo>
                  <a:cubicBezTo>
                    <a:pt x="1595" y="480"/>
                    <a:pt x="1568" y="453"/>
                    <a:pt x="1568" y="420"/>
                  </a:cubicBezTo>
                  <a:lnTo>
                    <a:pt x="1568" y="180"/>
                  </a:lnTo>
                  <a:close/>
                  <a:moveTo>
                    <a:pt x="968" y="300"/>
                  </a:moveTo>
                  <a:cubicBezTo>
                    <a:pt x="968" y="300"/>
                    <a:pt x="968" y="300"/>
                    <a:pt x="968" y="300"/>
                  </a:cubicBezTo>
                  <a:cubicBezTo>
                    <a:pt x="968" y="300"/>
                    <a:pt x="968" y="300"/>
                    <a:pt x="968" y="300"/>
                  </a:cubicBezTo>
                  <a:cubicBezTo>
                    <a:pt x="968" y="180"/>
                    <a:pt x="968" y="180"/>
                    <a:pt x="968" y="180"/>
                  </a:cubicBezTo>
                  <a:cubicBezTo>
                    <a:pt x="968" y="147"/>
                    <a:pt x="995" y="120"/>
                    <a:pt x="1028" y="120"/>
                  </a:cubicBezTo>
                  <a:cubicBezTo>
                    <a:pt x="1061" y="120"/>
                    <a:pt x="1088" y="147"/>
                    <a:pt x="1088" y="180"/>
                  </a:cubicBezTo>
                  <a:cubicBezTo>
                    <a:pt x="1088" y="420"/>
                    <a:pt x="1088" y="420"/>
                    <a:pt x="1088" y="420"/>
                  </a:cubicBezTo>
                  <a:cubicBezTo>
                    <a:pt x="1088" y="453"/>
                    <a:pt x="1061" y="480"/>
                    <a:pt x="1028" y="480"/>
                  </a:cubicBezTo>
                  <a:cubicBezTo>
                    <a:pt x="995" y="480"/>
                    <a:pt x="968" y="453"/>
                    <a:pt x="968" y="420"/>
                  </a:cubicBezTo>
                  <a:lnTo>
                    <a:pt x="968" y="300"/>
                  </a:lnTo>
                  <a:close/>
                  <a:moveTo>
                    <a:pt x="360" y="180"/>
                  </a:moveTo>
                  <a:cubicBezTo>
                    <a:pt x="360" y="147"/>
                    <a:pt x="387" y="120"/>
                    <a:pt x="420" y="120"/>
                  </a:cubicBezTo>
                  <a:cubicBezTo>
                    <a:pt x="453" y="120"/>
                    <a:pt x="480" y="147"/>
                    <a:pt x="480" y="180"/>
                  </a:cubicBezTo>
                  <a:cubicBezTo>
                    <a:pt x="480" y="420"/>
                    <a:pt x="480" y="420"/>
                    <a:pt x="480" y="420"/>
                  </a:cubicBezTo>
                  <a:cubicBezTo>
                    <a:pt x="480" y="453"/>
                    <a:pt x="453" y="480"/>
                    <a:pt x="420" y="480"/>
                  </a:cubicBezTo>
                  <a:cubicBezTo>
                    <a:pt x="387" y="480"/>
                    <a:pt x="360" y="453"/>
                    <a:pt x="360" y="420"/>
                  </a:cubicBezTo>
                  <a:lnTo>
                    <a:pt x="360" y="180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  <a:moveTo>
                    <a:pt x="1928" y="1169"/>
                  </a:moveTo>
                  <a:cubicBezTo>
                    <a:pt x="1829" y="1046"/>
                    <a:pt x="1677" y="968"/>
                    <a:pt x="1508" y="968"/>
                  </a:cubicBezTo>
                  <a:cubicBezTo>
                    <a:pt x="1378" y="968"/>
                    <a:pt x="1259" y="1014"/>
                    <a:pt x="1166" y="1091"/>
                  </a:cubicBezTo>
                  <a:cubicBezTo>
                    <a:pt x="1160" y="1089"/>
                    <a:pt x="1154" y="1088"/>
                    <a:pt x="1148" y="1088"/>
                  </a:cubicBezTo>
                  <a:cubicBezTo>
                    <a:pt x="908" y="1088"/>
                    <a:pt x="908" y="1088"/>
                    <a:pt x="908" y="1088"/>
                  </a:cubicBezTo>
                  <a:cubicBezTo>
                    <a:pt x="875" y="1088"/>
                    <a:pt x="848" y="1115"/>
                    <a:pt x="848" y="1148"/>
                  </a:cubicBezTo>
                  <a:cubicBezTo>
                    <a:pt x="848" y="1181"/>
                    <a:pt x="875" y="1208"/>
                    <a:pt x="908" y="1208"/>
                  </a:cubicBezTo>
                  <a:cubicBezTo>
                    <a:pt x="1059" y="1208"/>
                    <a:pt x="1059" y="1208"/>
                    <a:pt x="1059" y="1208"/>
                  </a:cubicBezTo>
                  <a:cubicBezTo>
                    <a:pt x="1012" y="1278"/>
                    <a:pt x="981" y="1360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81" y="1656"/>
                    <a:pt x="1012" y="1738"/>
                    <a:pt x="1059" y="1808"/>
                  </a:cubicBezTo>
                  <a:cubicBezTo>
                    <a:pt x="180" y="1808"/>
                    <a:pt x="180" y="1808"/>
                    <a:pt x="180" y="1808"/>
                  </a:cubicBezTo>
                  <a:cubicBezTo>
                    <a:pt x="147" y="1808"/>
                    <a:pt x="120" y="1781"/>
                    <a:pt x="120" y="1748"/>
                  </a:cubicBezTo>
                  <a:cubicBezTo>
                    <a:pt x="120" y="848"/>
                    <a:pt x="120" y="848"/>
                    <a:pt x="120" y="848"/>
                  </a:cubicBezTo>
                  <a:cubicBezTo>
                    <a:pt x="1928" y="848"/>
                    <a:pt x="1928" y="848"/>
                    <a:pt x="1928" y="848"/>
                  </a:cubicBezTo>
                  <a:lnTo>
                    <a:pt x="1928" y="1169"/>
                  </a:lnTo>
                  <a:close/>
                  <a:moveTo>
                    <a:pt x="1928" y="728"/>
                  </a:moveTo>
                  <a:cubicBezTo>
                    <a:pt x="120" y="728"/>
                    <a:pt x="120" y="728"/>
                    <a:pt x="120" y="728"/>
                  </a:cubicBezTo>
                  <a:cubicBezTo>
                    <a:pt x="120" y="420"/>
                    <a:pt x="120" y="420"/>
                    <a:pt x="120" y="420"/>
                  </a:cubicBezTo>
                  <a:cubicBezTo>
                    <a:pt x="120" y="387"/>
                    <a:pt x="147" y="360"/>
                    <a:pt x="180" y="36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240" y="420"/>
                    <a:pt x="240" y="420"/>
                    <a:pt x="240" y="420"/>
                  </a:cubicBezTo>
                  <a:cubicBezTo>
                    <a:pt x="240" y="519"/>
                    <a:pt x="321" y="600"/>
                    <a:pt x="420" y="600"/>
                  </a:cubicBezTo>
                  <a:cubicBezTo>
                    <a:pt x="519" y="600"/>
                    <a:pt x="600" y="519"/>
                    <a:pt x="600" y="420"/>
                  </a:cubicBezTo>
                  <a:cubicBezTo>
                    <a:pt x="600" y="360"/>
                    <a:pt x="600" y="360"/>
                    <a:pt x="600" y="360"/>
                  </a:cubicBezTo>
                  <a:cubicBezTo>
                    <a:pt x="848" y="360"/>
                    <a:pt x="848" y="360"/>
                    <a:pt x="848" y="360"/>
                  </a:cubicBezTo>
                  <a:cubicBezTo>
                    <a:pt x="848" y="420"/>
                    <a:pt x="848" y="420"/>
                    <a:pt x="848" y="420"/>
                  </a:cubicBezTo>
                  <a:cubicBezTo>
                    <a:pt x="848" y="519"/>
                    <a:pt x="929" y="600"/>
                    <a:pt x="1028" y="600"/>
                  </a:cubicBezTo>
                  <a:cubicBezTo>
                    <a:pt x="1127" y="600"/>
                    <a:pt x="1208" y="519"/>
                    <a:pt x="1208" y="420"/>
                  </a:cubicBezTo>
                  <a:cubicBezTo>
                    <a:pt x="1208" y="360"/>
                    <a:pt x="1208" y="360"/>
                    <a:pt x="1208" y="360"/>
                  </a:cubicBezTo>
                  <a:cubicBezTo>
                    <a:pt x="1448" y="360"/>
                    <a:pt x="1448" y="360"/>
                    <a:pt x="1448" y="360"/>
                  </a:cubicBezTo>
                  <a:cubicBezTo>
                    <a:pt x="1448" y="420"/>
                    <a:pt x="1448" y="420"/>
                    <a:pt x="1448" y="420"/>
                  </a:cubicBezTo>
                  <a:cubicBezTo>
                    <a:pt x="1448" y="519"/>
                    <a:pt x="1529" y="600"/>
                    <a:pt x="1628" y="600"/>
                  </a:cubicBezTo>
                  <a:cubicBezTo>
                    <a:pt x="1727" y="600"/>
                    <a:pt x="1808" y="519"/>
                    <a:pt x="1808" y="420"/>
                  </a:cubicBezTo>
                  <a:cubicBezTo>
                    <a:pt x="1808" y="360"/>
                    <a:pt x="1808" y="360"/>
                    <a:pt x="1808" y="360"/>
                  </a:cubicBezTo>
                  <a:cubicBezTo>
                    <a:pt x="1868" y="360"/>
                    <a:pt x="1868" y="360"/>
                    <a:pt x="1868" y="360"/>
                  </a:cubicBezTo>
                  <a:cubicBezTo>
                    <a:pt x="1901" y="360"/>
                    <a:pt x="1928" y="387"/>
                    <a:pt x="1928" y="420"/>
                  </a:cubicBezTo>
                  <a:lnTo>
                    <a:pt x="1928" y="7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2" name="Casella di testo 31"/>
          <p:cNvSpPr txBox="1"/>
          <p:nvPr/>
        </p:nvSpPr>
        <p:spPr>
          <a:xfrm>
            <a:off x="49268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a </a:t>
            </a:r>
            <a:r>
              <a:rPr lang="it-IT" sz="1400" dirty="0" err="1"/>
              <a:t>convallis</a:t>
            </a:r>
            <a:r>
              <a:rPr lang="it-IT" sz="1400" dirty="0"/>
              <a:t> </a:t>
            </a:r>
            <a:r>
              <a:rPr lang="it-IT" sz="1400" dirty="0" err="1"/>
              <a:t>placerat</a:t>
            </a:r>
            <a:r>
              <a:rPr lang="it-IT" sz="1400" dirty="0"/>
              <a:t>. </a:t>
            </a:r>
            <a:endParaRPr lang="it-IT" sz="1400" dirty="0">
              <a:solidFill>
                <a:srgbClr val="30353F"/>
              </a:solidFill>
            </a:endParaRPr>
          </a:p>
        </p:txBody>
      </p:sp>
      <p:cxnSp>
        <p:nvCxnSpPr>
          <p:cNvPr id="29" name="Connettore diritto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68345" y="2679815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e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3145" y="3126479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3" name="Casella di testo 32"/>
          <p:cNvSpPr txBox="1"/>
          <p:nvPr/>
        </p:nvSpPr>
        <p:spPr>
          <a:xfrm>
            <a:off x="1396824" y="3966191"/>
            <a:ext cx="3430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30353F"/>
                </a:solidFill>
              </a:rPr>
              <a:t>2016</a:t>
            </a:r>
          </a:p>
        </p:txBody>
      </p:sp>
      <p:sp>
        <p:nvSpPr>
          <p:cNvPr id="51" name="Casella di testo 50"/>
          <p:cNvSpPr txBox="1"/>
          <p:nvPr/>
        </p:nvSpPr>
        <p:spPr>
          <a:xfrm>
            <a:off x="1083437" y="1489851"/>
            <a:ext cx="96981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30353F"/>
                </a:solidFill>
              </a:rPr>
              <a:t>ISTITUZIONE</a:t>
            </a:r>
          </a:p>
        </p:txBody>
      </p:sp>
      <p:grpSp>
        <p:nvGrpSpPr>
          <p:cNvPr id="88" name="Gruppo 87" descr="Questa è un icona di un orologio."/>
          <p:cNvGrpSpPr/>
          <p:nvPr/>
        </p:nvGrpSpPr>
        <p:grpSpPr>
          <a:xfrm>
            <a:off x="1413524" y="3286857"/>
            <a:ext cx="309642" cy="309642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89" name="Figura a mano libera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0" name="Figura a mano libera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cxnSp>
        <p:nvCxnSpPr>
          <p:cNvPr id="66" name="Connettore diritto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22155" y="3596184"/>
            <a:ext cx="0" cy="705734"/>
          </a:xfrm>
          <a:prstGeom prst="line">
            <a:avLst/>
          </a:prstGeom>
          <a:ln w="19050"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 di testo 56"/>
          <p:cNvSpPr txBox="1"/>
          <p:nvPr/>
        </p:nvSpPr>
        <p:spPr>
          <a:xfrm>
            <a:off x="2646492" y="472181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a </a:t>
            </a:r>
            <a:r>
              <a:rPr lang="it-IT" sz="1400" dirty="0" err="1"/>
              <a:t>convallis</a:t>
            </a:r>
            <a:r>
              <a:rPr lang="it-IT" sz="1400" dirty="0"/>
              <a:t> </a:t>
            </a:r>
            <a:r>
              <a:rPr lang="it-IT" sz="1400" dirty="0" err="1"/>
              <a:t>placerat</a:t>
            </a:r>
            <a:r>
              <a:rPr lang="it-IT" sz="1400" dirty="0"/>
              <a:t>. </a:t>
            </a:r>
            <a:endParaRPr lang="it-IT" sz="1400" dirty="0">
              <a:solidFill>
                <a:srgbClr val="30353F"/>
              </a:solidFill>
            </a:endParaRPr>
          </a:p>
        </p:txBody>
      </p:sp>
      <p:sp>
        <p:nvSpPr>
          <p:cNvPr id="60" name="Ova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6955" y="3174046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8" name="Casella di testo 57"/>
          <p:cNvSpPr txBox="1"/>
          <p:nvPr/>
        </p:nvSpPr>
        <p:spPr>
          <a:xfrm>
            <a:off x="2941973" y="4412356"/>
            <a:ext cx="156036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667181"/>
                </a:solidFill>
              </a:rPr>
              <a:t>PERFEZIONAMENTO</a:t>
            </a:r>
          </a:p>
        </p:txBody>
      </p:sp>
      <p:sp>
        <p:nvSpPr>
          <p:cNvPr id="64" name="Casella di testo 63"/>
          <p:cNvSpPr txBox="1"/>
          <p:nvPr/>
        </p:nvSpPr>
        <p:spPr>
          <a:xfrm>
            <a:off x="3552237" y="2851412"/>
            <a:ext cx="33983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667181"/>
                </a:solidFill>
              </a:rPr>
              <a:t>2017</a:t>
            </a:r>
          </a:p>
        </p:txBody>
      </p:sp>
      <p:grpSp>
        <p:nvGrpSpPr>
          <p:cNvPr id="93" name="Gruppo 92" descr="Questa è un'icona di tre persone e di un orologio."/>
          <p:cNvGrpSpPr/>
          <p:nvPr/>
        </p:nvGrpSpPr>
        <p:grpSpPr>
          <a:xfrm>
            <a:off x="3542796" y="3309887"/>
            <a:ext cx="358718" cy="358717"/>
            <a:chOff x="3613150" y="3706813"/>
            <a:chExt cx="420688" cy="420687"/>
          </a:xfrm>
        </p:grpSpPr>
        <p:sp>
          <p:nvSpPr>
            <p:cNvPr id="94" name="Figura a mano libera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5" name="Figura a mano libera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6" name="Figura a mano libera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cxnSp>
        <p:nvCxnSpPr>
          <p:cNvPr id="65" name="Connettore diritto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75965" y="2679815"/>
            <a:ext cx="0" cy="705734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 di testo 62"/>
          <p:cNvSpPr txBox="1"/>
          <p:nvPr/>
        </p:nvSpPr>
        <p:spPr>
          <a:xfrm>
            <a:off x="5704444" y="3966191"/>
            <a:ext cx="3430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98A3AD"/>
                </a:solidFill>
              </a:rPr>
              <a:t>2018</a:t>
            </a:r>
          </a:p>
        </p:txBody>
      </p:sp>
      <p:sp>
        <p:nvSpPr>
          <p:cNvPr id="69" name="Ovale 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765" y="3174046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1" name="Casella di testo 60"/>
          <p:cNvSpPr txBox="1"/>
          <p:nvPr/>
        </p:nvSpPr>
        <p:spPr>
          <a:xfrm>
            <a:off x="480030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a </a:t>
            </a:r>
            <a:r>
              <a:rPr lang="it-IT" sz="1400" dirty="0" err="1"/>
              <a:t>convallis</a:t>
            </a:r>
            <a:r>
              <a:rPr lang="it-IT" sz="1400" dirty="0"/>
              <a:t> </a:t>
            </a:r>
            <a:r>
              <a:rPr lang="it-IT" sz="1400" dirty="0" err="1"/>
              <a:t>placerat</a:t>
            </a:r>
            <a:r>
              <a:rPr lang="it-IT" sz="1400" dirty="0"/>
              <a:t>. </a:t>
            </a:r>
            <a:endParaRPr lang="it-IT" sz="1400" dirty="0">
              <a:solidFill>
                <a:srgbClr val="30353F"/>
              </a:solidFill>
            </a:endParaRPr>
          </a:p>
        </p:txBody>
      </p:sp>
      <p:sp>
        <p:nvSpPr>
          <p:cNvPr id="62" name="Casella di testo 61"/>
          <p:cNvSpPr txBox="1"/>
          <p:nvPr/>
        </p:nvSpPr>
        <p:spPr>
          <a:xfrm>
            <a:off x="5053625" y="1489851"/>
            <a:ext cx="16446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98A3AD"/>
                </a:solidFill>
              </a:rPr>
              <a:t>VENDITE MARKETING</a:t>
            </a:r>
          </a:p>
        </p:txBody>
      </p:sp>
      <p:pic>
        <p:nvPicPr>
          <p:cNvPr id="99" name="Immagine 98" descr="Questa è un'icona di un essere umano.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588" y="3330620"/>
            <a:ext cx="278755" cy="317251"/>
          </a:xfrm>
          <a:prstGeom prst="rect">
            <a:avLst/>
          </a:prstGeom>
        </p:spPr>
      </p:pic>
      <p:sp>
        <p:nvSpPr>
          <p:cNvPr id="103" name="Figura a mano libera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04" name="Casella di testo 10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8" name="Casella di testo 67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/>
              <a:t>Logo</a:t>
            </a:r>
          </a:p>
        </p:txBody>
      </p:sp>
      <p:sp>
        <p:nvSpPr>
          <p:cNvPr id="45" name="Casella di testo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2756948" y="165381"/>
            <a:ext cx="667811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SEQUENZA TEMPORALE AZIENDALE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9</a:t>
            </a:r>
          </a:p>
        </p:txBody>
      </p:sp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ttangolo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8" name="Gruppo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igura a mano libera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dirty="0"/>
            </a:p>
          </p:txBody>
        </p:sp>
        <p:grpSp>
          <p:nvGrpSpPr>
            <p:cNvPr id="73" name="Gruppo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igura a mano libera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5" name="Figura a mano libera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7" name="Gruppo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igura a mano libera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dirty="0"/>
            </a:p>
          </p:txBody>
        </p:sp>
        <p:grpSp>
          <p:nvGrpSpPr>
            <p:cNvPr id="80" name="Gruppo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igura a mano libera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2" name="Figura a mano libera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3" name="Figura a mano libera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6" name="Gruppo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igura a mano libera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dirty="0"/>
            </a:p>
          </p:txBody>
        </p:sp>
        <p:grpSp>
          <p:nvGrpSpPr>
            <p:cNvPr id="40" name="Gruppo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igura a mano libera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2" name="Figura a mano libera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3" name="Figura a mano libera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pic>
        <p:nvPicPr>
          <p:cNvPr id="4" name="Immagin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83" y="860212"/>
            <a:ext cx="8975028" cy="5521746"/>
          </a:xfrm>
          <a:prstGeom prst="rect">
            <a:avLst/>
          </a:prstGeom>
        </p:spPr>
      </p:pic>
      <p:sp>
        <p:nvSpPr>
          <p:cNvPr id="2" name="Figura a mano libera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" name="Casella di testo 2"/>
          <p:cNvSpPr txBox="1"/>
          <p:nvPr/>
        </p:nvSpPr>
        <p:spPr>
          <a:xfrm>
            <a:off x="11857440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9" name="Casella di testo 98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>
                <a:solidFill>
                  <a:srgbClr val="FFFFFF"/>
                </a:solidFill>
              </a:rPr>
              <a:t>Logo</a:t>
            </a:r>
          </a:p>
        </p:txBody>
      </p:sp>
      <p:sp>
        <p:nvSpPr>
          <p:cNvPr id="36" name="Rettangolo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1960" y="1543243"/>
            <a:ext cx="5700304" cy="3554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aphicFrame>
        <p:nvGraphicFramePr>
          <p:cNvPr id="16" name="Grafico 15" descr="Questo è un grafico. "/>
          <p:cNvGraphicFramePr/>
          <p:nvPr>
            <p:extLst>
              <p:ext uri="{D42A27DB-BD31-4B8C-83A1-F6EECF244321}">
                <p14:modId xmlns:p14="http://schemas.microsoft.com/office/powerpoint/2010/main" val="2961583162"/>
              </p:ext>
            </p:extLst>
          </p:nvPr>
        </p:nvGraphicFramePr>
        <p:xfrm>
          <a:off x="4775828" y="1796308"/>
          <a:ext cx="4572565" cy="304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2" name="Casella di testo 101"/>
          <p:cNvSpPr txBox="1"/>
          <p:nvPr/>
        </p:nvSpPr>
        <p:spPr>
          <a:xfrm>
            <a:off x="685687" y="2889551"/>
            <a:ext cx="255758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400" dirty="0" err="1">
                <a:solidFill>
                  <a:schemeClr val="bg1"/>
                </a:solidFill>
              </a:rPr>
              <a:t>Lorem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ipsum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dolor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sit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amet</a:t>
            </a:r>
            <a:r>
              <a:rPr lang="it-IT" sz="1400" dirty="0">
                <a:solidFill>
                  <a:schemeClr val="bg1"/>
                </a:solidFill>
              </a:rPr>
              <a:t>, </a:t>
            </a:r>
            <a:r>
              <a:rPr lang="it-IT" sz="1400" dirty="0" err="1">
                <a:solidFill>
                  <a:schemeClr val="bg1"/>
                </a:solidFill>
              </a:rPr>
              <a:t>consectetur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adipiscing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elit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  <a:r>
              <a:rPr lang="it-IT" sz="1400" dirty="0" err="1">
                <a:solidFill>
                  <a:schemeClr val="bg1"/>
                </a:solidFill>
              </a:rPr>
              <a:t>Etiam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vulputate</a:t>
            </a:r>
            <a:r>
              <a:rPr lang="it-IT" sz="1400" dirty="0">
                <a:solidFill>
                  <a:schemeClr val="bg1"/>
                </a:solidFill>
              </a:rPr>
              <a:t> est a </a:t>
            </a:r>
            <a:r>
              <a:rPr lang="it-IT" sz="1400" dirty="0" err="1">
                <a:solidFill>
                  <a:schemeClr val="bg1"/>
                </a:solidFill>
              </a:rPr>
              <a:t>convallis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placerat</a:t>
            </a:r>
            <a:r>
              <a:rPr lang="it-IT" sz="1400" dirty="0">
                <a:solidFill>
                  <a:schemeClr val="bg1"/>
                </a:solidFill>
              </a:rPr>
              <a:t>. Orci </a:t>
            </a:r>
            <a:r>
              <a:rPr lang="it-IT" sz="1400" dirty="0" err="1">
                <a:solidFill>
                  <a:schemeClr val="bg1"/>
                </a:solidFill>
              </a:rPr>
              <a:t>varius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natoque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penatibus</a:t>
            </a:r>
            <a:r>
              <a:rPr lang="it-IT" sz="1400" dirty="0">
                <a:solidFill>
                  <a:schemeClr val="bg1"/>
                </a:solidFill>
              </a:rPr>
              <a:t> et </a:t>
            </a:r>
            <a:r>
              <a:rPr lang="it-IT" sz="1400" dirty="0" err="1">
                <a:solidFill>
                  <a:schemeClr val="bg1"/>
                </a:solidFill>
              </a:rPr>
              <a:t>magnis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dis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parturient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montes</a:t>
            </a:r>
            <a:r>
              <a:rPr lang="it-IT" sz="1400" dirty="0">
                <a:solidFill>
                  <a:schemeClr val="bg1"/>
                </a:solidFill>
              </a:rPr>
              <a:t>, </a:t>
            </a:r>
            <a:r>
              <a:rPr lang="it-IT" sz="1400" dirty="0" err="1">
                <a:solidFill>
                  <a:schemeClr val="bg1"/>
                </a:solidFill>
              </a:rPr>
              <a:t>nascetur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ridiculus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mus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  <a:r>
              <a:rPr lang="it-IT" sz="1400" dirty="0" err="1">
                <a:solidFill>
                  <a:schemeClr val="bg1"/>
                </a:solidFill>
              </a:rPr>
              <a:t>Aenean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congue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tortor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eu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tortor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pellentesque</a:t>
            </a:r>
            <a:r>
              <a:rPr lang="it-IT" sz="1400" dirty="0">
                <a:solidFill>
                  <a:schemeClr val="bg1"/>
                </a:solidFill>
              </a:rPr>
              <a:t>, </a:t>
            </a:r>
            <a:r>
              <a:rPr lang="it-IT" sz="1400" dirty="0" err="1">
                <a:solidFill>
                  <a:schemeClr val="bg1"/>
                </a:solidFill>
              </a:rPr>
              <a:t>at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ullamcorper</a:t>
            </a:r>
            <a:r>
              <a:rPr lang="it-IT" sz="1400" dirty="0">
                <a:solidFill>
                  <a:schemeClr val="bg1"/>
                </a:solidFill>
              </a:rPr>
              <a:t> est </a:t>
            </a:r>
            <a:r>
              <a:rPr lang="it-IT" sz="1400" dirty="0" err="1">
                <a:solidFill>
                  <a:schemeClr val="bg1"/>
                </a:solidFill>
              </a:rPr>
              <a:t>vulputate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  <a:r>
              <a:rPr lang="it-IT" sz="1400" dirty="0" err="1">
                <a:solidFill>
                  <a:schemeClr val="bg1"/>
                </a:solidFill>
              </a:rPr>
              <a:t>Sed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feugiat</a:t>
            </a:r>
            <a:r>
              <a:rPr lang="it-IT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3" name="Casella di testo 102"/>
          <p:cNvSpPr txBox="1"/>
          <p:nvPr/>
        </p:nvSpPr>
        <p:spPr>
          <a:xfrm>
            <a:off x="646421" y="1389021"/>
            <a:ext cx="339302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tabLst>
                <a:tab pos="347663" algn="l"/>
              </a:tabLst>
            </a:pPr>
            <a:r>
              <a:rPr lang="it-IT" sz="3200" b="1" spc="-50" dirty="0">
                <a:solidFill>
                  <a:srgbClr val="FFFFFF"/>
                </a:solidFill>
                <a:latin typeface="+mj-lt"/>
              </a:rPr>
              <a:t>BASATO SUI DATI </a:t>
            </a:r>
          </a:p>
        </p:txBody>
      </p:sp>
      <p:cxnSp>
        <p:nvCxnSpPr>
          <p:cNvPr id="105" name="Connettore diritto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o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igura a mano libera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8" name="Figura a mano libera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9" name="Figura a mano libera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5" name="Titolo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10</a:t>
            </a:r>
          </a:p>
        </p:txBody>
      </p: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ttangol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21" name="Gruppo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e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8" name="Ovale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6" name="Ova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9" name="Ova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Casella di testo 12"/>
          <p:cNvSpPr txBox="1"/>
          <p:nvPr/>
        </p:nvSpPr>
        <p:spPr>
          <a:xfrm>
            <a:off x="5030805" y="3059668"/>
            <a:ext cx="213039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4800" b="1" dirty="0">
                <a:solidFill>
                  <a:srgbClr val="FFFFFF"/>
                </a:solidFill>
                <a:latin typeface="+mj-lt"/>
              </a:rPr>
              <a:t>GRAZIE</a:t>
            </a:r>
          </a:p>
        </p:txBody>
      </p:sp>
      <p:pic>
        <p:nvPicPr>
          <p:cNvPr id="10" name="Immagine 9" descr="Questa è un'icona con scritto &quot;24Diapositive&quot;.">
            <a:hlinkClick r:id="rId4"/>
            <a:extLst>
              <a:ext uri="{FF2B5EF4-FFF2-40B4-BE49-F238E27FC236}">
                <a16:creationId xmlns:a16="http://schemas.microsoft.com/office/drawing/2014/main" id="{E88D3554-2B38-7045-B778-76FB3465B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650" y="6336441"/>
            <a:ext cx="1028700" cy="293902"/>
          </a:xfrm>
          <a:prstGeom prst="rect">
            <a:avLst/>
          </a:prstGeom>
          <a:effectLst/>
        </p:spPr>
      </p:pic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igura a mano libera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04" name="Casella di testo 10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5" name="Casella di testo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1341493" y="265954"/>
            <a:ext cx="95090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GUIDA: MODIFICARE I DATI IN QUESTO MODELLO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76C6344-F2E5-4E4E-9442-F53355BC9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769" y="1440902"/>
            <a:ext cx="5525360" cy="3976194"/>
          </a:xfrm>
          <a:prstGeom prst="rect">
            <a:avLst/>
          </a:prstGeom>
        </p:spPr>
      </p:pic>
      <p:sp>
        <p:nvSpPr>
          <p:cNvPr id="47" name="Casella di testo 46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7162870" y="2659557"/>
            <a:ext cx="3838505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000" dirty="0"/>
              <a:t>Se desideri modificare i dati nei grafici, nelle tabelle o nei diagrammi di dati in questo modello, è sufficiente fare clic su grafico e selezionare </a:t>
            </a:r>
            <a:r>
              <a:rPr lang="it-IT" sz="2000" i="1" dirty="0"/>
              <a:t>Modifica dati</a:t>
            </a:r>
            <a:r>
              <a:rPr lang="it-IT" sz="2000" dirty="0"/>
              <a:t>.</a:t>
            </a:r>
          </a:p>
        </p:txBody>
      </p:sp>
      <p:sp>
        <p:nvSpPr>
          <p:cNvPr id="48" name="Rettangolo 47">
            <a:hlinkClick r:id="rId4"/>
            <a:extLst>
              <a:ext uri="{FF2B5EF4-FFF2-40B4-BE49-F238E27FC236}">
                <a16:creationId xmlns:a16="http://schemas.microsoft.com/office/drawing/2014/main" id="{0D0BB0CD-F5F7-CD4B-AE38-491EB33B7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863595"/>
            <a:ext cx="1955800" cy="994405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49" name="Immagine 48" descr="Questo è un logo che riporta la scritta «24Diapositive».">
            <a:hlinkClick r:id="rId4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399435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e 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43776" y="2225546"/>
            <a:ext cx="2367224" cy="2367218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4" name="Rettangolo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40290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4" name="Ovale 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29561" y="2611330"/>
            <a:ext cx="1595654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67" name="Connettore diritto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29776" y="3596184"/>
            <a:ext cx="0" cy="705734"/>
          </a:xfrm>
          <a:prstGeom prst="line">
            <a:avLst/>
          </a:prstGeom>
          <a:ln w="19050">
            <a:solidFill>
              <a:srgbClr val="43CD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 di testo 69"/>
          <p:cNvSpPr txBox="1"/>
          <p:nvPr/>
        </p:nvSpPr>
        <p:spPr>
          <a:xfrm>
            <a:off x="6954113" y="4721818"/>
            <a:ext cx="215132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/>
              <a:t>Vengono utilizzate le librerie </a:t>
            </a:r>
            <a:r>
              <a:rPr lang="it-IT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langdetect</a:t>
            </a:r>
            <a:r>
              <a:rPr lang="it-IT" sz="1300" dirty="0">
                <a:latin typeface="Consolas" panose="020B0609020204030204" pitchFamily="49" charset="0"/>
              </a:rPr>
              <a:t> </a:t>
            </a:r>
            <a:r>
              <a:rPr lang="it-IT" sz="1400" dirty="0"/>
              <a:t>e </a:t>
            </a:r>
            <a:r>
              <a:rPr lang="it-IT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textblob</a:t>
            </a:r>
            <a:r>
              <a:rPr lang="it-IT" sz="1400" dirty="0"/>
              <a:t> per inferire la lingua del tweet in maniera accurata.</a:t>
            </a:r>
            <a:endParaRPr lang="it-IT" sz="1400" dirty="0">
              <a:solidFill>
                <a:srgbClr val="30353F"/>
              </a:solidFill>
            </a:endParaRPr>
          </a:p>
        </p:txBody>
      </p:sp>
      <p:sp>
        <p:nvSpPr>
          <p:cNvPr id="71" name="Casella di testo 70"/>
          <p:cNvSpPr txBox="1"/>
          <p:nvPr/>
        </p:nvSpPr>
        <p:spPr>
          <a:xfrm>
            <a:off x="7114979" y="4412356"/>
            <a:ext cx="182960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chemeClr val="accent5"/>
                </a:solidFill>
              </a:rPr>
              <a:t>LANGUAGE DETECTION</a:t>
            </a:r>
          </a:p>
        </p:txBody>
      </p:sp>
      <p:sp>
        <p:nvSpPr>
          <p:cNvPr id="73" name="Ovale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4576" y="3174046"/>
            <a:ext cx="630400" cy="630398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Casella di testo 31"/>
          <p:cNvSpPr txBox="1"/>
          <p:nvPr/>
        </p:nvSpPr>
        <p:spPr>
          <a:xfrm>
            <a:off x="492682" y="1799313"/>
            <a:ext cx="215132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/>
              <a:t>Il testo viene decodificato usando la codifica utf-8 per mostrare emoji e caratteri speciali </a:t>
            </a:r>
            <a:endParaRPr lang="it-IT" sz="1400" dirty="0">
              <a:solidFill>
                <a:srgbClr val="30353F"/>
              </a:solidFill>
            </a:endParaRPr>
          </a:p>
        </p:txBody>
      </p:sp>
      <p:cxnSp>
        <p:nvCxnSpPr>
          <p:cNvPr id="29" name="Connettore diritto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68345" y="2679815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e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3145" y="3126479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1" name="Casella di testo 50"/>
          <p:cNvSpPr txBox="1"/>
          <p:nvPr/>
        </p:nvSpPr>
        <p:spPr>
          <a:xfrm>
            <a:off x="1083630" y="1489851"/>
            <a:ext cx="96943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30353F"/>
                </a:solidFill>
              </a:rPr>
              <a:t>DECODIFICA</a:t>
            </a:r>
          </a:p>
        </p:txBody>
      </p:sp>
      <p:cxnSp>
        <p:nvCxnSpPr>
          <p:cNvPr id="66" name="Connettore diritto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22155" y="3596184"/>
            <a:ext cx="0" cy="705734"/>
          </a:xfrm>
          <a:prstGeom prst="line">
            <a:avLst/>
          </a:prstGeom>
          <a:ln w="19050"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 di testo 56"/>
          <p:cNvSpPr txBox="1"/>
          <p:nvPr/>
        </p:nvSpPr>
        <p:spPr>
          <a:xfrm>
            <a:off x="2646492" y="4721818"/>
            <a:ext cx="2151326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>
                <a:solidFill>
                  <a:srgbClr val="30353F"/>
                </a:solidFill>
              </a:rPr>
              <a:t>Vengono eliminati i link, i simboli # (hashtag) e @ (menzioni). Parole frequenti vengono sostituite con la radice e hashtag che contengono nomi famosi vengono ridotti al solo nome.</a:t>
            </a:r>
          </a:p>
        </p:txBody>
      </p:sp>
      <p:sp>
        <p:nvSpPr>
          <p:cNvPr id="60" name="Ova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6955" y="3174046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8" name="Casella di testo 57"/>
          <p:cNvSpPr txBox="1"/>
          <p:nvPr/>
        </p:nvSpPr>
        <p:spPr>
          <a:xfrm>
            <a:off x="3424798" y="4412356"/>
            <a:ext cx="5947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667181"/>
                </a:solidFill>
              </a:rPr>
              <a:t>PULIZIA</a:t>
            </a:r>
          </a:p>
        </p:txBody>
      </p:sp>
      <p:cxnSp>
        <p:nvCxnSpPr>
          <p:cNvPr id="65" name="Connettore diritto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75965" y="2679815"/>
            <a:ext cx="0" cy="705734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e 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765" y="3174046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1" name="Casella di testo 60"/>
          <p:cNvSpPr txBox="1"/>
          <p:nvPr/>
        </p:nvSpPr>
        <p:spPr>
          <a:xfrm>
            <a:off x="480030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/>
              <a:t>Vengono contati il numero di links, menzioni e hashtag all’interno di ciascun tweet </a:t>
            </a:r>
            <a:endParaRPr lang="it-IT" sz="1400" dirty="0">
              <a:solidFill>
                <a:srgbClr val="30353F"/>
              </a:solidFill>
            </a:endParaRPr>
          </a:p>
        </p:txBody>
      </p:sp>
      <p:sp>
        <p:nvSpPr>
          <p:cNvPr id="62" name="Casella di testo 61"/>
          <p:cNvSpPr txBox="1"/>
          <p:nvPr/>
        </p:nvSpPr>
        <p:spPr>
          <a:xfrm>
            <a:off x="5390449" y="1489851"/>
            <a:ext cx="9710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98A3AD"/>
                </a:solidFill>
              </a:rPr>
              <a:t>CONTEGGIO</a:t>
            </a:r>
          </a:p>
        </p:txBody>
      </p:sp>
      <p:sp>
        <p:nvSpPr>
          <p:cNvPr id="103" name="Figura a mano libera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04" name="Casella di testo 10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5" name="Casella di testo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4159579" y="165381"/>
            <a:ext cx="38728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DATA PREPARATION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9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EF116DC-6873-4A34-A91D-A5993F55FD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98" y="3221777"/>
            <a:ext cx="426094" cy="42609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658F582-DE76-4631-90A4-05F9B67CFF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249" y="3295834"/>
            <a:ext cx="412663" cy="41266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A407A1B-B1FD-4062-83C8-0CC4400DE8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738" y="3257907"/>
            <a:ext cx="418274" cy="41827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89487CA-6388-4DBC-B3E2-D25BDCB5C23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776" y="3269717"/>
            <a:ext cx="447998" cy="44799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00CA2BA4-1637-4327-94E0-163AC5B6DA8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432" y="2851412"/>
            <a:ext cx="1059655" cy="10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0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32" grpId="0"/>
      <p:bldP spid="51" grpId="0"/>
      <p:bldP spid="57" grpId="0"/>
      <p:bldP spid="58" grpId="0"/>
      <p:bldP spid="61" grpId="0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rafico 48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705341"/>
              </p:ext>
            </p:extLst>
          </p:nvPr>
        </p:nvGraphicFramePr>
        <p:xfrm>
          <a:off x="-210525" y="931893"/>
          <a:ext cx="5445935" cy="330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Figura a mano libera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3" name="Casella di tes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2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4" name="Grafico 33">
                <a:extLst>
                  <a:ext uri="{FF2B5EF4-FFF2-40B4-BE49-F238E27FC236}">
                    <a16:creationId xmlns:a16="http://schemas.microsoft.com/office/drawing/2014/main" id="{6F208729-5399-4C72-8B05-FA2DF67D2C5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99578562"/>
                  </p:ext>
                </p:extLst>
              </p:nvPr>
            </p:nvGraphicFramePr>
            <p:xfrm>
              <a:off x="1600200" y="4229535"/>
              <a:ext cx="8991600" cy="250692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4" name="Grafico 33">
                <a:extLst>
                  <a:ext uri="{FF2B5EF4-FFF2-40B4-BE49-F238E27FC236}">
                    <a16:creationId xmlns:a16="http://schemas.microsoft.com/office/drawing/2014/main" id="{6F208729-5399-4C72-8B05-FA2DF67D2C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0200" y="4229535"/>
                <a:ext cx="8991600" cy="2506929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1A46129-BD08-499A-98DF-F77666713345}"/>
              </a:ext>
            </a:extLst>
          </p:cNvPr>
          <p:cNvSpPr txBox="1"/>
          <p:nvPr/>
        </p:nvSpPr>
        <p:spPr>
          <a:xfrm>
            <a:off x="3045502" y="180236"/>
            <a:ext cx="6100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4000" b="1" dirty="0">
                <a:solidFill>
                  <a:srgbClr val="30353F"/>
                </a:solidFill>
                <a:latin typeface="+mj-lt"/>
              </a:rPr>
              <a:t>DATA EXPLORATION</a:t>
            </a:r>
          </a:p>
        </p:txBody>
      </p:sp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8A466F6D-1478-41F0-A796-6BD882631B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2692539"/>
              </p:ext>
            </p:extLst>
          </p:nvPr>
        </p:nvGraphicFramePr>
        <p:xfrm>
          <a:off x="7553134" y="931893"/>
          <a:ext cx="4354320" cy="321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9A6B9C8-0F28-4AEB-81C4-A6F319AF2F74}"/>
              </a:ext>
            </a:extLst>
          </p:cNvPr>
          <p:cNvSpPr txBox="1"/>
          <p:nvPr/>
        </p:nvSpPr>
        <p:spPr>
          <a:xfrm>
            <a:off x="4422397" y="1865435"/>
            <a:ext cx="3347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rgbClr val="30353F"/>
                </a:solidFill>
              </a:rPr>
              <a:t>Nella collezione sono presenti Tweet principalmente in lingua inglese e spagnola pubblicati nella prima settimana di Marzo.</a:t>
            </a:r>
          </a:p>
          <a:p>
            <a:pPr rtl="0"/>
            <a:r>
              <a:rPr lang="it-IT" dirty="0">
                <a:solidFill>
                  <a:srgbClr val="30353F"/>
                </a:solidFill>
              </a:rPr>
              <a:t>Le sorgenti più frequenti sono quelle da smartphone.</a:t>
            </a:r>
            <a:endParaRPr lang="it-IT" sz="1800" dirty="0">
              <a:solidFill>
                <a:srgbClr val="3035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asella di testo 109"/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155" name="Rettangolo 1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5" y="854232"/>
            <a:ext cx="10087448" cy="2289511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aphicFrame>
        <p:nvGraphicFramePr>
          <p:cNvPr id="91" name="Grafico 90" descr="Questo è un grafico."/>
          <p:cNvGraphicFramePr/>
          <p:nvPr/>
        </p:nvGraphicFramePr>
        <p:xfrm>
          <a:off x="1156607" y="1001198"/>
          <a:ext cx="9878784" cy="2128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9" name="Rettangolo 10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6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030" name="Gruppo 10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5029" y="3564262"/>
            <a:ext cx="3142438" cy="2094961"/>
            <a:chOff x="1074057" y="3562667"/>
            <a:chExt cx="3368336" cy="2245560"/>
          </a:xfrm>
        </p:grpSpPr>
        <p:graphicFrame>
          <p:nvGraphicFramePr>
            <p:cNvPr id="49" name="Grafico 48">
              <a:extLs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33449653"/>
                </p:ext>
              </p:extLst>
            </p:nvPr>
          </p:nvGraphicFramePr>
          <p:xfrm>
            <a:off x="1074057" y="3562667"/>
            <a:ext cx="3368336" cy="2245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0" name="Ovale 59"/>
            <p:cNvSpPr/>
            <p:nvPr/>
          </p:nvSpPr>
          <p:spPr>
            <a:xfrm>
              <a:off x="2131059" y="4314863"/>
              <a:ext cx="769375" cy="769376"/>
            </a:xfrm>
            <a:prstGeom prst="ellipse">
              <a:avLst/>
            </a:prstGeom>
            <a:solidFill>
              <a:srgbClr val="30353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66" name="Gruppo 65"/>
            <p:cNvGrpSpPr/>
            <p:nvPr/>
          </p:nvGrpSpPr>
          <p:grpSpPr>
            <a:xfrm>
              <a:off x="2329678" y="4593845"/>
              <a:ext cx="372136" cy="211412"/>
              <a:chOff x="3283332" y="3275035"/>
              <a:chExt cx="479215" cy="272245"/>
            </a:xfrm>
          </p:grpSpPr>
          <p:sp>
            <p:nvSpPr>
              <p:cNvPr id="67" name="Figura a mano libera 11"/>
              <p:cNvSpPr>
                <a:spLocks noEditPoints="1"/>
              </p:cNvSpPr>
              <p:nvPr/>
            </p:nvSpPr>
            <p:spPr bwMode="auto">
              <a:xfrm>
                <a:off x="3283332" y="3275035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9" name="Figura a mano libera 12" descr="Questa è un icona del denaro. "/>
              <p:cNvSpPr>
                <a:spLocks noEditPoints="1"/>
              </p:cNvSpPr>
              <p:nvPr/>
            </p:nvSpPr>
            <p:spPr bwMode="auto">
              <a:xfrm>
                <a:off x="3381245" y="3337126"/>
                <a:ext cx="282594" cy="148859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1" name="Figura a mano libera 13"/>
              <p:cNvSpPr>
                <a:spLocks/>
              </p:cNvSpPr>
              <p:nvPr/>
            </p:nvSpPr>
            <p:spPr bwMode="auto">
              <a:xfrm>
                <a:off x="3464829" y="3368967"/>
                <a:ext cx="32638" cy="85176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2" name="Figura a mano libera 14"/>
              <p:cNvSpPr>
                <a:spLocks noEditPoints="1"/>
              </p:cNvSpPr>
              <p:nvPr/>
            </p:nvSpPr>
            <p:spPr bwMode="auto">
              <a:xfrm>
                <a:off x="3518959" y="3368967"/>
                <a:ext cx="61295" cy="85176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39" name="Rettangolo 1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32029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034" name="Gruppo 10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24782" y="3564262"/>
            <a:ext cx="3142438" cy="2094961"/>
            <a:chOff x="4411831" y="3562667"/>
            <a:chExt cx="3368336" cy="2245560"/>
          </a:xfrm>
        </p:grpSpPr>
        <p:graphicFrame>
          <p:nvGraphicFramePr>
            <p:cNvPr id="50" name="Grafico 49"/>
            <p:cNvGraphicFramePr/>
            <p:nvPr/>
          </p:nvGraphicFramePr>
          <p:xfrm>
            <a:off x="4411831" y="3562667"/>
            <a:ext cx="3368336" cy="2245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1032" name="Gruppo 1031"/>
            <p:cNvGrpSpPr/>
            <p:nvPr/>
          </p:nvGrpSpPr>
          <p:grpSpPr>
            <a:xfrm>
              <a:off x="5470770" y="4301269"/>
              <a:ext cx="769375" cy="769375"/>
              <a:chOff x="5470770" y="4301269"/>
              <a:chExt cx="769375" cy="769375"/>
            </a:xfrm>
          </p:grpSpPr>
          <p:sp>
            <p:nvSpPr>
              <p:cNvPr id="59" name="Ovale 58"/>
              <p:cNvSpPr/>
              <p:nvPr/>
            </p:nvSpPr>
            <p:spPr>
              <a:xfrm>
                <a:off x="5470770" y="4301269"/>
                <a:ext cx="769375" cy="769375"/>
              </a:xfrm>
              <a:prstGeom prst="ellipse">
                <a:avLst/>
              </a:prstGeom>
              <a:solidFill>
                <a:srgbClr val="43CDD9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sp>
            <p:nvSpPr>
              <p:cNvPr id="65" name="Figura a mano libera 18" descr="Questa è un'icona di un essere umano. "/>
              <p:cNvSpPr>
                <a:spLocks noEditPoints="1"/>
              </p:cNvSpPr>
              <p:nvPr/>
            </p:nvSpPr>
            <p:spPr bwMode="auto">
              <a:xfrm>
                <a:off x="5729552" y="4520215"/>
                <a:ext cx="251809" cy="331481"/>
              </a:xfrm>
              <a:custGeom>
                <a:avLst/>
                <a:gdLst>
                  <a:gd name="T0" fmla="*/ 980 w 1559"/>
                  <a:gd name="T1" fmla="*/ 1084 h 2048"/>
                  <a:gd name="T2" fmla="*/ 1202 w 1559"/>
                  <a:gd name="T3" fmla="*/ 678 h 2048"/>
                  <a:gd name="T4" fmla="*/ 1252 w 1559"/>
                  <a:gd name="T5" fmla="*/ 469 h 2048"/>
                  <a:gd name="T6" fmla="*/ 637 w 1559"/>
                  <a:gd name="T7" fmla="*/ 43 h 2048"/>
                  <a:gd name="T8" fmla="*/ 348 w 1559"/>
                  <a:gd name="T9" fmla="*/ 260 h 2048"/>
                  <a:gd name="T10" fmla="*/ 346 w 1559"/>
                  <a:gd name="T11" fmla="*/ 666 h 2048"/>
                  <a:gd name="T12" fmla="*/ 578 w 1559"/>
                  <a:gd name="T13" fmla="*/ 1084 h 2048"/>
                  <a:gd name="T14" fmla="*/ 0 w 1559"/>
                  <a:gd name="T15" fmla="*/ 1646 h 2048"/>
                  <a:gd name="T16" fmla="*/ 46 w 1559"/>
                  <a:gd name="T17" fmla="*/ 2048 h 2048"/>
                  <a:gd name="T18" fmla="*/ 1107 w 1559"/>
                  <a:gd name="T19" fmla="*/ 2048 h 2048"/>
                  <a:gd name="T20" fmla="*/ 1559 w 1559"/>
                  <a:gd name="T21" fmla="*/ 2002 h 2048"/>
                  <a:gd name="T22" fmla="*/ 1253 w 1559"/>
                  <a:gd name="T23" fmla="*/ 1330 h 2048"/>
                  <a:gd name="T24" fmla="*/ 651 w 1559"/>
                  <a:gd name="T25" fmla="*/ 134 h 2048"/>
                  <a:gd name="T26" fmla="*/ 818 w 1559"/>
                  <a:gd name="T27" fmla="*/ 92 h 2048"/>
                  <a:gd name="T28" fmla="*/ 1160 w 1559"/>
                  <a:gd name="T29" fmla="*/ 487 h 2048"/>
                  <a:gd name="T30" fmla="*/ 702 w 1559"/>
                  <a:gd name="T31" fmla="*/ 427 h 2048"/>
                  <a:gd name="T32" fmla="*/ 622 w 1559"/>
                  <a:gd name="T33" fmla="*/ 373 h 2048"/>
                  <a:gd name="T34" fmla="*/ 515 w 1559"/>
                  <a:gd name="T35" fmla="*/ 380 h 2048"/>
                  <a:gd name="T36" fmla="*/ 599 w 1559"/>
                  <a:gd name="T37" fmla="*/ 143 h 2048"/>
                  <a:gd name="T38" fmla="*/ 447 w 1559"/>
                  <a:gd name="T39" fmla="*/ 660 h 2048"/>
                  <a:gd name="T40" fmla="*/ 595 w 1559"/>
                  <a:gd name="T41" fmla="*/ 484 h 2048"/>
                  <a:gd name="T42" fmla="*/ 1016 w 1559"/>
                  <a:gd name="T43" fmla="*/ 519 h 2048"/>
                  <a:gd name="T44" fmla="*/ 1116 w 1559"/>
                  <a:gd name="T45" fmla="*/ 585 h 2048"/>
                  <a:gd name="T46" fmla="*/ 558 w 1559"/>
                  <a:gd name="T47" fmla="*/ 941 h 2048"/>
                  <a:gd name="T48" fmla="*/ 779 w 1559"/>
                  <a:gd name="T49" fmla="*/ 1149 h 2048"/>
                  <a:gd name="T50" fmla="*/ 1028 w 1559"/>
                  <a:gd name="T51" fmla="*/ 1347 h 2048"/>
                  <a:gd name="T52" fmla="*/ 779 w 1559"/>
                  <a:gd name="T53" fmla="*/ 1695 h 2048"/>
                  <a:gd name="T54" fmla="*/ 530 w 1559"/>
                  <a:gd name="T55" fmla="*/ 1347 h 2048"/>
                  <a:gd name="T56" fmla="*/ 1466 w 1559"/>
                  <a:gd name="T57" fmla="*/ 1956 h 2048"/>
                  <a:gd name="T58" fmla="*/ 451 w 1559"/>
                  <a:gd name="T59" fmla="*/ 1956 h 2048"/>
                  <a:gd name="T60" fmla="*/ 92 w 1559"/>
                  <a:gd name="T61" fmla="*/ 1646 h 2048"/>
                  <a:gd name="T62" fmla="*/ 451 w 1559"/>
                  <a:gd name="T63" fmla="*/ 1393 h 2048"/>
                  <a:gd name="T64" fmla="*/ 779 w 1559"/>
                  <a:gd name="T65" fmla="*/ 1787 h 2048"/>
                  <a:gd name="T66" fmla="*/ 861 w 1559"/>
                  <a:gd name="T67" fmla="*/ 1744 h 2048"/>
                  <a:gd name="T68" fmla="*/ 1242 w 1559"/>
                  <a:gd name="T69" fmla="*/ 1422 h 2048"/>
                  <a:gd name="T70" fmla="*/ 1466 w 1559"/>
                  <a:gd name="T71" fmla="*/ 1956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59" h="2048">
                    <a:moveTo>
                      <a:pt x="1253" y="1330"/>
                    </a:moveTo>
                    <a:cubicBezTo>
                      <a:pt x="1251" y="1330"/>
                      <a:pt x="1015" y="1337"/>
                      <a:pt x="980" y="1084"/>
                    </a:cubicBezTo>
                    <a:cubicBezTo>
                      <a:pt x="1019" y="1057"/>
                      <a:pt x="1055" y="1022"/>
                      <a:pt x="1087" y="979"/>
                    </a:cubicBezTo>
                    <a:cubicBezTo>
                      <a:pt x="1148" y="895"/>
                      <a:pt x="1188" y="791"/>
                      <a:pt x="1202" y="678"/>
                    </a:cubicBezTo>
                    <a:cubicBezTo>
                      <a:pt x="1207" y="674"/>
                      <a:pt x="1211" y="668"/>
                      <a:pt x="1214" y="662"/>
                    </a:cubicBezTo>
                    <a:cubicBezTo>
                      <a:pt x="1239" y="601"/>
                      <a:pt x="1252" y="536"/>
                      <a:pt x="1252" y="469"/>
                    </a:cubicBezTo>
                    <a:cubicBezTo>
                      <a:pt x="1252" y="210"/>
                      <a:pt x="1057" y="0"/>
                      <a:pt x="818" y="0"/>
                    </a:cubicBezTo>
                    <a:cubicBezTo>
                      <a:pt x="755" y="0"/>
                      <a:pt x="694" y="14"/>
                      <a:pt x="637" y="43"/>
                    </a:cubicBezTo>
                    <a:cubicBezTo>
                      <a:pt x="615" y="45"/>
                      <a:pt x="594" y="48"/>
                      <a:pt x="573" y="54"/>
                    </a:cubicBezTo>
                    <a:cubicBezTo>
                      <a:pt x="475" y="83"/>
                      <a:pt x="395" y="156"/>
                      <a:pt x="348" y="260"/>
                    </a:cubicBezTo>
                    <a:cubicBezTo>
                      <a:pt x="302" y="361"/>
                      <a:pt x="293" y="480"/>
                      <a:pt x="322" y="595"/>
                    </a:cubicBezTo>
                    <a:cubicBezTo>
                      <a:pt x="328" y="619"/>
                      <a:pt x="336" y="643"/>
                      <a:pt x="346" y="666"/>
                    </a:cubicBezTo>
                    <a:cubicBezTo>
                      <a:pt x="348" y="672"/>
                      <a:pt x="352" y="677"/>
                      <a:pt x="356" y="681"/>
                    </a:cubicBezTo>
                    <a:cubicBezTo>
                      <a:pt x="379" y="858"/>
                      <a:pt x="463" y="1004"/>
                      <a:pt x="578" y="1084"/>
                    </a:cubicBezTo>
                    <a:cubicBezTo>
                      <a:pt x="542" y="1337"/>
                      <a:pt x="307" y="1330"/>
                      <a:pt x="305" y="1330"/>
                    </a:cubicBezTo>
                    <a:cubicBezTo>
                      <a:pt x="136" y="1336"/>
                      <a:pt x="0" y="1475"/>
                      <a:pt x="0" y="1646"/>
                    </a:cubicBezTo>
                    <a:cubicBezTo>
                      <a:pt x="0" y="2002"/>
                      <a:pt x="0" y="2002"/>
                      <a:pt x="0" y="2002"/>
                    </a:cubicBezTo>
                    <a:cubicBezTo>
                      <a:pt x="0" y="2027"/>
                      <a:pt x="20" y="2048"/>
                      <a:pt x="46" y="2048"/>
                    </a:cubicBezTo>
                    <a:cubicBezTo>
                      <a:pt x="451" y="2048"/>
                      <a:pt x="451" y="2048"/>
                      <a:pt x="451" y="2048"/>
                    </a:cubicBezTo>
                    <a:cubicBezTo>
                      <a:pt x="1107" y="2048"/>
                      <a:pt x="1107" y="2048"/>
                      <a:pt x="1107" y="2048"/>
                    </a:cubicBezTo>
                    <a:cubicBezTo>
                      <a:pt x="1512" y="2048"/>
                      <a:pt x="1512" y="2048"/>
                      <a:pt x="1512" y="2048"/>
                    </a:cubicBezTo>
                    <a:cubicBezTo>
                      <a:pt x="1538" y="2048"/>
                      <a:pt x="1559" y="2027"/>
                      <a:pt x="1559" y="2002"/>
                    </a:cubicBezTo>
                    <a:cubicBezTo>
                      <a:pt x="1559" y="1646"/>
                      <a:pt x="1559" y="1646"/>
                      <a:pt x="1559" y="1646"/>
                    </a:cubicBezTo>
                    <a:cubicBezTo>
                      <a:pt x="1558" y="1475"/>
                      <a:pt x="1422" y="1336"/>
                      <a:pt x="1253" y="1330"/>
                    </a:cubicBezTo>
                    <a:close/>
                    <a:moveTo>
                      <a:pt x="599" y="143"/>
                    </a:moveTo>
                    <a:cubicBezTo>
                      <a:pt x="615" y="138"/>
                      <a:pt x="633" y="135"/>
                      <a:pt x="651" y="134"/>
                    </a:cubicBezTo>
                    <a:cubicBezTo>
                      <a:pt x="658" y="134"/>
                      <a:pt x="665" y="132"/>
                      <a:pt x="671" y="129"/>
                    </a:cubicBezTo>
                    <a:cubicBezTo>
                      <a:pt x="717" y="105"/>
                      <a:pt x="767" y="92"/>
                      <a:pt x="818" y="92"/>
                    </a:cubicBezTo>
                    <a:cubicBezTo>
                      <a:pt x="1006" y="92"/>
                      <a:pt x="1160" y="261"/>
                      <a:pt x="1160" y="469"/>
                    </a:cubicBezTo>
                    <a:cubicBezTo>
                      <a:pt x="1160" y="475"/>
                      <a:pt x="1160" y="481"/>
                      <a:pt x="1160" y="487"/>
                    </a:cubicBezTo>
                    <a:cubicBezTo>
                      <a:pt x="1123" y="450"/>
                      <a:pt x="1072" y="427"/>
                      <a:pt x="1016" y="427"/>
                    </a:cubicBezTo>
                    <a:cubicBezTo>
                      <a:pt x="702" y="427"/>
                      <a:pt x="702" y="427"/>
                      <a:pt x="702" y="427"/>
                    </a:cubicBezTo>
                    <a:cubicBezTo>
                      <a:pt x="683" y="427"/>
                      <a:pt x="665" y="421"/>
                      <a:pt x="650" y="410"/>
                    </a:cubicBezTo>
                    <a:cubicBezTo>
                      <a:pt x="638" y="400"/>
                      <a:pt x="628" y="388"/>
                      <a:pt x="622" y="373"/>
                    </a:cubicBezTo>
                    <a:cubicBezTo>
                      <a:pt x="613" y="350"/>
                      <a:pt x="590" y="336"/>
                      <a:pt x="566" y="338"/>
                    </a:cubicBezTo>
                    <a:cubicBezTo>
                      <a:pt x="542" y="339"/>
                      <a:pt x="521" y="356"/>
                      <a:pt x="515" y="380"/>
                    </a:cubicBezTo>
                    <a:cubicBezTo>
                      <a:pt x="497" y="450"/>
                      <a:pt x="460" y="515"/>
                      <a:pt x="410" y="567"/>
                    </a:cubicBezTo>
                    <a:cubicBezTo>
                      <a:pt x="364" y="376"/>
                      <a:pt x="448" y="187"/>
                      <a:pt x="599" y="143"/>
                    </a:cubicBezTo>
                    <a:close/>
                    <a:moveTo>
                      <a:pt x="558" y="941"/>
                    </a:moveTo>
                    <a:cubicBezTo>
                      <a:pt x="498" y="867"/>
                      <a:pt x="459" y="768"/>
                      <a:pt x="447" y="660"/>
                    </a:cubicBezTo>
                    <a:cubicBezTo>
                      <a:pt x="505" y="608"/>
                      <a:pt x="551" y="543"/>
                      <a:pt x="581" y="472"/>
                    </a:cubicBezTo>
                    <a:cubicBezTo>
                      <a:pt x="585" y="476"/>
                      <a:pt x="590" y="480"/>
                      <a:pt x="595" y="484"/>
                    </a:cubicBezTo>
                    <a:cubicBezTo>
                      <a:pt x="626" y="507"/>
                      <a:pt x="663" y="519"/>
                      <a:pt x="702" y="519"/>
                    </a:cubicBezTo>
                    <a:cubicBezTo>
                      <a:pt x="1016" y="519"/>
                      <a:pt x="1016" y="519"/>
                      <a:pt x="1016" y="519"/>
                    </a:cubicBezTo>
                    <a:cubicBezTo>
                      <a:pt x="1060" y="519"/>
                      <a:pt x="1099" y="546"/>
                      <a:pt x="1116" y="584"/>
                    </a:cubicBezTo>
                    <a:cubicBezTo>
                      <a:pt x="1116" y="584"/>
                      <a:pt x="1116" y="585"/>
                      <a:pt x="1116" y="585"/>
                    </a:cubicBezTo>
                    <a:cubicBezTo>
                      <a:pt x="1116" y="845"/>
                      <a:pt x="965" y="1057"/>
                      <a:pt x="779" y="1057"/>
                    </a:cubicBezTo>
                    <a:cubicBezTo>
                      <a:pt x="698" y="1057"/>
                      <a:pt x="620" y="1016"/>
                      <a:pt x="558" y="941"/>
                    </a:cubicBezTo>
                    <a:close/>
                    <a:moveTo>
                      <a:pt x="664" y="1129"/>
                    </a:moveTo>
                    <a:cubicBezTo>
                      <a:pt x="701" y="1142"/>
                      <a:pt x="739" y="1149"/>
                      <a:pt x="779" y="1149"/>
                    </a:cubicBezTo>
                    <a:cubicBezTo>
                      <a:pt x="818" y="1149"/>
                      <a:pt x="857" y="1142"/>
                      <a:pt x="894" y="1129"/>
                    </a:cubicBezTo>
                    <a:cubicBezTo>
                      <a:pt x="911" y="1217"/>
                      <a:pt x="959" y="1294"/>
                      <a:pt x="1028" y="1347"/>
                    </a:cubicBezTo>
                    <a:cubicBezTo>
                      <a:pt x="786" y="1691"/>
                      <a:pt x="786" y="1691"/>
                      <a:pt x="786" y="1691"/>
                    </a:cubicBezTo>
                    <a:cubicBezTo>
                      <a:pt x="784" y="1694"/>
                      <a:pt x="782" y="1695"/>
                      <a:pt x="779" y="1695"/>
                    </a:cubicBezTo>
                    <a:cubicBezTo>
                      <a:pt x="776" y="1695"/>
                      <a:pt x="774" y="1694"/>
                      <a:pt x="773" y="1691"/>
                    </a:cubicBezTo>
                    <a:cubicBezTo>
                      <a:pt x="530" y="1347"/>
                      <a:pt x="530" y="1347"/>
                      <a:pt x="530" y="1347"/>
                    </a:cubicBezTo>
                    <a:cubicBezTo>
                      <a:pt x="599" y="1294"/>
                      <a:pt x="648" y="1217"/>
                      <a:pt x="664" y="1129"/>
                    </a:cubicBezTo>
                    <a:close/>
                    <a:moveTo>
                      <a:pt x="1466" y="1956"/>
                    </a:moveTo>
                    <a:cubicBezTo>
                      <a:pt x="1107" y="1956"/>
                      <a:pt x="1107" y="1956"/>
                      <a:pt x="1107" y="1956"/>
                    </a:cubicBezTo>
                    <a:cubicBezTo>
                      <a:pt x="451" y="1956"/>
                      <a:pt x="451" y="1956"/>
                      <a:pt x="451" y="1956"/>
                    </a:cubicBezTo>
                    <a:cubicBezTo>
                      <a:pt x="92" y="1956"/>
                      <a:pt x="92" y="1956"/>
                      <a:pt x="92" y="1956"/>
                    </a:cubicBezTo>
                    <a:cubicBezTo>
                      <a:pt x="92" y="1646"/>
                      <a:pt x="92" y="1646"/>
                      <a:pt x="92" y="1646"/>
                    </a:cubicBezTo>
                    <a:cubicBezTo>
                      <a:pt x="92" y="1522"/>
                      <a:pt x="192" y="1422"/>
                      <a:pt x="316" y="1422"/>
                    </a:cubicBezTo>
                    <a:cubicBezTo>
                      <a:pt x="318" y="1422"/>
                      <a:pt x="392" y="1420"/>
                      <a:pt x="451" y="1393"/>
                    </a:cubicBezTo>
                    <a:cubicBezTo>
                      <a:pt x="697" y="1744"/>
                      <a:pt x="697" y="1744"/>
                      <a:pt x="697" y="1744"/>
                    </a:cubicBezTo>
                    <a:cubicBezTo>
                      <a:pt x="716" y="1771"/>
                      <a:pt x="746" y="1787"/>
                      <a:pt x="779" y="1787"/>
                    </a:cubicBezTo>
                    <a:cubicBezTo>
                      <a:pt x="779" y="1787"/>
                      <a:pt x="779" y="1787"/>
                      <a:pt x="779" y="1787"/>
                    </a:cubicBezTo>
                    <a:cubicBezTo>
                      <a:pt x="812" y="1787"/>
                      <a:pt x="842" y="1771"/>
                      <a:pt x="861" y="1744"/>
                    </a:cubicBezTo>
                    <a:cubicBezTo>
                      <a:pt x="1108" y="1393"/>
                      <a:pt x="1108" y="1393"/>
                      <a:pt x="1108" y="1393"/>
                    </a:cubicBezTo>
                    <a:cubicBezTo>
                      <a:pt x="1174" y="1422"/>
                      <a:pt x="1240" y="1422"/>
                      <a:pt x="1242" y="1422"/>
                    </a:cubicBezTo>
                    <a:cubicBezTo>
                      <a:pt x="1366" y="1422"/>
                      <a:pt x="1466" y="1522"/>
                      <a:pt x="1466" y="1646"/>
                    </a:cubicBezTo>
                    <a:cubicBezTo>
                      <a:pt x="1466" y="1956"/>
                      <a:pt x="1466" y="1956"/>
                      <a:pt x="1466" y="19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40" name="Rettangolo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1780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aphicFrame>
        <p:nvGraphicFramePr>
          <p:cNvPr id="51" name="Grafico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/>
        </p:nvGraphicFramePr>
        <p:xfrm>
          <a:off x="8004533" y="3564262"/>
          <a:ext cx="3142438" cy="2094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8" name="Ovale 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52682" y="4239788"/>
            <a:ext cx="717777" cy="717777"/>
          </a:xfrm>
          <a:prstGeom prst="ellipse">
            <a:avLst/>
          </a:prstGeom>
          <a:solidFill>
            <a:srgbClr val="BABABA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61" name="Gruppo 60" descr="Questa è un icona di un grafico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igura a mano libera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3" name="Figura a mano libera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4" name="Figura a mano libera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35" name="Casella di testo 134"/>
          <p:cNvSpPr txBox="1"/>
          <p:nvPr/>
        </p:nvSpPr>
        <p:spPr>
          <a:xfrm>
            <a:off x="8235855" y="5704763"/>
            <a:ext cx="267979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</a:t>
            </a:r>
            <a:r>
              <a:rPr lang="it-IT" sz="1400" dirty="0" err="1"/>
              <a:t>vulputate</a:t>
            </a:r>
            <a:r>
              <a:rPr lang="it-IT" sz="1400" dirty="0"/>
              <a:t> est a</a:t>
            </a:r>
          </a:p>
        </p:txBody>
      </p:sp>
      <p:sp>
        <p:nvSpPr>
          <p:cNvPr id="31" name="Casella di testo 30">
            <a:extLst>
              <a:ext uri="{FF2B5EF4-FFF2-40B4-BE49-F238E27FC236}">
                <a16:creationId xmlns:a16="http://schemas.microsoft.com/office/drawing/2014/main" id="{F4540AC0-E369-4AD9-BBDB-C2E2E1409CDE}"/>
              </a:ext>
            </a:extLst>
          </p:cNvPr>
          <p:cNvSpPr txBox="1"/>
          <p:nvPr/>
        </p:nvSpPr>
        <p:spPr>
          <a:xfrm>
            <a:off x="4756103" y="5704763"/>
            <a:ext cx="267979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</a:t>
            </a:r>
            <a:r>
              <a:rPr lang="it-IT" sz="1400" dirty="0" err="1"/>
              <a:t>vulputate</a:t>
            </a:r>
            <a:r>
              <a:rPr lang="it-IT" sz="1400" dirty="0"/>
              <a:t> est a</a:t>
            </a:r>
          </a:p>
        </p:txBody>
      </p:sp>
      <p:sp>
        <p:nvSpPr>
          <p:cNvPr id="32" name="Casella di testo 31">
            <a:extLst>
              <a:ext uri="{FF2B5EF4-FFF2-40B4-BE49-F238E27FC236}">
                <a16:creationId xmlns:a16="http://schemas.microsoft.com/office/drawing/2014/main" id="{9C2A804C-860C-42CE-B071-DD567E25871D}"/>
              </a:ext>
            </a:extLst>
          </p:cNvPr>
          <p:cNvSpPr txBox="1"/>
          <p:nvPr/>
        </p:nvSpPr>
        <p:spPr>
          <a:xfrm>
            <a:off x="1276351" y="5704763"/>
            <a:ext cx="267979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</a:t>
            </a:r>
            <a:r>
              <a:rPr lang="it-IT" sz="1400" dirty="0" err="1"/>
              <a:t>vulputate</a:t>
            </a:r>
            <a:r>
              <a:rPr lang="it-IT" sz="1400" dirty="0"/>
              <a:t> est a</a:t>
            </a:r>
          </a:p>
        </p:txBody>
      </p:sp>
      <p:sp>
        <p:nvSpPr>
          <p:cNvPr id="30" name="Figura a mano libera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3" name="Casella di tes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2</a:t>
            </a:r>
          </a:p>
        </p:txBody>
      </p:sp>
    </p:spTree>
    <p:extLst>
      <p:ext uri="{BB962C8B-B14F-4D97-AF65-F5344CB8AC3E}">
        <p14:creationId xmlns:p14="http://schemas.microsoft.com/office/powerpoint/2010/main" val="325555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igura a mano libera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21" name="Casella di testo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Casella di testo 40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>
                <a:solidFill>
                  <a:srgbClr val="1F2229"/>
                </a:solidFill>
              </a:rPr>
              <a:t>Logo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4494785E-4C9A-4626-816D-B5F5920DA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5793" y="2479228"/>
            <a:ext cx="5310652" cy="3332621"/>
            <a:chOff x="825793" y="2050796"/>
            <a:chExt cx="5310652" cy="3332621"/>
          </a:xfrm>
        </p:grpSpPr>
        <p:sp>
          <p:nvSpPr>
            <p:cNvPr id="71" name="Casella di testo 70"/>
            <p:cNvSpPr txBox="1"/>
            <p:nvPr/>
          </p:nvSpPr>
          <p:spPr>
            <a:xfrm>
              <a:off x="825793" y="2890917"/>
              <a:ext cx="201768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endParaRPr lang="it-IT" sz="1400" dirty="0">
                <a:solidFill>
                  <a:srgbClr val="30353F"/>
                </a:solidFill>
              </a:endParaRPr>
            </a:p>
          </p:txBody>
        </p:sp>
        <p:sp>
          <p:nvSpPr>
            <p:cNvPr id="88" name="Rettangolo 87"/>
            <p:cNvSpPr/>
            <p:nvPr/>
          </p:nvSpPr>
          <p:spPr>
            <a:xfrm>
              <a:off x="1174451" y="2068093"/>
              <a:ext cx="2205714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515A6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5" name="Gruppo 14"/>
            <p:cNvGrpSpPr/>
            <p:nvPr/>
          </p:nvGrpSpPr>
          <p:grpSpPr>
            <a:xfrm>
              <a:off x="825793" y="2068093"/>
              <a:ext cx="702967" cy="702966"/>
              <a:chOff x="1072536" y="1083143"/>
              <a:chExt cx="788715" cy="788715"/>
            </a:xfrm>
          </p:grpSpPr>
          <p:sp>
            <p:nvSpPr>
              <p:cNvPr id="8" name="Ovale 7"/>
              <p:cNvSpPr/>
              <p:nvPr/>
            </p:nvSpPr>
            <p:spPr>
              <a:xfrm>
                <a:off x="1072536" y="1083143"/>
                <a:ext cx="788715" cy="788715"/>
              </a:xfrm>
              <a:prstGeom prst="ellipse">
                <a:avLst/>
              </a:prstGeom>
              <a:solidFill>
                <a:srgbClr val="30353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pSp>
            <p:nvGrpSpPr>
              <p:cNvPr id="74" name="Gruppo 73"/>
              <p:cNvGrpSpPr/>
              <p:nvPr/>
            </p:nvGrpSpPr>
            <p:grpSpPr>
              <a:xfrm>
                <a:off x="1276148" y="1369137"/>
                <a:ext cx="381490" cy="216726"/>
                <a:chOff x="3283332" y="3275035"/>
                <a:chExt cx="479215" cy="272245"/>
              </a:xfrm>
            </p:grpSpPr>
            <p:sp>
              <p:nvSpPr>
                <p:cNvPr id="68" name="Figura a mano libera 11"/>
                <p:cNvSpPr>
                  <a:spLocks noEditPoints="1"/>
                </p:cNvSpPr>
                <p:nvPr/>
              </p:nvSpPr>
              <p:spPr bwMode="auto">
                <a:xfrm>
                  <a:off x="3283332" y="3275035"/>
                  <a:ext cx="479215" cy="272245"/>
                </a:xfrm>
                <a:custGeom>
                  <a:avLst/>
                  <a:gdLst>
                    <a:gd name="T0" fmla="*/ 2004 w 2048"/>
                    <a:gd name="T1" fmla="*/ 0 h 1162"/>
                    <a:gd name="T2" fmla="*/ 44 w 2048"/>
                    <a:gd name="T3" fmla="*/ 0 h 1162"/>
                    <a:gd name="T4" fmla="*/ 0 w 2048"/>
                    <a:gd name="T5" fmla="*/ 44 h 1162"/>
                    <a:gd name="T6" fmla="*/ 0 w 2048"/>
                    <a:gd name="T7" fmla="*/ 1118 h 1162"/>
                    <a:gd name="T8" fmla="*/ 44 w 2048"/>
                    <a:gd name="T9" fmla="*/ 1162 h 1162"/>
                    <a:gd name="T10" fmla="*/ 2004 w 2048"/>
                    <a:gd name="T11" fmla="*/ 1162 h 1162"/>
                    <a:gd name="T12" fmla="*/ 2048 w 2048"/>
                    <a:gd name="T13" fmla="*/ 1118 h 1162"/>
                    <a:gd name="T14" fmla="*/ 2048 w 2048"/>
                    <a:gd name="T15" fmla="*/ 44 h 1162"/>
                    <a:gd name="T16" fmla="*/ 2004 w 2048"/>
                    <a:gd name="T17" fmla="*/ 0 h 1162"/>
                    <a:gd name="T18" fmla="*/ 88 w 2048"/>
                    <a:gd name="T19" fmla="*/ 88 h 1162"/>
                    <a:gd name="T20" fmla="*/ 312 w 2048"/>
                    <a:gd name="T21" fmla="*/ 88 h 1162"/>
                    <a:gd name="T22" fmla="*/ 88 w 2048"/>
                    <a:gd name="T23" fmla="*/ 311 h 1162"/>
                    <a:gd name="T24" fmla="*/ 88 w 2048"/>
                    <a:gd name="T25" fmla="*/ 88 h 1162"/>
                    <a:gd name="T26" fmla="*/ 88 w 2048"/>
                    <a:gd name="T27" fmla="*/ 1074 h 1162"/>
                    <a:gd name="T28" fmla="*/ 88 w 2048"/>
                    <a:gd name="T29" fmla="*/ 851 h 1162"/>
                    <a:gd name="T30" fmla="*/ 312 w 2048"/>
                    <a:gd name="T31" fmla="*/ 1074 h 1162"/>
                    <a:gd name="T32" fmla="*/ 88 w 2048"/>
                    <a:gd name="T33" fmla="*/ 1074 h 1162"/>
                    <a:gd name="T34" fmla="*/ 1960 w 2048"/>
                    <a:gd name="T35" fmla="*/ 1074 h 1162"/>
                    <a:gd name="T36" fmla="*/ 1736 w 2048"/>
                    <a:gd name="T37" fmla="*/ 1074 h 1162"/>
                    <a:gd name="T38" fmla="*/ 1960 w 2048"/>
                    <a:gd name="T39" fmla="*/ 851 h 1162"/>
                    <a:gd name="T40" fmla="*/ 1960 w 2048"/>
                    <a:gd name="T41" fmla="*/ 1074 h 1162"/>
                    <a:gd name="T42" fmla="*/ 1960 w 2048"/>
                    <a:gd name="T43" fmla="*/ 762 h 1162"/>
                    <a:gd name="T44" fmla="*/ 1648 w 2048"/>
                    <a:gd name="T45" fmla="*/ 1074 h 1162"/>
                    <a:gd name="T46" fmla="*/ 400 w 2048"/>
                    <a:gd name="T47" fmla="*/ 1074 h 1162"/>
                    <a:gd name="T48" fmla="*/ 88 w 2048"/>
                    <a:gd name="T49" fmla="*/ 762 h 1162"/>
                    <a:gd name="T50" fmla="*/ 88 w 2048"/>
                    <a:gd name="T51" fmla="*/ 400 h 1162"/>
                    <a:gd name="T52" fmla="*/ 400 w 2048"/>
                    <a:gd name="T53" fmla="*/ 88 h 1162"/>
                    <a:gd name="T54" fmla="*/ 1648 w 2048"/>
                    <a:gd name="T55" fmla="*/ 88 h 1162"/>
                    <a:gd name="T56" fmla="*/ 1960 w 2048"/>
                    <a:gd name="T57" fmla="*/ 400 h 1162"/>
                    <a:gd name="T58" fmla="*/ 1960 w 2048"/>
                    <a:gd name="T59" fmla="*/ 762 h 1162"/>
                    <a:gd name="T60" fmla="*/ 1960 w 2048"/>
                    <a:gd name="T61" fmla="*/ 311 h 1162"/>
                    <a:gd name="T62" fmla="*/ 1736 w 2048"/>
                    <a:gd name="T63" fmla="*/ 88 h 1162"/>
                    <a:gd name="T64" fmla="*/ 1960 w 2048"/>
                    <a:gd name="T65" fmla="*/ 88 h 1162"/>
                    <a:gd name="T66" fmla="*/ 1960 w 2048"/>
                    <a:gd name="T67" fmla="*/ 311 h 1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48" h="1162">
                      <a:moveTo>
                        <a:pt x="200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19"/>
                        <a:pt x="0" y="44"/>
                      </a:cubicBezTo>
                      <a:cubicBezTo>
                        <a:pt x="0" y="1118"/>
                        <a:pt x="0" y="1118"/>
                        <a:pt x="0" y="1118"/>
                      </a:cubicBezTo>
                      <a:cubicBezTo>
                        <a:pt x="0" y="1143"/>
                        <a:pt x="20" y="1162"/>
                        <a:pt x="44" y="1162"/>
                      </a:cubicBezTo>
                      <a:cubicBezTo>
                        <a:pt x="2004" y="1162"/>
                        <a:pt x="2004" y="1162"/>
                        <a:pt x="2004" y="1162"/>
                      </a:cubicBezTo>
                      <a:cubicBezTo>
                        <a:pt x="2028" y="1162"/>
                        <a:pt x="2048" y="1143"/>
                        <a:pt x="2048" y="1118"/>
                      </a:cubicBezTo>
                      <a:cubicBezTo>
                        <a:pt x="2048" y="44"/>
                        <a:pt x="2048" y="44"/>
                        <a:pt x="2048" y="44"/>
                      </a:cubicBezTo>
                      <a:cubicBezTo>
                        <a:pt x="2048" y="19"/>
                        <a:pt x="2028" y="0"/>
                        <a:pt x="2004" y="0"/>
                      </a:cubicBezTo>
                      <a:close/>
                      <a:moveTo>
                        <a:pt x="88" y="88"/>
                      </a:moveTo>
                      <a:cubicBezTo>
                        <a:pt x="312" y="88"/>
                        <a:pt x="312" y="88"/>
                        <a:pt x="312" y="88"/>
                      </a:cubicBezTo>
                      <a:cubicBezTo>
                        <a:pt x="293" y="202"/>
                        <a:pt x="202" y="292"/>
                        <a:pt x="88" y="311"/>
                      </a:cubicBezTo>
                      <a:lnTo>
                        <a:pt x="88" y="88"/>
                      </a:lnTo>
                      <a:close/>
                      <a:moveTo>
                        <a:pt x="88" y="1074"/>
                      </a:moveTo>
                      <a:cubicBezTo>
                        <a:pt x="88" y="851"/>
                        <a:pt x="88" y="851"/>
                        <a:pt x="88" y="851"/>
                      </a:cubicBezTo>
                      <a:cubicBezTo>
                        <a:pt x="202" y="870"/>
                        <a:pt x="293" y="960"/>
                        <a:pt x="312" y="1074"/>
                      </a:cubicBezTo>
                      <a:lnTo>
                        <a:pt x="88" y="1074"/>
                      </a:lnTo>
                      <a:close/>
                      <a:moveTo>
                        <a:pt x="1960" y="1074"/>
                      </a:moveTo>
                      <a:cubicBezTo>
                        <a:pt x="1736" y="1074"/>
                        <a:pt x="1736" y="1074"/>
                        <a:pt x="1736" y="1074"/>
                      </a:cubicBezTo>
                      <a:cubicBezTo>
                        <a:pt x="1755" y="960"/>
                        <a:pt x="1846" y="870"/>
                        <a:pt x="1960" y="851"/>
                      </a:cubicBezTo>
                      <a:lnTo>
                        <a:pt x="1960" y="1074"/>
                      </a:lnTo>
                      <a:close/>
                      <a:moveTo>
                        <a:pt x="1960" y="762"/>
                      </a:moveTo>
                      <a:cubicBezTo>
                        <a:pt x="1797" y="782"/>
                        <a:pt x="1668" y="911"/>
                        <a:pt x="1648" y="1074"/>
                      </a:cubicBezTo>
                      <a:cubicBezTo>
                        <a:pt x="400" y="1074"/>
                        <a:pt x="400" y="1074"/>
                        <a:pt x="400" y="1074"/>
                      </a:cubicBezTo>
                      <a:cubicBezTo>
                        <a:pt x="380" y="911"/>
                        <a:pt x="251" y="782"/>
                        <a:pt x="88" y="762"/>
                      </a:cubicBezTo>
                      <a:cubicBezTo>
                        <a:pt x="88" y="400"/>
                        <a:pt x="88" y="400"/>
                        <a:pt x="88" y="400"/>
                      </a:cubicBezTo>
                      <a:cubicBezTo>
                        <a:pt x="251" y="380"/>
                        <a:pt x="380" y="251"/>
                        <a:pt x="400" y="88"/>
                      </a:cubicBezTo>
                      <a:cubicBezTo>
                        <a:pt x="1648" y="88"/>
                        <a:pt x="1648" y="88"/>
                        <a:pt x="1648" y="88"/>
                      </a:cubicBezTo>
                      <a:cubicBezTo>
                        <a:pt x="1668" y="251"/>
                        <a:pt x="1797" y="380"/>
                        <a:pt x="1960" y="400"/>
                      </a:cubicBezTo>
                      <a:cubicBezTo>
                        <a:pt x="1960" y="762"/>
                        <a:pt x="1960" y="762"/>
                        <a:pt x="1960" y="762"/>
                      </a:cubicBezTo>
                      <a:close/>
                      <a:moveTo>
                        <a:pt x="1960" y="311"/>
                      </a:moveTo>
                      <a:cubicBezTo>
                        <a:pt x="1846" y="292"/>
                        <a:pt x="1755" y="202"/>
                        <a:pt x="1736" y="88"/>
                      </a:cubicBezTo>
                      <a:cubicBezTo>
                        <a:pt x="1960" y="88"/>
                        <a:pt x="1960" y="88"/>
                        <a:pt x="1960" y="88"/>
                      </a:cubicBezTo>
                      <a:lnTo>
                        <a:pt x="1960" y="3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69" name="Figura a mano libera 12"/>
                <p:cNvSpPr>
                  <a:spLocks noEditPoints="1"/>
                </p:cNvSpPr>
                <p:nvPr/>
              </p:nvSpPr>
              <p:spPr bwMode="auto">
                <a:xfrm>
                  <a:off x="3381245" y="3337126"/>
                  <a:ext cx="282594" cy="148859"/>
                </a:xfrm>
                <a:custGeom>
                  <a:avLst/>
                  <a:gdLst>
                    <a:gd name="T0" fmla="*/ 1169 w 1208"/>
                    <a:gd name="T1" fmla="*/ 127 h 634"/>
                    <a:gd name="T2" fmla="*/ 1081 w 1208"/>
                    <a:gd name="T3" fmla="*/ 39 h 634"/>
                    <a:gd name="T4" fmla="*/ 1041 w 1208"/>
                    <a:gd name="T5" fmla="*/ 0 h 634"/>
                    <a:gd name="T6" fmla="*/ 167 w 1208"/>
                    <a:gd name="T7" fmla="*/ 0 h 634"/>
                    <a:gd name="T8" fmla="*/ 127 w 1208"/>
                    <a:gd name="T9" fmla="*/ 39 h 634"/>
                    <a:gd name="T10" fmla="*/ 39 w 1208"/>
                    <a:gd name="T11" fmla="*/ 127 h 634"/>
                    <a:gd name="T12" fmla="*/ 0 w 1208"/>
                    <a:gd name="T13" fmla="*/ 167 h 634"/>
                    <a:gd name="T14" fmla="*/ 0 w 1208"/>
                    <a:gd name="T15" fmla="*/ 467 h 634"/>
                    <a:gd name="T16" fmla="*/ 39 w 1208"/>
                    <a:gd name="T17" fmla="*/ 507 h 634"/>
                    <a:gd name="T18" fmla="*/ 127 w 1208"/>
                    <a:gd name="T19" fmla="*/ 595 h 634"/>
                    <a:gd name="T20" fmla="*/ 167 w 1208"/>
                    <a:gd name="T21" fmla="*/ 634 h 634"/>
                    <a:gd name="T22" fmla="*/ 1041 w 1208"/>
                    <a:gd name="T23" fmla="*/ 634 h 634"/>
                    <a:gd name="T24" fmla="*/ 1081 w 1208"/>
                    <a:gd name="T25" fmla="*/ 595 h 634"/>
                    <a:gd name="T26" fmla="*/ 1169 w 1208"/>
                    <a:gd name="T27" fmla="*/ 507 h 634"/>
                    <a:gd name="T28" fmla="*/ 1208 w 1208"/>
                    <a:gd name="T29" fmla="*/ 467 h 634"/>
                    <a:gd name="T30" fmla="*/ 1208 w 1208"/>
                    <a:gd name="T31" fmla="*/ 167 h 634"/>
                    <a:gd name="T32" fmla="*/ 1169 w 1208"/>
                    <a:gd name="T33" fmla="*/ 127 h 634"/>
                    <a:gd name="T34" fmla="*/ 1129 w 1208"/>
                    <a:gd name="T35" fmla="*/ 432 h 634"/>
                    <a:gd name="T36" fmla="*/ 1006 w 1208"/>
                    <a:gd name="T37" fmla="*/ 555 h 634"/>
                    <a:gd name="T38" fmla="*/ 202 w 1208"/>
                    <a:gd name="T39" fmla="*/ 555 h 634"/>
                    <a:gd name="T40" fmla="*/ 79 w 1208"/>
                    <a:gd name="T41" fmla="*/ 432 h 634"/>
                    <a:gd name="T42" fmla="*/ 79 w 1208"/>
                    <a:gd name="T43" fmla="*/ 202 h 634"/>
                    <a:gd name="T44" fmla="*/ 202 w 1208"/>
                    <a:gd name="T45" fmla="*/ 79 h 634"/>
                    <a:gd name="T46" fmla="*/ 1006 w 1208"/>
                    <a:gd name="T47" fmla="*/ 79 h 634"/>
                    <a:gd name="T48" fmla="*/ 1129 w 1208"/>
                    <a:gd name="T49" fmla="*/ 202 h 634"/>
                    <a:gd name="T50" fmla="*/ 1129 w 1208"/>
                    <a:gd name="T51" fmla="*/ 432 h 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08" h="634">
                      <a:moveTo>
                        <a:pt x="1169" y="127"/>
                      </a:moveTo>
                      <a:cubicBezTo>
                        <a:pt x="1120" y="127"/>
                        <a:pt x="1081" y="88"/>
                        <a:pt x="1081" y="39"/>
                      </a:cubicBezTo>
                      <a:cubicBezTo>
                        <a:pt x="1081" y="17"/>
                        <a:pt x="1063" y="0"/>
                        <a:pt x="1041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5" y="0"/>
                        <a:pt x="127" y="17"/>
                        <a:pt x="127" y="39"/>
                      </a:cubicBezTo>
                      <a:cubicBezTo>
                        <a:pt x="127" y="88"/>
                        <a:pt x="88" y="127"/>
                        <a:pt x="39" y="127"/>
                      </a:cubicBezTo>
                      <a:cubicBezTo>
                        <a:pt x="17" y="127"/>
                        <a:pt x="0" y="145"/>
                        <a:pt x="0" y="167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0" y="489"/>
                        <a:pt x="17" y="507"/>
                        <a:pt x="39" y="507"/>
                      </a:cubicBezTo>
                      <a:cubicBezTo>
                        <a:pt x="88" y="507"/>
                        <a:pt x="127" y="546"/>
                        <a:pt x="127" y="595"/>
                      </a:cubicBezTo>
                      <a:cubicBezTo>
                        <a:pt x="127" y="617"/>
                        <a:pt x="145" y="634"/>
                        <a:pt x="167" y="634"/>
                      </a:cubicBezTo>
                      <a:cubicBezTo>
                        <a:pt x="1041" y="634"/>
                        <a:pt x="1041" y="634"/>
                        <a:pt x="1041" y="634"/>
                      </a:cubicBezTo>
                      <a:cubicBezTo>
                        <a:pt x="1063" y="634"/>
                        <a:pt x="1081" y="617"/>
                        <a:pt x="1081" y="595"/>
                      </a:cubicBezTo>
                      <a:cubicBezTo>
                        <a:pt x="1081" y="546"/>
                        <a:pt x="1120" y="507"/>
                        <a:pt x="1169" y="507"/>
                      </a:cubicBezTo>
                      <a:cubicBezTo>
                        <a:pt x="1191" y="507"/>
                        <a:pt x="1208" y="489"/>
                        <a:pt x="1208" y="467"/>
                      </a:cubicBezTo>
                      <a:cubicBezTo>
                        <a:pt x="1208" y="167"/>
                        <a:pt x="1208" y="167"/>
                        <a:pt x="1208" y="167"/>
                      </a:cubicBezTo>
                      <a:cubicBezTo>
                        <a:pt x="1208" y="145"/>
                        <a:pt x="1191" y="127"/>
                        <a:pt x="1169" y="127"/>
                      </a:cubicBezTo>
                      <a:close/>
                      <a:moveTo>
                        <a:pt x="1129" y="432"/>
                      </a:moveTo>
                      <a:cubicBezTo>
                        <a:pt x="1069" y="447"/>
                        <a:pt x="1021" y="495"/>
                        <a:pt x="1006" y="555"/>
                      </a:cubicBezTo>
                      <a:cubicBezTo>
                        <a:pt x="202" y="555"/>
                        <a:pt x="202" y="555"/>
                        <a:pt x="202" y="555"/>
                      </a:cubicBezTo>
                      <a:cubicBezTo>
                        <a:pt x="187" y="495"/>
                        <a:pt x="139" y="447"/>
                        <a:pt x="79" y="432"/>
                      </a:cubicBezTo>
                      <a:cubicBezTo>
                        <a:pt x="79" y="202"/>
                        <a:pt x="79" y="202"/>
                        <a:pt x="79" y="202"/>
                      </a:cubicBezTo>
                      <a:cubicBezTo>
                        <a:pt x="139" y="187"/>
                        <a:pt x="187" y="139"/>
                        <a:pt x="202" y="79"/>
                      </a:cubicBezTo>
                      <a:cubicBezTo>
                        <a:pt x="1006" y="79"/>
                        <a:pt x="1006" y="79"/>
                        <a:pt x="1006" y="79"/>
                      </a:cubicBezTo>
                      <a:cubicBezTo>
                        <a:pt x="1021" y="139"/>
                        <a:pt x="1069" y="187"/>
                        <a:pt x="1129" y="202"/>
                      </a:cubicBezTo>
                      <a:cubicBezTo>
                        <a:pt x="1129" y="432"/>
                        <a:pt x="1129" y="432"/>
                        <a:pt x="1129" y="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70" name="Figura a mano libera 13"/>
                <p:cNvSpPr>
                  <a:spLocks/>
                </p:cNvSpPr>
                <p:nvPr/>
              </p:nvSpPr>
              <p:spPr bwMode="auto">
                <a:xfrm>
                  <a:off x="3464829" y="3368967"/>
                  <a:ext cx="32638" cy="85176"/>
                </a:xfrm>
                <a:custGeom>
                  <a:avLst/>
                  <a:gdLst>
                    <a:gd name="T0" fmla="*/ 99 w 139"/>
                    <a:gd name="T1" fmla="*/ 0 h 364"/>
                    <a:gd name="T2" fmla="*/ 39 w 139"/>
                    <a:gd name="T3" fmla="*/ 0 h 364"/>
                    <a:gd name="T4" fmla="*/ 0 w 139"/>
                    <a:gd name="T5" fmla="*/ 40 h 364"/>
                    <a:gd name="T6" fmla="*/ 39 w 139"/>
                    <a:gd name="T7" fmla="*/ 79 h 364"/>
                    <a:gd name="T8" fmla="*/ 59 w 139"/>
                    <a:gd name="T9" fmla="*/ 79 h 364"/>
                    <a:gd name="T10" fmla="*/ 59 w 139"/>
                    <a:gd name="T11" fmla="*/ 324 h 364"/>
                    <a:gd name="T12" fmla="*/ 99 w 139"/>
                    <a:gd name="T13" fmla="*/ 364 h 364"/>
                    <a:gd name="T14" fmla="*/ 139 w 139"/>
                    <a:gd name="T15" fmla="*/ 324 h 364"/>
                    <a:gd name="T16" fmla="*/ 139 w 139"/>
                    <a:gd name="T17" fmla="*/ 40 h 364"/>
                    <a:gd name="T18" fmla="*/ 99 w 139"/>
                    <a:gd name="T19" fmla="*/ 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9" h="364">
                      <a:moveTo>
                        <a:pt x="99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79"/>
                        <a:pt x="39" y="79"/>
                      </a:cubicBezTo>
                      <a:cubicBezTo>
                        <a:pt x="59" y="79"/>
                        <a:pt x="59" y="79"/>
                        <a:pt x="59" y="79"/>
                      </a:cubicBezTo>
                      <a:cubicBezTo>
                        <a:pt x="59" y="324"/>
                        <a:pt x="59" y="324"/>
                        <a:pt x="59" y="324"/>
                      </a:cubicBezTo>
                      <a:cubicBezTo>
                        <a:pt x="59" y="346"/>
                        <a:pt x="77" y="364"/>
                        <a:pt x="99" y="364"/>
                      </a:cubicBezTo>
                      <a:cubicBezTo>
                        <a:pt x="121" y="364"/>
                        <a:pt x="139" y="346"/>
                        <a:pt x="139" y="324"/>
                      </a:cubicBezTo>
                      <a:cubicBezTo>
                        <a:pt x="139" y="40"/>
                        <a:pt x="139" y="40"/>
                        <a:pt x="139" y="40"/>
                      </a:cubicBezTo>
                      <a:cubicBezTo>
                        <a:pt x="139" y="18"/>
                        <a:pt x="121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72" name="Figura a mano libera 14"/>
                <p:cNvSpPr>
                  <a:spLocks noEditPoints="1"/>
                </p:cNvSpPr>
                <p:nvPr/>
              </p:nvSpPr>
              <p:spPr bwMode="auto">
                <a:xfrm>
                  <a:off x="3518959" y="3368967"/>
                  <a:ext cx="61295" cy="85176"/>
                </a:xfrm>
                <a:custGeom>
                  <a:avLst/>
                  <a:gdLst>
                    <a:gd name="T0" fmla="*/ 222 w 262"/>
                    <a:gd name="T1" fmla="*/ 0 h 364"/>
                    <a:gd name="T2" fmla="*/ 40 w 262"/>
                    <a:gd name="T3" fmla="*/ 0 h 364"/>
                    <a:gd name="T4" fmla="*/ 0 w 262"/>
                    <a:gd name="T5" fmla="*/ 40 h 364"/>
                    <a:gd name="T6" fmla="*/ 0 w 262"/>
                    <a:gd name="T7" fmla="*/ 324 h 364"/>
                    <a:gd name="T8" fmla="*/ 40 w 262"/>
                    <a:gd name="T9" fmla="*/ 364 h 364"/>
                    <a:gd name="T10" fmla="*/ 222 w 262"/>
                    <a:gd name="T11" fmla="*/ 364 h 364"/>
                    <a:gd name="T12" fmla="*/ 262 w 262"/>
                    <a:gd name="T13" fmla="*/ 324 h 364"/>
                    <a:gd name="T14" fmla="*/ 262 w 262"/>
                    <a:gd name="T15" fmla="*/ 40 h 364"/>
                    <a:gd name="T16" fmla="*/ 222 w 262"/>
                    <a:gd name="T17" fmla="*/ 0 h 364"/>
                    <a:gd name="T18" fmla="*/ 183 w 262"/>
                    <a:gd name="T19" fmla="*/ 285 h 364"/>
                    <a:gd name="T20" fmla="*/ 80 w 262"/>
                    <a:gd name="T21" fmla="*/ 285 h 364"/>
                    <a:gd name="T22" fmla="*/ 80 w 262"/>
                    <a:gd name="T23" fmla="*/ 79 h 364"/>
                    <a:gd name="T24" fmla="*/ 183 w 262"/>
                    <a:gd name="T25" fmla="*/ 79 h 364"/>
                    <a:gd name="T26" fmla="*/ 183 w 262"/>
                    <a:gd name="T27" fmla="*/ 285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2" h="364">
                      <a:moveTo>
                        <a:pt x="222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0" y="346"/>
                        <a:pt x="18" y="364"/>
                        <a:pt x="40" y="364"/>
                      </a:cubicBezTo>
                      <a:cubicBezTo>
                        <a:pt x="222" y="364"/>
                        <a:pt x="222" y="364"/>
                        <a:pt x="222" y="364"/>
                      </a:cubicBezTo>
                      <a:cubicBezTo>
                        <a:pt x="244" y="364"/>
                        <a:pt x="262" y="346"/>
                        <a:pt x="262" y="324"/>
                      </a:cubicBezTo>
                      <a:cubicBezTo>
                        <a:pt x="262" y="40"/>
                        <a:pt x="262" y="40"/>
                        <a:pt x="262" y="40"/>
                      </a:cubicBezTo>
                      <a:cubicBezTo>
                        <a:pt x="262" y="18"/>
                        <a:pt x="244" y="0"/>
                        <a:pt x="222" y="0"/>
                      </a:cubicBezTo>
                      <a:close/>
                      <a:moveTo>
                        <a:pt x="183" y="285"/>
                      </a:moveTo>
                      <a:cubicBezTo>
                        <a:pt x="80" y="285"/>
                        <a:pt x="80" y="285"/>
                        <a:pt x="80" y="285"/>
                      </a:cubicBezTo>
                      <a:cubicBezTo>
                        <a:pt x="80" y="79"/>
                        <a:pt x="80" y="79"/>
                        <a:pt x="80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2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13" name="Gruppo 12"/>
            <p:cNvGrpSpPr/>
            <p:nvPr/>
          </p:nvGrpSpPr>
          <p:grpSpPr>
            <a:xfrm>
              <a:off x="1710235" y="2050796"/>
              <a:ext cx="1133239" cy="661699"/>
              <a:chOff x="2081212" y="1108153"/>
              <a:chExt cx="1271472" cy="742413"/>
            </a:xfrm>
          </p:grpSpPr>
          <p:sp>
            <p:nvSpPr>
              <p:cNvPr id="27" name="Casella di testo 26"/>
              <p:cNvSpPr txBox="1"/>
              <p:nvPr/>
            </p:nvSpPr>
            <p:spPr>
              <a:xfrm>
                <a:off x="2081212" y="1108153"/>
                <a:ext cx="829127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rtl="0"/>
                <a:r>
                  <a:rPr lang="it-IT" sz="3200" b="1" dirty="0">
                    <a:solidFill>
                      <a:schemeClr val="bg1"/>
                    </a:solidFill>
                  </a:rPr>
                  <a:t>67%</a:t>
                </a:r>
              </a:p>
            </p:txBody>
          </p:sp>
          <p:sp>
            <p:nvSpPr>
              <p:cNvPr id="50" name="Casella di testo 49"/>
              <p:cNvSpPr txBox="1"/>
              <p:nvPr/>
            </p:nvSpPr>
            <p:spPr>
              <a:xfrm>
                <a:off x="2081212" y="1643373"/>
                <a:ext cx="1271472" cy="207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1200" b="1" dirty="0">
                    <a:solidFill>
                      <a:schemeClr val="bg1"/>
                    </a:solidFill>
                  </a:rPr>
                  <a:t>FINANZIAMENTI</a:t>
                </a:r>
              </a:p>
            </p:txBody>
          </p:sp>
        </p:grpSp>
        <p:sp>
          <p:nvSpPr>
            <p:cNvPr id="53" name="Casella di testo 52"/>
            <p:cNvSpPr txBox="1"/>
            <p:nvPr/>
          </p:nvSpPr>
          <p:spPr>
            <a:xfrm>
              <a:off x="844712" y="4737086"/>
              <a:ext cx="201768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endParaRPr lang="it-IT" sz="1400" dirty="0">
                <a:solidFill>
                  <a:srgbClr val="30353F"/>
                </a:solidFill>
              </a:endParaRPr>
            </a:p>
          </p:txBody>
        </p:sp>
        <p:sp>
          <p:nvSpPr>
            <p:cNvPr id="91" name="Rettangolo 90"/>
            <p:cNvSpPr/>
            <p:nvPr/>
          </p:nvSpPr>
          <p:spPr>
            <a:xfrm>
              <a:off x="1196195" y="3920431"/>
              <a:ext cx="2183970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DBDBD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7" name="Gruppo 16"/>
            <p:cNvGrpSpPr/>
            <p:nvPr/>
          </p:nvGrpSpPr>
          <p:grpSpPr>
            <a:xfrm>
              <a:off x="844712" y="3920431"/>
              <a:ext cx="702967" cy="702966"/>
              <a:chOff x="1093763" y="3171060"/>
              <a:chExt cx="788715" cy="788715"/>
            </a:xfrm>
          </p:grpSpPr>
          <p:sp>
            <p:nvSpPr>
              <p:cNvPr id="38" name="Ovale 37"/>
              <p:cNvSpPr/>
              <p:nvPr/>
            </p:nvSpPr>
            <p:spPr>
              <a:xfrm>
                <a:off x="1093763" y="3171060"/>
                <a:ext cx="788715" cy="788715"/>
              </a:xfrm>
              <a:prstGeom prst="ellipse">
                <a:avLst/>
              </a:prstGeom>
              <a:solidFill>
                <a:srgbClr val="CFCFC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sp>
            <p:nvSpPr>
              <p:cNvPr id="39" name="Figura a mano libera 34"/>
              <p:cNvSpPr>
                <a:spLocks noEditPoints="1"/>
              </p:cNvSpPr>
              <p:nvPr/>
            </p:nvSpPr>
            <p:spPr bwMode="auto">
              <a:xfrm>
                <a:off x="1305929" y="3382536"/>
                <a:ext cx="364382" cy="365762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55" name="Gruppo 54"/>
            <p:cNvGrpSpPr/>
            <p:nvPr/>
          </p:nvGrpSpPr>
          <p:grpSpPr>
            <a:xfrm>
              <a:off x="1710234" y="3920431"/>
              <a:ext cx="2078679" cy="661698"/>
              <a:chOff x="2081211" y="1108153"/>
              <a:chExt cx="2332238" cy="742413"/>
            </a:xfrm>
          </p:grpSpPr>
          <p:sp>
            <p:nvSpPr>
              <p:cNvPr id="56" name="Casella di testo 55"/>
              <p:cNvSpPr txBox="1"/>
              <p:nvPr/>
            </p:nvSpPr>
            <p:spPr>
              <a:xfrm>
                <a:off x="2081212" y="1108153"/>
                <a:ext cx="1009070" cy="552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3200" b="1" dirty="0">
                    <a:solidFill>
                      <a:srgbClr val="30353F"/>
                    </a:solidFill>
                  </a:rPr>
                  <a:t>31%</a:t>
                </a:r>
              </a:p>
            </p:txBody>
          </p:sp>
          <p:sp>
            <p:nvSpPr>
              <p:cNvPr id="58" name="Casella di testo 57"/>
              <p:cNvSpPr txBox="1"/>
              <p:nvPr/>
            </p:nvSpPr>
            <p:spPr>
              <a:xfrm>
                <a:off x="2081211" y="1643374"/>
                <a:ext cx="2332238" cy="2071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1200" b="1" spc="-30" dirty="0">
                    <a:solidFill>
                      <a:srgbClr val="30353F"/>
                    </a:solidFill>
                  </a:rPr>
                  <a:t>LAVORO DI SQUADRA</a:t>
                </a:r>
              </a:p>
            </p:txBody>
          </p:sp>
        </p:grpSp>
        <p:sp>
          <p:nvSpPr>
            <p:cNvPr id="78" name="Casella di testo 77"/>
            <p:cNvSpPr txBox="1"/>
            <p:nvPr/>
          </p:nvSpPr>
          <p:spPr>
            <a:xfrm>
              <a:off x="3752994" y="4737086"/>
              <a:ext cx="201768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endParaRPr lang="it-IT" sz="1400" dirty="0">
                <a:solidFill>
                  <a:srgbClr val="30353F"/>
                </a:solidFill>
              </a:endParaRPr>
            </a:p>
          </p:txBody>
        </p:sp>
        <p:sp>
          <p:nvSpPr>
            <p:cNvPr id="92" name="Rettangolo 91"/>
            <p:cNvSpPr/>
            <p:nvPr/>
          </p:nvSpPr>
          <p:spPr>
            <a:xfrm>
              <a:off x="4104476" y="3937693"/>
              <a:ext cx="2031968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85E0E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3752994" y="3937693"/>
              <a:ext cx="702967" cy="702967"/>
              <a:chOff x="4356800" y="3209795"/>
              <a:chExt cx="788715" cy="788715"/>
            </a:xfrm>
          </p:grpSpPr>
          <p:sp>
            <p:nvSpPr>
              <p:cNvPr id="43" name="Ovale 42"/>
              <p:cNvSpPr/>
              <p:nvPr/>
            </p:nvSpPr>
            <p:spPr>
              <a:xfrm>
                <a:off x="4356800" y="3209795"/>
                <a:ext cx="788715" cy="788715"/>
              </a:xfrm>
              <a:prstGeom prst="ellipse">
                <a:avLst/>
              </a:prstGeom>
              <a:solidFill>
                <a:srgbClr val="43CDD9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pSp>
            <p:nvGrpSpPr>
              <p:cNvPr id="44" name="Gruppo 43"/>
              <p:cNvGrpSpPr/>
              <p:nvPr/>
            </p:nvGrpSpPr>
            <p:grpSpPr>
              <a:xfrm>
                <a:off x="4597964" y="3450958"/>
                <a:ext cx="306387" cy="306388"/>
                <a:chOff x="8208963" y="3762375"/>
                <a:chExt cx="306387" cy="306388"/>
              </a:xfrm>
            </p:grpSpPr>
            <p:sp>
              <p:nvSpPr>
                <p:cNvPr id="45" name="Figura a mano libera 27"/>
                <p:cNvSpPr>
                  <a:spLocks/>
                </p:cNvSpPr>
                <p:nvPr/>
              </p:nvSpPr>
              <p:spPr bwMode="auto">
                <a:xfrm>
                  <a:off x="8424863" y="3943350"/>
                  <a:ext cx="53975" cy="53975"/>
                </a:xfrm>
                <a:custGeom>
                  <a:avLst/>
                  <a:gdLst>
                    <a:gd name="T0" fmla="*/ 300 w 360"/>
                    <a:gd name="T1" fmla="*/ 240 h 360"/>
                    <a:gd name="T2" fmla="*/ 120 w 360"/>
                    <a:gd name="T3" fmla="*/ 240 h 360"/>
                    <a:gd name="T4" fmla="*/ 120 w 360"/>
                    <a:gd name="T5" fmla="*/ 60 h 360"/>
                    <a:gd name="T6" fmla="*/ 60 w 360"/>
                    <a:gd name="T7" fmla="*/ 0 h 360"/>
                    <a:gd name="T8" fmla="*/ 0 w 360"/>
                    <a:gd name="T9" fmla="*/ 60 h 360"/>
                    <a:gd name="T10" fmla="*/ 0 w 360"/>
                    <a:gd name="T11" fmla="*/ 300 h 360"/>
                    <a:gd name="T12" fmla="*/ 60 w 360"/>
                    <a:gd name="T13" fmla="*/ 360 h 360"/>
                    <a:gd name="T14" fmla="*/ 300 w 360"/>
                    <a:gd name="T15" fmla="*/ 360 h 360"/>
                    <a:gd name="T16" fmla="*/ 360 w 360"/>
                    <a:gd name="T17" fmla="*/ 300 h 360"/>
                    <a:gd name="T18" fmla="*/ 300 w 360"/>
                    <a:gd name="T19" fmla="*/ 24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0">
                      <a:moveTo>
                        <a:pt x="300" y="240"/>
                      </a:moveTo>
                      <a:cubicBezTo>
                        <a:pt x="120" y="240"/>
                        <a:pt x="120" y="240"/>
                        <a:pt x="120" y="240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0"/>
                        <a:pt x="0" y="300"/>
                        <a:pt x="0" y="300"/>
                      </a:cubicBezTo>
                      <a:cubicBezTo>
                        <a:pt x="0" y="333"/>
                        <a:pt x="27" y="360"/>
                        <a:pt x="60" y="360"/>
                      </a:cubicBezTo>
                      <a:cubicBezTo>
                        <a:pt x="300" y="360"/>
                        <a:pt x="300" y="360"/>
                        <a:pt x="300" y="360"/>
                      </a:cubicBezTo>
                      <a:cubicBezTo>
                        <a:pt x="333" y="360"/>
                        <a:pt x="360" y="333"/>
                        <a:pt x="360" y="300"/>
                      </a:cubicBezTo>
                      <a:cubicBezTo>
                        <a:pt x="360" y="267"/>
                        <a:pt x="333" y="240"/>
                        <a:pt x="300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6" name="Figura a mano libera 28"/>
                <p:cNvSpPr>
                  <a:spLocks/>
                </p:cNvSpPr>
                <p:nvPr/>
              </p:nvSpPr>
              <p:spPr bwMode="auto">
                <a:xfrm>
                  <a:off x="8245475" y="3925888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7" name="Figura a mano libera 29"/>
                <p:cNvSpPr>
                  <a:spLocks/>
                </p:cNvSpPr>
                <p:nvPr/>
              </p:nvSpPr>
              <p:spPr bwMode="auto">
                <a:xfrm>
                  <a:off x="8245475" y="3979863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9" name="Figura a mano libera 30"/>
                <p:cNvSpPr>
                  <a:spLocks noEditPoints="1"/>
                </p:cNvSpPr>
                <p:nvPr/>
              </p:nvSpPr>
              <p:spPr bwMode="auto">
                <a:xfrm>
                  <a:off x="8208963" y="3762375"/>
                  <a:ext cx="306387" cy="306388"/>
                </a:xfrm>
                <a:custGeom>
                  <a:avLst/>
                  <a:gdLst>
                    <a:gd name="T0" fmla="*/ 1808 w 2048"/>
                    <a:gd name="T1" fmla="*/ 240 h 2048"/>
                    <a:gd name="T2" fmla="*/ 1628 w 2048"/>
                    <a:gd name="T3" fmla="*/ 0 h 2048"/>
                    <a:gd name="T4" fmla="*/ 1448 w 2048"/>
                    <a:gd name="T5" fmla="*/ 240 h 2048"/>
                    <a:gd name="T6" fmla="*/ 1208 w 2048"/>
                    <a:gd name="T7" fmla="*/ 180 h 2048"/>
                    <a:gd name="T8" fmla="*/ 848 w 2048"/>
                    <a:gd name="T9" fmla="*/ 180 h 2048"/>
                    <a:gd name="T10" fmla="*/ 600 w 2048"/>
                    <a:gd name="T11" fmla="*/ 240 h 2048"/>
                    <a:gd name="T12" fmla="*/ 420 w 2048"/>
                    <a:gd name="T13" fmla="*/ 0 h 2048"/>
                    <a:gd name="T14" fmla="*/ 240 w 2048"/>
                    <a:gd name="T15" fmla="*/ 240 h 2048"/>
                    <a:gd name="T16" fmla="*/ 0 w 2048"/>
                    <a:gd name="T17" fmla="*/ 420 h 2048"/>
                    <a:gd name="T18" fmla="*/ 180 w 2048"/>
                    <a:gd name="T19" fmla="*/ 1928 h 2048"/>
                    <a:gd name="T20" fmla="*/ 1508 w 2048"/>
                    <a:gd name="T21" fmla="*/ 2048 h 2048"/>
                    <a:gd name="T22" fmla="*/ 2048 w 2048"/>
                    <a:gd name="T23" fmla="*/ 420 h 2048"/>
                    <a:gd name="T24" fmla="*/ 1568 w 2048"/>
                    <a:gd name="T25" fmla="*/ 180 h 2048"/>
                    <a:gd name="T26" fmla="*/ 1688 w 2048"/>
                    <a:gd name="T27" fmla="*/ 180 h 2048"/>
                    <a:gd name="T28" fmla="*/ 1628 w 2048"/>
                    <a:gd name="T29" fmla="*/ 480 h 2048"/>
                    <a:gd name="T30" fmla="*/ 1568 w 2048"/>
                    <a:gd name="T31" fmla="*/ 180 h 2048"/>
                    <a:gd name="T32" fmla="*/ 968 w 2048"/>
                    <a:gd name="T33" fmla="*/ 300 h 2048"/>
                    <a:gd name="T34" fmla="*/ 968 w 2048"/>
                    <a:gd name="T35" fmla="*/ 180 h 2048"/>
                    <a:gd name="T36" fmla="*/ 1088 w 2048"/>
                    <a:gd name="T37" fmla="*/ 180 h 2048"/>
                    <a:gd name="T38" fmla="*/ 1028 w 2048"/>
                    <a:gd name="T39" fmla="*/ 480 h 2048"/>
                    <a:gd name="T40" fmla="*/ 968 w 2048"/>
                    <a:gd name="T41" fmla="*/ 300 h 2048"/>
                    <a:gd name="T42" fmla="*/ 420 w 2048"/>
                    <a:gd name="T43" fmla="*/ 120 h 2048"/>
                    <a:gd name="T44" fmla="*/ 480 w 2048"/>
                    <a:gd name="T45" fmla="*/ 420 h 2048"/>
                    <a:gd name="T46" fmla="*/ 360 w 2048"/>
                    <a:gd name="T47" fmla="*/ 420 h 2048"/>
                    <a:gd name="T48" fmla="*/ 1508 w 2048"/>
                    <a:gd name="T49" fmla="*/ 1928 h 2048"/>
                    <a:gd name="T50" fmla="*/ 1508 w 2048"/>
                    <a:gd name="T51" fmla="*/ 1088 h 2048"/>
                    <a:gd name="T52" fmla="*/ 1508 w 2048"/>
                    <a:gd name="T53" fmla="*/ 1928 h 2048"/>
                    <a:gd name="T54" fmla="*/ 1508 w 2048"/>
                    <a:gd name="T55" fmla="*/ 968 h 2048"/>
                    <a:gd name="T56" fmla="*/ 1148 w 2048"/>
                    <a:gd name="T57" fmla="*/ 1088 h 2048"/>
                    <a:gd name="T58" fmla="*/ 848 w 2048"/>
                    <a:gd name="T59" fmla="*/ 1148 h 2048"/>
                    <a:gd name="T60" fmla="*/ 1059 w 2048"/>
                    <a:gd name="T61" fmla="*/ 1208 h 2048"/>
                    <a:gd name="T62" fmla="*/ 908 w 2048"/>
                    <a:gd name="T63" fmla="*/ 1448 h 2048"/>
                    <a:gd name="T64" fmla="*/ 908 w 2048"/>
                    <a:gd name="T65" fmla="*/ 1568 h 2048"/>
                    <a:gd name="T66" fmla="*/ 1059 w 2048"/>
                    <a:gd name="T67" fmla="*/ 1808 h 2048"/>
                    <a:gd name="T68" fmla="*/ 120 w 2048"/>
                    <a:gd name="T69" fmla="*/ 1748 h 2048"/>
                    <a:gd name="T70" fmla="*/ 1928 w 2048"/>
                    <a:gd name="T71" fmla="*/ 848 h 2048"/>
                    <a:gd name="T72" fmla="*/ 1928 w 2048"/>
                    <a:gd name="T73" fmla="*/ 728 h 2048"/>
                    <a:gd name="T74" fmla="*/ 120 w 2048"/>
                    <a:gd name="T75" fmla="*/ 420 h 2048"/>
                    <a:gd name="T76" fmla="*/ 240 w 2048"/>
                    <a:gd name="T77" fmla="*/ 360 h 2048"/>
                    <a:gd name="T78" fmla="*/ 420 w 2048"/>
                    <a:gd name="T79" fmla="*/ 600 h 2048"/>
                    <a:gd name="T80" fmla="*/ 600 w 2048"/>
                    <a:gd name="T81" fmla="*/ 360 h 2048"/>
                    <a:gd name="T82" fmla="*/ 848 w 2048"/>
                    <a:gd name="T83" fmla="*/ 420 h 2048"/>
                    <a:gd name="T84" fmla="*/ 1208 w 2048"/>
                    <a:gd name="T85" fmla="*/ 420 h 2048"/>
                    <a:gd name="T86" fmla="*/ 1448 w 2048"/>
                    <a:gd name="T87" fmla="*/ 360 h 2048"/>
                    <a:gd name="T88" fmla="*/ 1628 w 2048"/>
                    <a:gd name="T89" fmla="*/ 600 h 2048"/>
                    <a:gd name="T90" fmla="*/ 1808 w 2048"/>
                    <a:gd name="T91" fmla="*/ 360 h 2048"/>
                    <a:gd name="T92" fmla="*/ 1928 w 2048"/>
                    <a:gd name="T93" fmla="*/ 420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48" h="2048">
                      <a:moveTo>
                        <a:pt x="1868" y="240"/>
                      </a:moveTo>
                      <a:cubicBezTo>
                        <a:pt x="1808" y="240"/>
                        <a:pt x="1808" y="240"/>
                        <a:pt x="1808" y="240"/>
                      </a:cubicBezTo>
                      <a:cubicBezTo>
                        <a:pt x="1808" y="180"/>
                        <a:pt x="1808" y="180"/>
                        <a:pt x="1808" y="180"/>
                      </a:cubicBezTo>
                      <a:cubicBezTo>
                        <a:pt x="1808" y="81"/>
                        <a:pt x="1727" y="0"/>
                        <a:pt x="1628" y="0"/>
                      </a:cubicBezTo>
                      <a:cubicBezTo>
                        <a:pt x="1529" y="0"/>
                        <a:pt x="1448" y="81"/>
                        <a:pt x="1448" y="180"/>
                      </a:cubicBezTo>
                      <a:cubicBezTo>
                        <a:pt x="1448" y="240"/>
                        <a:pt x="1448" y="240"/>
                        <a:pt x="1448" y="240"/>
                      </a:cubicBezTo>
                      <a:cubicBezTo>
                        <a:pt x="1208" y="240"/>
                        <a:pt x="1208" y="240"/>
                        <a:pt x="1208" y="240"/>
                      </a:cubicBezTo>
                      <a:cubicBezTo>
                        <a:pt x="1208" y="180"/>
                        <a:pt x="1208" y="180"/>
                        <a:pt x="1208" y="180"/>
                      </a:cubicBezTo>
                      <a:cubicBezTo>
                        <a:pt x="1208" y="81"/>
                        <a:pt x="1127" y="0"/>
                        <a:pt x="1028" y="0"/>
                      </a:cubicBezTo>
                      <a:cubicBezTo>
                        <a:pt x="929" y="0"/>
                        <a:pt x="848" y="81"/>
                        <a:pt x="848" y="180"/>
                      </a:cubicBezTo>
                      <a:cubicBezTo>
                        <a:pt x="848" y="240"/>
                        <a:pt x="848" y="240"/>
                        <a:pt x="848" y="240"/>
                      </a:cubicBezTo>
                      <a:cubicBezTo>
                        <a:pt x="600" y="240"/>
                        <a:pt x="600" y="240"/>
                        <a:pt x="600" y="240"/>
                      </a:cubicBezTo>
                      <a:cubicBezTo>
                        <a:pt x="600" y="180"/>
                        <a:pt x="600" y="180"/>
                        <a:pt x="600" y="180"/>
                      </a:cubicBezTo>
                      <a:cubicBezTo>
                        <a:pt x="600" y="81"/>
                        <a:pt x="519" y="0"/>
                        <a:pt x="420" y="0"/>
                      </a:cubicBezTo>
                      <a:cubicBezTo>
                        <a:pt x="321" y="0"/>
                        <a:pt x="240" y="81"/>
                        <a:pt x="240" y="180"/>
                      </a:cubicBezTo>
                      <a:cubicBezTo>
                        <a:pt x="240" y="240"/>
                        <a:pt x="240" y="240"/>
                        <a:pt x="240" y="240"/>
                      </a:cubicBezTo>
                      <a:cubicBezTo>
                        <a:pt x="180" y="240"/>
                        <a:pt x="180" y="240"/>
                        <a:pt x="180" y="240"/>
                      </a:cubicBezTo>
                      <a:cubicBezTo>
                        <a:pt x="81" y="240"/>
                        <a:pt x="0" y="321"/>
                        <a:pt x="0" y="420"/>
                      </a:cubicBezTo>
                      <a:cubicBezTo>
                        <a:pt x="0" y="1748"/>
                        <a:pt x="0" y="1748"/>
                        <a:pt x="0" y="1748"/>
                      </a:cubicBezTo>
                      <a:cubicBezTo>
                        <a:pt x="0" y="1847"/>
                        <a:pt x="81" y="1928"/>
                        <a:pt x="180" y="1928"/>
                      </a:cubicBezTo>
                      <a:cubicBezTo>
                        <a:pt x="1169" y="1928"/>
                        <a:pt x="1169" y="1928"/>
                        <a:pt x="1169" y="1928"/>
                      </a:cubicBezTo>
                      <a:cubicBezTo>
                        <a:pt x="1262" y="2003"/>
                        <a:pt x="1380" y="2048"/>
                        <a:pt x="1508" y="2048"/>
                      </a:cubicBezTo>
                      <a:cubicBezTo>
                        <a:pt x="1806" y="2048"/>
                        <a:pt x="2048" y="1806"/>
                        <a:pt x="2048" y="1508"/>
                      </a:cubicBezTo>
                      <a:cubicBezTo>
                        <a:pt x="2048" y="420"/>
                        <a:pt x="2048" y="420"/>
                        <a:pt x="2048" y="420"/>
                      </a:cubicBezTo>
                      <a:cubicBezTo>
                        <a:pt x="2048" y="321"/>
                        <a:pt x="1967" y="240"/>
                        <a:pt x="1868" y="240"/>
                      </a:cubicBezTo>
                      <a:close/>
                      <a:moveTo>
                        <a:pt x="1568" y="180"/>
                      </a:moveTo>
                      <a:cubicBezTo>
                        <a:pt x="1568" y="147"/>
                        <a:pt x="1595" y="120"/>
                        <a:pt x="1628" y="120"/>
                      </a:cubicBezTo>
                      <a:cubicBezTo>
                        <a:pt x="1661" y="120"/>
                        <a:pt x="1688" y="147"/>
                        <a:pt x="1688" y="180"/>
                      </a:cubicBezTo>
                      <a:cubicBezTo>
                        <a:pt x="1688" y="420"/>
                        <a:pt x="1688" y="420"/>
                        <a:pt x="1688" y="420"/>
                      </a:cubicBezTo>
                      <a:cubicBezTo>
                        <a:pt x="1688" y="453"/>
                        <a:pt x="1661" y="480"/>
                        <a:pt x="1628" y="480"/>
                      </a:cubicBezTo>
                      <a:cubicBezTo>
                        <a:pt x="1595" y="480"/>
                        <a:pt x="1568" y="453"/>
                        <a:pt x="1568" y="420"/>
                      </a:cubicBezTo>
                      <a:lnTo>
                        <a:pt x="1568" y="180"/>
                      </a:lnTo>
                      <a:close/>
                      <a:moveTo>
                        <a:pt x="968" y="300"/>
                      </a:move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180"/>
                        <a:pt x="968" y="180"/>
                        <a:pt x="968" y="180"/>
                      </a:cubicBezTo>
                      <a:cubicBezTo>
                        <a:pt x="968" y="147"/>
                        <a:pt x="995" y="120"/>
                        <a:pt x="1028" y="120"/>
                      </a:cubicBezTo>
                      <a:cubicBezTo>
                        <a:pt x="1061" y="120"/>
                        <a:pt x="1088" y="147"/>
                        <a:pt x="1088" y="180"/>
                      </a:cubicBezTo>
                      <a:cubicBezTo>
                        <a:pt x="1088" y="420"/>
                        <a:pt x="1088" y="420"/>
                        <a:pt x="1088" y="420"/>
                      </a:cubicBezTo>
                      <a:cubicBezTo>
                        <a:pt x="1088" y="453"/>
                        <a:pt x="1061" y="480"/>
                        <a:pt x="1028" y="480"/>
                      </a:cubicBezTo>
                      <a:cubicBezTo>
                        <a:pt x="995" y="480"/>
                        <a:pt x="968" y="453"/>
                        <a:pt x="968" y="420"/>
                      </a:cubicBezTo>
                      <a:lnTo>
                        <a:pt x="968" y="300"/>
                      </a:lnTo>
                      <a:close/>
                      <a:moveTo>
                        <a:pt x="360" y="180"/>
                      </a:moveTo>
                      <a:cubicBezTo>
                        <a:pt x="360" y="147"/>
                        <a:pt x="387" y="120"/>
                        <a:pt x="420" y="120"/>
                      </a:cubicBezTo>
                      <a:cubicBezTo>
                        <a:pt x="453" y="120"/>
                        <a:pt x="480" y="147"/>
                        <a:pt x="480" y="180"/>
                      </a:cubicBezTo>
                      <a:cubicBezTo>
                        <a:pt x="480" y="420"/>
                        <a:pt x="480" y="420"/>
                        <a:pt x="480" y="420"/>
                      </a:cubicBezTo>
                      <a:cubicBezTo>
                        <a:pt x="480" y="453"/>
                        <a:pt x="453" y="480"/>
                        <a:pt x="420" y="480"/>
                      </a:cubicBezTo>
                      <a:cubicBezTo>
                        <a:pt x="387" y="480"/>
                        <a:pt x="360" y="453"/>
                        <a:pt x="360" y="420"/>
                      </a:cubicBezTo>
                      <a:lnTo>
                        <a:pt x="360" y="180"/>
                      </a:lnTo>
                      <a:close/>
                      <a:moveTo>
                        <a:pt x="1508" y="1928"/>
                      </a:moveTo>
                      <a:cubicBezTo>
                        <a:pt x="1276" y="1928"/>
                        <a:pt x="1088" y="1740"/>
                        <a:pt x="1088" y="1508"/>
                      </a:cubicBezTo>
                      <a:cubicBezTo>
                        <a:pt x="1088" y="1276"/>
                        <a:pt x="1276" y="1088"/>
                        <a:pt x="1508" y="1088"/>
                      </a:cubicBezTo>
                      <a:cubicBezTo>
                        <a:pt x="1740" y="1088"/>
                        <a:pt x="1928" y="1276"/>
                        <a:pt x="1928" y="1508"/>
                      </a:cubicBezTo>
                      <a:cubicBezTo>
                        <a:pt x="1928" y="1740"/>
                        <a:pt x="1740" y="1928"/>
                        <a:pt x="1508" y="1928"/>
                      </a:cubicBezTo>
                      <a:close/>
                      <a:moveTo>
                        <a:pt x="1928" y="1169"/>
                      </a:moveTo>
                      <a:cubicBezTo>
                        <a:pt x="1829" y="1046"/>
                        <a:pt x="1677" y="968"/>
                        <a:pt x="1508" y="968"/>
                      </a:cubicBezTo>
                      <a:cubicBezTo>
                        <a:pt x="1378" y="968"/>
                        <a:pt x="1259" y="1014"/>
                        <a:pt x="1166" y="1091"/>
                      </a:cubicBezTo>
                      <a:cubicBezTo>
                        <a:pt x="1160" y="1089"/>
                        <a:pt x="1154" y="1088"/>
                        <a:pt x="1148" y="1088"/>
                      </a:cubicBezTo>
                      <a:cubicBezTo>
                        <a:pt x="908" y="1088"/>
                        <a:pt x="908" y="1088"/>
                        <a:pt x="908" y="1088"/>
                      </a:cubicBezTo>
                      <a:cubicBezTo>
                        <a:pt x="875" y="1088"/>
                        <a:pt x="848" y="1115"/>
                        <a:pt x="848" y="1148"/>
                      </a:cubicBezTo>
                      <a:cubicBezTo>
                        <a:pt x="848" y="1181"/>
                        <a:pt x="875" y="1208"/>
                        <a:pt x="908" y="1208"/>
                      </a:cubicBezTo>
                      <a:cubicBezTo>
                        <a:pt x="1059" y="1208"/>
                        <a:pt x="1059" y="1208"/>
                        <a:pt x="1059" y="1208"/>
                      </a:cubicBezTo>
                      <a:cubicBezTo>
                        <a:pt x="1012" y="1278"/>
                        <a:pt x="981" y="1360"/>
                        <a:pt x="971" y="1448"/>
                      </a:cubicBezTo>
                      <a:cubicBezTo>
                        <a:pt x="908" y="1448"/>
                        <a:pt x="908" y="1448"/>
                        <a:pt x="908" y="1448"/>
                      </a:cubicBezTo>
                      <a:cubicBezTo>
                        <a:pt x="875" y="1448"/>
                        <a:pt x="848" y="1475"/>
                        <a:pt x="848" y="1508"/>
                      </a:cubicBezTo>
                      <a:cubicBezTo>
                        <a:pt x="848" y="1541"/>
                        <a:pt x="875" y="1568"/>
                        <a:pt x="908" y="1568"/>
                      </a:cubicBezTo>
                      <a:cubicBezTo>
                        <a:pt x="971" y="1568"/>
                        <a:pt x="971" y="1568"/>
                        <a:pt x="971" y="1568"/>
                      </a:cubicBezTo>
                      <a:cubicBezTo>
                        <a:pt x="981" y="1656"/>
                        <a:pt x="1012" y="1738"/>
                        <a:pt x="1059" y="1808"/>
                      </a:cubicBezTo>
                      <a:cubicBezTo>
                        <a:pt x="180" y="1808"/>
                        <a:pt x="180" y="1808"/>
                        <a:pt x="180" y="1808"/>
                      </a:cubicBezTo>
                      <a:cubicBezTo>
                        <a:pt x="147" y="1808"/>
                        <a:pt x="120" y="1781"/>
                        <a:pt x="120" y="1748"/>
                      </a:cubicBezTo>
                      <a:cubicBezTo>
                        <a:pt x="120" y="848"/>
                        <a:pt x="120" y="848"/>
                        <a:pt x="120" y="848"/>
                      </a:cubicBezTo>
                      <a:cubicBezTo>
                        <a:pt x="1928" y="848"/>
                        <a:pt x="1928" y="848"/>
                        <a:pt x="1928" y="848"/>
                      </a:cubicBezTo>
                      <a:lnTo>
                        <a:pt x="1928" y="1169"/>
                      </a:lnTo>
                      <a:close/>
                      <a:moveTo>
                        <a:pt x="1928" y="728"/>
                      </a:moveTo>
                      <a:cubicBezTo>
                        <a:pt x="120" y="728"/>
                        <a:pt x="120" y="728"/>
                        <a:pt x="120" y="728"/>
                      </a:cubicBezTo>
                      <a:cubicBezTo>
                        <a:pt x="120" y="420"/>
                        <a:pt x="120" y="420"/>
                        <a:pt x="120" y="420"/>
                      </a:cubicBezTo>
                      <a:cubicBezTo>
                        <a:pt x="120" y="387"/>
                        <a:pt x="147" y="360"/>
                        <a:pt x="180" y="360"/>
                      </a:cubicBezTo>
                      <a:cubicBezTo>
                        <a:pt x="240" y="360"/>
                        <a:pt x="240" y="360"/>
                        <a:pt x="240" y="360"/>
                      </a:cubicBezTo>
                      <a:cubicBezTo>
                        <a:pt x="240" y="420"/>
                        <a:pt x="240" y="420"/>
                        <a:pt x="240" y="420"/>
                      </a:cubicBezTo>
                      <a:cubicBezTo>
                        <a:pt x="240" y="519"/>
                        <a:pt x="321" y="600"/>
                        <a:pt x="420" y="600"/>
                      </a:cubicBezTo>
                      <a:cubicBezTo>
                        <a:pt x="519" y="600"/>
                        <a:pt x="600" y="519"/>
                        <a:pt x="600" y="420"/>
                      </a:cubicBezTo>
                      <a:cubicBezTo>
                        <a:pt x="600" y="360"/>
                        <a:pt x="600" y="360"/>
                        <a:pt x="600" y="360"/>
                      </a:cubicBezTo>
                      <a:cubicBezTo>
                        <a:pt x="848" y="360"/>
                        <a:pt x="848" y="360"/>
                        <a:pt x="848" y="360"/>
                      </a:cubicBezTo>
                      <a:cubicBezTo>
                        <a:pt x="848" y="420"/>
                        <a:pt x="848" y="420"/>
                        <a:pt x="848" y="420"/>
                      </a:cubicBezTo>
                      <a:cubicBezTo>
                        <a:pt x="848" y="519"/>
                        <a:pt x="929" y="600"/>
                        <a:pt x="1028" y="600"/>
                      </a:cubicBezTo>
                      <a:cubicBezTo>
                        <a:pt x="1127" y="600"/>
                        <a:pt x="1208" y="519"/>
                        <a:pt x="1208" y="420"/>
                      </a:cubicBezTo>
                      <a:cubicBezTo>
                        <a:pt x="1208" y="360"/>
                        <a:pt x="1208" y="360"/>
                        <a:pt x="1208" y="360"/>
                      </a:cubicBezTo>
                      <a:cubicBezTo>
                        <a:pt x="1448" y="360"/>
                        <a:pt x="1448" y="360"/>
                        <a:pt x="1448" y="360"/>
                      </a:cubicBezTo>
                      <a:cubicBezTo>
                        <a:pt x="1448" y="420"/>
                        <a:pt x="1448" y="420"/>
                        <a:pt x="1448" y="420"/>
                      </a:cubicBezTo>
                      <a:cubicBezTo>
                        <a:pt x="1448" y="519"/>
                        <a:pt x="1529" y="600"/>
                        <a:pt x="1628" y="600"/>
                      </a:cubicBezTo>
                      <a:cubicBezTo>
                        <a:pt x="1727" y="600"/>
                        <a:pt x="1808" y="519"/>
                        <a:pt x="1808" y="420"/>
                      </a:cubicBezTo>
                      <a:cubicBezTo>
                        <a:pt x="1808" y="360"/>
                        <a:pt x="1808" y="360"/>
                        <a:pt x="1808" y="360"/>
                      </a:cubicBezTo>
                      <a:cubicBezTo>
                        <a:pt x="1868" y="360"/>
                        <a:pt x="1868" y="360"/>
                        <a:pt x="1868" y="360"/>
                      </a:cubicBezTo>
                      <a:cubicBezTo>
                        <a:pt x="1901" y="360"/>
                        <a:pt x="1928" y="387"/>
                        <a:pt x="1928" y="420"/>
                      </a:cubicBezTo>
                      <a:lnTo>
                        <a:pt x="1928" y="7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79" name="Gruppo 78"/>
            <p:cNvGrpSpPr/>
            <p:nvPr/>
          </p:nvGrpSpPr>
          <p:grpSpPr>
            <a:xfrm>
              <a:off x="4631185" y="3920432"/>
              <a:ext cx="1326233" cy="661698"/>
              <a:chOff x="2081211" y="1108153"/>
              <a:chExt cx="1488008" cy="742412"/>
            </a:xfrm>
          </p:grpSpPr>
          <p:sp>
            <p:nvSpPr>
              <p:cNvPr id="80" name="Casella di testo 79"/>
              <p:cNvSpPr txBox="1"/>
              <p:nvPr/>
            </p:nvSpPr>
            <p:spPr>
              <a:xfrm>
                <a:off x="2081212" y="1108153"/>
                <a:ext cx="836321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rtl="0"/>
                <a:r>
                  <a:rPr lang="it-IT" sz="3200" b="1" dirty="0">
                    <a:solidFill>
                      <a:schemeClr val="bg1"/>
                    </a:solidFill>
                  </a:rPr>
                  <a:t>80%</a:t>
                </a:r>
              </a:p>
            </p:txBody>
          </p:sp>
          <p:sp>
            <p:nvSpPr>
              <p:cNvPr id="81" name="Casella di testo 80"/>
              <p:cNvSpPr txBox="1"/>
              <p:nvPr/>
            </p:nvSpPr>
            <p:spPr>
              <a:xfrm>
                <a:off x="2081211" y="1643372"/>
                <a:ext cx="1488008" cy="207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1200" b="1" dirty="0">
                    <a:solidFill>
                      <a:schemeClr val="bg1"/>
                    </a:solidFill>
                  </a:rPr>
                  <a:t>PIANIFICAZIONE</a:t>
                </a:r>
              </a:p>
            </p:txBody>
          </p:sp>
        </p:grpSp>
        <p:sp>
          <p:nvSpPr>
            <p:cNvPr id="82" name="Casella di testo 81"/>
            <p:cNvSpPr txBox="1"/>
            <p:nvPr/>
          </p:nvSpPr>
          <p:spPr>
            <a:xfrm>
              <a:off x="3752994" y="2876165"/>
              <a:ext cx="201768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endParaRPr lang="it-IT" sz="1400" dirty="0">
                <a:solidFill>
                  <a:srgbClr val="30353F"/>
                </a:solidFill>
              </a:endParaRPr>
            </a:p>
          </p:txBody>
        </p:sp>
        <p:sp>
          <p:nvSpPr>
            <p:cNvPr id="90" name="Rettangolo 89"/>
            <p:cNvSpPr/>
            <p:nvPr/>
          </p:nvSpPr>
          <p:spPr>
            <a:xfrm>
              <a:off x="4087496" y="2076584"/>
              <a:ext cx="2048949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3000">
                  <a:srgbClr val="AFBBB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3" name="Gruppo 2"/>
            <p:cNvGrpSpPr/>
            <p:nvPr/>
          </p:nvGrpSpPr>
          <p:grpSpPr>
            <a:xfrm>
              <a:off x="3752994" y="2076676"/>
              <a:ext cx="702967" cy="702967"/>
              <a:chOff x="3752994" y="2076676"/>
              <a:chExt cx="702967" cy="702967"/>
            </a:xfrm>
          </p:grpSpPr>
          <p:sp>
            <p:nvSpPr>
              <p:cNvPr id="35" name="Ovale 34"/>
              <p:cNvSpPr/>
              <p:nvPr/>
            </p:nvSpPr>
            <p:spPr>
              <a:xfrm>
                <a:off x="3752994" y="2076676"/>
                <a:ext cx="702967" cy="702967"/>
              </a:xfrm>
              <a:prstGeom prst="ellipse">
                <a:avLst/>
              </a:prstGeom>
              <a:solidFill>
                <a:srgbClr val="8FA0A3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pSp>
            <p:nvGrpSpPr>
              <p:cNvPr id="64" name="Gruppo 63"/>
              <p:cNvGrpSpPr/>
              <p:nvPr/>
            </p:nvGrpSpPr>
            <p:grpSpPr>
              <a:xfrm>
                <a:off x="3919769" y="2340342"/>
                <a:ext cx="369417" cy="175634"/>
                <a:chOff x="4254500" y="2100263"/>
                <a:chExt cx="1906588" cy="906463"/>
              </a:xfrm>
            </p:grpSpPr>
            <p:sp>
              <p:nvSpPr>
                <p:cNvPr id="48" name="Figura a mano libera 5"/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52" name="Figura a mano libera 6"/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63" name="Figura a mano libera 7"/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85" name="Gruppo 84"/>
            <p:cNvGrpSpPr/>
            <p:nvPr/>
          </p:nvGrpSpPr>
          <p:grpSpPr>
            <a:xfrm>
              <a:off x="4631185" y="2055750"/>
              <a:ext cx="1139489" cy="661698"/>
              <a:chOff x="2081211" y="1108153"/>
              <a:chExt cx="1278485" cy="742413"/>
            </a:xfrm>
          </p:grpSpPr>
          <p:sp>
            <p:nvSpPr>
              <p:cNvPr id="86" name="Casella di testo 85"/>
              <p:cNvSpPr txBox="1"/>
              <p:nvPr/>
            </p:nvSpPr>
            <p:spPr>
              <a:xfrm>
                <a:off x="2081212" y="1108153"/>
                <a:ext cx="843515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rtl="0"/>
                <a:r>
                  <a:rPr lang="it-IT" sz="3200" b="1" dirty="0">
                    <a:solidFill>
                      <a:schemeClr val="bg1"/>
                    </a:solidFill>
                  </a:rPr>
                  <a:t>45%</a:t>
                </a:r>
              </a:p>
            </p:txBody>
          </p:sp>
          <p:sp>
            <p:nvSpPr>
              <p:cNvPr id="87" name="Casella di testo 86"/>
              <p:cNvSpPr txBox="1"/>
              <p:nvPr/>
            </p:nvSpPr>
            <p:spPr>
              <a:xfrm>
                <a:off x="2081211" y="1643374"/>
                <a:ext cx="1278485" cy="2071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1200" b="1" dirty="0">
                    <a:solidFill>
                      <a:schemeClr val="bg1"/>
                    </a:solidFill>
                  </a:rPr>
                  <a:t>MARKETING</a:t>
                </a:r>
              </a:p>
            </p:txBody>
          </p:sp>
        </p:grpSp>
      </p:grpSp>
      <p:sp>
        <p:nvSpPr>
          <p:cNvPr id="182" name="Rettangolo 1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047820" y="1381939"/>
            <a:ext cx="495949" cy="744793"/>
          </a:xfrm>
          <a:prstGeom prst="rect">
            <a:avLst/>
          </a:prstGeom>
          <a:solidFill>
            <a:srgbClr val="AF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70" name="Gruppo 16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47819" y="1116775"/>
            <a:ext cx="496814" cy="496814"/>
            <a:chOff x="3605949" y="1828088"/>
            <a:chExt cx="745644" cy="745644"/>
          </a:xfrm>
        </p:grpSpPr>
        <p:sp>
          <p:nvSpPr>
            <p:cNvPr id="171" name="Ovale 170"/>
            <p:cNvSpPr/>
            <p:nvPr/>
          </p:nvSpPr>
          <p:spPr>
            <a:xfrm>
              <a:off x="3605949" y="1828088"/>
              <a:ext cx="745644" cy="745644"/>
            </a:xfrm>
            <a:prstGeom prst="ellipse">
              <a:avLst/>
            </a:prstGeom>
            <a:solidFill>
              <a:srgbClr val="8FA0A3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72" name="Gruppo 171"/>
            <p:cNvGrpSpPr/>
            <p:nvPr/>
          </p:nvGrpSpPr>
          <p:grpSpPr>
            <a:xfrm>
              <a:off x="3782849" y="2107761"/>
              <a:ext cx="391844" cy="186297"/>
              <a:chOff x="4254500" y="2100263"/>
              <a:chExt cx="1906588" cy="906463"/>
            </a:xfrm>
          </p:grpSpPr>
          <p:sp>
            <p:nvSpPr>
              <p:cNvPr id="173" name="Figura a mano libera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4" name="Figura a mano libera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5" name="Figura a mano libera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83" name="Rettangolo 1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152940" y="1381938"/>
            <a:ext cx="495949" cy="744794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67" name="Gruppo 1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52940" y="1138328"/>
            <a:ext cx="495650" cy="495649"/>
            <a:chOff x="1093763" y="3171060"/>
            <a:chExt cx="788715" cy="788715"/>
          </a:xfrm>
        </p:grpSpPr>
        <p:sp>
          <p:nvSpPr>
            <p:cNvPr id="168" name="Ovale 167"/>
            <p:cNvSpPr/>
            <p:nvPr/>
          </p:nvSpPr>
          <p:spPr>
            <a:xfrm>
              <a:off x="1093763" y="3171060"/>
              <a:ext cx="788715" cy="788715"/>
            </a:xfrm>
            <a:prstGeom prst="ellipse">
              <a:avLst/>
            </a:prstGeom>
            <a:solidFill>
              <a:srgbClr val="CFCFC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69" name="Figura a mano libera 34"/>
            <p:cNvSpPr>
              <a:spLocks noEditPoints="1"/>
            </p:cNvSpPr>
            <p:nvPr/>
          </p:nvSpPr>
          <p:spPr bwMode="auto">
            <a:xfrm>
              <a:off x="1305929" y="3382536"/>
              <a:ext cx="364382" cy="365762"/>
            </a:xfrm>
            <a:custGeom>
              <a:avLst/>
              <a:gdLst>
                <a:gd name="T0" fmla="*/ 1924 w 2048"/>
                <a:gd name="T1" fmla="*/ 300 h 2048"/>
                <a:gd name="T2" fmla="*/ 1324 w 2048"/>
                <a:gd name="T3" fmla="*/ 300 h 2048"/>
                <a:gd name="T4" fmla="*/ 1024 w 2048"/>
                <a:gd name="T5" fmla="*/ 240 h 2048"/>
                <a:gd name="T6" fmla="*/ 720 w 2048"/>
                <a:gd name="T7" fmla="*/ 300 h 2048"/>
                <a:gd name="T8" fmla="*/ 120 w 2048"/>
                <a:gd name="T9" fmla="*/ 300 h 2048"/>
                <a:gd name="T10" fmla="*/ 0 w 2048"/>
                <a:gd name="T11" fmla="*/ 900 h 2048"/>
                <a:gd name="T12" fmla="*/ 242 w 2048"/>
                <a:gd name="T13" fmla="*/ 960 h 2048"/>
                <a:gd name="T14" fmla="*/ 689 w 2048"/>
                <a:gd name="T15" fmla="*/ 1730 h 2048"/>
                <a:gd name="T16" fmla="*/ 660 w 2048"/>
                <a:gd name="T17" fmla="*/ 2048 h 2048"/>
                <a:gd name="T18" fmla="*/ 1444 w 2048"/>
                <a:gd name="T19" fmla="*/ 1988 h 2048"/>
                <a:gd name="T20" fmla="*/ 1804 w 2048"/>
                <a:gd name="T21" fmla="*/ 1020 h 2048"/>
                <a:gd name="T22" fmla="*/ 1988 w 2048"/>
                <a:gd name="T23" fmla="*/ 960 h 2048"/>
                <a:gd name="T24" fmla="*/ 1819 w 2048"/>
                <a:gd name="T25" fmla="*/ 527 h 2048"/>
                <a:gd name="T26" fmla="*/ 1804 w 2048"/>
                <a:gd name="T27" fmla="*/ 300 h 2048"/>
                <a:gd name="T28" fmla="*/ 1444 w 2048"/>
                <a:gd name="T29" fmla="*/ 300 h 2048"/>
                <a:gd name="T30" fmla="*/ 420 w 2048"/>
                <a:gd name="T31" fmla="*/ 120 h 2048"/>
                <a:gd name="T32" fmla="*/ 420 w 2048"/>
                <a:gd name="T33" fmla="*/ 480 h 2048"/>
                <a:gd name="T34" fmla="*/ 420 w 2048"/>
                <a:gd name="T35" fmla="*/ 120 h 2048"/>
                <a:gd name="T36" fmla="*/ 420 w 2048"/>
                <a:gd name="T37" fmla="*/ 600 h 2048"/>
                <a:gd name="T38" fmla="*/ 126 w 2048"/>
                <a:gd name="T39" fmla="*/ 840 h 2048"/>
                <a:gd name="T40" fmla="*/ 1024 w 2048"/>
                <a:gd name="T41" fmla="*/ 1684 h 2048"/>
                <a:gd name="T42" fmla="*/ 726 w 2048"/>
                <a:gd name="T43" fmla="*/ 1928 h 2048"/>
                <a:gd name="T44" fmla="*/ 1024 w 2048"/>
                <a:gd name="T45" fmla="*/ 1204 h 2048"/>
                <a:gd name="T46" fmla="*/ 1024 w 2048"/>
                <a:gd name="T47" fmla="*/ 1564 h 2048"/>
                <a:gd name="T48" fmla="*/ 1263 w 2048"/>
                <a:gd name="T49" fmla="*/ 1639 h 2048"/>
                <a:gd name="T50" fmla="*/ 1324 w 2048"/>
                <a:gd name="T51" fmla="*/ 1384 h 2048"/>
                <a:gd name="T52" fmla="*/ 720 w 2048"/>
                <a:gd name="T53" fmla="*/ 1384 h 2048"/>
                <a:gd name="T54" fmla="*/ 828 w 2048"/>
                <a:gd name="T55" fmla="*/ 1613 h 2048"/>
                <a:gd name="T56" fmla="*/ 360 w 2048"/>
                <a:gd name="T57" fmla="*/ 1020 h 2048"/>
                <a:gd name="T58" fmla="*/ 780 w 2048"/>
                <a:gd name="T59" fmla="*/ 960 h 2048"/>
                <a:gd name="T60" fmla="*/ 615 w 2048"/>
                <a:gd name="T61" fmla="*/ 528 h 2048"/>
                <a:gd name="T62" fmla="*/ 1024 w 2048"/>
                <a:gd name="T63" fmla="*/ 360 h 2048"/>
                <a:gd name="T64" fmla="*/ 1429 w 2048"/>
                <a:gd name="T65" fmla="*/ 528 h 2048"/>
                <a:gd name="T66" fmla="*/ 1264 w 2048"/>
                <a:gd name="T67" fmla="*/ 960 h 2048"/>
                <a:gd name="T68" fmla="*/ 1684 w 2048"/>
                <a:gd name="T69" fmla="*/ 1020 h 2048"/>
                <a:gd name="T70" fmla="*/ 1330 w 2048"/>
                <a:gd name="T71" fmla="*/ 840 h 2048"/>
                <a:gd name="T72" fmla="*/ 1922 w 2048"/>
                <a:gd name="T73" fmla="*/ 84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8" h="2048">
                  <a:moveTo>
                    <a:pt x="1819" y="527"/>
                  </a:moveTo>
                  <a:cubicBezTo>
                    <a:pt x="1883" y="472"/>
                    <a:pt x="1924" y="391"/>
                    <a:pt x="1924" y="300"/>
                  </a:cubicBezTo>
                  <a:cubicBezTo>
                    <a:pt x="1924" y="135"/>
                    <a:pt x="1789" y="0"/>
                    <a:pt x="1624" y="0"/>
                  </a:cubicBezTo>
                  <a:cubicBezTo>
                    <a:pt x="1459" y="0"/>
                    <a:pt x="1324" y="135"/>
                    <a:pt x="1324" y="300"/>
                  </a:cubicBezTo>
                  <a:cubicBezTo>
                    <a:pt x="1324" y="300"/>
                    <a:pt x="1324" y="300"/>
                    <a:pt x="1324" y="300"/>
                  </a:cubicBezTo>
                  <a:cubicBezTo>
                    <a:pt x="1229" y="261"/>
                    <a:pt x="1128" y="240"/>
                    <a:pt x="1024" y="240"/>
                  </a:cubicBezTo>
                  <a:cubicBezTo>
                    <a:pt x="920" y="240"/>
                    <a:pt x="816" y="261"/>
                    <a:pt x="720" y="301"/>
                  </a:cubicBezTo>
                  <a:cubicBezTo>
                    <a:pt x="720" y="300"/>
                    <a:pt x="720" y="300"/>
                    <a:pt x="720" y="300"/>
                  </a:cubicBezTo>
                  <a:cubicBezTo>
                    <a:pt x="720" y="135"/>
                    <a:pt x="585" y="0"/>
                    <a:pt x="420" y="0"/>
                  </a:cubicBezTo>
                  <a:cubicBezTo>
                    <a:pt x="255" y="0"/>
                    <a:pt x="120" y="135"/>
                    <a:pt x="120" y="300"/>
                  </a:cubicBezTo>
                  <a:cubicBezTo>
                    <a:pt x="120" y="391"/>
                    <a:pt x="161" y="473"/>
                    <a:pt x="225" y="528"/>
                  </a:cubicBezTo>
                  <a:cubicBezTo>
                    <a:pt x="91" y="598"/>
                    <a:pt x="0" y="739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242" y="960"/>
                    <a:pt x="242" y="960"/>
                    <a:pt x="242" y="960"/>
                  </a:cubicBezTo>
                  <a:cubicBezTo>
                    <a:pt x="241" y="980"/>
                    <a:pt x="240" y="1000"/>
                    <a:pt x="240" y="1020"/>
                  </a:cubicBezTo>
                  <a:cubicBezTo>
                    <a:pt x="240" y="1337"/>
                    <a:pt x="429" y="1608"/>
                    <a:pt x="689" y="1730"/>
                  </a:cubicBezTo>
                  <a:cubicBezTo>
                    <a:pt x="631" y="1804"/>
                    <a:pt x="600" y="1894"/>
                    <a:pt x="600" y="1988"/>
                  </a:cubicBezTo>
                  <a:cubicBezTo>
                    <a:pt x="600" y="2021"/>
                    <a:pt x="627" y="2048"/>
                    <a:pt x="660" y="2048"/>
                  </a:cubicBezTo>
                  <a:cubicBezTo>
                    <a:pt x="1384" y="2048"/>
                    <a:pt x="1384" y="2048"/>
                    <a:pt x="1384" y="2048"/>
                  </a:cubicBezTo>
                  <a:cubicBezTo>
                    <a:pt x="1417" y="2048"/>
                    <a:pt x="1444" y="2021"/>
                    <a:pt x="1444" y="1988"/>
                  </a:cubicBezTo>
                  <a:cubicBezTo>
                    <a:pt x="1444" y="1891"/>
                    <a:pt x="1411" y="1801"/>
                    <a:pt x="1357" y="1729"/>
                  </a:cubicBezTo>
                  <a:cubicBezTo>
                    <a:pt x="1619" y="1605"/>
                    <a:pt x="1804" y="1333"/>
                    <a:pt x="1804" y="1020"/>
                  </a:cubicBezTo>
                  <a:cubicBezTo>
                    <a:pt x="1804" y="1000"/>
                    <a:pt x="1803" y="980"/>
                    <a:pt x="1802" y="960"/>
                  </a:cubicBezTo>
                  <a:cubicBezTo>
                    <a:pt x="1988" y="960"/>
                    <a:pt x="198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8"/>
                    <a:pt x="1955" y="597"/>
                    <a:pt x="1819" y="527"/>
                  </a:cubicBezTo>
                  <a:close/>
                  <a:moveTo>
                    <a:pt x="1624" y="120"/>
                  </a:moveTo>
                  <a:cubicBezTo>
                    <a:pt x="1723" y="120"/>
                    <a:pt x="1804" y="201"/>
                    <a:pt x="1804" y="300"/>
                  </a:cubicBezTo>
                  <a:cubicBezTo>
                    <a:pt x="1804" y="399"/>
                    <a:pt x="1723" y="480"/>
                    <a:pt x="1624" y="480"/>
                  </a:cubicBezTo>
                  <a:cubicBezTo>
                    <a:pt x="1525" y="480"/>
                    <a:pt x="1444" y="399"/>
                    <a:pt x="1444" y="300"/>
                  </a:cubicBezTo>
                  <a:cubicBezTo>
                    <a:pt x="1444" y="201"/>
                    <a:pt x="1525" y="120"/>
                    <a:pt x="1624" y="120"/>
                  </a:cubicBezTo>
                  <a:close/>
                  <a:moveTo>
                    <a:pt x="420" y="120"/>
                  </a:moveTo>
                  <a:cubicBezTo>
                    <a:pt x="519" y="120"/>
                    <a:pt x="600" y="201"/>
                    <a:pt x="600" y="300"/>
                  </a:cubicBezTo>
                  <a:cubicBezTo>
                    <a:pt x="600" y="399"/>
                    <a:pt x="519" y="480"/>
                    <a:pt x="420" y="480"/>
                  </a:cubicBezTo>
                  <a:cubicBezTo>
                    <a:pt x="321" y="480"/>
                    <a:pt x="240" y="399"/>
                    <a:pt x="240" y="300"/>
                  </a:cubicBezTo>
                  <a:cubicBezTo>
                    <a:pt x="240" y="201"/>
                    <a:pt x="321" y="120"/>
                    <a:pt x="420" y="120"/>
                  </a:cubicBezTo>
                  <a:close/>
                  <a:moveTo>
                    <a:pt x="126" y="840"/>
                  </a:moveTo>
                  <a:cubicBezTo>
                    <a:pt x="154" y="703"/>
                    <a:pt x="275" y="600"/>
                    <a:pt x="420" y="600"/>
                  </a:cubicBezTo>
                  <a:cubicBezTo>
                    <a:pt x="565" y="600"/>
                    <a:pt x="686" y="703"/>
                    <a:pt x="714" y="840"/>
                  </a:cubicBezTo>
                  <a:lnTo>
                    <a:pt x="126" y="840"/>
                  </a:lnTo>
                  <a:close/>
                  <a:moveTo>
                    <a:pt x="726" y="1928"/>
                  </a:moveTo>
                  <a:cubicBezTo>
                    <a:pt x="755" y="1791"/>
                    <a:pt x="880" y="1684"/>
                    <a:pt x="1024" y="1684"/>
                  </a:cubicBezTo>
                  <a:cubicBezTo>
                    <a:pt x="1169" y="1684"/>
                    <a:pt x="1291" y="1789"/>
                    <a:pt x="1318" y="1928"/>
                  </a:cubicBezTo>
                  <a:lnTo>
                    <a:pt x="726" y="1928"/>
                  </a:lnTo>
                  <a:close/>
                  <a:moveTo>
                    <a:pt x="840" y="1384"/>
                  </a:moveTo>
                  <a:cubicBezTo>
                    <a:pt x="840" y="1286"/>
                    <a:pt x="924" y="1204"/>
                    <a:pt x="1024" y="1204"/>
                  </a:cubicBezTo>
                  <a:cubicBezTo>
                    <a:pt x="1123" y="1204"/>
                    <a:pt x="1204" y="1285"/>
                    <a:pt x="1204" y="1384"/>
                  </a:cubicBezTo>
                  <a:cubicBezTo>
                    <a:pt x="1204" y="1483"/>
                    <a:pt x="1123" y="1564"/>
                    <a:pt x="1024" y="1564"/>
                  </a:cubicBezTo>
                  <a:cubicBezTo>
                    <a:pt x="924" y="1564"/>
                    <a:pt x="840" y="1482"/>
                    <a:pt x="840" y="1384"/>
                  </a:cubicBezTo>
                  <a:close/>
                  <a:moveTo>
                    <a:pt x="1263" y="1639"/>
                  </a:moveTo>
                  <a:cubicBezTo>
                    <a:pt x="1249" y="1629"/>
                    <a:pt x="1234" y="1620"/>
                    <a:pt x="1218" y="1612"/>
                  </a:cubicBezTo>
                  <a:cubicBezTo>
                    <a:pt x="1283" y="1557"/>
                    <a:pt x="1324" y="1475"/>
                    <a:pt x="1324" y="1384"/>
                  </a:cubicBezTo>
                  <a:cubicBezTo>
                    <a:pt x="1324" y="1219"/>
                    <a:pt x="1189" y="1084"/>
                    <a:pt x="1024" y="1084"/>
                  </a:cubicBezTo>
                  <a:cubicBezTo>
                    <a:pt x="858" y="1084"/>
                    <a:pt x="720" y="1218"/>
                    <a:pt x="720" y="1384"/>
                  </a:cubicBezTo>
                  <a:cubicBezTo>
                    <a:pt x="720" y="1464"/>
                    <a:pt x="752" y="1540"/>
                    <a:pt x="810" y="1597"/>
                  </a:cubicBezTo>
                  <a:cubicBezTo>
                    <a:pt x="816" y="1602"/>
                    <a:pt x="822" y="1608"/>
                    <a:pt x="828" y="1613"/>
                  </a:cubicBezTo>
                  <a:cubicBezTo>
                    <a:pt x="813" y="1621"/>
                    <a:pt x="798" y="1630"/>
                    <a:pt x="783" y="1640"/>
                  </a:cubicBezTo>
                  <a:cubicBezTo>
                    <a:pt x="529" y="1542"/>
                    <a:pt x="360" y="1296"/>
                    <a:pt x="360" y="1020"/>
                  </a:cubicBezTo>
                  <a:cubicBezTo>
                    <a:pt x="360" y="1000"/>
                    <a:pt x="361" y="980"/>
                    <a:pt x="363" y="960"/>
                  </a:cubicBezTo>
                  <a:cubicBezTo>
                    <a:pt x="780" y="960"/>
                    <a:pt x="780" y="960"/>
                    <a:pt x="780" y="960"/>
                  </a:cubicBezTo>
                  <a:cubicBezTo>
                    <a:pt x="813" y="960"/>
                    <a:pt x="840" y="933"/>
                    <a:pt x="840" y="900"/>
                  </a:cubicBezTo>
                  <a:cubicBezTo>
                    <a:pt x="840" y="739"/>
                    <a:pt x="749" y="598"/>
                    <a:pt x="615" y="528"/>
                  </a:cubicBezTo>
                  <a:cubicBezTo>
                    <a:pt x="638" y="508"/>
                    <a:pt x="659" y="484"/>
                    <a:pt x="675" y="458"/>
                  </a:cubicBezTo>
                  <a:cubicBezTo>
                    <a:pt x="778" y="395"/>
                    <a:pt x="901" y="360"/>
                    <a:pt x="1024" y="360"/>
                  </a:cubicBezTo>
                  <a:cubicBezTo>
                    <a:pt x="1146" y="360"/>
                    <a:pt x="1265" y="394"/>
                    <a:pt x="1369" y="458"/>
                  </a:cubicBezTo>
                  <a:cubicBezTo>
                    <a:pt x="1385" y="484"/>
                    <a:pt x="1406" y="508"/>
                    <a:pt x="1429" y="528"/>
                  </a:cubicBezTo>
                  <a:cubicBezTo>
                    <a:pt x="1295" y="598"/>
                    <a:pt x="1204" y="739"/>
                    <a:pt x="1204" y="900"/>
                  </a:cubicBezTo>
                  <a:cubicBezTo>
                    <a:pt x="1204" y="933"/>
                    <a:pt x="1231" y="960"/>
                    <a:pt x="1264" y="960"/>
                  </a:cubicBezTo>
                  <a:cubicBezTo>
                    <a:pt x="1681" y="960"/>
                    <a:pt x="1681" y="960"/>
                    <a:pt x="1681" y="960"/>
                  </a:cubicBezTo>
                  <a:cubicBezTo>
                    <a:pt x="1683" y="980"/>
                    <a:pt x="1684" y="1000"/>
                    <a:pt x="1684" y="1020"/>
                  </a:cubicBezTo>
                  <a:cubicBezTo>
                    <a:pt x="1684" y="1296"/>
                    <a:pt x="1516" y="1541"/>
                    <a:pt x="1263" y="1639"/>
                  </a:cubicBezTo>
                  <a:close/>
                  <a:moveTo>
                    <a:pt x="1330" y="840"/>
                  </a:moveTo>
                  <a:cubicBezTo>
                    <a:pt x="1358" y="703"/>
                    <a:pt x="1479" y="600"/>
                    <a:pt x="1624" y="600"/>
                  </a:cubicBezTo>
                  <a:cubicBezTo>
                    <a:pt x="1771" y="600"/>
                    <a:pt x="1894" y="703"/>
                    <a:pt x="1922" y="840"/>
                  </a:cubicBezTo>
                  <a:lnTo>
                    <a:pt x="133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84" name="Rettangolo 1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0257195" y="1381938"/>
            <a:ext cx="495949" cy="744794"/>
          </a:xfrm>
          <a:prstGeom prst="rect">
            <a:avLst/>
          </a:prstGeom>
          <a:solidFill>
            <a:srgbClr val="85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59" name="Gruppo 1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57195" y="1145345"/>
            <a:ext cx="495949" cy="495949"/>
            <a:chOff x="4356800" y="3209795"/>
            <a:chExt cx="788715" cy="788715"/>
          </a:xfrm>
        </p:grpSpPr>
        <p:sp>
          <p:nvSpPr>
            <p:cNvPr id="160" name="Ovale 159"/>
            <p:cNvSpPr/>
            <p:nvPr/>
          </p:nvSpPr>
          <p:spPr>
            <a:xfrm>
              <a:off x="4356800" y="3209795"/>
              <a:ext cx="788715" cy="788715"/>
            </a:xfrm>
            <a:prstGeom prst="ellipse">
              <a:avLst/>
            </a:prstGeom>
            <a:solidFill>
              <a:srgbClr val="43CDD9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61" name="Gruppo 160"/>
            <p:cNvGrpSpPr/>
            <p:nvPr/>
          </p:nvGrpSpPr>
          <p:grpSpPr>
            <a:xfrm>
              <a:off x="4612956" y="3450958"/>
              <a:ext cx="306387" cy="306388"/>
              <a:chOff x="8223955" y="3762375"/>
              <a:chExt cx="306387" cy="306388"/>
            </a:xfrm>
          </p:grpSpPr>
          <p:sp>
            <p:nvSpPr>
              <p:cNvPr id="162" name="Figura a mano libera 27"/>
              <p:cNvSpPr>
                <a:spLocks/>
              </p:cNvSpPr>
              <p:nvPr/>
            </p:nvSpPr>
            <p:spPr bwMode="auto">
              <a:xfrm>
                <a:off x="8439855" y="3943349"/>
                <a:ext cx="53975" cy="53975"/>
              </a:xfrm>
              <a:custGeom>
                <a:avLst/>
                <a:gdLst>
                  <a:gd name="T0" fmla="*/ 300 w 360"/>
                  <a:gd name="T1" fmla="*/ 240 h 360"/>
                  <a:gd name="T2" fmla="*/ 120 w 360"/>
                  <a:gd name="T3" fmla="*/ 240 h 360"/>
                  <a:gd name="T4" fmla="*/ 120 w 360"/>
                  <a:gd name="T5" fmla="*/ 60 h 360"/>
                  <a:gd name="T6" fmla="*/ 60 w 360"/>
                  <a:gd name="T7" fmla="*/ 0 h 360"/>
                  <a:gd name="T8" fmla="*/ 0 w 360"/>
                  <a:gd name="T9" fmla="*/ 60 h 360"/>
                  <a:gd name="T10" fmla="*/ 0 w 360"/>
                  <a:gd name="T11" fmla="*/ 300 h 360"/>
                  <a:gd name="T12" fmla="*/ 60 w 360"/>
                  <a:gd name="T13" fmla="*/ 360 h 360"/>
                  <a:gd name="T14" fmla="*/ 300 w 360"/>
                  <a:gd name="T15" fmla="*/ 360 h 360"/>
                  <a:gd name="T16" fmla="*/ 360 w 360"/>
                  <a:gd name="T17" fmla="*/ 300 h 360"/>
                  <a:gd name="T18" fmla="*/ 300 w 360"/>
                  <a:gd name="T19" fmla="*/ 24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0">
                    <a:moveTo>
                      <a:pt x="300" y="240"/>
                    </a:moveTo>
                    <a:cubicBezTo>
                      <a:pt x="120" y="240"/>
                      <a:pt x="120" y="240"/>
                      <a:pt x="120" y="24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33"/>
                      <a:pt x="27" y="360"/>
                      <a:pt x="60" y="360"/>
                    </a:cubicBezTo>
                    <a:cubicBezTo>
                      <a:pt x="300" y="360"/>
                      <a:pt x="300" y="360"/>
                      <a:pt x="300" y="360"/>
                    </a:cubicBezTo>
                    <a:cubicBezTo>
                      <a:pt x="333" y="360"/>
                      <a:pt x="360" y="333"/>
                      <a:pt x="360" y="300"/>
                    </a:cubicBezTo>
                    <a:cubicBezTo>
                      <a:pt x="360" y="267"/>
                      <a:pt x="333" y="240"/>
                      <a:pt x="300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3" name="Figura a mano libera 28"/>
              <p:cNvSpPr>
                <a:spLocks/>
              </p:cNvSpPr>
              <p:nvPr/>
            </p:nvSpPr>
            <p:spPr bwMode="auto">
              <a:xfrm>
                <a:off x="8260467" y="3925888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4" name="Figura a mano libera 29"/>
              <p:cNvSpPr>
                <a:spLocks/>
              </p:cNvSpPr>
              <p:nvPr/>
            </p:nvSpPr>
            <p:spPr bwMode="auto">
              <a:xfrm>
                <a:off x="8260467" y="3979863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5" name="Figura a mano libera 30"/>
              <p:cNvSpPr>
                <a:spLocks noEditPoints="1"/>
              </p:cNvSpPr>
              <p:nvPr/>
            </p:nvSpPr>
            <p:spPr bwMode="auto">
              <a:xfrm>
                <a:off x="8223955" y="3762375"/>
                <a:ext cx="306387" cy="306388"/>
              </a:xfrm>
              <a:custGeom>
                <a:avLst/>
                <a:gdLst>
                  <a:gd name="T0" fmla="*/ 1808 w 2048"/>
                  <a:gd name="T1" fmla="*/ 240 h 2048"/>
                  <a:gd name="T2" fmla="*/ 1628 w 2048"/>
                  <a:gd name="T3" fmla="*/ 0 h 2048"/>
                  <a:gd name="T4" fmla="*/ 1448 w 2048"/>
                  <a:gd name="T5" fmla="*/ 240 h 2048"/>
                  <a:gd name="T6" fmla="*/ 1208 w 2048"/>
                  <a:gd name="T7" fmla="*/ 180 h 2048"/>
                  <a:gd name="T8" fmla="*/ 848 w 2048"/>
                  <a:gd name="T9" fmla="*/ 180 h 2048"/>
                  <a:gd name="T10" fmla="*/ 600 w 2048"/>
                  <a:gd name="T11" fmla="*/ 240 h 2048"/>
                  <a:gd name="T12" fmla="*/ 420 w 2048"/>
                  <a:gd name="T13" fmla="*/ 0 h 2048"/>
                  <a:gd name="T14" fmla="*/ 240 w 2048"/>
                  <a:gd name="T15" fmla="*/ 240 h 2048"/>
                  <a:gd name="T16" fmla="*/ 0 w 2048"/>
                  <a:gd name="T17" fmla="*/ 420 h 2048"/>
                  <a:gd name="T18" fmla="*/ 180 w 2048"/>
                  <a:gd name="T19" fmla="*/ 1928 h 2048"/>
                  <a:gd name="T20" fmla="*/ 1508 w 2048"/>
                  <a:gd name="T21" fmla="*/ 2048 h 2048"/>
                  <a:gd name="T22" fmla="*/ 2048 w 2048"/>
                  <a:gd name="T23" fmla="*/ 420 h 2048"/>
                  <a:gd name="T24" fmla="*/ 1568 w 2048"/>
                  <a:gd name="T25" fmla="*/ 180 h 2048"/>
                  <a:gd name="T26" fmla="*/ 1688 w 2048"/>
                  <a:gd name="T27" fmla="*/ 180 h 2048"/>
                  <a:gd name="T28" fmla="*/ 1628 w 2048"/>
                  <a:gd name="T29" fmla="*/ 480 h 2048"/>
                  <a:gd name="T30" fmla="*/ 1568 w 2048"/>
                  <a:gd name="T31" fmla="*/ 180 h 2048"/>
                  <a:gd name="T32" fmla="*/ 968 w 2048"/>
                  <a:gd name="T33" fmla="*/ 300 h 2048"/>
                  <a:gd name="T34" fmla="*/ 968 w 2048"/>
                  <a:gd name="T35" fmla="*/ 180 h 2048"/>
                  <a:gd name="T36" fmla="*/ 1088 w 2048"/>
                  <a:gd name="T37" fmla="*/ 180 h 2048"/>
                  <a:gd name="T38" fmla="*/ 1028 w 2048"/>
                  <a:gd name="T39" fmla="*/ 480 h 2048"/>
                  <a:gd name="T40" fmla="*/ 968 w 2048"/>
                  <a:gd name="T41" fmla="*/ 300 h 2048"/>
                  <a:gd name="T42" fmla="*/ 420 w 2048"/>
                  <a:gd name="T43" fmla="*/ 120 h 2048"/>
                  <a:gd name="T44" fmla="*/ 480 w 2048"/>
                  <a:gd name="T45" fmla="*/ 420 h 2048"/>
                  <a:gd name="T46" fmla="*/ 360 w 2048"/>
                  <a:gd name="T47" fmla="*/ 420 h 2048"/>
                  <a:gd name="T48" fmla="*/ 1508 w 2048"/>
                  <a:gd name="T49" fmla="*/ 1928 h 2048"/>
                  <a:gd name="T50" fmla="*/ 1508 w 2048"/>
                  <a:gd name="T51" fmla="*/ 1088 h 2048"/>
                  <a:gd name="T52" fmla="*/ 1508 w 2048"/>
                  <a:gd name="T53" fmla="*/ 1928 h 2048"/>
                  <a:gd name="T54" fmla="*/ 1508 w 2048"/>
                  <a:gd name="T55" fmla="*/ 968 h 2048"/>
                  <a:gd name="T56" fmla="*/ 1148 w 2048"/>
                  <a:gd name="T57" fmla="*/ 1088 h 2048"/>
                  <a:gd name="T58" fmla="*/ 848 w 2048"/>
                  <a:gd name="T59" fmla="*/ 1148 h 2048"/>
                  <a:gd name="T60" fmla="*/ 1059 w 2048"/>
                  <a:gd name="T61" fmla="*/ 1208 h 2048"/>
                  <a:gd name="T62" fmla="*/ 908 w 2048"/>
                  <a:gd name="T63" fmla="*/ 1448 h 2048"/>
                  <a:gd name="T64" fmla="*/ 908 w 2048"/>
                  <a:gd name="T65" fmla="*/ 1568 h 2048"/>
                  <a:gd name="T66" fmla="*/ 1059 w 2048"/>
                  <a:gd name="T67" fmla="*/ 1808 h 2048"/>
                  <a:gd name="T68" fmla="*/ 120 w 2048"/>
                  <a:gd name="T69" fmla="*/ 1748 h 2048"/>
                  <a:gd name="T70" fmla="*/ 1928 w 2048"/>
                  <a:gd name="T71" fmla="*/ 848 h 2048"/>
                  <a:gd name="T72" fmla="*/ 1928 w 2048"/>
                  <a:gd name="T73" fmla="*/ 728 h 2048"/>
                  <a:gd name="T74" fmla="*/ 120 w 2048"/>
                  <a:gd name="T75" fmla="*/ 420 h 2048"/>
                  <a:gd name="T76" fmla="*/ 240 w 2048"/>
                  <a:gd name="T77" fmla="*/ 360 h 2048"/>
                  <a:gd name="T78" fmla="*/ 420 w 2048"/>
                  <a:gd name="T79" fmla="*/ 600 h 2048"/>
                  <a:gd name="T80" fmla="*/ 600 w 2048"/>
                  <a:gd name="T81" fmla="*/ 360 h 2048"/>
                  <a:gd name="T82" fmla="*/ 848 w 2048"/>
                  <a:gd name="T83" fmla="*/ 420 h 2048"/>
                  <a:gd name="T84" fmla="*/ 1208 w 2048"/>
                  <a:gd name="T85" fmla="*/ 420 h 2048"/>
                  <a:gd name="T86" fmla="*/ 1448 w 2048"/>
                  <a:gd name="T87" fmla="*/ 360 h 2048"/>
                  <a:gd name="T88" fmla="*/ 1628 w 2048"/>
                  <a:gd name="T89" fmla="*/ 600 h 2048"/>
                  <a:gd name="T90" fmla="*/ 1808 w 2048"/>
                  <a:gd name="T91" fmla="*/ 360 h 2048"/>
                  <a:gd name="T92" fmla="*/ 1928 w 2048"/>
                  <a:gd name="T93" fmla="*/ 42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48" h="2048">
                    <a:moveTo>
                      <a:pt x="1868" y="240"/>
                    </a:moveTo>
                    <a:cubicBezTo>
                      <a:pt x="1808" y="240"/>
                      <a:pt x="1808" y="240"/>
                      <a:pt x="1808" y="240"/>
                    </a:cubicBezTo>
                    <a:cubicBezTo>
                      <a:pt x="1808" y="180"/>
                      <a:pt x="1808" y="180"/>
                      <a:pt x="1808" y="180"/>
                    </a:cubicBezTo>
                    <a:cubicBezTo>
                      <a:pt x="1808" y="81"/>
                      <a:pt x="1727" y="0"/>
                      <a:pt x="1628" y="0"/>
                    </a:cubicBezTo>
                    <a:cubicBezTo>
                      <a:pt x="1529" y="0"/>
                      <a:pt x="1448" y="81"/>
                      <a:pt x="1448" y="180"/>
                    </a:cubicBezTo>
                    <a:cubicBezTo>
                      <a:pt x="1448" y="240"/>
                      <a:pt x="1448" y="240"/>
                      <a:pt x="1448" y="240"/>
                    </a:cubicBezTo>
                    <a:cubicBezTo>
                      <a:pt x="1208" y="240"/>
                      <a:pt x="1208" y="240"/>
                      <a:pt x="1208" y="240"/>
                    </a:cubicBezTo>
                    <a:cubicBezTo>
                      <a:pt x="1208" y="180"/>
                      <a:pt x="1208" y="180"/>
                      <a:pt x="1208" y="180"/>
                    </a:cubicBezTo>
                    <a:cubicBezTo>
                      <a:pt x="1208" y="81"/>
                      <a:pt x="1127" y="0"/>
                      <a:pt x="1028" y="0"/>
                    </a:cubicBezTo>
                    <a:cubicBezTo>
                      <a:pt x="929" y="0"/>
                      <a:pt x="848" y="81"/>
                      <a:pt x="848" y="180"/>
                    </a:cubicBezTo>
                    <a:cubicBezTo>
                      <a:pt x="848" y="240"/>
                      <a:pt x="848" y="240"/>
                      <a:pt x="848" y="240"/>
                    </a:cubicBezTo>
                    <a:cubicBezTo>
                      <a:pt x="600" y="240"/>
                      <a:pt x="600" y="240"/>
                      <a:pt x="600" y="240"/>
                    </a:cubicBezTo>
                    <a:cubicBezTo>
                      <a:pt x="600" y="180"/>
                      <a:pt x="600" y="180"/>
                      <a:pt x="600" y="180"/>
                    </a:cubicBezTo>
                    <a:cubicBezTo>
                      <a:pt x="600" y="81"/>
                      <a:pt x="519" y="0"/>
                      <a:pt x="420" y="0"/>
                    </a:cubicBezTo>
                    <a:cubicBezTo>
                      <a:pt x="321" y="0"/>
                      <a:pt x="240" y="81"/>
                      <a:pt x="240" y="180"/>
                    </a:cubicBezTo>
                    <a:cubicBezTo>
                      <a:pt x="240" y="240"/>
                      <a:pt x="240" y="240"/>
                      <a:pt x="240" y="240"/>
                    </a:cubicBezTo>
                    <a:cubicBezTo>
                      <a:pt x="180" y="240"/>
                      <a:pt x="180" y="240"/>
                      <a:pt x="180" y="240"/>
                    </a:cubicBezTo>
                    <a:cubicBezTo>
                      <a:pt x="81" y="240"/>
                      <a:pt x="0" y="321"/>
                      <a:pt x="0" y="420"/>
                    </a:cubicBezTo>
                    <a:cubicBezTo>
                      <a:pt x="0" y="1748"/>
                      <a:pt x="0" y="1748"/>
                      <a:pt x="0" y="1748"/>
                    </a:cubicBezTo>
                    <a:cubicBezTo>
                      <a:pt x="0" y="1847"/>
                      <a:pt x="81" y="1928"/>
                      <a:pt x="180" y="1928"/>
                    </a:cubicBezTo>
                    <a:cubicBezTo>
                      <a:pt x="1169" y="1928"/>
                      <a:pt x="1169" y="1928"/>
                      <a:pt x="1169" y="1928"/>
                    </a:cubicBezTo>
                    <a:cubicBezTo>
                      <a:pt x="1262" y="2003"/>
                      <a:pt x="1380" y="2048"/>
                      <a:pt x="1508" y="2048"/>
                    </a:cubicBezTo>
                    <a:cubicBezTo>
                      <a:pt x="1806" y="2048"/>
                      <a:pt x="2048" y="1806"/>
                      <a:pt x="2048" y="1508"/>
                    </a:cubicBezTo>
                    <a:cubicBezTo>
                      <a:pt x="2048" y="420"/>
                      <a:pt x="2048" y="420"/>
                      <a:pt x="2048" y="420"/>
                    </a:cubicBezTo>
                    <a:cubicBezTo>
                      <a:pt x="2048" y="321"/>
                      <a:pt x="1967" y="240"/>
                      <a:pt x="1868" y="240"/>
                    </a:cubicBezTo>
                    <a:close/>
                    <a:moveTo>
                      <a:pt x="1568" y="180"/>
                    </a:moveTo>
                    <a:cubicBezTo>
                      <a:pt x="1568" y="147"/>
                      <a:pt x="1595" y="120"/>
                      <a:pt x="1628" y="120"/>
                    </a:cubicBezTo>
                    <a:cubicBezTo>
                      <a:pt x="1661" y="120"/>
                      <a:pt x="1688" y="147"/>
                      <a:pt x="1688" y="180"/>
                    </a:cubicBezTo>
                    <a:cubicBezTo>
                      <a:pt x="1688" y="420"/>
                      <a:pt x="1688" y="420"/>
                      <a:pt x="1688" y="420"/>
                    </a:cubicBezTo>
                    <a:cubicBezTo>
                      <a:pt x="1688" y="453"/>
                      <a:pt x="1661" y="480"/>
                      <a:pt x="1628" y="480"/>
                    </a:cubicBezTo>
                    <a:cubicBezTo>
                      <a:pt x="1595" y="480"/>
                      <a:pt x="1568" y="453"/>
                      <a:pt x="1568" y="420"/>
                    </a:cubicBezTo>
                    <a:lnTo>
                      <a:pt x="1568" y="180"/>
                    </a:lnTo>
                    <a:close/>
                    <a:moveTo>
                      <a:pt x="968" y="300"/>
                    </a:move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180"/>
                      <a:pt x="968" y="180"/>
                      <a:pt x="968" y="180"/>
                    </a:cubicBezTo>
                    <a:cubicBezTo>
                      <a:pt x="968" y="147"/>
                      <a:pt x="995" y="120"/>
                      <a:pt x="1028" y="120"/>
                    </a:cubicBezTo>
                    <a:cubicBezTo>
                      <a:pt x="1061" y="120"/>
                      <a:pt x="1088" y="147"/>
                      <a:pt x="1088" y="180"/>
                    </a:cubicBezTo>
                    <a:cubicBezTo>
                      <a:pt x="1088" y="420"/>
                      <a:pt x="1088" y="420"/>
                      <a:pt x="1088" y="420"/>
                    </a:cubicBezTo>
                    <a:cubicBezTo>
                      <a:pt x="1088" y="453"/>
                      <a:pt x="1061" y="480"/>
                      <a:pt x="1028" y="480"/>
                    </a:cubicBezTo>
                    <a:cubicBezTo>
                      <a:pt x="995" y="480"/>
                      <a:pt x="968" y="453"/>
                      <a:pt x="968" y="420"/>
                    </a:cubicBezTo>
                    <a:lnTo>
                      <a:pt x="968" y="300"/>
                    </a:lnTo>
                    <a:close/>
                    <a:moveTo>
                      <a:pt x="360" y="180"/>
                    </a:moveTo>
                    <a:cubicBezTo>
                      <a:pt x="360" y="147"/>
                      <a:pt x="387" y="120"/>
                      <a:pt x="420" y="120"/>
                    </a:cubicBezTo>
                    <a:cubicBezTo>
                      <a:pt x="453" y="120"/>
                      <a:pt x="480" y="147"/>
                      <a:pt x="480" y="180"/>
                    </a:cubicBezTo>
                    <a:cubicBezTo>
                      <a:pt x="480" y="420"/>
                      <a:pt x="480" y="420"/>
                      <a:pt x="480" y="420"/>
                    </a:cubicBezTo>
                    <a:cubicBezTo>
                      <a:pt x="480" y="453"/>
                      <a:pt x="453" y="480"/>
                      <a:pt x="420" y="480"/>
                    </a:cubicBezTo>
                    <a:cubicBezTo>
                      <a:pt x="387" y="480"/>
                      <a:pt x="360" y="453"/>
                      <a:pt x="360" y="420"/>
                    </a:cubicBezTo>
                    <a:lnTo>
                      <a:pt x="360" y="180"/>
                    </a:lnTo>
                    <a:close/>
                    <a:moveTo>
                      <a:pt x="1508" y="1928"/>
                    </a:moveTo>
                    <a:cubicBezTo>
                      <a:pt x="1276" y="1928"/>
                      <a:pt x="1088" y="1740"/>
                      <a:pt x="1088" y="1508"/>
                    </a:cubicBezTo>
                    <a:cubicBezTo>
                      <a:pt x="1088" y="1276"/>
                      <a:pt x="1276" y="1088"/>
                      <a:pt x="1508" y="1088"/>
                    </a:cubicBezTo>
                    <a:cubicBezTo>
                      <a:pt x="1740" y="1088"/>
                      <a:pt x="1928" y="1276"/>
                      <a:pt x="1928" y="1508"/>
                    </a:cubicBezTo>
                    <a:cubicBezTo>
                      <a:pt x="1928" y="1740"/>
                      <a:pt x="1740" y="1928"/>
                      <a:pt x="1508" y="1928"/>
                    </a:cubicBezTo>
                    <a:close/>
                    <a:moveTo>
                      <a:pt x="1928" y="1169"/>
                    </a:moveTo>
                    <a:cubicBezTo>
                      <a:pt x="1829" y="1046"/>
                      <a:pt x="1677" y="968"/>
                      <a:pt x="1508" y="968"/>
                    </a:cubicBezTo>
                    <a:cubicBezTo>
                      <a:pt x="1378" y="968"/>
                      <a:pt x="1259" y="1014"/>
                      <a:pt x="1166" y="1091"/>
                    </a:cubicBezTo>
                    <a:cubicBezTo>
                      <a:pt x="1160" y="1089"/>
                      <a:pt x="1154" y="1088"/>
                      <a:pt x="1148" y="1088"/>
                    </a:cubicBezTo>
                    <a:cubicBezTo>
                      <a:pt x="908" y="1088"/>
                      <a:pt x="908" y="1088"/>
                      <a:pt x="908" y="1088"/>
                    </a:cubicBezTo>
                    <a:cubicBezTo>
                      <a:pt x="875" y="1088"/>
                      <a:pt x="848" y="1115"/>
                      <a:pt x="848" y="1148"/>
                    </a:cubicBezTo>
                    <a:cubicBezTo>
                      <a:pt x="848" y="1181"/>
                      <a:pt x="875" y="1208"/>
                      <a:pt x="908" y="1208"/>
                    </a:cubicBezTo>
                    <a:cubicBezTo>
                      <a:pt x="1059" y="1208"/>
                      <a:pt x="1059" y="1208"/>
                      <a:pt x="1059" y="1208"/>
                    </a:cubicBezTo>
                    <a:cubicBezTo>
                      <a:pt x="1012" y="1278"/>
                      <a:pt x="981" y="1360"/>
                      <a:pt x="971" y="1448"/>
                    </a:cubicBezTo>
                    <a:cubicBezTo>
                      <a:pt x="908" y="1448"/>
                      <a:pt x="908" y="1448"/>
                      <a:pt x="908" y="1448"/>
                    </a:cubicBezTo>
                    <a:cubicBezTo>
                      <a:pt x="875" y="1448"/>
                      <a:pt x="848" y="1475"/>
                      <a:pt x="848" y="1508"/>
                    </a:cubicBezTo>
                    <a:cubicBezTo>
                      <a:pt x="848" y="1541"/>
                      <a:pt x="875" y="1568"/>
                      <a:pt x="908" y="1568"/>
                    </a:cubicBezTo>
                    <a:cubicBezTo>
                      <a:pt x="971" y="1568"/>
                      <a:pt x="971" y="1568"/>
                      <a:pt x="971" y="1568"/>
                    </a:cubicBezTo>
                    <a:cubicBezTo>
                      <a:pt x="981" y="1656"/>
                      <a:pt x="1012" y="1738"/>
                      <a:pt x="1059" y="1808"/>
                    </a:cubicBezTo>
                    <a:cubicBezTo>
                      <a:pt x="180" y="1808"/>
                      <a:pt x="180" y="1808"/>
                      <a:pt x="180" y="1808"/>
                    </a:cubicBezTo>
                    <a:cubicBezTo>
                      <a:pt x="147" y="1808"/>
                      <a:pt x="120" y="1781"/>
                      <a:pt x="120" y="1748"/>
                    </a:cubicBezTo>
                    <a:cubicBezTo>
                      <a:pt x="120" y="848"/>
                      <a:pt x="120" y="848"/>
                      <a:pt x="120" y="848"/>
                    </a:cubicBezTo>
                    <a:cubicBezTo>
                      <a:pt x="1928" y="848"/>
                      <a:pt x="1928" y="848"/>
                      <a:pt x="1928" y="848"/>
                    </a:cubicBezTo>
                    <a:lnTo>
                      <a:pt x="1928" y="1169"/>
                    </a:lnTo>
                    <a:close/>
                    <a:moveTo>
                      <a:pt x="1928" y="728"/>
                    </a:moveTo>
                    <a:cubicBezTo>
                      <a:pt x="120" y="728"/>
                      <a:pt x="120" y="728"/>
                      <a:pt x="120" y="728"/>
                    </a:cubicBezTo>
                    <a:cubicBezTo>
                      <a:pt x="120" y="420"/>
                      <a:pt x="120" y="420"/>
                      <a:pt x="120" y="420"/>
                    </a:cubicBezTo>
                    <a:cubicBezTo>
                      <a:pt x="120" y="387"/>
                      <a:pt x="147" y="360"/>
                      <a:pt x="180" y="360"/>
                    </a:cubicBezTo>
                    <a:cubicBezTo>
                      <a:pt x="240" y="360"/>
                      <a:pt x="240" y="360"/>
                      <a:pt x="240" y="360"/>
                    </a:cubicBezTo>
                    <a:cubicBezTo>
                      <a:pt x="240" y="420"/>
                      <a:pt x="240" y="420"/>
                      <a:pt x="240" y="420"/>
                    </a:cubicBezTo>
                    <a:cubicBezTo>
                      <a:pt x="240" y="519"/>
                      <a:pt x="321" y="600"/>
                      <a:pt x="420" y="600"/>
                    </a:cubicBezTo>
                    <a:cubicBezTo>
                      <a:pt x="519" y="600"/>
                      <a:pt x="600" y="519"/>
                      <a:pt x="600" y="420"/>
                    </a:cubicBezTo>
                    <a:cubicBezTo>
                      <a:pt x="600" y="360"/>
                      <a:pt x="600" y="360"/>
                      <a:pt x="600" y="360"/>
                    </a:cubicBezTo>
                    <a:cubicBezTo>
                      <a:pt x="848" y="360"/>
                      <a:pt x="848" y="360"/>
                      <a:pt x="848" y="360"/>
                    </a:cubicBezTo>
                    <a:cubicBezTo>
                      <a:pt x="848" y="420"/>
                      <a:pt x="848" y="420"/>
                      <a:pt x="848" y="420"/>
                    </a:cubicBezTo>
                    <a:cubicBezTo>
                      <a:pt x="848" y="519"/>
                      <a:pt x="929" y="600"/>
                      <a:pt x="1028" y="600"/>
                    </a:cubicBezTo>
                    <a:cubicBezTo>
                      <a:pt x="1127" y="600"/>
                      <a:pt x="1208" y="519"/>
                      <a:pt x="1208" y="420"/>
                    </a:cubicBezTo>
                    <a:cubicBezTo>
                      <a:pt x="1208" y="360"/>
                      <a:pt x="1208" y="360"/>
                      <a:pt x="1208" y="360"/>
                    </a:cubicBezTo>
                    <a:cubicBezTo>
                      <a:pt x="1448" y="360"/>
                      <a:pt x="1448" y="360"/>
                      <a:pt x="1448" y="360"/>
                    </a:cubicBezTo>
                    <a:cubicBezTo>
                      <a:pt x="1448" y="420"/>
                      <a:pt x="1448" y="420"/>
                      <a:pt x="1448" y="420"/>
                    </a:cubicBezTo>
                    <a:cubicBezTo>
                      <a:pt x="1448" y="519"/>
                      <a:pt x="1529" y="600"/>
                      <a:pt x="1628" y="600"/>
                    </a:cubicBezTo>
                    <a:cubicBezTo>
                      <a:pt x="1727" y="600"/>
                      <a:pt x="1808" y="519"/>
                      <a:pt x="1808" y="420"/>
                    </a:cubicBezTo>
                    <a:cubicBezTo>
                      <a:pt x="1808" y="360"/>
                      <a:pt x="1808" y="360"/>
                      <a:pt x="1808" y="360"/>
                    </a:cubicBezTo>
                    <a:cubicBezTo>
                      <a:pt x="1868" y="360"/>
                      <a:pt x="1868" y="360"/>
                      <a:pt x="1868" y="360"/>
                    </a:cubicBezTo>
                    <a:cubicBezTo>
                      <a:pt x="1901" y="360"/>
                      <a:pt x="1928" y="387"/>
                      <a:pt x="1928" y="420"/>
                    </a:cubicBezTo>
                    <a:lnTo>
                      <a:pt x="1928" y="7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77" name="Rettangolo 17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943564" y="1381938"/>
            <a:ext cx="495949" cy="744794"/>
          </a:xfrm>
          <a:prstGeom prst="rect">
            <a:avLst/>
          </a:prstGeom>
          <a:solidFill>
            <a:srgbClr val="51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52" name="Gruppo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6943564" y="1138328"/>
            <a:ext cx="495948" cy="495947"/>
            <a:chOff x="1072536" y="1083143"/>
            <a:chExt cx="788715" cy="788715"/>
          </a:xfrm>
        </p:grpSpPr>
        <p:sp>
          <p:nvSpPr>
            <p:cNvPr id="153" name="Ovale 152"/>
            <p:cNvSpPr/>
            <p:nvPr/>
          </p:nvSpPr>
          <p:spPr>
            <a:xfrm>
              <a:off x="1072536" y="1083143"/>
              <a:ext cx="788715" cy="788715"/>
            </a:xfrm>
            <a:prstGeom prst="ellipse">
              <a:avLst/>
            </a:prstGeom>
            <a:solidFill>
              <a:srgbClr val="30353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54" name="Gruppo 153"/>
            <p:cNvGrpSpPr/>
            <p:nvPr/>
          </p:nvGrpSpPr>
          <p:grpSpPr>
            <a:xfrm>
              <a:off x="1261808" y="1364417"/>
              <a:ext cx="381490" cy="216726"/>
              <a:chOff x="3265320" y="3269106"/>
              <a:chExt cx="479215" cy="272245"/>
            </a:xfrm>
          </p:grpSpPr>
          <p:sp>
            <p:nvSpPr>
              <p:cNvPr id="155" name="Figura a mano libera 11"/>
              <p:cNvSpPr>
                <a:spLocks noEditPoints="1"/>
              </p:cNvSpPr>
              <p:nvPr/>
            </p:nvSpPr>
            <p:spPr bwMode="auto">
              <a:xfrm>
                <a:off x="3265320" y="3269106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6" name="Figura a mano libera 12"/>
              <p:cNvSpPr>
                <a:spLocks noEditPoints="1"/>
              </p:cNvSpPr>
              <p:nvPr/>
            </p:nvSpPr>
            <p:spPr bwMode="auto">
              <a:xfrm>
                <a:off x="3343582" y="3337126"/>
                <a:ext cx="282593" cy="148860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7" name="Figura a mano libera 13"/>
              <p:cNvSpPr>
                <a:spLocks/>
              </p:cNvSpPr>
              <p:nvPr/>
            </p:nvSpPr>
            <p:spPr bwMode="auto">
              <a:xfrm>
                <a:off x="3427164" y="3368968"/>
                <a:ext cx="32638" cy="85177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8" name="Figura a mano libera 14"/>
              <p:cNvSpPr>
                <a:spLocks noEditPoints="1"/>
              </p:cNvSpPr>
              <p:nvPr/>
            </p:nvSpPr>
            <p:spPr bwMode="auto">
              <a:xfrm>
                <a:off x="3481296" y="3368968"/>
                <a:ext cx="61296" cy="85177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50" name="Rettangolo 149"/>
          <p:cNvSpPr/>
          <p:nvPr/>
        </p:nvSpPr>
        <p:spPr>
          <a:xfrm>
            <a:off x="6246448" y="1894684"/>
            <a:ext cx="5203812" cy="423941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aphicFrame>
        <p:nvGraphicFramePr>
          <p:cNvPr id="149" name="Grafico 148" descr="Questo è un grafico. "/>
          <p:cNvGraphicFramePr/>
          <p:nvPr>
            <p:extLst>
              <p:ext uri="{D42A27DB-BD31-4B8C-83A1-F6EECF244321}">
                <p14:modId xmlns:p14="http://schemas.microsoft.com/office/powerpoint/2010/main" val="2471385094"/>
              </p:ext>
            </p:extLst>
          </p:nvPr>
        </p:nvGraphicFramePr>
        <p:xfrm>
          <a:off x="6172364" y="2230399"/>
          <a:ext cx="5351979" cy="3567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Casella di testo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3</a:t>
            </a:r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igura a mano libera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42" name="Casella di testo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6" name="Casella di testo 45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>
                <a:solidFill>
                  <a:srgbClr val="1F2229"/>
                </a:solidFill>
              </a:rPr>
              <a:t>Logo</a:t>
            </a:r>
          </a:p>
        </p:txBody>
      </p:sp>
      <p:sp>
        <p:nvSpPr>
          <p:cNvPr id="118" name="Rettangolo 117" descr="Questo è un grafico. "/>
          <p:cNvSpPr/>
          <p:nvPr/>
        </p:nvSpPr>
        <p:spPr>
          <a:xfrm>
            <a:off x="8381140" y="1883938"/>
            <a:ext cx="3195593" cy="323165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5" name="Gruppo 4" descr="Questo è un grafico. "/>
          <p:cNvGrpSpPr/>
          <p:nvPr/>
        </p:nvGrpSpPr>
        <p:grpSpPr>
          <a:xfrm>
            <a:off x="583395" y="1883938"/>
            <a:ext cx="3259338" cy="4038852"/>
            <a:chOff x="551523" y="1883938"/>
            <a:chExt cx="3259338" cy="4038852"/>
          </a:xfrm>
        </p:grpSpPr>
        <p:sp>
          <p:nvSpPr>
            <p:cNvPr id="116" name="Rettangolo 115"/>
            <p:cNvSpPr/>
            <p:nvPr/>
          </p:nvSpPr>
          <p:spPr>
            <a:xfrm>
              <a:off x="615267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aphicFrame>
          <p:nvGraphicFramePr>
            <p:cNvPr id="58" name="Grafico 57"/>
            <p:cNvGraphicFramePr/>
            <p:nvPr>
              <p:extLst>
                <p:ext uri="{D42A27DB-BD31-4B8C-83A1-F6EECF244321}">
                  <p14:modId xmlns:p14="http://schemas.microsoft.com/office/powerpoint/2010/main" val="2751383204"/>
                </p:ext>
              </p:extLst>
            </p:nvPr>
          </p:nvGraphicFramePr>
          <p:xfrm>
            <a:off x="615267" y="1986633"/>
            <a:ext cx="3131847" cy="31115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3" name="Casella di testo 92"/>
            <p:cNvSpPr txBox="1"/>
            <p:nvPr/>
          </p:nvSpPr>
          <p:spPr>
            <a:xfrm>
              <a:off x="551523" y="5276459"/>
              <a:ext cx="325933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r>
                <a:rPr lang="it-IT" sz="1400" dirty="0" err="1"/>
                <a:t>Etiam</a:t>
              </a:r>
              <a:r>
                <a:rPr lang="it-IT" sz="1400" dirty="0"/>
                <a:t> </a:t>
              </a:r>
              <a:r>
                <a:rPr lang="it-IT" sz="1400" dirty="0" err="1"/>
                <a:t>vulputate</a:t>
              </a:r>
              <a:r>
                <a:rPr lang="it-IT" sz="1400" dirty="0"/>
                <a:t> est a </a:t>
              </a:r>
              <a:r>
                <a:rPr lang="it-IT" sz="1400" dirty="0" err="1"/>
                <a:t>convallis</a:t>
              </a:r>
              <a:r>
                <a:rPr lang="it-IT" sz="1400" dirty="0"/>
                <a:t> </a:t>
              </a:r>
              <a:r>
                <a:rPr lang="it-IT" sz="1400" dirty="0" err="1"/>
                <a:t>placerat</a:t>
              </a:r>
              <a:r>
                <a:rPr lang="it-IT" sz="1400" dirty="0"/>
                <a:t>. Orci </a:t>
              </a:r>
              <a:r>
                <a:rPr lang="it-IT" sz="1400" dirty="0" err="1"/>
                <a:t>varius</a:t>
              </a:r>
              <a:endParaRPr lang="it-IT" sz="1400" dirty="0"/>
            </a:p>
          </p:txBody>
        </p:sp>
      </p:grpSp>
      <p:sp>
        <p:nvSpPr>
          <p:cNvPr id="96" name="Rettangolo 9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804" y="969860"/>
            <a:ext cx="286492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8" name="Ovale 7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369" y="969860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80" name="Gruppo 79" descr="Questa è un icona di banconote.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Figura a mano libera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2" name="Figura a mano libera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3" name="Figura a mano libera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4" name="Figura a mano libera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07" name="Casella di testo 106"/>
          <p:cNvSpPr txBox="1"/>
          <p:nvPr/>
        </p:nvSpPr>
        <p:spPr>
          <a:xfrm>
            <a:off x="2714800" y="1110054"/>
            <a:ext cx="94279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2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sp>
        <p:nvSpPr>
          <p:cNvPr id="108" name="Casella di testo 107"/>
          <p:cNvSpPr txBox="1"/>
          <p:nvPr/>
        </p:nvSpPr>
        <p:spPr>
          <a:xfrm>
            <a:off x="1518369" y="1139182"/>
            <a:ext cx="11715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400" dirty="0" err="1">
                <a:solidFill>
                  <a:schemeClr val="bg1"/>
                </a:solidFill>
              </a:rPr>
              <a:t>Lorem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ipsum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dolor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sit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amet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</a:p>
        </p:txBody>
      </p:sp>
      <p:grpSp>
        <p:nvGrpSpPr>
          <p:cNvPr id="14" name="Gruppo 13" descr="Questo è un grafico. "/>
          <p:cNvGrpSpPr/>
          <p:nvPr/>
        </p:nvGrpSpPr>
        <p:grpSpPr>
          <a:xfrm>
            <a:off x="4500783" y="1883938"/>
            <a:ext cx="3214205" cy="4038852"/>
            <a:chOff x="4498204" y="1883938"/>
            <a:chExt cx="3214205" cy="4038852"/>
          </a:xfrm>
        </p:grpSpPr>
        <p:sp>
          <p:nvSpPr>
            <p:cNvPr id="117" name="Rettangolo 116"/>
            <p:cNvSpPr/>
            <p:nvPr/>
          </p:nvSpPr>
          <p:spPr>
            <a:xfrm>
              <a:off x="4498204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aphicFrame>
          <p:nvGraphicFramePr>
            <p:cNvPr id="76" name="Grafico 75"/>
            <p:cNvGraphicFramePr/>
            <p:nvPr>
              <p:extLst>
                <p:ext uri="{D42A27DB-BD31-4B8C-83A1-F6EECF244321}">
                  <p14:modId xmlns:p14="http://schemas.microsoft.com/office/powerpoint/2010/main" val="10958037"/>
                </p:ext>
              </p:extLst>
            </p:nvPr>
          </p:nvGraphicFramePr>
          <p:xfrm>
            <a:off x="4580562" y="1986633"/>
            <a:ext cx="3131847" cy="31115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4" name="Casella di testo 93"/>
            <p:cNvSpPr txBox="1"/>
            <p:nvPr/>
          </p:nvSpPr>
          <p:spPr>
            <a:xfrm>
              <a:off x="4527666" y="5276459"/>
              <a:ext cx="314635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r>
                <a:rPr lang="it-IT" sz="1400" dirty="0" err="1"/>
                <a:t>Etiam</a:t>
              </a:r>
              <a:r>
                <a:rPr lang="it-IT" sz="1400" dirty="0"/>
                <a:t> </a:t>
              </a:r>
              <a:r>
                <a:rPr lang="it-IT" sz="1400" dirty="0" err="1"/>
                <a:t>vulputate</a:t>
              </a:r>
              <a:r>
                <a:rPr lang="it-IT" sz="1400" dirty="0"/>
                <a:t> est a </a:t>
              </a:r>
              <a:r>
                <a:rPr lang="it-IT" sz="1400" dirty="0" err="1"/>
                <a:t>convallis</a:t>
              </a:r>
              <a:r>
                <a:rPr lang="it-IT" sz="1400" dirty="0"/>
                <a:t> </a:t>
              </a:r>
              <a:r>
                <a:rPr lang="it-IT" sz="1400" dirty="0" err="1"/>
                <a:t>placerat</a:t>
              </a:r>
              <a:r>
                <a:rPr lang="it-IT" sz="1400" dirty="0"/>
                <a:t>. Orci </a:t>
              </a:r>
              <a:r>
                <a:rPr lang="it-IT" sz="1400" dirty="0" err="1"/>
                <a:t>varius</a:t>
              </a:r>
              <a:endParaRPr lang="it-IT" sz="1400" dirty="0"/>
            </a:p>
          </p:txBody>
        </p:sp>
      </p:grpSp>
      <p:sp>
        <p:nvSpPr>
          <p:cNvPr id="97" name="Rettangolo 9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3272" y="969860"/>
            <a:ext cx="2834295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85E0E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6" name="Ovale 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98204" y="942863"/>
            <a:ext cx="746432" cy="746432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1" name="Figura a mano libera 18" descr="Questa è un'icona di un essere umano. "/>
          <p:cNvSpPr>
            <a:spLocks noEditPoints="1"/>
          </p:cNvSpPr>
          <p:nvPr/>
        </p:nvSpPr>
        <p:spPr bwMode="auto">
          <a:xfrm>
            <a:off x="4749270" y="1161430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09" name="Casella di testo 108"/>
          <p:cNvSpPr txBox="1"/>
          <p:nvPr/>
        </p:nvSpPr>
        <p:spPr>
          <a:xfrm>
            <a:off x="6581929" y="1100092"/>
            <a:ext cx="8846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200" dirty="0">
                <a:solidFill>
                  <a:schemeClr val="bg1"/>
                </a:solidFill>
                <a:latin typeface="+mj-lt"/>
              </a:rPr>
              <a:t>60%</a:t>
            </a:r>
          </a:p>
        </p:txBody>
      </p:sp>
      <p:sp>
        <p:nvSpPr>
          <p:cNvPr id="110" name="Casella di testo 109"/>
          <p:cNvSpPr txBox="1"/>
          <p:nvPr/>
        </p:nvSpPr>
        <p:spPr>
          <a:xfrm>
            <a:off x="5385498" y="1129220"/>
            <a:ext cx="11715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400" dirty="0" err="1">
                <a:solidFill>
                  <a:schemeClr val="bg1"/>
                </a:solidFill>
              </a:rPr>
              <a:t>Lorem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ipsum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dolor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sit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amet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</a:p>
        </p:txBody>
      </p:sp>
      <p:grpSp>
        <p:nvGrpSpPr>
          <p:cNvPr id="106" name="Gruppo 105" descr="Questo è un grafico. "/>
          <p:cNvGrpSpPr/>
          <p:nvPr/>
        </p:nvGrpSpPr>
        <p:grpSpPr>
          <a:xfrm>
            <a:off x="8437050" y="1986633"/>
            <a:ext cx="3131847" cy="3936157"/>
            <a:chOff x="8598198" y="1937312"/>
            <a:chExt cx="3309256" cy="4159129"/>
          </a:xfrm>
        </p:grpSpPr>
        <p:graphicFrame>
          <p:nvGraphicFramePr>
            <p:cNvPr id="77" name="Grafico 76"/>
            <p:cNvGraphicFramePr/>
            <p:nvPr>
              <p:extLst>
                <p:ext uri="{D42A27DB-BD31-4B8C-83A1-F6EECF244321}">
                  <p14:modId xmlns:p14="http://schemas.microsoft.com/office/powerpoint/2010/main" val="3178921833"/>
                </p:ext>
              </p:extLst>
            </p:nvPr>
          </p:nvGraphicFramePr>
          <p:xfrm>
            <a:off x="8598198" y="1937312"/>
            <a:ext cx="3309256" cy="32878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95" name="Casella di testo 94"/>
            <p:cNvSpPr txBox="1"/>
            <p:nvPr/>
          </p:nvSpPr>
          <p:spPr>
            <a:xfrm>
              <a:off x="8645023" y="5413497"/>
              <a:ext cx="3215609" cy="682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r>
                <a:rPr lang="it-IT" sz="1400" dirty="0" err="1"/>
                <a:t>Etiam</a:t>
              </a:r>
              <a:r>
                <a:rPr lang="it-IT" sz="1400" dirty="0"/>
                <a:t> </a:t>
              </a:r>
              <a:r>
                <a:rPr lang="it-IT" sz="1400" dirty="0" err="1"/>
                <a:t>vulputate</a:t>
              </a:r>
              <a:r>
                <a:rPr lang="it-IT" sz="1400" dirty="0"/>
                <a:t> est a </a:t>
              </a:r>
              <a:r>
                <a:rPr lang="it-IT" sz="1400" dirty="0" err="1"/>
                <a:t>convallis</a:t>
              </a:r>
              <a:r>
                <a:rPr lang="it-IT" sz="1400" dirty="0"/>
                <a:t> </a:t>
              </a:r>
              <a:r>
                <a:rPr lang="it-IT" sz="1400" dirty="0" err="1"/>
                <a:t>placerat</a:t>
              </a:r>
              <a:r>
                <a:rPr lang="it-IT" sz="1400" dirty="0"/>
                <a:t>. Orci </a:t>
              </a:r>
              <a:r>
                <a:rPr lang="it-IT" sz="1400" dirty="0" err="1"/>
                <a:t>varius</a:t>
              </a:r>
              <a:endParaRPr lang="it-IT" sz="1400" dirty="0"/>
            </a:p>
          </p:txBody>
        </p:sp>
      </p:grpSp>
      <p:sp>
        <p:nvSpPr>
          <p:cNvPr id="98" name="Rettangolo 9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0557" y="969860"/>
            <a:ext cx="283804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DBDBD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5" name="Ovale 8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97342" y="969860"/>
            <a:ext cx="746432" cy="746432"/>
          </a:xfrm>
          <a:prstGeom prst="ellipse">
            <a:avLst/>
          </a:prstGeom>
          <a:solidFill>
            <a:srgbClr val="BABABA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87" name="Gruppo 86" descr="Questa è un icona di un grafico.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Figura a mano libera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9" name="Figura a mano libera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0" name="Figura a mano libera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1" name="Casella di testo 110"/>
          <p:cNvSpPr txBox="1"/>
          <p:nvPr/>
        </p:nvSpPr>
        <p:spPr>
          <a:xfrm>
            <a:off x="10466189" y="1110054"/>
            <a:ext cx="94493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200" dirty="0">
                <a:solidFill>
                  <a:schemeClr val="bg1"/>
                </a:solidFill>
                <a:latin typeface="+mj-lt"/>
              </a:rPr>
              <a:t>73%</a:t>
            </a:r>
          </a:p>
        </p:txBody>
      </p:sp>
      <p:sp>
        <p:nvSpPr>
          <p:cNvPr id="112" name="Casella di testo 111"/>
          <p:cNvSpPr txBox="1"/>
          <p:nvPr/>
        </p:nvSpPr>
        <p:spPr>
          <a:xfrm>
            <a:off x="9269757" y="1139182"/>
            <a:ext cx="11715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400" dirty="0" err="1">
                <a:solidFill>
                  <a:schemeClr val="bg1"/>
                </a:solidFill>
              </a:rPr>
              <a:t>Lorem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ipsum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dolor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sit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amet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0" name="Casella di testo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4</a:t>
            </a:r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igura a mano libera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6" name="Casella di testo 15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6" name="Casella di testo 75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>
                <a:solidFill>
                  <a:srgbClr val="1F2229"/>
                </a:solidFill>
              </a:rPr>
              <a:t>Logo</a:t>
            </a:r>
          </a:p>
        </p:txBody>
      </p:sp>
      <p:sp>
        <p:nvSpPr>
          <p:cNvPr id="122" name="Casella di testo 121"/>
          <p:cNvSpPr txBox="1"/>
          <p:nvPr/>
        </p:nvSpPr>
        <p:spPr>
          <a:xfrm>
            <a:off x="5018681" y="903690"/>
            <a:ext cx="21546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dirty="0">
                <a:solidFill>
                  <a:srgbClr val="30353F"/>
                </a:solidFill>
                <a:latin typeface="+mj-lt"/>
              </a:rPr>
              <a:t>OCCUPAZIONI</a:t>
            </a:r>
          </a:p>
        </p:txBody>
      </p:sp>
      <p:sp>
        <p:nvSpPr>
          <p:cNvPr id="121" name="Casella di testo 120"/>
          <p:cNvSpPr txBox="1"/>
          <p:nvPr/>
        </p:nvSpPr>
        <p:spPr>
          <a:xfrm>
            <a:off x="744167" y="903690"/>
            <a:ext cx="28003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dirty="0">
                <a:solidFill>
                  <a:srgbClr val="30353F"/>
                </a:solidFill>
                <a:latin typeface="+mj-lt"/>
              </a:rPr>
              <a:t>GESTIONE DEL TEMPO</a:t>
            </a:r>
          </a:p>
        </p:txBody>
      </p:sp>
      <p:sp>
        <p:nvSpPr>
          <p:cNvPr id="123" name="Casella di testo 122"/>
          <p:cNvSpPr txBox="1"/>
          <p:nvPr/>
        </p:nvSpPr>
        <p:spPr>
          <a:xfrm>
            <a:off x="8647524" y="903690"/>
            <a:ext cx="280031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dirty="0">
                <a:solidFill>
                  <a:srgbClr val="30353F"/>
                </a:solidFill>
                <a:latin typeface="+mj-lt"/>
              </a:rPr>
              <a:t> COLLEGAMENTO TEAM</a:t>
            </a:r>
          </a:p>
        </p:txBody>
      </p:sp>
      <p:sp>
        <p:nvSpPr>
          <p:cNvPr id="138" name="Rettangolo 1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14510" y="2534138"/>
            <a:ext cx="2162981" cy="3472192"/>
          </a:xfrm>
          <a:prstGeom prst="rect">
            <a:avLst/>
          </a:prstGeom>
          <a:gradFill flip="none" rotWithShape="1">
            <a:gsLst>
              <a:gs pos="100000">
                <a:srgbClr val="98A3AD">
                  <a:alpha val="0"/>
                </a:srgbClr>
              </a:gs>
              <a:gs pos="0">
                <a:srgbClr val="98A3A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5" name="Grupp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55846" y="1257300"/>
            <a:ext cx="3680308" cy="2453538"/>
            <a:chOff x="4064749" y="1192972"/>
            <a:chExt cx="4062503" cy="2708336"/>
          </a:xfrm>
        </p:grpSpPr>
        <p:grpSp>
          <p:nvGrpSpPr>
            <p:cNvPr id="2" name="Gruppo 1"/>
            <p:cNvGrpSpPr/>
            <p:nvPr/>
          </p:nvGrpSpPr>
          <p:grpSpPr>
            <a:xfrm>
              <a:off x="4064749" y="1192972"/>
              <a:ext cx="4062503" cy="2708336"/>
              <a:chOff x="4064749" y="1192972"/>
              <a:chExt cx="4062503" cy="2708336"/>
            </a:xfrm>
          </p:grpSpPr>
          <p:graphicFrame>
            <p:nvGraphicFramePr>
              <p:cNvPr id="114" name="Grafico 113"/>
              <p:cNvGraphicFramePr/>
              <p:nvPr>
                <p:extLst>
                  <p:ext uri="{D42A27DB-BD31-4B8C-83A1-F6EECF244321}">
                    <p14:modId xmlns:p14="http://schemas.microsoft.com/office/powerpoint/2010/main" val="3921070937"/>
                  </p:ext>
                </p:extLst>
              </p:nvPr>
            </p:nvGraphicFramePr>
            <p:xfrm>
              <a:off x="4064749" y="1192972"/>
              <a:ext cx="4062503" cy="270833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61" name="Ovale 60"/>
              <p:cNvSpPr/>
              <p:nvPr/>
            </p:nvSpPr>
            <p:spPr>
              <a:xfrm>
                <a:off x="5302166" y="1753306"/>
                <a:ext cx="1587668" cy="15876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</p:grpSp>
        <p:sp>
          <p:nvSpPr>
            <p:cNvPr id="49" name="Figura a mano libera 5"/>
            <p:cNvSpPr>
              <a:spLocks noEditPoints="1"/>
            </p:cNvSpPr>
            <p:nvPr/>
          </p:nvSpPr>
          <p:spPr bwMode="auto">
            <a:xfrm>
              <a:off x="5708499" y="2119338"/>
              <a:ext cx="775002" cy="855603"/>
            </a:xfrm>
            <a:custGeom>
              <a:avLst/>
              <a:gdLst>
                <a:gd name="T0" fmla="*/ 1440 w 1800"/>
                <a:gd name="T1" fmla="*/ 544 h 2048"/>
                <a:gd name="T2" fmla="*/ 360 w 1800"/>
                <a:gd name="T3" fmla="*/ 544 h 2048"/>
                <a:gd name="T4" fmla="*/ 0 w 1800"/>
                <a:gd name="T5" fmla="*/ 1868 h 2048"/>
                <a:gd name="T6" fmla="*/ 1620 w 1800"/>
                <a:gd name="T7" fmla="*/ 2048 h 2048"/>
                <a:gd name="T8" fmla="*/ 1176 w 1800"/>
                <a:gd name="T9" fmla="*/ 1011 h 2048"/>
                <a:gd name="T10" fmla="*/ 900 w 1800"/>
                <a:gd name="T11" fmla="*/ 120 h 2048"/>
                <a:gd name="T12" fmla="*/ 900 w 1800"/>
                <a:gd name="T13" fmla="*/ 968 h 2048"/>
                <a:gd name="T14" fmla="*/ 1012 w 1800"/>
                <a:gd name="T15" fmla="*/ 1096 h 2048"/>
                <a:gd name="T16" fmla="*/ 788 w 1800"/>
                <a:gd name="T17" fmla="*/ 1096 h 2048"/>
                <a:gd name="T18" fmla="*/ 1012 w 1800"/>
                <a:gd name="T19" fmla="*/ 1096 h 2048"/>
                <a:gd name="T20" fmla="*/ 180 w 1800"/>
                <a:gd name="T21" fmla="*/ 1928 h 2048"/>
                <a:gd name="T22" fmla="*/ 419 w 1800"/>
                <a:gd name="T23" fmla="*/ 1254 h 2048"/>
                <a:gd name="T24" fmla="*/ 702 w 1800"/>
                <a:gd name="T25" fmla="*/ 1550 h 2048"/>
                <a:gd name="T26" fmla="*/ 778 w 1800"/>
                <a:gd name="T27" fmla="*/ 1637 h 2048"/>
                <a:gd name="T28" fmla="*/ 698 w 1800"/>
                <a:gd name="T29" fmla="*/ 1385 h 2048"/>
                <a:gd name="T30" fmla="*/ 669 w 1800"/>
                <a:gd name="T31" fmla="*/ 1414 h 2048"/>
                <a:gd name="T32" fmla="*/ 645 w 1800"/>
                <a:gd name="T33" fmla="*/ 1131 h 2048"/>
                <a:gd name="T34" fmla="*/ 698 w 1800"/>
                <a:gd name="T35" fmla="*/ 1385 h 2048"/>
                <a:gd name="T36" fmla="*/ 899 w 1800"/>
                <a:gd name="T37" fmla="*/ 1638 h 2048"/>
                <a:gd name="T38" fmla="*/ 901 w 1800"/>
                <a:gd name="T39" fmla="*/ 1638 h 2048"/>
                <a:gd name="T40" fmla="*/ 851 w 1800"/>
                <a:gd name="T41" fmla="*/ 1928 h 2048"/>
                <a:gd name="T42" fmla="*/ 900 w 1800"/>
                <a:gd name="T43" fmla="*/ 1628 h 2048"/>
                <a:gd name="T44" fmla="*/ 813 w 1800"/>
                <a:gd name="T45" fmla="*/ 1440 h 2048"/>
                <a:gd name="T46" fmla="*/ 987 w 1800"/>
                <a:gd name="T47" fmla="*/ 1440 h 2048"/>
                <a:gd name="T48" fmla="*/ 1155 w 1800"/>
                <a:gd name="T49" fmla="*/ 1131 h 2048"/>
                <a:gd name="T50" fmla="*/ 1134 w 1800"/>
                <a:gd name="T51" fmla="*/ 1417 h 2048"/>
                <a:gd name="T52" fmla="*/ 1102 w 1800"/>
                <a:gd name="T53" fmla="*/ 1385 h 2048"/>
                <a:gd name="T54" fmla="*/ 1155 w 1800"/>
                <a:gd name="T55" fmla="*/ 1131 h 2048"/>
                <a:gd name="T56" fmla="*/ 1071 w 1800"/>
                <a:gd name="T57" fmla="*/ 1928 h 2048"/>
                <a:gd name="T58" fmla="*/ 1076 w 1800"/>
                <a:gd name="T59" fmla="*/ 1529 h 2048"/>
                <a:gd name="T60" fmla="*/ 1188 w 1800"/>
                <a:gd name="T61" fmla="*/ 1544 h 2048"/>
                <a:gd name="T62" fmla="*/ 1680 w 1800"/>
                <a:gd name="T63" fmla="*/ 186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0" h="2048">
                  <a:moveTo>
                    <a:pt x="1176" y="1011"/>
                  </a:moveTo>
                  <a:cubicBezTo>
                    <a:pt x="1334" y="916"/>
                    <a:pt x="1440" y="742"/>
                    <a:pt x="1440" y="544"/>
                  </a:cubicBezTo>
                  <a:cubicBezTo>
                    <a:pt x="1440" y="244"/>
                    <a:pt x="1198" y="0"/>
                    <a:pt x="900" y="0"/>
                  </a:cubicBezTo>
                  <a:cubicBezTo>
                    <a:pt x="602" y="0"/>
                    <a:pt x="360" y="244"/>
                    <a:pt x="360" y="544"/>
                  </a:cubicBezTo>
                  <a:cubicBezTo>
                    <a:pt x="360" y="742"/>
                    <a:pt x="466" y="916"/>
                    <a:pt x="624" y="1011"/>
                  </a:cubicBezTo>
                  <a:cubicBezTo>
                    <a:pt x="269" y="1125"/>
                    <a:pt x="0" y="1460"/>
                    <a:pt x="0" y="1868"/>
                  </a:cubicBezTo>
                  <a:cubicBezTo>
                    <a:pt x="0" y="1967"/>
                    <a:pt x="81" y="2048"/>
                    <a:pt x="180" y="2048"/>
                  </a:cubicBezTo>
                  <a:cubicBezTo>
                    <a:pt x="197" y="2048"/>
                    <a:pt x="1577" y="2048"/>
                    <a:pt x="1620" y="2048"/>
                  </a:cubicBezTo>
                  <a:cubicBezTo>
                    <a:pt x="1719" y="2048"/>
                    <a:pt x="1800" y="1967"/>
                    <a:pt x="1800" y="1868"/>
                  </a:cubicBezTo>
                  <a:cubicBezTo>
                    <a:pt x="1800" y="1460"/>
                    <a:pt x="1531" y="1125"/>
                    <a:pt x="1176" y="1011"/>
                  </a:cubicBezTo>
                  <a:close/>
                  <a:moveTo>
                    <a:pt x="480" y="544"/>
                  </a:moveTo>
                  <a:cubicBezTo>
                    <a:pt x="480" y="310"/>
                    <a:pt x="668" y="120"/>
                    <a:pt x="900" y="120"/>
                  </a:cubicBezTo>
                  <a:cubicBezTo>
                    <a:pt x="1132" y="120"/>
                    <a:pt x="1320" y="310"/>
                    <a:pt x="1320" y="544"/>
                  </a:cubicBezTo>
                  <a:cubicBezTo>
                    <a:pt x="1320" y="778"/>
                    <a:pt x="1132" y="968"/>
                    <a:pt x="900" y="968"/>
                  </a:cubicBezTo>
                  <a:cubicBezTo>
                    <a:pt x="668" y="968"/>
                    <a:pt x="480" y="778"/>
                    <a:pt x="480" y="544"/>
                  </a:cubicBezTo>
                  <a:close/>
                  <a:moveTo>
                    <a:pt x="1012" y="1096"/>
                  </a:moveTo>
                  <a:cubicBezTo>
                    <a:pt x="900" y="1190"/>
                    <a:pt x="900" y="1190"/>
                    <a:pt x="900" y="1190"/>
                  </a:cubicBezTo>
                  <a:cubicBezTo>
                    <a:pt x="788" y="1096"/>
                    <a:pt x="788" y="1096"/>
                    <a:pt x="788" y="1096"/>
                  </a:cubicBezTo>
                  <a:cubicBezTo>
                    <a:pt x="824" y="1091"/>
                    <a:pt x="862" y="1088"/>
                    <a:pt x="900" y="1088"/>
                  </a:cubicBezTo>
                  <a:cubicBezTo>
                    <a:pt x="938" y="1088"/>
                    <a:pt x="976" y="1091"/>
                    <a:pt x="1012" y="1096"/>
                  </a:cubicBezTo>
                  <a:close/>
                  <a:moveTo>
                    <a:pt x="729" y="1928"/>
                  </a:moveTo>
                  <a:cubicBezTo>
                    <a:pt x="180" y="1928"/>
                    <a:pt x="180" y="1928"/>
                    <a:pt x="180" y="1928"/>
                  </a:cubicBezTo>
                  <a:cubicBezTo>
                    <a:pt x="147" y="1928"/>
                    <a:pt x="120" y="1901"/>
                    <a:pt x="120" y="1868"/>
                  </a:cubicBezTo>
                  <a:cubicBezTo>
                    <a:pt x="120" y="1619"/>
                    <a:pt x="237" y="1397"/>
                    <a:pt x="419" y="1254"/>
                  </a:cubicBezTo>
                  <a:cubicBezTo>
                    <a:pt x="610" y="1541"/>
                    <a:pt x="610" y="1541"/>
                    <a:pt x="610" y="1541"/>
                  </a:cubicBezTo>
                  <a:cubicBezTo>
                    <a:pt x="631" y="1573"/>
                    <a:pt x="676" y="1577"/>
                    <a:pt x="702" y="1550"/>
                  </a:cubicBezTo>
                  <a:cubicBezTo>
                    <a:pt x="724" y="1529"/>
                    <a:pt x="724" y="1529"/>
                    <a:pt x="724" y="1529"/>
                  </a:cubicBezTo>
                  <a:cubicBezTo>
                    <a:pt x="778" y="1637"/>
                    <a:pt x="778" y="1637"/>
                    <a:pt x="778" y="1637"/>
                  </a:cubicBezTo>
                  <a:lnTo>
                    <a:pt x="729" y="1928"/>
                  </a:lnTo>
                  <a:close/>
                  <a:moveTo>
                    <a:pt x="698" y="1385"/>
                  </a:moveTo>
                  <a:cubicBezTo>
                    <a:pt x="698" y="1385"/>
                    <a:pt x="698" y="1385"/>
                    <a:pt x="698" y="1385"/>
                  </a:cubicBezTo>
                  <a:cubicBezTo>
                    <a:pt x="669" y="1414"/>
                    <a:pt x="669" y="1414"/>
                    <a:pt x="669" y="1414"/>
                  </a:cubicBezTo>
                  <a:cubicBezTo>
                    <a:pt x="519" y="1188"/>
                    <a:pt x="519" y="1188"/>
                    <a:pt x="519" y="1188"/>
                  </a:cubicBezTo>
                  <a:cubicBezTo>
                    <a:pt x="559" y="1165"/>
                    <a:pt x="601" y="1146"/>
                    <a:pt x="645" y="1131"/>
                  </a:cubicBezTo>
                  <a:cubicBezTo>
                    <a:pt x="650" y="1138"/>
                    <a:pt x="640" y="1129"/>
                    <a:pt x="811" y="1272"/>
                  </a:cubicBezTo>
                  <a:lnTo>
                    <a:pt x="698" y="1385"/>
                  </a:lnTo>
                  <a:close/>
                  <a:moveTo>
                    <a:pt x="851" y="1928"/>
                  </a:moveTo>
                  <a:cubicBezTo>
                    <a:pt x="899" y="1638"/>
                    <a:pt x="899" y="1638"/>
                    <a:pt x="899" y="1638"/>
                  </a:cubicBezTo>
                  <a:cubicBezTo>
                    <a:pt x="900" y="1635"/>
                    <a:pt x="900" y="1631"/>
                    <a:pt x="900" y="1628"/>
                  </a:cubicBezTo>
                  <a:cubicBezTo>
                    <a:pt x="900" y="1631"/>
                    <a:pt x="900" y="1635"/>
                    <a:pt x="901" y="1638"/>
                  </a:cubicBezTo>
                  <a:cubicBezTo>
                    <a:pt x="949" y="1928"/>
                    <a:pt x="949" y="1928"/>
                    <a:pt x="949" y="1928"/>
                  </a:cubicBezTo>
                  <a:lnTo>
                    <a:pt x="851" y="1928"/>
                  </a:lnTo>
                  <a:close/>
                  <a:moveTo>
                    <a:pt x="906" y="1601"/>
                  </a:moveTo>
                  <a:cubicBezTo>
                    <a:pt x="902" y="1610"/>
                    <a:pt x="900" y="1619"/>
                    <a:pt x="900" y="1628"/>
                  </a:cubicBezTo>
                  <a:cubicBezTo>
                    <a:pt x="900" y="1619"/>
                    <a:pt x="898" y="1610"/>
                    <a:pt x="894" y="1601"/>
                  </a:cubicBezTo>
                  <a:cubicBezTo>
                    <a:pt x="813" y="1440"/>
                    <a:pt x="813" y="1440"/>
                    <a:pt x="813" y="1440"/>
                  </a:cubicBezTo>
                  <a:cubicBezTo>
                    <a:pt x="900" y="1353"/>
                    <a:pt x="900" y="1353"/>
                    <a:pt x="900" y="1353"/>
                  </a:cubicBezTo>
                  <a:cubicBezTo>
                    <a:pt x="987" y="1440"/>
                    <a:pt x="987" y="1440"/>
                    <a:pt x="987" y="1440"/>
                  </a:cubicBezTo>
                  <a:lnTo>
                    <a:pt x="906" y="1601"/>
                  </a:lnTo>
                  <a:close/>
                  <a:moveTo>
                    <a:pt x="1155" y="1131"/>
                  </a:moveTo>
                  <a:cubicBezTo>
                    <a:pt x="1205" y="1148"/>
                    <a:pt x="1253" y="1171"/>
                    <a:pt x="1298" y="1197"/>
                  </a:cubicBezTo>
                  <a:cubicBezTo>
                    <a:pt x="1134" y="1417"/>
                    <a:pt x="1134" y="1417"/>
                    <a:pt x="1134" y="1417"/>
                  </a:cubicBezTo>
                  <a:cubicBezTo>
                    <a:pt x="1102" y="1385"/>
                    <a:pt x="1102" y="1385"/>
                    <a:pt x="1102" y="1385"/>
                  </a:cubicBezTo>
                  <a:cubicBezTo>
                    <a:pt x="1102" y="1385"/>
                    <a:pt x="1102" y="1385"/>
                    <a:pt x="1102" y="1385"/>
                  </a:cubicBezTo>
                  <a:cubicBezTo>
                    <a:pt x="989" y="1272"/>
                    <a:pt x="989" y="1272"/>
                    <a:pt x="989" y="1272"/>
                  </a:cubicBezTo>
                  <a:cubicBezTo>
                    <a:pt x="1161" y="1128"/>
                    <a:pt x="1150" y="1138"/>
                    <a:pt x="1155" y="1131"/>
                  </a:cubicBezTo>
                  <a:close/>
                  <a:moveTo>
                    <a:pt x="1620" y="1928"/>
                  </a:moveTo>
                  <a:cubicBezTo>
                    <a:pt x="1071" y="1928"/>
                    <a:pt x="1071" y="1928"/>
                    <a:pt x="1071" y="1928"/>
                  </a:cubicBezTo>
                  <a:cubicBezTo>
                    <a:pt x="1022" y="1637"/>
                    <a:pt x="1022" y="1637"/>
                    <a:pt x="1022" y="1637"/>
                  </a:cubicBezTo>
                  <a:cubicBezTo>
                    <a:pt x="1076" y="1529"/>
                    <a:pt x="1076" y="1529"/>
                    <a:pt x="1076" y="1529"/>
                  </a:cubicBezTo>
                  <a:cubicBezTo>
                    <a:pt x="1098" y="1550"/>
                    <a:pt x="1098" y="1550"/>
                    <a:pt x="1098" y="1550"/>
                  </a:cubicBezTo>
                  <a:cubicBezTo>
                    <a:pt x="1123" y="1576"/>
                    <a:pt x="1166" y="1573"/>
                    <a:pt x="1188" y="1544"/>
                  </a:cubicBezTo>
                  <a:cubicBezTo>
                    <a:pt x="1396" y="1267"/>
                    <a:pt x="1396" y="1267"/>
                    <a:pt x="1396" y="1267"/>
                  </a:cubicBezTo>
                  <a:cubicBezTo>
                    <a:pt x="1569" y="1410"/>
                    <a:pt x="1680" y="1626"/>
                    <a:pt x="1680" y="1868"/>
                  </a:cubicBezTo>
                  <a:cubicBezTo>
                    <a:pt x="1680" y="1901"/>
                    <a:pt x="1653" y="1928"/>
                    <a:pt x="1620" y="1928"/>
                  </a:cubicBezTo>
                  <a:close/>
                </a:path>
              </a:pathLst>
            </a:custGeom>
            <a:solidFill>
              <a:srgbClr val="98A3AD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25" name="Casella di testo 124"/>
          <p:cNvSpPr txBox="1"/>
          <p:nvPr/>
        </p:nvSpPr>
        <p:spPr>
          <a:xfrm>
            <a:off x="5018682" y="3721965"/>
            <a:ext cx="215463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 err="1">
                <a:solidFill>
                  <a:srgbClr val="30353F"/>
                </a:solidFill>
              </a:rPr>
              <a:t>Lorem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ipsum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dolor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sit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amet</a:t>
            </a:r>
            <a:r>
              <a:rPr lang="it-IT" dirty="0">
                <a:solidFill>
                  <a:srgbClr val="30353F"/>
                </a:solidFill>
              </a:rPr>
              <a:t>, </a:t>
            </a:r>
            <a:r>
              <a:rPr lang="it-IT" dirty="0" err="1">
                <a:solidFill>
                  <a:srgbClr val="30353F"/>
                </a:solidFill>
              </a:rPr>
              <a:t>consectetur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adipiscing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elit</a:t>
            </a:r>
            <a:r>
              <a:rPr lang="it-IT" dirty="0">
                <a:solidFill>
                  <a:srgbClr val="30353F"/>
                </a:solidFill>
              </a:rPr>
              <a:t>. </a:t>
            </a:r>
            <a:r>
              <a:rPr lang="it-IT" dirty="0" err="1">
                <a:solidFill>
                  <a:srgbClr val="30353F"/>
                </a:solidFill>
              </a:rPr>
              <a:t>Etiam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vulputate</a:t>
            </a:r>
            <a:r>
              <a:rPr lang="it-IT" dirty="0">
                <a:solidFill>
                  <a:srgbClr val="30353F"/>
                </a:solidFill>
              </a:rPr>
              <a:t> est a </a:t>
            </a:r>
            <a:r>
              <a:rPr lang="it-IT" dirty="0" err="1">
                <a:solidFill>
                  <a:srgbClr val="30353F"/>
                </a:solidFill>
              </a:rPr>
              <a:t>convallis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placerat</a:t>
            </a:r>
            <a:r>
              <a:rPr lang="it-IT" dirty="0">
                <a:solidFill>
                  <a:srgbClr val="30353F"/>
                </a:solidFill>
              </a:rPr>
              <a:t>. Orci </a:t>
            </a:r>
            <a:r>
              <a:rPr lang="it-IT" dirty="0" err="1">
                <a:solidFill>
                  <a:srgbClr val="30353F"/>
                </a:solidFill>
              </a:rPr>
              <a:t>varius</a:t>
            </a:r>
            <a:endParaRPr lang="it-IT" dirty="0">
              <a:solidFill>
                <a:srgbClr val="30353F"/>
              </a:solidFill>
            </a:endParaRPr>
          </a:p>
        </p:txBody>
      </p:sp>
      <p:sp>
        <p:nvSpPr>
          <p:cNvPr id="64" name="Casella di testo 63"/>
          <p:cNvSpPr txBox="1"/>
          <p:nvPr/>
        </p:nvSpPr>
        <p:spPr>
          <a:xfrm>
            <a:off x="5583810" y="5237975"/>
            <a:ext cx="102438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4000" b="1" dirty="0">
                <a:solidFill>
                  <a:srgbClr val="98A3AD"/>
                </a:solidFill>
              </a:rPr>
              <a:t>60%</a:t>
            </a:r>
          </a:p>
        </p:txBody>
      </p:sp>
      <p:sp>
        <p:nvSpPr>
          <p:cNvPr id="141" name="Rettangolo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7712" y="2543209"/>
            <a:ext cx="2173221" cy="3471990"/>
          </a:xfrm>
          <a:prstGeom prst="rect">
            <a:avLst/>
          </a:prstGeom>
          <a:gradFill flip="none" rotWithShape="1">
            <a:gsLst>
              <a:gs pos="100000">
                <a:srgbClr val="30353F">
                  <a:alpha val="0"/>
                </a:srgbClr>
              </a:gs>
              <a:gs pos="0">
                <a:srgbClr val="30353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4" name="Gruppo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169" y="1258770"/>
            <a:ext cx="3680307" cy="2453539"/>
            <a:chOff x="-20046" y="1192971"/>
            <a:chExt cx="4062503" cy="2708336"/>
          </a:xfrm>
        </p:grpSpPr>
        <p:sp>
          <p:nvSpPr>
            <p:cNvPr id="142" name="Ovale 141"/>
            <p:cNvSpPr/>
            <p:nvPr/>
          </p:nvSpPr>
          <p:spPr>
            <a:xfrm>
              <a:off x="1217371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52" name="Gruppo 51"/>
            <p:cNvGrpSpPr/>
            <p:nvPr/>
          </p:nvGrpSpPr>
          <p:grpSpPr>
            <a:xfrm>
              <a:off x="-20046" y="1192971"/>
              <a:ext cx="4062503" cy="2708336"/>
              <a:chOff x="825276" y="1527237"/>
              <a:chExt cx="3419288" cy="2279526"/>
            </a:xfrm>
          </p:grpSpPr>
          <p:graphicFrame>
            <p:nvGraphicFramePr>
              <p:cNvPr id="46" name="Grafico 45"/>
              <p:cNvGraphicFramePr/>
              <p:nvPr>
                <p:extLst>
                  <p:ext uri="{D42A27DB-BD31-4B8C-83A1-F6EECF244321}">
                    <p14:modId xmlns:p14="http://schemas.microsoft.com/office/powerpoint/2010/main" val="1540568077"/>
                  </p:ext>
                </p:extLst>
              </p:nvPr>
            </p:nvGraphicFramePr>
            <p:xfrm>
              <a:off x="825276" y="1527237"/>
              <a:ext cx="3419288" cy="227952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pSp>
            <p:nvGrpSpPr>
              <p:cNvPr id="95" name="Gruppo 94"/>
              <p:cNvGrpSpPr/>
              <p:nvPr/>
            </p:nvGrpSpPr>
            <p:grpSpPr>
              <a:xfrm>
                <a:off x="2163942" y="2306932"/>
                <a:ext cx="741957" cy="720135"/>
                <a:chOff x="1389063" y="3748088"/>
                <a:chExt cx="336550" cy="336550"/>
              </a:xfrm>
              <a:solidFill>
                <a:srgbClr val="30353F"/>
              </a:solidFill>
            </p:grpSpPr>
            <p:sp>
              <p:nvSpPr>
                <p:cNvPr id="93" name="Figura a mano libera 5"/>
                <p:cNvSpPr>
                  <a:spLocks/>
                </p:cNvSpPr>
                <p:nvPr/>
              </p:nvSpPr>
              <p:spPr bwMode="auto">
                <a:xfrm>
                  <a:off x="1547813" y="3787776"/>
                  <a:ext cx="58738" cy="60325"/>
                </a:xfrm>
                <a:custGeom>
                  <a:avLst/>
                  <a:gdLst>
                    <a:gd name="T0" fmla="*/ 300 w 360"/>
                    <a:gd name="T1" fmla="*/ 244 h 364"/>
                    <a:gd name="T2" fmla="*/ 120 w 360"/>
                    <a:gd name="T3" fmla="*/ 244 h 364"/>
                    <a:gd name="T4" fmla="*/ 120 w 360"/>
                    <a:gd name="T5" fmla="*/ 60 h 364"/>
                    <a:gd name="T6" fmla="*/ 60 w 360"/>
                    <a:gd name="T7" fmla="*/ 0 h 364"/>
                    <a:gd name="T8" fmla="*/ 0 w 360"/>
                    <a:gd name="T9" fmla="*/ 60 h 364"/>
                    <a:gd name="T10" fmla="*/ 0 w 360"/>
                    <a:gd name="T11" fmla="*/ 304 h 364"/>
                    <a:gd name="T12" fmla="*/ 60 w 360"/>
                    <a:gd name="T13" fmla="*/ 364 h 364"/>
                    <a:gd name="T14" fmla="*/ 300 w 360"/>
                    <a:gd name="T15" fmla="*/ 364 h 364"/>
                    <a:gd name="T16" fmla="*/ 360 w 360"/>
                    <a:gd name="T17" fmla="*/ 304 h 364"/>
                    <a:gd name="T18" fmla="*/ 300 w 360"/>
                    <a:gd name="T19" fmla="*/ 244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4">
                      <a:moveTo>
                        <a:pt x="300" y="244"/>
                      </a:moveTo>
                      <a:cubicBezTo>
                        <a:pt x="120" y="244"/>
                        <a:pt x="120" y="244"/>
                        <a:pt x="120" y="244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37"/>
                        <a:pt x="27" y="364"/>
                        <a:pt x="60" y="364"/>
                      </a:cubicBezTo>
                      <a:cubicBezTo>
                        <a:pt x="300" y="364"/>
                        <a:pt x="300" y="364"/>
                        <a:pt x="300" y="364"/>
                      </a:cubicBezTo>
                      <a:cubicBezTo>
                        <a:pt x="333" y="364"/>
                        <a:pt x="360" y="337"/>
                        <a:pt x="360" y="304"/>
                      </a:cubicBezTo>
                      <a:cubicBezTo>
                        <a:pt x="360" y="271"/>
                        <a:pt x="333" y="244"/>
                        <a:pt x="300" y="2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94" name="Figura a mano libera 6"/>
                <p:cNvSpPr>
                  <a:spLocks noEditPoints="1"/>
                </p:cNvSpPr>
                <p:nvPr/>
              </p:nvSpPr>
              <p:spPr bwMode="auto">
                <a:xfrm>
                  <a:off x="1389063" y="3748088"/>
                  <a:ext cx="336550" cy="336550"/>
                </a:xfrm>
                <a:custGeom>
                  <a:avLst/>
                  <a:gdLst>
                    <a:gd name="T0" fmla="*/ 1808 w 2048"/>
                    <a:gd name="T1" fmla="*/ 1454 h 2048"/>
                    <a:gd name="T2" fmla="*/ 1808 w 2048"/>
                    <a:gd name="T3" fmla="*/ 1388 h 2048"/>
                    <a:gd name="T4" fmla="*/ 1628 w 2048"/>
                    <a:gd name="T5" fmla="*/ 1208 h 2048"/>
                    <a:gd name="T6" fmla="*/ 1084 w 2048"/>
                    <a:gd name="T7" fmla="*/ 1208 h 2048"/>
                    <a:gd name="T8" fmla="*/ 1084 w 2048"/>
                    <a:gd name="T9" fmla="*/ 1085 h 2048"/>
                    <a:gd name="T10" fmla="*/ 1564 w 2048"/>
                    <a:gd name="T11" fmla="*/ 544 h 2048"/>
                    <a:gd name="T12" fmla="*/ 1024 w 2048"/>
                    <a:gd name="T13" fmla="*/ 0 h 2048"/>
                    <a:gd name="T14" fmla="*/ 484 w 2048"/>
                    <a:gd name="T15" fmla="*/ 544 h 2048"/>
                    <a:gd name="T16" fmla="*/ 964 w 2048"/>
                    <a:gd name="T17" fmla="*/ 1085 h 2048"/>
                    <a:gd name="T18" fmla="*/ 964 w 2048"/>
                    <a:gd name="T19" fmla="*/ 1208 h 2048"/>
                    <a:gd name="T20" fmla="*/ 420 w 2048"/>
                    <a:gd name="T21" fmla="*/ 1208 h 2048"/>
                    <a:gd name="T22" fmla="*/ 240 w 2048"/>
                    <a:gd name="T23" fmla="*/ 1388 h 2048"/>
                    <a:gd name="T24" fmla="*/ 240 w 2048"/>
                    <a:gd name="T25" fmla="*/ 1454 h 2048"/>
                    <a:gd name="T26" fmla="*/ 0 w 2048"/>
                    <a:gd name="T27" fmla="*/ 1748 h 2048"/>
                    <a:gd name="T28" fmla="*/ 300 w 2048"/>
                    <a:gd name="T29" fmla="*/ 2048 h 2048"/>
                    <a:gd name="T30" fmla="*/ 600 w 2048"/>
                    <a:gd name="T31" fmla="*/ 1748 h 2048"/>
                    <a:gd name="T32" fmla="*/ 360 w 2048"/>
                    <a:gd name="T33" fmla="*/ 1454 h 2048"/>
                    <a:gd name="T34" fmla="*/ 360 w 2048"/>
                    <a:gd name="T35" fmla="*/ 1388 h 2048"/>
                    <a:gd name="T36" fmla="*/ 420 w 2048"/>
                    <a:gd name="T37" fmla="*/ 1328 h 2048"/>
                    <a:gd name="T38" fmla="*/ 964 w 2048"/>
                    <a:gd name="T39" fmla="*/ 1328 h 2048"/>
                    <a:gd name="T40" fmla="*/ 964 w 2048"/>
                    <a:gd name="T41" fmla="*/ 1454 h 2048"/>
                    <a:gd name="T42" fmla="*/ 724 w 2048"/>
                    <a:gd name="T43" fmla="*/ 1748 h 2048"/>
                    <a:gd name="T44" fmla="*/ 1024 w 2048"/>
                    <a:gd name="T45" fmla="*/ 2048 h 2048"/>
                    <a:gd name="T46" fmla="*/ 1324 w 2048"/>
                    <a:gd name="T47" fmla="*/ 1748 h 2048"/>
                    <a:gd name="T48" fmla="*/ 1084 w 2048"/>
                    <a:gd name="T49" fmla="*/ 1454 h 2048"/>
                    <a:gd name="T50" fmla="*/ 1084 w 2048"/>
                    <a:gd name="T51" fmla="*/ 1328 h 2048"/>
                    <a:gd name="T52" fmla="*/ 1628 w 2048"/>
                    <a:gd name="T53" fmla="*/ 1328 h 2048"/>
                    <a:gd name="T54" fmla="*/ 1688 w 2048"/>
                    <a:gd name="T55" fmla="*/ 1388 h 2048"/>
                    <a:gd name="T56" fmla="*/ 1688 w 2048"/>
                    <a:gd name="T57" fmla="*/ 1454 h 2048"/>
                    <a:gd name="T58" fmla="*/ 1448 w 2048"/>
                    <a:gd name="T59" fmla="*/ 1748 h 2048"/>
                    <a:gd name="T60" fmla="*/ 1748 w 2048"/>
                    <a:gd name="T61" fmla="*/ 2048 h 2048"/>
                    <a:gd name="T62" fmla="*/ 2048 w 2048"/>
                    <a:gd name="T63" fmla="*/ 1748 h 2048"/>
                    <a:gd name="T64" fmla="*/ 1808 w 2048"/>
                    <a:gd name="T65" fmla="*/ 1454 h 2048"/>
                    <a:gd name="T66" fmla="*/ 480 w 2048"/>
                    <a:gd name="T67" fmla="*/ 1748 h 2048"/>
                    <a:gd name="T68" fmla="*/ 300 w 2048"/>
                    <a:gd name="T69" fmla="*/ 1928 h 2048"/>
                    <a:gd name="T70" fmla="*/ 120 w 2048"/>
                    <a:gd name="T71" fmla="*/ 1748 h 2048"/>
                    <a:gd name="T72" fmla="*/ 300 w 2048"/>
                    <a:gd name="T73" fmla="*/ 1568 h 2048"/>
                    <a:gd name="T74" fmla="*/ 480 w 2048"/>
                    <a:gd name="T75" fmla="*/ 1748 h 2048"/>
                    <a:gd name="T76" fmla="*/ 1204 w 2048"/>
                    <a:gd name="T77" fmla="*/ 1748 h 2048"/>
                    <a:gd name="T78" fmla="*/ 1024 w 2048"/>
                    <a:gd name="T79" fmla="*/ 1928 h 2048"/>
                    <a:gd name="T80" fmla="*/ 844 w 2048"/>
                    <a:gd name="T81" fmla="*/ 1748 h 2048"/>
                    <a:gd name="T82" fmla="*/ 1024 w 2048"/>
                    <a:gd name="T83" fmla="*/ 1568 h 2048"/>
                    <a:gd name="T84" fmla="*/ 1204 w 2048"/>
                    <a:gd name="T85" fmla="*/ 1748 h 2048"/>
                    <a:gd name="T86" fmla="*/ 1024 w 2048"/>
                    <a:gd name="T87" fmla="*/ 968 h 2048"/>
                    <a:gd name="T88" fmla="*/ 604 w 2048"/>
                    <a:gd name="T89" fmla="*/ 544 h 2048"/>
                    <a:gd name="T90" fmla="*/ 1024 w 2048"/>
                    <a:gd name="T91" fmla="*/ 120 h 2048"/>
                    <a:gd name="T92" fmla="*/ 1444 w 2048"/>
                    <a:gd name="T93" fmla="*/ 544 h 2048"/>
                    <a:gd name="T94" fmla="*/ 1024 w 2048"/>
                    <a:gd name="T95" fmla="*/ 968 h 2048"/>
                    <a:gd name="T96" fmla="*/ 1748 w 2048"/>
                    <a:gd name="T97" fmla="*/ 1928 h 2048"/>
                    <a:gd name="T98" fmla="*/ 1568 w 2048"/>
                    <a:gd name="T99" fmla="*/ 1748 h 2048"/>
                    <a:gd name="T100" fmla="*/ 1748 w 2048"/>
                    <a:gd name="T101" fmla="*/ 1568 h 2048"/>
                    <a:gd name="T102" fmla="*/ 1928 w 2048"/>
                    <a:gd name="T103" fmla="*/ 1748 h 2048"/>
                    <a:gd name="T104" fmla="*/ 1748 w 2048"/>
                    <a:gd name="T105" fmla="*/ 1928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48" h="2048">
                      <a:moveTo>
                        <a:pt x="1808" y="1454"/>
                      </a:moveTo>
                      <a:cubicBezTo>
                        <a:pt x="1808" y="1388"/>
                        <a:pt x="1808" y="1388"/>
                        <a:pt x="1808" y="1388"/>
                      </a:cubicBezTo>
                      <a:cubicBezTo>
                        <a:pt x="1808" y="1289"/>
                        <a:pt x="1727" y="1208"/>
                        <a:pt x="1628" y="1208"/>
                      </a:cubicBezTo>
                      <a:cubicBezTo>
                        <a:pt x="1084" y="1208"/>
                        <a:pt x="1084" y="1208"/>
                        <a:pt x="1084" y="1208"/>
                      </a:cubicBezTo>
                      <a:cubicBezTo>
                        <a:pt x="1084" y="1085"/>
                        <a:pt x="1084" y="1085"/>
                        <a:pt x="1084" y="1085"/>
                      </a:cubicBezTo>
                      <a:cubicBezTo>
                        <a:pt x="1354" y="1054"/>
                        <a:pt x="1564" y="824"/>
                        <a:pt x="1564" y="544"/>
                      </a:cubicBezTo>
                      <a:cubicBezTo>
                        <a:pt x="1564" y="244"/>
                        <a:pt x="1322" y="0"/>
                        <a:pt x="1024" y="0"/>
                      </a:cubicBezTo>
                      <a:cubicBezTo>
                        <a:pt x="726" y="0"/>
                        <a:pt x="484" y="244"/>
                        <a:pt x="484" y="544"/>
                      </a:cubicBezTo>
                      <a:cubicBezTo>
                        <a:pt x="484" y="824"/>
                        <a:pt x="694" y="1054"/>
                        <a:pt x="964" y="1085"/>
                      </a:cubicBezTo>
                      <a:cubicBezTo>
                        <a:pt x="964" y="1208"/>
                        <a:pt x="964" y="1208"/>
                        <a:pt x="964" y="1208"/>
                      </a:cubicBezTo>
                      <a:cubicBezTo>
                        <a:pt x="420" y="1208"/>
                        <a:pt x="420" y="1208"/>
                        <a:pt x="420" y="1208"/>
                      </a:cubicBezTo>
                      <a:cubicBezTo>
                        <a:pt x="321" y="1208"/>
                        <a:pt x="240" y="1289"/>
                        <a:pt x="240" y="1388"/>
                      </a:cubicBezTo>
                      <a:cubicBezTo>
                        <a:pt x="240" y="1454"/>
                        <a:pt x="240" y="1454"/>
                        <a:pt x="240" y="1454"/>
                      </a:cubicBezTo>
                      <a:cubicBezTo>
                        <a:pt x="103" y="1482"/>
                        <a:pt x="0" y="1603"/>
                        <a:pt x="0" y="1748"/>
                      </a:cubicBezTo>
                      <a:cubicBezTo>
                        <a:pt x="0" y="1913"/>
                        <a:pt x="135" y="2048"/>
                        <a:pt x="300" y="2048"/>
                      </a:cubicBezTo>
                      <a:cubicBezTo>
                        <a:pt x="465" y="2048"/>
                        <a:pt x="600" y="1913"/>
                        <a:pt x="600" y="1748"/>
                      </a:cubicBezTo>
                      <a:cubicBezTo>
                        <a:pt x="600" y="1603"/>
                        <a:pt x="497" y="1482"/>
                        <a:pt x="360" y="1454"/>
                      </a:cubicBezTo>
                      <a:cubicBezTo>
                        <a:pt x="360" y="1388"/>
                        <a:pt x="360" y="1388"/>
                        <a:pt x="360" y="1388"/>
                      </a:cubicBezTo>
                      <a:cubicBezTo>
                        <a:pt x="360" y="1355"/>
                        <a:pt x="387" y="1328"/>
                        <a:pt x="420" y="1328"/>
                      </a:cubicBezTo>
                      <a:cubicBezTo>
                        <a:pt x="964" y="1328"/>
                        <a:pt x="964" y="1328"/>
                        <a:pt x="964" y="1328"/>
                      </a:cubicBezTo>
                      <a:cubicBezTo>
                        <a:pt x="964" y="1454"/>
                        <a:pt x="964" y="1454"/>
                        <a:pt x="964" y="1454"/>
                      </a:cubicBezTo>
                      <a:cubicBezTo>
                        <a:pt x="827" y="1482"/>
                        <a:pt x="724" y="1603"/>
                        <a:pt x="724" y="1748"/>
                      </a:cubicBezTo>
                      <a:cubicBezTo>
                        <a:pt x="724" y="1913"/>
                        <a:pt x="859" y="2048"/>
                        <a:pt x="1024" y="2048"/>
                      </a:cubicBezTo>
                      <a:cubicBezTo>
                        <a:pt x="1189" y="2048"/>
                        <a:pt x="1324" y="1913"/>
                        <a:pt x="1324" y="1748"/>
                      </a:cubicBezTo>
                      <a:cubicBezTo>
                        <a:pt x="1324" y="1603"/>
                        <a:pt x="1221" y="1482"/>
                        <a:pt x="1084" y="1454"/>
                      </a:cubicBezTo>
                      <a:cubicBezTo>
                        <a:pt x="1084" y="1328"/>
                        <a:pt x="1084" y="1328"/>
                        <a:pt x="1084" y="1328"/>
                      </a:cubicBezTo>
                      <a:cubicBezTo>
                        <a:pt x="1628" y="1328"/>
                        <a:pt x="1628" y="1328"/>
                        <a:pt x="1628" y="1328"/>
                      </a:cubicBezTo>
                      <a:cubicBezTo>
                        <a:pt x="1661" y="1328"/>
                        <a:pt x="1688" y="1355"/>
                        <a:pt x="1688" y="1388"/>
                      </a:cubicBezTo>
                      <a:cubicBezTo>
                        <a:pt x="1688" y="1454"/>
                        <a:pt x="1688" y="1454"/>
                        <a:pt x="1688" y="1454"/>
                      </a:cubicBezTo>
                      <a:cubicBezTo>
                        <a:pt x="1551" y="1482"/>
                        <a:pt x="1448" y="1603"/>
                        <a:pt x="1448" y="1748"/>
                      </a:cubicBezTo>
                      <a:cubicBezTo>
                        <a:pt x="1448" y="1913"/>
                        <a:pt x="1583" y="2048"/>
                        <a:pt x="1748" y="2048"/>
                      </a:cubicBezTo>
                      <a:cubicBezTo>
                        <a:pt x="1913" y="2048"/>
                        <a:pt x="2048" y="1913"/>
                        <a:pt x="2048" y="1748"/>
                      </a:cubicBezTo>
                      <a:cubicBezTo>
                        <a:pt x="2048" y="1603"/>
                        <a:pt x="1945" y="1482"/>
                        <a:pt x="1808" y="1454"/>
                      </a:cubicBezTo>
                      <a:close/>
                      <a:moveTo>
                        <a:pt x="480" y="1748"/>
                      </a:moveTo>
                      <a:cubicBezTo>
                        <a:pt x="480" y="1847"/>
                        <a:pt x="399" y="1928"/>
                        <a:pt x="300" y="1928"/>
                      </a:cubicBezTo>
                      <a:cubicBezTo>
                        <a:pt x="201" y="1928"/>
                        <a:pt x="120" y="1847"/>
                        <a:pt x="120" y="1748"/>
                      </a:cubicBezTo>
                      <a:cubicBezTo>
                        <a:pt x="120" y="1649"/>
                        <a:pt x="201" y="1568"/>
                        <a:pt x="300" y="1568"/>
                      </a:cubicBezTo>
                      <a:cubicBezTo>
                        <a:pt x="399" y="1568"/>
                        <a:pt x="480" y="1649"/>
                        <a:pt x="480" y="1748"/>
                      </a:cubicBezTo>
                      <a:close/>
                      <a:moveTo>
                        <a:pt x="1204" y="1748"/>
                      </a:moveTo>
                      <a:cubicBezTo>
                        <a:pt x="1204" y="1847"/>
                        <a:pt x="1123" y="1928"/>
                        <a:pt x="1024" y="1928"/>
                      </a:cubicBezTo>
                      <a:cubicBezTo>
                        <a:pt x="925" y="1928"/>
                        <a:pt x="844" y="1847"/>
                        <a:pt x="844" y="1748"/>
                      </a:cubicBezTo>
                      <a:cubicBezTo>
                        <a:pt x="844" y="1649"/>
                        <a:pt x="925" y="1568"/>
                        <a:pt x="1024" y="1568"/>
                      </a:cubicBezTo>
                      <a:cubicBezTo>
                        <a:pt x="1123" y="1568"/>
                        <a:pt x="1204" y="1649"/>
                        <a:pt x="1204" y="1748"/>
                      </a:cubicBezTo>
                      <a:close/>
                      <a:moveTo>
                        <a:pt x="1024" y="968"/>
                      </a:moveTo>
                      <a:cubicBezTo>
                        <a:pt x="792" y="968"/>
                        <a:pt x="604" y="778"/>
                        <a:pt x="604" y="544"/>
                      </a:cubicBezTo>
                      <a:cubicBezTo>
                        <a:pt x="604" y="310"/>
                        <a:pt x="792" y="120"/>
                        <a:pt x="1024" y="120"/>
                      </a:cubicBezTo>
                      <a:cubicBezTo>
                        <a:pt x="1256" y="120"/>
                        <a:pt x="1444" y="310"/>
                        <a:pt x="1444" y="544"/>
                      </a:cubicBezTo>
                      <a:cubicBezTo>
                        <a:pt x="1444" y="778"/>
                        <a:pt x="1256" y="968"/>
                        <a:pt x="1024" y="968"/>
                      </a:cubicBezTo>
                      <a:close/>
                      <a:moveTo>
                        <a:pt x="1748" y="1928"/>
                      </a:moveTo>
                      <a:cubicBezTo>
                        <a:pt x="1649" y="1928"/>
                        <a:pt x="1568" y="1847"/>
                        <a:pt x="1568" y="1748"/>
                      </a:cubicBezTo>
                      <a:cubicBezTo>
                        <a:pt x="1568" y="1649"/>
                        <a:pt x="1649" y="1568"/>
                        <a:pt x="1748" y="1568"/>
                      </a:cubicBezTo>
                      <a:cubicBezTo>
                        <a:pt x="1847" y="1568"/>
                        <a:pt x="1928" y="1649"/>
                        <a:pt x="1928" y="1748"/>
                      </a:cubicBezTo>
                      <a:cubicBezTo>
                        <a:pt x="1928" y="1847"/>
                        <a:pt x="1847" y="1928"/>
                        <a:pt x="1748" y="19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</p:grpSp>
      <p:sp>
        <p:nvSpPr>
          <p:cNvPr id="124" name="Casella di testo 123"/>
          <p:cNvSpPr txBox="1"/>
          <p:nvPr/>
        </p:nvSpPr>
        <p:spPr>
          <a:xfrm>
            <a:off x="1067004" y="3723437"/>
            <a:ext cx="215463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dirty="0" err="1">
                <a:solidFill>
                  <a:srgbClr val="30353F"/>
                </a:solidFill>
              </a:rPr>
              <a:t>Lorem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ipsum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dolor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sit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amet</a:t>
            </a:r>
            <a:r>
              <a:rPr lang="it-IT" sz="1600" dirty="0">
                <a:solidFill>
                  <a:srgbClr val="30353F"/>
                </a:solidFill>
              </a:rPr>
              <a:t>, </a:t>
            </a:r>
            <a:r>
              <a:rPr lang="it-IT" sz="1600" dirty="0" err="1">
                <a:solidFill>
                  <a:srgbClr val="30353F"/>
                </a:solidFill>
              </a:rPr>
              <a:t>consectetur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adipiscing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elit</a:t>
            </a:r>
            <a:r>
              <a:rPr lang="it-IT" sz="1600" dirty="0">
                <a:solidFill>
                  <a:srgbClr val="30353F"/>
                </a:solidFill>
              </a:rPr>
              <a:t>. </a:t>
            </a:r>
            <a:r>
              <a:rPr lang="it-IT" sz="1600" dirty="0" err="1">
                <a:solidFill>
                  <a:srgbClr val="30353F"/>
                </a:solidFill>
              </a:rPr>
              <a:t>Etiam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vulputate</a:t>
            </a:r>
            <a:r>
              <a:rPr lang="it-IT" sz="1600" dirty="0">
                <a:solidFill>
                  <a:srgbClr val="30353F"/>
                </a:solidFill>
              </a:rPr>
              <a:t> est a </a:t>
            </a:r>
            <a:r>
              <a:rPr lang="it-IT" sz="1600" dirty="0" err="1">
                <a:solidFill>
                  <a:srgbClr val="30353F"/>
                </a:solidFill>
              </a:rPr>
              <a:t>convallis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placerat</a:t>
            </a:r>
            <a:r>
              <a:rPr lang="it-IT" sz="1600" dirty="0">
                <a:solidFill>
                  <a:srgbClr val="30353F"/>
                </a:solidFill>
              </a:rPr>
              <a:t>. Orci </a:t>
            </a:r>
            <a:r>
              <a:rPr lang="it-IT" sz="1600" dirty="0" err="1">
                <a:solidFill>
                  <a:srgbClr val="30353F"/>
                </a:solidFill>
              </a:rPr>
              <a:t>varius</a:t>
            </a:r>
            <a:endParaRPr lang="it-IT" sz="1600" dirty="0">
              <a:solidFill>
                <a:srgbClr val="30353F"/>
              </a:solidFill>
            </a:endParaRPr>
          </a:p>
        </p:txBody>
      </p:sp>
      <p:sp>
        <p:nvSpPr>
          <p:cNvPr id="143" name="Casella di testo 142"/>
          <p:cNvSpPr txBox="1"/>
          <p:nvPr/>
        </p:nvSpPr>
        <p:spPr>
          <a:xfrm>
            <a:off x="1611432" y="5239446"/>
            <a:ext cx="106578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4000" b="1" dirty="0">
                <a:solidFill>
                  <a:srgbClr val="30353F"/>
                </a:solidFill>
              </a:rPr>
              <a:t>90%</a:t>
            </a:r>
          </a:p>
        </p:txBody>
      </p:sp>
      <p:sp>
        <p:nvSpPr>
          <p:cNvPr id="145" name="Rettangolo 1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57488" y="2547286"/>
            <a:ext cx="2180381" cy="3447372"/>
          </a:xfrm>
          <a:prstGeom prst="rect">
            <a:avLst/>
          </a:prstGeom>
          <a:gradFill flip="none" rotWithShape="1">
            <a:gsLst>
              <a:gs pos="100000">
                <a:srgbClr val="BABABA">
                  <a:alpha val="0"/>
                </a:srgbClr>
              </a:gs>
              <a:gs pos="0">
                <a:srgbClr val="BABAB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6" name="Gruppo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7524" y="1257300"/>
            <a:ext cx="3680308" cy="2453538"/>
            <a:chOff x="8149543" y="1192972"/>
            <a:chExt cx="4062503" cy="2708336"/>
          </a:xfrm>
        </p:grpSpPr>
        <p:sp>
          <p:nvSpPr>
            <p:cNvPr id="146" name="Ovale 145"/>
            <p:cNvSpPr/>
            <p:nvPr/>
          </p:nvSpPr>
          <p:spPr>
            <a:xfrm>
              <a:off x="9386960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54" name="Gruppo 53"/>
            <p:cNvGrpSpPr/>
            <p:nvPr/>
          </p:nvGrpSpPr>
          <p:grpSpPr>
            <a:xfrm>
              <a:off x="8149543" y="1192972"/>
              <a:ext cx="4062503" cy="2708336"/>
              <a:chOff x="7701376" y="1492374"/>
              <a:chExt cx="3419288" cy="2279526"/>
            </a:xfrm>
          </p:grpSpPr>
          <p:graphicFrame>
            <p:nvGraphicFramePr>
              <p:cNvPr id="115" name="Grafico 114"/>
              <p:cNvGraphicFramePr/>
              <p:nvPr>
                <p:extLst>
                  <p:ext uri="{D42A27DB-BD31-4B8C-83A1-F6EECF244321}">
                    <p14:modId xmlns:p14="http://schemas.microsoft.com/office/powerpoint/2010/main" val="2562691546"/>
                  </p:ext>
                </p:extLst>
              </p:nvPr>
            </p:nvGraphicFramePr>
            <p:xfrm>
              <a:off x="7701376" y="1492374"/>
              <a:ext cx="3419288" cy="227952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140" name="Figura a mano libera 34"/>
              <p:cNvSpPr>
                <a:spLocks noEditPoints="1"/>
              </p:cNvSpPr>
              <p:nvPr/>
            </p:nvSpPr>
            <p:spPr bwMode="auto">
              <a:xfrm>
                <a:off x="9041442" y="2272070"/>
                <a:ext cx="739156" cy="720135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26" name="Casella di testo 125"/>
          <p:cNvSpPr txBox="1"/>
          <p:nvPr/>
        </p:nvSpPr>
        <p:spPr>
          <a:xfrm>
            <a:off x="8970360" y="3721965"/>
            <a:ext cx="215463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 err="1">
                <a:solidFill>
                  <a:srgbClr val="30353F"/>
                </a:solidFill>
              </a:rPr>
              <a:t>Lorem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ipsum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dolor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sit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amet</a:t>
            </a:r>
            <a:r>
              <a:rPr lang="it-IT" dirty="0">
                <a:solidFill>
                  <a:srgbClr val="30353F"/>
                </a:solidFill>
              </a:rPr>
              <a:t>, </a:t>
            </a:r>
            <a:r>
              <a:rPr lang="it-IT" dirty="0" err="1">
                <a:solidFill>
                  <a:srgbClr val="30353F"/>
                </a:solidFill>
              </a:rPr>
              <a:t>consectetur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adipiscing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elit</a:t>
            </a:r>
            <a:r>
              <a:rPr lang="it-IT" dirty="0">
                <a:solidFill>
                  <a:srgbClr val="30353F"/>
                </a:solidFill>
              </a:rPr>
              <a:t>. </a:t>
            </a:r>
            <a:r>
              <a:rPr lang="it-IT" dirty="0" err="1">
                <a:solidFill>
                  <a:srgbClr val="30353F"/>
                </a:solidFill>
              </a:rPr>
              <a:t>Etiam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vulputate</a:t>
            </a:r>
            <a:r>
              <a:rPr lang="it-IT" dirty="0">
                <a:solidFill>
                  <a:srgbClr val="30353F"/>
                </a:solidFill>
              </a:rPr>
              <a:t> est a </a:t>
            </a:r>
            <a:r>
              <a:rPr lang="it-IT" dirty="0" err="1">
                <a:solidFill>
                  <a:srgbClr val="30353F"/>
                </a:solidFill>
              </a:rPr>
              <a:t>convallis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placerat</a:t>
            </a:r>
            <a:r>
              <a:rPr lang="it-IT" dirty="0">
                <a:solidFill>
                  <a:srgbClr val="30353F"/>
                </a:solidFill>
              </a:rPr>
              <a:t>. Orci </a:t>
            </a:r>
            <a:r>
              <a:rPr lang="it-IT" dirty="0" err="1">
                <a:solidFill>
                  <a:srgbClr val="30353F"/>
                </a:solidFill>
              </a:rPr>
              <a:t>varius</a:t>
            </a:r>
            <a:endParaRPr lang="it-IT" dirty="0">
              <a:solidFill>
                <a:srgbClr val="30353F"/>
              </a:solidFill>
            </a:endParaRPr>
          </a:p>
        </p:txBody>
      </p:sp>
      <p:sp>
        <p:nvSpPr>
          <p:cNvPr id="147" name="Casella di testo 146"/>
          <p:cNvSpPr txBox="1"/>
          <p:nvPr/>
        </p:nvSpPr>
        <p:spPr>
          <a:xfrm>
            <a:off x="9606936" y="5237975"/>
            <a:ext cx="103592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4000" b="1" dirty="0">
                <a:solidFill>
                  <a:srgbClr val="BABABA"/>
                </a:solidFill>
              </a:rPr>
              <a:t>30%</a:t>
            </a:r>
          </a:p>
        </p:txBody>
      </p:sp>
      <p:sp>
        <p:nvSpPr>
          <p:cNvPr id="35" name="Casella di testo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3" name="Titolo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5</a:t>
            </a:r>
          </a:p>
        </p:txBody>
      </p:sp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igura a mano libera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44" name="Casella di testo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161" name="Gruppo 1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45" y="808311"/>
            <a:ext cx="10738510" cy="2538928"/>
            <a:chOff x="867916" y="909911"/>
            <a:chExt cx="10738510" cy="2538928"/>
          </a:xfrm>
        </p:grpSpPr>
        <p:grpSp>
          <p:nvGrpSpPr>
            <p:cNvPr id="156" name="Gruppo 155"/>
            <p:cNvGrpSpPr/>
            <p:nvPr/>
          </p:nvGrpSpPr>
          <p:grpSpPr>
            <a:xfrm>
              <a:off x="867916" y="909911"/>
              <a:ext cx="3352181" cy="2538928"/>
              <a:chOff x="867916" y="909911"/>
              <a:chExt cx="3352181" cy="2538928"/>
            </a:xfrm>
          </p:grpSpPr>
          <p:sp>
            <p:nvSpPr>
              <p:cNvPr id="78" name="Rettangolo 77"/>
              <p:cNvSpPr/>
              <p:nvPr/>
            </p:nvSpPr>
            <p:spPr>
              <a:xfrm>
                <a:off x="867916" y="1300608"/>
                <a:ext cx="3352181" cy="2148231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sp>
            <p:nvSpPr>
              <p:cNvPr id="92" name="Casella di testo 91"/>
              <p:cNvSpPr txBox="1"/>
              <p:nvPr/>
            </p:nvSpPr>
            <p:spPr>
              <a:xfrm>
                <a:off x="1655077" y="2434296"/>
                <a:ext cx="18148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rtl="0"/>
                <a:r>
                  <a:rPr lang="it-IT" sz="2000" dirty="0">
                    <a:solidFill>
                      <a:schemeClr val="bg1"/>
                    </a:solidFill>
                  </a:rPr>
                  <a:t>Valore pro capite</a:t>
                </a:r>
              </a:p>
            </p:txBody>
          </p:sp>
          <p:sp>
            <p:nvSpPr>
              <p:cNvPr id="96" name="Casella di testo 95"/>
              <p:cNvSpPr txBox="1"/>
              <p:nvPr/>
            </p:nvSpPr>
            <p:spPr>
              <a:xfrm>
                <a:off x="1471596" y="1719348"/>
                <a:ext cx="21448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it-IT" sz="3600" b="1" dirty="0">
                    <a:solidFill>
                      <a:schemeClr val="bg1"/>
                    </a:solidFill>
                  </a:rPr>
                  <a:t>€ 3.577,071</a:t>
                </a:r>
              </a:p>
            </p:txBody>
          </p:sp>
          <p:grpSp>
            <p:nvGrpSpPr>
              <p:cNvPr id="41" name="Gruppo 40"/>
              <p:cNvGrpSpPr/>
              <p:nvPr/>
            </p:nvGrpSpPr>
            <p:grpSpPr>
              <a:xfrm>
                <a:off x="2219761" y="909911"/>
                <a:ext cx="648489" cy="648488"/>
                <a:chOff x="1072536" y="1083143"/>
                <a:chExt cx="788715" cy="788715"/>
              </a:xfrm>
            </p:grpSpPr>
            <p:sp>
              <p:nvSpPr>
                <p:cNvPr id="42" name="Ovale 41"/>
                <p:cNvSpPr/>
                <p:nvPr/>
              </p:nvSpPr>
              <p:spPr>
                <a:xfrm>
                  <a:off x="1072536" y="1083143"/>
                  <a:ext cx="788715" cy="788715"/>
                </a:xfrm>
                <a:prstGeom prst="ellipse">
                  <a:avLst/>
                </a:prstGeom>
                <a:solidFill>
                  <a:srgbClr val="30353F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it-IT" dirty="0"/>
                </a:p>
              </p:txBody>
            </p:sp>
            <p:grpSp>
              <p:nvGrpSpPr>
                <p:cNvPr id="45" name="Gruppo 44"/>
                <p:cNvGrpSpPr/>
                <p:nvPr/>
              </p:nvGrpSpPr>
              <p:grpSpPr>
                <a:xfrm>
                  <a:off x="1276148" y="1369137"/>
                  <a:ext cx="381490" cy="216726"/>
                  <a:chOff x="3283332" y="3275035"/>
                  <a:chExt cx="479215" cy="272245"/>
                </a:xfrm>
              </p:grpSpPr>
              <p:sp>
                <p:nvSpPr>
                  <p:cNvPr id="46" name="Figura a mano libera 11"/>
                  <p:cNvSpPr>
                    <a:spLocks noEditPoints="1"/>
                  </p:cNvSpPr>
                  <p:nvPr/>
                </p:nvSpPr>
                <p:spPr bwMode="auto">
                  <a:xfrm>
                    <a:off x="3283332" y="3275035"/>
                    <a:ext cx="479215" cy="272245"/>
                  </a:xfrm>
                  <a:custGeom>
                    <a:avLst/>
                    <a:gdLst>
                      <a:gd name="T0" fmla="*/ 2004 w 2048"/>
                      <a:gd name="T1" fmla="*/ 0 h 1162"/>
                      <a:gd name="T2" fmla="*/ 44 w 2048"/>
                      <a:gd name="T3" fmla="*/ 0 h 1162"/>
                      <a:gd name="T4" fmla="*/ 0 w 2048"/>
                      <a:gd name="T5" fmla="*/ 44 h 1162"/>
                      <a:gd name="T6" fmla="*/ 0 w 2048"/>
                      <a:gd name="T7" fmla="*/ 1118 h 1162"/>
                      <a:gd name="T8" fmla="*/ 44 w 2048"/>
                      <a:gd name="T9" fmla="*/ 1162 h 1162"/>
                      <a:gd name="T10" fmla="*/ 2004 w 2048"/>
                      <a:gd name="T11" fmla="*/ 1162 h 1162"/>
                      <a:gd name="T12" fmla="*/ 2048 w 2048"/>
                      <a:gd name="T13" fmla="*/ 1118 h 1162"/>
                      <a:gd name="T14" fmla="*/ 2048 w 2048"/>
                      <a:gd name="T15" fmla="*/ 44 h 1162"/>
                      <a:gd name="T16" fmla="*/ 2004 w 2048"/>
                      <a:gd name="T17" fmla="*/ 0 h 1162"/>
                      <a:gd name="T18" fmla="*/ 88 w 2048"/>
                      <a:gd name="T19" fmla="*/ 88 h 1162"/>
                      <a:gd name="T20" fmla="*/ 312 w 2048"/>
                      <a:gd name="T21" fmla="*/ 88 h 1162"/>
                      <a:gd name="T22" fmla="*/ 88 w 2048"/>
                      <a:gd name="T23" fmla="*/ 311 h 1162"/>
                      <a:gd name="T24" fmla="*/ 88 w 2048"/>
                      <a:gd name="T25" fmla="*/ 88 h 1162"/>
                      <a:gd name="T26" fmla="*/ 88 w 2048"/>
                      <a:gd name="T27" fmla="*/ 1074 h 1162"/>
                      <a:gd name="T28" fmla="*/ 88 w 2048"/>
                      <a:gd name="T29" fmla="*/ 851 h 1162"/>
                      <a:gd name="T30" fmla="*/ 312 w 2048"/>
                      <a:gd name="T31" fmla="*/ 1074 h 1162"/>
                      <a:gd name="T32" fmla="*/ 88 w 2048"/>
                      <a:gd name="T33" fmla="*/ 1074 h 1162"/>
                      <a:gd name="T34" fmla="*/ 1960 w 2048"/>
                      <a:gd name="T35" fmla="*/ 1074 h 1162"/>
                      <a:gd name="T36" fmla="*/ 1736 w 2048"/>
                      <a:gd name="T37" fmla="*/ 1074 h 1162"/>
                      <a:gd name="T38" fmla="*/ 1960 w 2048"/>
                      <a:gd name="T39" fmla="*/ 851 h 1162"/>
                      <a:gd name="T40" fmla="*/ 1960 w 2048"/>
                      <a:gd name="T41" fmla="*/ 1074 h 1162"/>
                      <a:gd name="T42" fmla="*/ 1960 w 2048"/>
                      <a:gd name="T43" fmla="*/ 762 h 1162"/>
                      <a:gd name="T44" fmla="*/ 1648 w 2048"/>
                      <a:gd name="T45" fmla="*/ 1074 h 1162"/>
                      <a:gd name="T46" fmla="*/ 400 w 2048"/>
                      <a:gd name="T47" fmla="*/ 1074 h 1162"/>
                      <a:gd name="T48" fmla="*/ 88 w 2048"/>
                      <a:gd name="T49" fmla="*/ 762 h 1162"/>
                      <a:gd name="T50" fmla="*/ 88 w 2048"/>
                      <a:gd name="T51" fmla="*/ 400 h 1162"/>
                      <a:gd name="T52" fmla="*/ 400 w 2048"/>
                      <a:gd name="T53" fmla="*/ 88 h 1162"/>
                      <a:gd name="T54" fmla="*/ 1648 w 2048"/>
                      <a:gd name="T55" fmla="*/ 88 h 1162"/>
                      <a:gd name="T56" fmla="*/ 1960 w 2048"/>
                      <a:gd name="T57" fmla="*/ 400 h 1162"/>
                      <a:gd name="T58" fmla="*/ 1960 w 2048"/>
                      <a:gd name="T59" fmla="*/ 762 h 1162"/>
                      <a:gd name="T60" fmla="*/ 1960 w 2048"/>
                      <a:gd name="T61" fmla="*/ 311 h 1162"/>
                      <a:gd name="T62" fmla="*/ 1736 w 2048"/>
                      <a:gd name="T63" fmla="*/ 88 h 1162"/>
                      <a:gd name="T64" fmla="*/ 1960 w 2048"/>
                      <a:gd name="T65" fmla="*/ 88 h 1162"/>
                      <a:gd name="T66" fmla="*/ 1960 w 2048"/>
                      <a:gd name="T67" fmla="*/ 311 h 1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2048" h="1162">
                        <a:moveTo>
                          <a:pt x="2004" y="0"/>
                        </a:moveTo>
                        <a:cubicBezTo>
                          <a:pt x="44" y="0"/>
                          <a:pt x="44" y="0"/>
                          <a:pt x="44" y="0"/>
                        </a:cubicBezTo>
                        <a:cubicBezTo>
                          <a:pt x="20" y="0"/>
                          <a:pt x="0" y="19"/>
                          <a:pt x="0" y="44"/>
                        </a:cubicBezTo>
                        <a:cubicBezTo>
                          <a:pt x="0" y="1118"/>
                          <a:pt x="0" y="1118"/>
                          <a:pt x="0" y="1118"/>
                        </a:cubicBezTo>
                        <a:cubicBezTo>
                          <a:pt x="0" y="1143"/>
                          <a:pt x="20" y="1162"/>
                          <a:pt x="44" y="1162"/>
                        </a:cubicBezTo>
                        <a:cubicBezTo>
                          <a:pt x="2004" y="1162"/>
                          <a:pt x="2004" y="1162"/>
                          <a:pt x="2004" y="1162"/>
                        </a:cubicBezTo>
                        <a:cubicBezTo>
                          <a:pt x="2028" y="1162"/>
                          <a:pt x="2048" y="1143"/>
                          <a:pt x="2048" y="1118"/>
                        </a:cubicBezTo>
                        <a:cubicBezTo>
                          <a:pt x="2048" y="44"/>
                          <a:pt x="2048" y="44"/>
                          <a:pt x="2048" y="44"/>
                        </a:cubicBezTo>
                        <a:cubicBezTo>
                          <a:pt x="2048" y="19"/>
                          <a:pt x="2028" y="0"/>
                          <a:pt x="2004" y="0"/>
                        </a:cubicBezTo>
                        <a:close/>
                        <a:moveTo>
                          <a:pt x="88" y="88"/>
                        </a:moveTo>
                        <a:cubicBezTo>
                          <a:pt x="312" y="88"/>
                          <a:pt x="312" y="88"/>
                          <a:pt x="312" y="88"/>
                        </a:cubicBezTo>
                        <a:cubicBezTo>
                          <a:pt x="293" y="202"/>
                          <a:pt x="202" y="292"/>
                          <a:pt x="88" y="311"/>
                        </a:cubicBezTo>
                        <a:lnTo>
                          <a:pt x="88" y="88"/>
                        </a:lnTo>
                        <a:close/>
                        <a:moveTo>
                          <a:pt x="88" y="1074"/>
                        </a:moveTo>
                        <a:cubicBezTo>
                          <a:pt x="88" y="851"/>
                          <a:pt x="88" y="851"/>
                          <a:pt x="88" y="851"/>
                        </a:cubicBezTo>
                        <a:cubicBezTo>
                          <a:pt x="202" y="870"/>
                          <a:pt x="293" y="960"/>
                          <a:pt x="312" y="1074"/>
                        </a:cubicBezTo>
                        <a:lnTo>
                          <a:pt x="88" y="1074"/>
                        </a:lnTo>
                        <a:close/>
                        <a:moveTo>
                          <a:pt x="1960" y="1074"/>
                        </a:moveTo>
                        <a:cubicBezTo>
                          <a:pt x="1736" y="1074"/>
                          <a:pt x="1736" y="1074"/>
                          <a:pt x="1736" y="1074"/>
                        </a:cubicBezTo>
                        <a:cubicBezTo>
                          <a:pt x="1755" y="960"/>
                          <a:pt x="1846" y="870"/>
                          <a:pt x="1960" y="851"/>
                        </a:cubicBezTo>
                        <a:lnTo>
                          <a:pt x="1960" y="1074"/>
                        </a:lnTo>
                        <a:close/>
                        <a:moveTo>
                          <a:pt x="1960" y="762"/>
                        </a:moveTo>
                        <a:cubicBezTo>
                          <a:pt x="1797" y="782"/>
                          <a:pt x="1668" y="911"/>
                          <a:pt x="1648" y="1074"/>
                        </a:cubicBezTo>
                        <a:cubicBezTo>
                          <a:pt x="400" y="1074"/>
                          <a:pt x="400" y="1074"/>
                          <a:pt x="400" y="1074"/>
                        </a:cubicBezTo>
                        <a:cubicBezTo>
                          <a:pt x="380" y="911"/>
                          <a:pt x="251" y="782"/>
                          <a:pt x="88" y="762"/>
                        </a:cubicBezTo>
                        <a:cubicBezTo>
                          <a:pt x="88" y="400"/>
                          <a:pt x="88" y="400"/>
                          <a:pt x="88" y="400"/>
                        </a:cubicBezTo>
                        <a:cubicBezTo>
                          <a:pt x="251" y="380"/>
                          <a:pt x="380" y="251"/>
                          <a:pt x="400" y="88"/>
                        </a:cubicBezTo>
                        <a:cubicBezTo>
                          <a:pt x="1648" y="88"/>
                          <a:pt x="1648" y="88"/>
                          <a:pt x="1648" y="88"/>
                        </a:cubicBezTo>
                        <a:cubicBezTo>
                          <a:pt x="1668" y="251"/>
                          <a:pt x="1797" y="380"/>
                          <a:pt x="1960" y="400"/>
                        </a:cubicBezTo>
                        <a:cubicBezTo>
                          <a:pt x="1960" y="762"/>
                          <a:pt x="1960" y="762"/>
                          <a:pt x="1960" y="762"/>
                        </a:cubicBezTo>
                        <a:close/>
                        <a:moveTo>
                          <a:pt x="1960" y="311"/>
                        </a:moveTo>
                        <a:cubicBezTo>
                          <a:pt x="1846" y="292"/>
                          <a:pt x="1755" y="202"/>
                          <a:pt x="1736" y="88"/>
                        </a:cubicBezTo>
                        <a:cubicBezTo>
                          <a:pt x="1960" y="88"/>
                          <a:pt x="1960" y="88"/>
                          <a:pt x="1960" y="88"/>
                        </a:cubicBezTo>
                        <a:lnTo>
                          <a:pt x="1960" y="3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  <p:sp>
                <p:nvSpPr>
                  <p:cNvPr id="47" name="Figura a mano libera 12"/>
                  <p:cNvSpPr>
                    <a:spLocks noEditPoints="1"/>
                  </p:cNvSpPr>
                  <p:nvPr/>
                </p:nvSpPr>
                <p:spPr bwMode="auto">
                  <a:xfrm>
                    <a:off x="3381245" y="3337126"/>
                    <a:ext cx="282594" cy="148859"/>
                  </a:xfrm>
                  <a:custGeom>
                    <a:avLst/>
                    <a:gdLst>
                      <a:gd name="T0" fmla="*/ 1169 w 1208"/>
                      <a:gd name="T1" fmla="*/ 127 h 634"/>
                      <a:gd name="T2" fmla="*/ 1081 w 1208"/>
                      <a:gd name="T3" fmla="*/ 39 h 634"/>
                      <a:gd name="T4" fmla="*/ 1041 w 1208"/>
                      <a:gd name="T5" fmla="*/ 0 h 634"/>
                      <a:gd name="T6" fmla="*/ 167 w 1208"/>
                      <a:gd name="T7" fmla="*/ 0 h 634"/>
                      <a:gd name="T8" fmla="*/ 127 w 1208"/>
                      <a:gd name="T9" fmla="*/ 39 h 634"/>
                      <a:gd name="T10" fmla="*/ 39 w 1208"/>
                      <a:gd name="T11" fmla="*/ 127 h 634"/>
                      <a:gd name="T12" fmla="*/ 0 w 1208"/>
                      <a:gd name="T13" fmla="*/ 167 h 634"/>
                      <a:gd name="T14" fmla="*/ 0 w 1208"/>
                      <a:gd name="T15" fmla="*/ 467 h 634"/>
                      <a:gd name="T16" fmla="*/ 39 w 1208"/>
                      <a:gd name="T17" fmla="*/ 507 h 634"/>
                      <a:gd name="T18" fmla="*/ 127 w 1208"/>
                      <a:gd name="T19" fmla="*/ 595 h 634"/>
                      <a:gd name="T20" fmla="*/ 167 w 1208"/>
                      <a:gd name="T21" fmla="*/ 634 h 634"/>
                      <a:gd name="T22" fmla="*/ 1041 w 1208"/>
                      <a:gd name="T23" fmla="*/ 634 h 634"/>
                      <a:gd name="T24" fmla="*/ 1081 w 1208"/>
                      <a:gd name="T25" fmla="*/ 595 h 634"/>
                      <a:gd name="T26" fmla="*/ 1169 w 1208"/>
                      <a:gd name="T27" fmla="*/ 507 h 634"/>
                      <a:gd name="T28" fmla="*/ 1208 w 1208"/>
                      <a:gd name="T29" fmla="*/ 467 h 634"/>
                      <a:gd name="T30" fmla="*/ 1208 w 1208"/>
                      <a:gd name="T31" fmla="*/ 167 h 634"/>
                      <a:gd name="T32" fmla="*/ 1169 w 1208"/>
                      <a:gd name="T33" fmla="*/ 127 h 634"/>
                      <a:gd name="T34" fmla="*/ 1129 w 1208"/>
                      <a:gd name="T35" fmla="*/ 432 h 634"/>
                      <a:gd name="T36" fmla="*/ 1006 w 1208"/>
                      <a:gd name="T37" fmla="*/ 555 h 634"/>
                      <a:gd name="T38" fmla="*/ 202 w 1208"/>
                      <a:gd name="T39" fmla="*/ 555 h 634"/>
                      <a:gd name="T40" fmla="*/ 79 w 1208"/>
                      <a:gd name="T41" fmla="*/ 432 h 634"/>
                      <a:gd name="T42" fmla="*/ 79 w 1208"/>
                      <a:gd name="T43" fmla="*/ 202 h 634"/>
                      <a:gd name="T44" fmla="*/ 202 w 1208"/>
                      <a:gd name="T45" fmla="*/ 79 h 634"/>
                      <a:gd name="T46" fmla="*/ 1006 w 1208"/>
                      <a:gd name="T47" fmla="*/ 79 h 634"/>
                      <a:gd name="T48" fmla="*/ 1129 w 1208"/>
                      <a:gd name="T49" fmla="*/ 202 h 634"/>
                      <a:gd name="T50" fmla="*/ 1129 w 1208"/>
                      <a:gd name="T51" fmla="*/ 432 h 6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208" h="634">
                        <a:moveTo>
                          <a:pt x="1169" y="127"/>
                        </a:moveTo>
                        <a:cubicBezTo>
                          <a:pt x="1120" y="127"/>
                          <a:pt x="1081" y="88"/>
                          <a:pt x="1081" y="39"/>
                        </a:cubicBezTo>
                        <a:cubicBezTo>
                          <a:pt x="1081" y="17"/>
                          <a:pt x="1063" y="0"/>
                          <a:pt x="1041" y="0"/>
                        </a:cubicBezTo>
                        <a:cubicBezTo>
                          <a:pt x="167" y="0"/>
                          <a:pt x="167" y="0"/>
                          <a:pt x="167" y="0"/>
                        </a:cubicBezTo>
                        <a:cubicBezTo>
                          <a:pt x="145" y="0"/>
                          <a:pt x="127" y="17"/>
                          <a:pt x="127" y="39"/>
                        </a:cubicBezTo>
                        <a:cubicBezTo>
                          <a:pt x="127" y="88"/>
                          <a:pt x="88" y="127"/>
                          <a:pt x="39" y="127"/>
                        </a:cubicBezTo>
                        <a:cubicBezTo>
                          <a:pt x="17" y="127"/>
                          <a:pt x="0" y="145"/>
                          <a:pt x="0" y="167"/>
                        </a:cubicBezTo>
                        <a:cubicBezTo>
                          <a:pt x="0" y="467"/>
                          <a:pt x="0" y="467"/>
                          <a:pt x="0" y="467"/>
                        </a:cubicBezTo>
                        <a:cubicBezTo>
                          <a:pt x="0" y="489"/>
                          <a:pt x="17" y="507"/>
                          <a:pt x="39" y="507"/>
                        </a:cubicBezTo>
                        <a:cubicBezTo>
                          <a:pt x="88" y="507"/>
                          <a:pt x="127" y="546"/>
                          <a:pt x="127" y="595"/>
                        </a:cubicBezTo>
                        <a:cubicBezTo>
                          <a:pt x="127" y="617"/>
                          <a:pt x="145" y="634"/>
                          <a:pt x="167" y="634"/>
                        </a:cubicBezTo>
                        <a:cubicBezTo>
                          <a:pt x="1041" y="634"/>
                          <a:pt x="1041" y="634"/>
                          <a:pt x="1041" y="634"/>
                        </a:cubicBezTo>
                        <a:cubicBezTo>
                          <a:pt x="1063" y="634"/>
                          <a:pt x="1081" y="617"/>
                          <a:pt x="1081" y="595"/>
                        </a:cubicBezTo>
                        <a:cubicBezTo>
                          <a:pt x="1081" y="546"/>
                          <a:pt x="1120" y="507"/>
                          <a:pt x="1169" y="507"/>
                        </a:cubicBezTo>
                        <a:cubicBezTo>
                          <a:pt x="1191" y="507"/>
                          <a:pt x="1208" y="489"/>
                          <a:pt x="1208" y="467"/>
                        </a:cubicBezTo>
                        <a:cubicBezTo>
                          <a:pt x="1208" y="167"/>
                          <a:pt x="1208" y="167"/>
                          <a:pt x="1208" y="167"/>
                        </a:cubicBezTo>
                        <a:cubicBezTo>
                          <a:pt x="1208" y="145"/>
                          <a:pt x="1191" y="127"/>
                          <a:pt x="1169" y="127"/>
                        </a:cubicBezTo>
                        <a:close/>
                        <a:moveTo>
                          <a:pt x="1129" y="432"/>
                        </a:moveTo>
                        <a:cubicBezTo>
                          <a:pt x="1069" y="447"/>
                          <a:pt x="1021" y="495"/>
                          <a:pt x="1006" y="555"/>
                        </a:cubicBezTo>
                        <a:cubicBezTo>
                          <a:pt x="202" y="555"/>
                          <a:pt x="202" y="555"/>
                          <a:pt x="202" y="555"/>
                        </a:cubicBezTo>
                        <a:cubicBezTo>
                          <a:pt x="187" y="495"/>
                          <a:pt x="139" y="447"/>
                          <a:pt x="79" y="432"/>
                        </a:cubicBezTo>
                        <a:cubicBezTo>
                          <a:pt x="79" y="202"/>
                          <a:pt x="79" y="202"/>
                          <a:pt x="79" y="202"/>
                        </a:cubicBezTo>
                        <a:cubicBezTo>
                          <a:pt x="139" y="187"/>
                          <a:pt x="187" y="139"/>
                          <a:pt x="202" y="79"/>
                        </a:cubicBezTo>
                        <a:cubicBezTo>
                          <a:pt x="1006" y="79"/>
                          <a:pt x="1006" y="79"/>
                          <a:pt x="1006" y="79"/>
                        </a:cubicBezTo>
                        <a:cubicBezTo>
                          <a:pt x="1021" y="139"/>
                          <a:pt x="1069" y="187"/>
                          <a:pt x="1129" y="202"/>
                        </a:cubicBezTo>
                        <a:cubicBezTo>
                          <a:pt x="1129" y="432"/>
                          <a:pt x="1129" y="432"/>
                          <a:pt x="1129" y="4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  <p:sp>
                <p:nvSpPr>
                  <p:cNvPr id="48" name="Figura a mano libera 13"/>
                  <p:cNvSpPr>
                    <a:spLocks/>
                  </p:cNvSpPr>
                  <p:nvPr/>
                </p:nvSpPr>
                <p:spPr bwMode="auto">
                  <a:xfrm>
                    <a:off x="3464829" y="3368967"/>
                    <a:ext cx="32638" cy="85176"/>
                  </a:xfrm>
                  <a:custGeom>
                    <a:avLst/>
                    <a:gdLst>
                      <a:gd name="T0" fmla="*/ 99 w 139"/>
                      <a:gd name="T1" fmla="*/ 0 h 364"/>
                      <a:gd name="T2" fmla="*/ 39 w 139"/>
                      <a:gd name="T3" fmla="*/ 0 h 364"/>
                      <a:gd name="T4" fmla="*/ 0 w 139"/>
                      <a:gd name="T5" fmla="*/ 40 h 364"/>
                      <a:gd name="T6" fmla="*/ 39 w 139"/>
                      <a:gd name="T7" fmla="*/ 79 h 364"/>
                      <a:gd name="T8" fmla="*/ 59 w 139"/>
                      <a:gd name="T9" fmla="*/ 79 h 364"/>
                      <a:gd name="T10" fmla="*/ 59 w 139"/>
                      <a:gd name="T11" fmla="*/ 324 h 364"/>
                      <a:gd name="T12" fmla="*/ 99 w 139"/>
                      <a:gd name="T13" fmla="*/ 364 h 364"/>
                      <a:gd name="T14" fmla="*/ 139 w 139"/>
                      <a:gd name="T15" fmla="*/ 324 h 364"/>
                      <a:gd name="T16" fmla="*/ 139 w 139"/>
                      <a:gd name="T17" fmla="*/ 40 h 364"/>
                      <a:gd name="T18" fmla="*/ 99 w 139"/>
                      <a:gd name="T19" fmla="*/ 0 h 3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39" h="364">
                        <a:moveTo>
                          <a:pt x="99" y="0"/>
                        </a:move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18" y="0"/>
                          <a:pt x="0" y="18"/>
                          <a:pt x="0" y="40"/>
                        </a:cubicBezTo>
                        <a:cubicBezTo>
                          <a:pt x="0" y="62"/>
                          <a:pt x="18" y="79"/>
                          <a:pt x="39" y="79"/>
                        </a:cubicBezTo>
                        <a:cubicBezTo>
                          <a:pt x="59" y="79"/>
                          <a:pt x="59" y="79"/>
                          <a:pt x="59" y="79"/>
                        </a:cubicBezTo>
                        <a:cubicBezTo>
                          <a:pt x="59" y="324"/>
                          <a:pt x="59" y="324"/>
                          <a:pt x="59" y="324"/>
                        </a:cubicBezTo>
                        <a:cubicBezTo>
                          <a:pt x="59" y="346"/>
                          <a:pt x="77" y="364"/>
                          <a:pt x="99" y="364"/>
                        </a:cubicBezTo>
                        <a:cubicBezTo>
                          <a:pt x="121" y="364"/>
                          <a:pt x="139" y="346"/>
                          <a:pt x="139" y="324"/>
                        </a:cubicBezTo>
                        <a:cubicBezTo>
                          <a:pt x="139" y="40"/>
                          <a:pt x="139" y="40"/>
                          <a:pt x="139" y="40"/>
                        </a:cubicBezTo>
                        <a:cubicBezTo>
                          <a:pt x="139" y="18"/>
                          <a:pt x="121" y="0"/>
                          <a:pt x="9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  <p:sp>
                <p:nvSpPr>
                  <p:cNvPr id="49" name="Figura a mano libera 14"/>
                  <p:cNvSpPr>
                    <a:spLocks noEditPoints="1"/>
                  </p:cNvSpPr>
                  <p:nvPr/>
                </p:nvSpPr>
                <p:spPr bwMode="auto">
                  <a:xfrm>
                    <a:off x="3518959" y="3368967"/>
                    <a:ext cx="61295" cy="85176"/>
                  </a:xfrm>
                  <a:custGeom>
                    <a:avLst/>
                    <a:gdLst>
                      <a:gd name="T0" fmla="*/ 222 w 262"/>
                      <a:gd name="T1" fmla="*/ 0 h 364"/>
                      <a:gd name="T2" fmla="*/ 40 w 262"/>
                      <a:gd name="T3" fmla="*/ 0 h 364"/>
                      <a:gd name="T4" fmla="*/ 0 w 262"/>
                      <a:gd name="T5" fmla="*/ 40 h 364"/>
                      <a:gd name="T6" fmla="*/ 0 w 262"/>
                      <a:gd name="T7" fmla="*/ 324 h 364"/>
                      <a:gd name="T8" fmla="*/ 40 w 262"/>
                      <a:gd name="T9" fmla="*/ 364 h 364"/>
                      <a:gd name="T10" fmla="*/ 222 w 262"/>
                      <a:gd name="T11" fmla="*/ 364 h 364"/>
                      <a:gd name="T12" fmla="*/ 262 w 262"/>
                      <a:gd name="T13" fmla="*/ 324 h 364"/>
                      <a:gd name="T14" fmla="*/ 262 w 262"/>
                      <a:gd name="T15" fmla="*/ 40 h 364"/>
                      <a:gd name="T16" fmla="*/ 222 w 262"/>
                      <a:gd name="T17" fmla="*/ 0 h 364"/>
                      <a:gd name="T18" fmla="*/ 183 w 262"/>
                      <a:gd name="T19" fmla="*/ 285 h 364"/>
                      <a:gd name="T20" fmla="*/ 80 w 262"/>
                      <a:gd name="T21" fmla="*/ 285 h 364"/>
                      <a:gd name="T22" fmla="*/ 80 w 262"/>
                      <a:gd name="T23" fmla="*/ 79 h 364"/>
                      <a:gd name="T24" fmla="*/ 183 w 262"/>
                      <a:gd name="T25" fmla="*/ 79 h 364"/>
                      <a:gd name="T26" fmla="*/ 183 w 262"/>
                      <a:gd name="T27" fmla="*/ 285 h 3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62" h="364">
                        <a:moveTo>
                          <a:pt x="222" y="0"/>
                        </a:move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8" y="0"/>
                          <a:pt x="0" y="18"/>
                          <a:pt x="0" y="40"/>
                        </a:cubicBezTo>
                        <a:cubicBezTo>
                          <a:pt x="0" y="324"/>
                          <a:pt x="0" y="324"/>
                          <a:pt x="0" y="324"/>
                        </a:cubicBezTo>
                        <a:cubicBezTo>
                          <a:pt x="0" y="346"/>
                          <a:pt x="18" y="364"/>
                          <a:pt x="40" y="364"/>
                        </a:cubicBezTo>
                        <a:cubicBezTo>
                          <a:pt x="222" y="364"/>
                          <a:pt x="222" y="364"/>
                          <a:pt x="222" y="364"/>
                        </a:cubicBezTo>
                        <a:cubicBezTo>
                          <a:pt x="244" y="364"/>
                          <a:pt x="262" y="346"/>
                          <a:pt x="262" y="324"/>
                        </a:cubicBezTo>
                        <a:cubicBezTo>
                          <a:pt x="262" y="40"/>
                          <a:pt x="262" y="40"/>
                          <a:pt x="262" y="40"/>
                        </a:cubicBezTo>
                        <a:cubicBezTo>
                          <a:pt x="262" y="18"/>
                          <a:pt x="244" y="0"/>
                          <a:pt x="222" y="0"/>
                        </a:cubicBezTo>
                        <a:close/>
                        <a:moveTo>
                          <a:pt x="183" y="285"/>
                        </a:moveTo>
                        <a:cubicBezTo>
                          <a:pt x="80" y="285"/>
                          <a:pt x="80" y="285"/>
                          <a:pt x="80" y="285"/>
                        </a:cubicBezTo>
                        <a:cubicBezTo>
                          <a:pt x="80" y="79"/>
                          <a:pt x="80" y="79"/>
                          <a:pt x="80" y="79"/>
                        </a:cubicBezTo>
                        <a:cubicBezTo>
                          <a:pt x="183" y="79"/>
                          <a:pt x="183" y="79"/>
                          <a:pt x="183" y="79"/>
                        </a:cubicBezTo>
                        <a:lnTo>
                          <a:pt x="183" y="28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</p:grpSp>
          </p:grpSp>
        </p:grpSp>
        <p:grpSp>
          <p:nvGrpSpPr>
            <p:cNvPr id="145" name="Gruppo 144"/>
            <p:cNvGrpSpPr/>
            <p:nvPr/>
          </p:nvGrpSpPr>
          <p:grpSpPr>
            <a:xfrm>
              <a:off x="4600620" y="909911"/>
              <a:ext cx="3312642" cy="2536783"/>
              <a:chOff x="8000382" y="909911"/>
              <a:chExt cx="3312642" cy="2536783"/>
            </a:xfrm>
          </p:grpSpPr>
          <p:sp>
            <p:nvSpPr>
              <p:cNvPr id="80" name="Rettangolo 79"/>
              <p:cNvSpPr/>
              <p:nvPr/>
            </p:nvSpPr>
            <p:spPr>
              <a:xfrm>
                <a:off x="8000382" y="1313186"/>
                <a:ext cx="3312642" cy="2133508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pSp>
            <p:nvGrpSpPr>
              <p:cNvPr id="131" name="Gruppo 130"/>
              <p:cNvGrpSpPr/>
              <p:nvPr/>
            </p:nvGrpSpPr>
            <p:grpSpPr>
              <a:xfrm>
                <a:off x="9332459" y="909911"/>
                <a:ext cx="648489" cy="648489"/>
                <a:chOff x="9332459" y="909911"/>
                <a:chExt cx="648489" cy="648489"/>
              </a:xfrm>
            </p:grpSpPr>
            <p:sp>
              <p:nvSpPr>
                <p:cNvPr id="52" name="Ovale 51"/>
                <p:cNvSpPr/>
                <p:nvPr/>
              </p:nvSpPr>
              <p:spPr>
                <a:xfrm>
                  <a:off x="9332459" y="909911"/>
                  <a:ext cx="648489" cy="648489"/>
                </a:xfrm>
                <a:prstGeom prst="ellipse">
                  <a:avLst/>
                </a:prstGeom>
                <a:solidFill>
                  <a:srgbClr val="43CDD9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it-IT" dirty="0"/>
                </a:p>
              </p:txBody>
            </p:sp>
            <p:grpSp>
              <p:nvGrpSpPr>
                <p:cNvPr id="53" name="Gruppo 52"/>
                <p:cNvGrpSpPr/>
                <p:nvPr/>
              </p:nvGrpSpPr>
              <p:grpSpPr>
                <a:xfrm>
                  <a:off x="9530746" y="1108198"/>
                  <a:ext cx="251914" cy="251915"/>
                  <a:chOff x="8208963" y="3762375"/>
                  <a:chExt cx="306387" cy="306388"/>
                </a:xfrm>
              </p:grpSpPr>
              <p:sp>
                <p:nvSpPr>
                  <p:cNvPr id="54" name="Figura a mano libera 27"/>
                  <p:cNvSpPr>
                    <a:spLocks/>
                  </p:cNvSpPr>
                  <p:nvPr/>
                </p:nvSpPr>
                <p:spPr bwMode="auto">
                  <a:xfrm>
                    <a:off x="8424863" y="3943350"/>
                    <a:ext cx="53975" cy="53975"/>
                  </a:xfrm>
                  <a:custGeom>
                    <a:avLst/>
                    <a:gdLst>
                      <a:gd name="T0" fmla="*/ 300 w 360"/>
                      <a:gd name="T1" fmla="*/ 240 h 360"/>
                      <a:gd name="T2" fmla="*/ 120 w 360"/>
                      <a:gd name="T3" fmla="*/ 240 h 360"/>
                      <a:gd name="T4" fmla="*/ 120 w 360"/>
                      <a:gd name="T5" fmla="*/ 60 h 360"/>
                      <a:gd name="T6" fmla="*/ 60 w 360"/>
                      <a:gd name="T7" fmla="*/ 0 h 360"/>
                      <a:gd name="T8" fmla="*/ 0 w 360"/>
                      <a:gd name="T9" fmla="*/ 60 h 360"/>
                      <a:gd name="T10" fmla="*/ 0 w 360"/>
                      <a:gd name="T11" fmla="*/ 300 h 360"/>
                      <a:gd name="T12" fmla="*/ 60 w 360"/>
                      <a:gd name="T13" fmla="*/ 360 h 360"/>
                      <a:gd name="T14" fmla="*/ 300 w 360"/>
                      <a:gd name="T15" fmla="*/ 360 h 360"/>
                      <a:gd name="T16" fmla="*/ 360 w 360"/>
                      <a:gd name="T17" fmla="*/ 300 h 360"/>
                      <a:gd name="T18" fmla="*/ 300 w 360"/>
                      <a:gd name="T19" fmla="*/ 24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60" h="360">
                        <a:moveTo>
                          <a:pt x="300" y="240"/>
                        </a:moveTo>
                        <a:cubicBezTo>
                          <a:pt x="120" y="240"/>
                          <a:pt x="120" y="240"/>
                          <a:pt x="120" y="240"/>
                        </a:cubicBezTo>
                        <a:cubicBezTo>
                          <a:pt x="120" y="60"/>
                          <a:pt x="120" y="60"/>
                          <a:pt x="120" y="60"/>
                        </a:cubicBezTo>
                        <a:cubicBezTo>
                          <a:pt x="120" y="27"/>
                          <a:pt x="93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300"/>
                          <a:pt x="0" y="300"/>
                          <a:pt x="0" y="300"/>
                        </a:cubicBezTo>
                        <a:cubicBezTo>
                          <a:pt x="0" y="333"/>
                          <a:pt x="27" y="360"/>
                          <a:pt x="60" y="360"/>
                        </a:cubicBezTo>
                        <a:cubicBezTo>
                          <a:pt x="300" y="360"/>
                          <a:pt x="300" y="360"/>
                          <a:pt x="300" y="360"/>
                        </a:cubicBezTo>
                        <a:cubicBezTo>
                          <a:pt x="333" y="360"/>
                          <a:pt x="360" y="333"/>
                          <a:pt x="360" y="300"/>
                        </a:cubicBezTo>
                        <a:cubicBezTo>
                          <a:pt x="360" y="267"/>
                          <a:pt x="333" y="240"/>
                          <a:pt x="300" y="2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  <p:sp>
                <p:nvSpPr>
                  <p:cNvPr id="55" name="Figura a mano libera 28"/>
                  <p:cNvSpPr>
                    <a:spLocks/>
                  </p:cNvSpPr>
                  <p:nvPr/>
                </p:nvSpPr>
                <p:spPr bwMode="auto">
                  <a:xfrm>
                    <a:off x="8245475" y="3925888"/>
                    <a:ext cx="53975" cy="17463"/>
                  </a:xfrm>
                  <a:custGeom>
                    <a:avLst/>
                    <a:gdLst>
                      <a:gd name="T0" fmla="*/ 300 w 360"/>
                      <a:gd name="T1" fmla="*/ 0 h 120"/>
                      <a:gd name="T2" fmla="*/ 60 w 360"/>
                      <a:gd name="T3" fmla="*/ 0 h 120"/>
                      <a:gd name="T4" fmla="*/ 0 w 360"/>
                      <a:gd name="T5" fmla="*/ 60 h 120"/>
                      <a:gd name="T6" fmla="*/ 60 w 360"/>
                      <a:gd name="T7" fmla="*/ 120 h 120"/>
                      <a:gd name="T8" fmla="*/ 300 w 360"/>
                      <a:gd name="T9" fmla="*/ 120 h 120"/>
                      <a:gd name="T10" fmla="*/ 360 w 360"/>
                      <a:gd name="T11" fmla="*/ 60 h 120"/>
                      <a:gd name="T12" fmla="*/ 300 w 360"/>
                      <a:gd name="T13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0" h="120">
                        <a:moveTo>
                          <a:pt x="300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93"/>
                          <a:pt x="27" y="120"/>
                          <a:pt x="60" y="120"/>
                        </a:cubicBezTo>
                        <a:cubicBezTo>
                          <a:pt x="300" y="120"/>
                          <a:pt x="300" y="120"/>
                          <a:pt x="300" y="120"/>
                        </a:cubicBezTo>
                        <a:cubicBezTo>
                          <a:pt x="333" y="120"/>
                          <a:pt x="360" y="93"/>
                          <a:pt x="360" y="60"/>
                        </a:cubicBezTo>
                        <a:cubicBezTo>
                          <a:pt x="360" y="27"/>
                          <a:pt x="333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  <p:sp>
                <p:nvSpPr>
                  <p:cNvPr id="56" name="Figura a mano libera 29"/>
                  <p:cNvSpPr>
                    <a:spLocks/>
                  </p:cNvSpPr>
                  <p:nvPr/>
                </p:nvSpPr>
                <p:spPr bwMode="auto">
                  <a:xfrm>
                    <a:off x="8245475" y="3979863"/>
                    <a:ext cx="53975" cy="17463"/>
                  </a:xfrm>
                  <a:custGeom>
                    <a:avLst/>
                    <a:gdLst>
                      <a:gd name="T0" fmla="*/ 300 w 360"/>
                      <a:gd name="T1" fmla="*/ 0 h 120"/>
                      <a:gd name="T2" fmla="*/ 60 w 360"/>
                      <a:gd name="T3" fmla="*/ 0 h 120"/>
                      <a:gd name="T4" fmla="*/ 0 w 360"/>
                      <a:gd name="T5" fmla="*/ 60 h 120"/>
                      <a:gd name="T6" fmla="*/ 60 w 360"/>
                      <a:gd name="T7" fmla="*/ 120 h 120"/>
                      <a:gd name="T8" fmla="*/ 300 w 360"/>
                      <a:gd name="T9" fmla="*/ 120 h 120"/>
                      <a:gd name="T10" fmla="*/ 360 w 360"/>
                      <a:gd name="T11" fmla="*/ 60 h 120"/>
                      <a:gd name="T12" fmla="*/ 300 w 360"/>
                      <a:gd name="T13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0" h="120">
                        <a:moveTo>
                          <a:pt x="300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93"/>
                          <a:pt x="27" y="120"/>
                          <a:pt x="60" y="120"/>
                        </a:cubicBezTo>
                        <a:cubicBezTo>
                          <a:pt x="300" y="120"/>
                          <a:pt x="300" y="120"/>
                          <a:pt x="300" y="120"/>
                        </a:cubicBezTo>
                        <a:cubicBezTo>
                          <a:pt x="333" y="120"/>
                          <a:pt x="360" y="93"/>
                          <a:pt x="360" y="60"/>
                        </a:cubicBezTo>
                        <a:cubicBezTo>
                          <a:pt x="360" y="27"/>
                          <a:pt x="333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  <p:sp>
                <p:nvSpPr>
                  <p:cNvPr id="57" name="Figura a mano libera 30"/>
                  <p:cNvSpPr>
                    <a:spLocks noEditPoints="1"/>
                  </p:cNvSpPr>
                  <p:nvPr/>
                </p:nvSpPr>
                <p:spPr bwMode="auto">
                  <a:xfrm>
                    <a:off x="8208963" y="3762375"/>
                    <a:ext cx="306387" cy="306388"/>
                  </a:xfrm>
                  <a:custGeom>
                    <a:avLst/>
                    <a:gdLst>
                      <a:gd name="T0" fmla="*/ 1808 w 2048"/>
                      <a:gd name="T1" fmla="*/ 240 h 2048"/>
                      <a:gd name="T2" fmla="*/ 1628 w 2048"/>
                      <a:gd name="T3" fmla="*/ 0 h 2048"/>
                      <a:gd name="T4" fmla="*/ 1448 w 2048"/>
                      <a:gd name="T5" fmla="*/ 240 h 2048"/>
                      <a:gd name="T6" fmla="*/ 1208 w 2048"/>
                      <a:gd name="T7" fmla="*/ 180 h 2048"/>
                      <a:gd name="T8" fmla="*/ 848 w 2048"/>
                      <a:gd name="T9" fmla="*/ 180 h 2048"/>
                      <a:gd name="T10" fmla="*/ 600 w 2048"/>
                      <a:gd name="T11" fmla="*/ 240 h 2048"/>
                      <a:gd name="T12" fmla="*/ 420 w 2048"/>
                      <a:gd name="T13" fmla="*/ 0 h 2048"/>
                      <a:gd name="T14" fmla="*/ 240 w 2048"/>
                      <a:gd name="T15" fmla="*/ 240 h 2048"/>
                      <a:gd name="T16" fmla="*/ 0 w 2048"/>
                      <a:gd name="T17" fmla="*/ 420 h 2048"/>
                      <a:gd name="T18" fmla="*/ 180 w 2048"/>
                      <a:gd name="T19" fmla="*/ 1928 h 2048"/>
                      <a:gd name="T20" fmla="*/ 1508 w 2048"/>
                      <a:gd name="T21" fmla="*/ 2048 h 2048"/>
                      <a:gd name="T22" fmla="*/ 2048 w 2048"/>
                      <a:gd name="T23" fmla="*/ 420 h 2048"/>
                      <a:gd name="T24" fmla="*/ 1568 w 2048"/>
                      <a:gd name="T25" fmla="*/ 180 h 2048"/>
                      <a:gd name="T26" fmla="*/ 1688 w 2048"/>
                      <a:gd name="T27" fmla="*/ 180 h 2048"/>
                      <a:gd name="T28" fmla="*/ 1628 w 2048"/>
                      <a:gd name="T29" fmla="*/ 480 h 2048"/>
                      <a:gd name="T30" fmla="*/ 1568 w 2048"/>
                      <a:gd name="T31" fmla="*/ 180 h 2048"/>
                      <a:gd name="T32" fmla="*/ 968 w 2048"/>
                      <a:gd name="T33" fmla="*/ 300 h 2048"/>
                      <a:gd name="T34" fmla="*/ 968 w 2048"/>
                      <a:gd name="T35" fmla="*/ 180 h 2048"/>
                      <a:gd name="T36" fmla="*/ 1088 w 2048"/>
                      <a:gd name="T37" fmla="*/ 180 h 2048"/>
                      <a:gd name="T38" fmla="*/ 1028 w 2048"/>
                      <a:gd name="T39" fmla="*/ 480 h 2048"/>
                      <a:gd name="T40" fmla="*/ 968 w 2048"/>
                      <a:gd name="T41" fmla="*/ 300 h 2048"/>
                      <a:gd name="T42" fmla="*/ 420 w 2048"/>
                      <a:gd name="T43" fmla="*/ 120 h 2048"/>
                      <a:gd name="T44" fmla="*/ 480 w 2048"/>
                      <a:gd name="T45" fmla="*/ 420 h 2048"/>
                      <a:gd name="T46" fmla="*/ 360 w 2048"/>
                      <a:gd name="T47" fmla="*/ 420 h 2048"/>
                      <a:gd name="T48" fmla="*/ 1508 w 2048"/>
                      <a:gd name="T49" fmla="*/ 1928 h 2048"/>
                      <a:gd name="T50" fmla="*/ 1508 w 2048"/>
                      <a:gd name="T51" fmla="*/ 1088 h 2048"/>
                      <a:gd name="T52" fmla="*/ 1508 w 2048"/>
                      <a:gd name="T53" fmla="*/ 1928 h 2048"/>
                      <a:gd name="T54" fmla="*/ 1508 w 2048"/>
                      <a:gd name="T55" fmla="*/ 968 h 2048"/>
                      <a:gd name="T56" fmla="*/ 1148 w 2048"/>
                      <a:gd name="T57" fmla="*/ 1088 h 2048"/>
                      <a:gd name="T58" fmla="*/ 848 w 2048"/>
                      <a:gd name="T59" fmla="*/ 1148 h 2048"/>
                      <a:gd name="T60" fmla="*/ 1059 w 2048"/>
                      <a:gd name="T61" fmla="*/ 1208 h 2048"/>
                      <a:gd name="T62" fmla="*/ 908 w 2048"/>
                      <a:gd name="T63" fmla="*/ 1448 h 2048"/>
                      <a:gd name="T64" fmla="*/ 908 w 2048"/>
                      <a:gd name="T65" fmla="*/ 1568 h 2048"/>
                      <a:gd name="T66" fmla="*/ 1059 w 2048"/>
                      <a:gd name="T67" fmla="*/ 1808 h 2048"/>
                      <a:gd name="T68" fmla="*/ 120 w 2048"/>
                      <a:gd name="T69" fmla="*/ 1748 h 2048"/>
                      <a:gd name="T70" fmla="*/ 1928 w 2048"/>
                      <a:gd name="T71" fmla="*/ 848 h 2048"/>
                      <a:gd name="T72" fmla="*/ 1928 w 2048"/>
                      <a:gd name="T73" fmla="*/ 728 h 2048"/>
                      <a:gd name="T74" fmla="*/ 120 w 2048"/>
                      <a:gd name="T75" fmla="*/ 420 h 2048"/>
                      <a:gd name="T76" fmla="*/ 240 w 2048"/>
                      <a:gd name="T77" fmla="*/ 360 h 2048"/>
                      <a:gd name="T78" fmla="*/ 420 w 2048"/>
                      <a:gd name="T79" fmla="*/ 600 h 2048"/>
                      <a:gd name="T80" fmla="*/ 600 w 2048"/>
                      <a:gd name="T81" fmla="*/ 360 h 2048"/>
                      <a:gd name="T82" fmla="*/ 848 w 2048"/>
                      <a:gd name="T83" fmla="*/ 420 h 2048"/>
                      <a:gd name="T84" fmla="*/ 1208 w 2048"/>
                      <a:gd name="T85" fmla="*/ 420 h 2048"/>
                      <a:gd name="T86" fmla="*/ 1448 w 2048"/>
                      <a:gd name="T87" fmla="*/ 360 h 2048"/>
                      <a:gd name="T88" fmla="*/ 1628 w 2048"/>
                      <a:gd name="T89" fmla="*/ 600 h 2048"/>
                      <a:gd name="T90" fmla="*/ 1808 w 2048"/>
                      <a:gd name="T91" fmla="*/ 360 h 2048"/>
                      <a:gd name="T92" fmla="*/ 1928 w 2048"/>
                      <a:gd name="T93" fmla="*/ 420 h 20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2048" h="2048">
                        <a:moveTo>
                          <a:pt x="1868" y="240"/>
                        </a:moveTo>
                        <a:cubicBezTo>
                          <a:pt x="1808" y="240"/>
                          <a:pt x="1808" y="240"/>
                          <a:pt x="1808" y="240"/>
                        </a:cubicBezTo>
                        <a:cubicBezTo>
                          <a:pt x="1808" y="180"/>
                          <a:pt x="1808" y="180"/>
                          <a:pt x="1808" y="180"/>
                        </a:cubicBezTo>
                        <a:cubicBezTo>
                          <a:pt x="1808" y="81"/>
                          <a:pt x="1727" y="0"/>
                          <a:pt x="1628" y="0"/>
                        </a:cubicBezTo>
                        <a:cubicBezTo>
                          <a:pt x="1529" y="0"/>
                          <a:pt x="1448" y="81"/>
                          <a:pt x="1448" y="180"/>
                        </a:cubicBezTo>
                        <a:cubicBezTo>
                          <a:pt x="1448" y="240"/>
                          <a:pt x="1448" y="240"/>
                          <a:pt x="1448" y="240"/>
                        </a:cubicBezTo>
                        <a:cubicBezTo>
                          <a:pt x="1208" y="240"/>
                          <a:pt x="1208" y="240"/>
                          <a:pt x="1208" y="240"/>
                        </a:cubicBezTo>
                        <a:cubicBezTo>
                          <a:pt x="1208" y="180"/>
                          <a:pt x="1208" y="180"/>
                          <a:pt x="1208" y="180"/>
                        </a:cubicBezTo>
                        <a:cubicBezTo>
                          <a:pt x="1208" y="81"/>
                          <a:pt x="1127" y="0"/>
                          <a:pt x="1028" y="0"/>
                        </a:cubicBezTo>
                        <a:cubicBezTo>
                          <a:pt x="929" y="0"/>
                          <a:pt x="848" y="81"/>
                          <a:pt x="848" y="180"/>
                        </a:cubicBezTo>
                        <a:cubicBezTo>
                          <a:pt x="848" y="240"/>
                          <a:pt x="848" y="240"/>
                          <a:pt x="848" y="240"/>
                        </a:cubicBezTo>
                        <a:cubicBezTo>
                          <a:pt x="600" y="240"/>
                          <a:pt x="600" y="240"/>
                          <a:pt x="600" y="240"/>
                        </a:cubicBezTo>
                        <a:cubicBezTo>
                          <a:pt x="600" y="180"/>
                          <a:pt x="600" y="180"/>
                          <a:pt x="600" y="180"/>
                        </a:cubicBezTo>
                        <a:cubicBezTo>
                          <a:pt x="600" y="81"/>
                          <a:pt x="519" y="0"/>
                          <a:pt x="420" y="0"/>
                        </a:cubicBezTo>
                        <a:cubicBezTo>
                          <a:pt x="321" y="0"/>
                          <a:pt x="240" y="81"/>
                          <a:pt x="240" y="180"/>
                        </a:cubicBezTo>
                        <a:cubicBezTo>
                          <a:pt x="240" y="240"/>
                          <a:pt x="240" y="240"/>
                          <a:pt x="240" y="240"/>
                        </a:cubicBezTo>
                        <a:cubicBezTo>
                          <a:pt x="180" y="240"/>
                          <a:pt x="180" y="240"/>
                          <a:pt x="180" y="240"/>
                        </a:cubicBezTo>
                        <a:cubicBezTo>
                          <a:pt x="81" y="240"/>
                          <a:pt x="0" y="321"/>
                          <a:pt x="0" y="420"/>
                        </a:cubicBezTo>
                        <a:cubicBezTo>
                          <a:pt x="0" y="1748"/>
                          <a:pt x="0" y="1748"/>
                          <a:pt x="0" y="1748"/>
                        </a:cubicBezTo>
                        <a:cubicBezTo>
                          <a:pt x="0" y="1847"/>
                          <a:pt x="81" y="1928"/>
                          <a:pt x="180" y="1928"/>
                        </a:cubicBezTo>
                        <a:cubicBezTo>
                          <a:pt x="1169" y="1928"/>
                          <a:pt x="1169" y="1928"/>
                          <a:pt x="1169" y="1928"/>
                        </a:cubicBezTo>
                        <a:cubicBezTo>
                          <a:pt x="1262" y="2003"/>
                          <a:pt x="1380" y="2048"/>
                          <a:pt x="1508" y="2048"/>
                        </a:cubicBezTo>
                        <a:cubicBezTo>
                          <a:pt x="1806" y="2048"/>
                          <a:pt x="2048" y="1806"/>
                          <a:pt x="2048" y="1508"/>
                        </a:cubicBezTo>
                        <a:cubicBezTo>
                          <a:pt x="2048" y="420"/>
                          <a:pt x="2048" y="420"/>
                          <a:pt x="2048" y="420"/>
                        </a:cubicBezTo>
                        <a:cubicBezTo>
                          <a:pt x="2048" y="321"/>
                          <a:pt x="1967" y="240"/>
                          <a:pt x="1868" y="240"/>
                        </a:cubicBezTo>
                        <a:close/>
                        <a:moveTo>
                          <a:pt x="1568" y="180"/>
                        </a:moveTo>
                        <a:cubicBezTo>
                          <a:pt x="1568" y="147"/>
                          <a:pt x="1595" y="120"/>
                          <a:pt x="1628" y="120"/>
                        </a:cubicBezTo>
                        <a:cubicBezTo>
                          <a:pt x="1661" y="120"/>
                          <a:pt x="1688" y="147"/>
                          <a:pt x="1688" y="180"/>
                        </a:cubicBezTo>
                        <a:cubicBezTo>
                          <a:pt x="1688" y="420"/>
                          <a:pt x="1688" y="420"/>
                          <a:pt x="1688" y="420"/>
                        </a:cubicBezTo>
                        <a:cubicBezTo>
                          <a:pt x="1688" y="453"/>
                          <a:pt x="1661" y="480"/>
                          <a:pt x="1628" y="480"/>
                        </a:cubicBezTo>
                        <a:cubicBezTo>
                          <a:pt x="1595" y="480"/>
                          <a:pt x="1568" y="453"/>
                          <a:pt x="1568" y="420"/>
                        </a:cubicBezTo>
                        <a:lnTo>
                          <a:pt x="1568" y="180"/>
                        </a:lnTo>
                        <a:close/>
                        <a:moveTo>
                          <a:pt x="968" y="300"/>
                        </a:moveTo>
                        <a:cubicBezTo>
                          <a:pt x="968" y="300"/>
                          <a:pt x="968" y="300"/>
                          <a:pt x="968" y="300"/>
                        </a:cubicBezTo>
                        <a:cubicBezTo>
                          <a:pt x="968" y="300"/>
                          <a:pt x="968" y="300"/>
                          <a:pt x="968" y="300"/>
                        </a:cubicBezTo>
                        <a:cubicBezTo>
                          <a:pt x="968" y="180"/>
                          <a:pt x="968" y="180"/>
                          <a:pt x="968" y="180"/>
                        </a:cubicBezTo>
                        <a:cubicBezTo>
                          <a:pt x="968" y="147"/>
                          <a:pt x="995" y="120"/>
                          <a:pt x="1028" y="120"/>
                        </a:cubicBezTo>
                        <a:cubicBezTo>
                          <a:pt x="1061" y="120"/>
                          <a:pt x="1088" y="147"/>
                          <a:pt x="1088" y="180"/>
                        </a:cubicBezTo>
                        <a:cubicBezTo>
                          <a:pt x="1088" y="420"/>
                          <a:pt x="1088" y="420"/>
                          <a:pt x="1088" y="420"/>
                        </a:cubicBezTo>
                        <a:cubicBezTo>
                          <a:pt x="1088" y="453"/>
                          <a:pt x="1061" y="480"/>
                          <a:pt x="1028" y="480"/>
                        </a:cubicBezTo>
                        <a:cubicBezTo>
                          <a:pt x="995" y="480"/>
                          <a:pt x="968" y="453"/>
                          <a:pt x="968" y="420"/>
                        </a:cubicBezTo>
                        <a:lnTo>
                          <a:pt x="968" y="300"/>
                        </a:lnTo>
                        <a:close/>
                        <a:moveTo>
                          <a:pt x="360" y="180"/>
                        </a:moveTo>
                        <a:cubicBezTo>
                          <a:pt x="360" y="147"/>
                          <a:pt x="387" y="120"/>
                          <a:pt x="420" y="120"/>
                        </a:cubicBezTo>
                        <a:cubicBezTo>
                          <a:pt x="453" y="120"/>
                          <a:pt x="480" y="147"/>
                          <a:pt x="480" y="180"/>
                        </a:cubicBezTo>
                        <a:cubicBezTo>
                          <a:pt x="480" y="420"/>
                          <a:pt x="480" y="420"/>
                          <a:pt x="480" y="420"/>
                        </a:cubicBezTo>
                        <a:cubicBezTo>
                          <a:pt x="480" y="453"/>
                          <a:pt x="453" y="480"/>
                          <a:pt x="420" y="480"/>
                        </a:cubicBezTo>
                        <a:cubicBezTo>
                          <a:pt x="387" y="480"/>
                          <a:pt x="360" y="453"/>
                          <a:pt x="360" y="420"/>
                        </a:cubicBezTo>
                        <a:lnTo>
                          <a:pt x="360" y="180"/>
                        </a:lnTo>
                        <a:close/>
                        <a:moveTo>
                          <a:pt x="1508" y="1928"/>
                        </a:moveTo>
                        <a:cubicBezTo>
                          <a:pt x="1276" y="1928"/>
                          <a:pt x="1088" y="1740"/>
                          <a:pt x="1088" y="1508"/>
                        </a:cubicBezTo>
                        <a:cubicBezTo>
                          <a:pt x="1088" y="1276"/>
                          <a:pt x="1276" y="1088"/>
                          <a:pt x="1508" y="1088"/>
                        </a:cubicBezTo>
                        <a:cubicBezTo>
                          <a:pt x="1740" y="1088"/>
                          <a:pt x="1928" y="1276"/>
                          <a:pt x="1928" y="1508"/>
                        </a:cubicBezTo>
                        <a:cubicBezTo>
                          <a:pt x="1928" y="1740"/>
                          <a:pt x="1740" y="1928"/>
                          <a:pt x="1508" y="1928"/>
                        </a:cubicBezTo>
                        <a:close/>
                        <a:moveTo>
                          <a:pt x="1928" y="1169"/>
                        </a:moveTo>
                        <a:cubicBezTo>
                          <a:pt x="1829" y="1046"/>
                          <a:pt x="1677" y="968"/>
                          <a:pt x="1508" y="968"/>
                        </a:cubicBezTo>
                        <a:cubicBezTo>
                          <a:pt x="1378" y="968"/>
                          <a:pt x="1259" y="1014"/>
                          <a:pt x="1166" y="1091"/>
                        </a:cubicBezTo>
                        <a:cubicBezTo>
                          <a:pt x="1160" y="1089"/>
                          <a:pt x="1154" y="1088"/>
                          <a:pt x="1148" y="1088"/>
                        </a:cubicBezTo>
                        <a:cubicBezTo>
                          <a:pt x="908" y="1088"/>
                          <a:pt x="908" y="1088"/>
                          <a:pt x="908" y="1088"/>
                        </a:cubicBezTo>
                        <a:cubicBezTo>
                          <a:pt x="875" y="1088"/>
                          <a:pt x="848" y="1115"/>
                          <a:pt x="848" y="1148"/>
                        </a:cubicBezTo>
                        <a:cubicBezTo>
                          <a:pt x="848" y="1181"/>
                          <a:pt x="875" y="1208"/>
                          <a:pt x="908" y="1208"/>
                        </a:cubicBezTo>
                        <a:cubicBezTo>
                          <a:pt x="1059" y="1208"/>
                          <a:pt x="1059" y="1208"/>
                          <a:pt x="1059" y="1208"/>
                        </a:cubicBezTo>
                        <a:cubicBezTo>
                          <a:pt x="1012" y="1278"/>
                          <a:pt x="981" y="1360"/>
                          <a:pt x="971" y="1448"/>
                        </a:cubicBezTo>
                        <a:cubicBezTo>
                          <a:pt x="908" y="1448"/>
                          <a:pt x="908" y="1448"/>
                          <a:pt x="908" y="1448"/>
                        </a:cubicBezTo>
                        <a:cubicBezTo>
                          <a:pt x="875" y="1448"/>
                          <a:pt x="848" y="1475"/>
                          <a:pt x="848" y="1508"/>
                        </a:cubicBezTo>
                        <a:cubicBezTo>
                          <a:pt x="848" y="1541"/>
                          <a:pt x="875" y="1568"/>
                          <a:pt x="908" y="1568"/>
                        </a:cubicBezTo>
                        <a:cubicBezTo>
                          <a:pt x="971" y="1568"/>
                          <a:pt x="971" y="1568"/>
                          <a:pt x="971" y="1568"/>
                        </a:cubicBezTo>
                        <a:cubicBezTo>
                          <a:pt x="981" y="1656"/>
                          <a:pt x="1012" y="1738"/>
                          <a:pt x="1059" y="1808"/>
                        </a:cubicBezTo>
                        <a:cubicBezTo>
                          <a:pt x="180" y="1808"/>
                          <a:pt x="180" y="1808"/>
                          <a:pt x="180" y="1808"/>
                        </a:cubicBezTo>
                        <a:cubicBezTo>
                          <a:pt x="147" y="1808"/>
                          <a:pt x="120" y="1781"/>
                          <a:pt x="120" y="1748"/>
                        </a:cubicBezTo>
                        <a:cubicBezTo>
                          <a:pt x="120" y="848"/>
                          <a:pt x="120" y="848"/>
                          <a:pt x="120" y="848"/>
                        </a:cubicBezTo>
                        <a:cubicBezTo>
                          <a:pt x="1928" y="848"/>
                          <a:pt x="1928" y="848"/>
                          <a:pt x="1928" y="848"/>
                        </a:cubicBezTo>
                        <a:lnTo>
                          <a:pt x="1928" y="1169"/>
                        </a:lnTo>
                        <a:close/>
                        <a:moveTo>
                          <a:pt x="1928" y="728"/>
                        </a:moveTo>
                        <a:cubicBezTo>
                          <a:pt x="120" y="728"/>
                          <a:pt x="120" y="728"/>
                          <a:pt x="120" y="728"/>
                        </a:cubicBezTo>
                        <a:cubicBezTo>
                          <a:pt x="120" y="420"/>
                          <a:pt x="120" y="420"/>
                          <a:pt x="120" y="420"/>
                        </a:cubicBezTo>
                        <a:cubicBezTo>
                          <a:pt x="120" y="387"/>
                          <a:pt x="147" y="360"/>
                          <a:pt x="180" y="360"/>
                        </a:cubicBezTo>
                        <a:cubicBezTo>
                          <a:pt x="240" y="360"/>
                          <a:pt x="240" y="360"/>
                          <a:pt x="240" y="360"/>
                        </a:cubicBezTo>
                        <a:cubicBezTo>
                          <a:pt x="240" y="420"/>
                          <a:pt x="240" y="420"/>
                          <a:pt x="240" y="420"/>
                        </a:cubicBezTo>
                        <a:cubicBezTo>
                          <a:pt x="240" y="519"/>
                          <a:pt x="321" y="600"/>
                          <a:pt x="420" y="600"/>
                        </a:cubicBezTo>
                        <a:cubicBezTo>
                          <a:pt x="519" y="600"/>
                          <a:pt x="600" y="519"/>
                          <a:pt x="600" y="420"/>
                        </a:cubicBezTo>
                        <a:cubicBezTo>
                          <a:pt x="600" y="360"/>
                          <a:pt x="600" y="360"/>
                          <a:pt x="600" y="360"/>
                        </a:cubicBezTo>
                        <a:cubicBezTo>
                          <a:pt x="848" y="360"/>
                          <a:pt x="848" y="360"/>
                          <a:pt x="848" y="360"/>
                        </a:cubicBezTo>
                        <a:cubicBezTo>
                          <a:pt x="848" y="420"/>
                          <a:pt x="848" y="420"/>
                          <a:pt x="848" y="420"/>
                        </a:cubicBezTo>
                        <a:cubicBezTo>
                          <a:pt x="848" y="519"/>
                          <a:pt x="929" y="600"/>
                          <a:pt x="1028" y="600"/>
                        </a:cubicBezTo>
                        <a:cubicBezTo>
                          <a:pt x="1127" y="600"/>
                          <a:pt x="1208" y="519"/>
                          <a:pt x="1208" y="420"/>
                        </a:cubicBezTo>
                        <a:cubicBezTo>
                          <a:pt x="1208" y="360"/>
                          <a:pt x="1208" y="360"/>
                          <a:pt x="1208" y="360"/>
                        </a:cubicBezTo>
                        <a:cubicBezTo>
                          <a:pt x="1448" y="360"/>
                          <a:pt x="1448" y="360"/>
                          <a:pt x="1448" y="360"/>
                        </a:cubicBezTo>
                        <a:cubicBezTo>
                          <a:pt x="1448" y="420"/>
                          <a:pt x="1448" y="420"/>
                          <a:pt x="1448" y="420"/>
                        </a:cubicBezTo>
                        <a:cubicBezTo>
                          <a:pt x="1448" y="519"/>
                          <a:pt x="1529" y="600"/>
                          <a:pt x="1628" y="600"/>
                        </a:cubicBezTo>
                        <a:cubicBezTo>
                          <a:pt x="1727" y="600"/>
                          <a:pt x="1808" y="519"/>
                          <a:pt x="1808" y="420"/>
                        </a:cubicBezTo>
                        <a:cubicBezTo>
                          <a:pt x="1808" y="360"/>
                          <a:pt x="1808" y="360"/>
                          <a:pt x="1808" y="360"/>
                        </a:cubicBezTo>
                        <a:cubicBezTo>
                          <a:pt x="1868" y="360"/>
                          <a:pt x="1868" y="360"/>
                          <a:pt x="1868" y="360"/>
                        </a:cubicBezTo>
                        <a:cubicBezTo>
                          <a:pt x="1901" y="360"/>
                          <a:pt x="1928" y="387"/>
                          <a:pt x="1928" y="420"/>
                        </a:cubicBezTo>
                        <a:lnTo>
                          <a:pt x="1928" y="7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</p:grpSp>
          </p:grpSp>
          <p:cxnSp>
            <p:nvCxnSpPr>
              <p:cNvPr id="100" name="Connettore diritto 99"/>
              <p:cNvCxnSpPr/>
              <p:nvPr/>
            </p:nvCxnSpPr>
            <p:spPr>
              <a:xfrm>
                <a:off x="9656703" y="1717591"/>
                <a:ext cx="0" cy="13142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uppo 127"/>
              <p:cNvGrpSpPr/>
              <p:nvPr/>
            </p:nvGrpSpPr>
            <p:grpSpPr>
              <a:xfrm>
                <a:off x="8638496" y="1574753"/>
                <a:ext cx="421365" cy="1390827"/>
                <a:chOff x="8638497" y="1574753"/>
                <a:chExt cx="421365" cy="1390827"/>
              </a:xfrm>
            </p:grpSpPr>
            <p:sp>
              <p:nvSpPr>
                <p:cNvPr id="99" name="Casella di testo 98"/>
                <p:cNvSpPr txBox="1"/>
                <p:nvPr/>
              </p:nvSpPr>
              <p:spPr>
                <a:xfrm>
                  <a:off x="8654302" y="1574753"/>
                  <a:ext cx="4055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rtl="0"/>
                  <a:r>
                    <a:rPr lang="it-IT" sz="1400" b="1" dirty="0">
                      <a:solidFill>
                        <a:schemeClr val="bg1"/>
                      </a:solidFill>
                    </a:rPr>
                    <a:t>Anno</a:t>
                  </a:r>
                </a:p>
              </p:txBody>
            </p:sp>
            <p:grpSp>
              <p:nvGrpSpPr>
                <p:cNvPr id="125" name="Gruppo 124"/>
                <p:cNvGrpSpPr/>
                <p:nvPr/>
              </p:nvGrpSpPr>
              <p:grpSpPr>
                <a:xfrm>
                  <a:off x="8638497" y="1925545"/>
                  <a:ext cx="314189" cy="1040035"/>
                  <a:chOff x="8431947" y="1925545"/>
                  <a:chExt cx="314189" cy="1040035"/>
                </a:xfrm>
              </p:grpSpPr>
              <p:sp>
                <p:nvSpPr>
                  <p:cNvPr id="103" name="Casella di testo 102"/>
                  <p:cNvSpPr txBox="1"/>
                  <p:nvPr/>
                </p:nvSpPr>
                <p:spPr>
                  <a:xfrm>
                    <a:off x="8435377" y="1925545"/>
                    <a:ext cx="29014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it-IT" sz="1200" dirty="0">
                        <a:solidFill>
                          <a:schemeClr val="bg1"/>
                        </a:solidFill>
                      </a:rPr>
                      <a:t>2018</a:t>
                    </a:r>
                  </a:p>
                </p:txBody>
              </p:sp>
              <p:sp>
                <p:nvSpPr>
                  <p:cNvPr id="105" name="Casella di testo 104"/>
                  <p:cNvSpPr txBox="1"/>
                  <p:nvPr/>
                </p:nvSpPr>
                <p:spPr>
                  <a:xfrm>
                    <a:off x="8435890" y="2208427"/>
                    <a:ext cx="29014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it-IT" sz="1200" dirty="0">
                        <a:solidFill>
                          <a:schemeClr val="bg1"/>
                        </a:solidFill>
                      </a:rPr>
                      <a:t>2019</a:t>
                    </a:r>
                  </a:p>
                </p:txBody>
              </p:sp>
              <p:sp>
                <p:nvSpPr>
                  <p:cNvPr id="106" name="Casella di testo 105"/>
                  <p:cNvSpPr txBox="1"/>
                  <p:nvPr/>
                </p:nvSpPr>
                <p:spPr>
                  <a:xfrm>
                    <a:off x="8431947" y="2491310"/>
                    <a:ext cx="31418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it-IT" sz="1200" dirty="0">
                        <a:solidFill>
                          <a:schemeClr val="bg1"/>
                        </a:solidFill>
                      </a:rPr>
                      <a:t>2020</a:t>
                    </a:r>
                  </a:p>
                </p:txBody>
              </p:sp>
              <p:sp>
                <p:nvSpPr>
                  <p:cNvPr id="120" name="Casella di testo 119"/>
                  <p:cNvSpPr txBox="1"/>
                  <p:nvPr/>
                </p:nvSpPr>
                <p:spPr>
                  <a:xfrm>
                    <a:off x="8431947" y="2780914"/>
                    <a:ext cx="29014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it-IT" sz="1200" dirty="0">
                        <a:solidFill>
                          <a:schemeClr val="bg1"/>
                        </a:solidFill>
                      </a:rPr>
                      <a:t>2021</a:t>
                    </a:r>
                  </a:p>
                </p:txBody>
              </p:sp>
            </p:grpSp>
          </p:grpSp>
          <p:grpSp>
            <p:nvGrpSpPr>
              <p:cNvPr id="129" name="Gruppo 128"/>
              <p:cNvGrpSpPr/>
              <p:nvPr/>
            </p:nvGrpSpPr>
            <p:grpSpPr>
              <a:xfrm>
                <a:off x="10169585" y="1574753"/>
                <a:ext cx="607827" cy="1367721"/>
                <a:chOff x="10169586" y="1574753"/>
                <a:chExt cx="607827" cy="1367721"/>
              </a:xfrm>
            </p:grpSpPr>
            <p:sp>
              <p:nvSpPr>
                <p:cNvPr id="95" name="Casella di testo 94"/>
                <p:cNvSpPr txBox="1"/>
                <p:nvPr/>
              </p:nvSpPr>
              <p:spPr>
                <a:xfrm>
                  <a:off x="10234668" y="1574753"/>
                  <a:ext cx="41165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rtl="0"/>
                  <a:r>
                    <a:rPr lang="it-IT" sz="1400" b="1" dirty="0">
                      <a:solidFill>
                        <a:schemeClr val="bg1"/>
                      </a:solidFill>
                    </a:rPr>
                    <a:t>Valori</a:t>
                  </a:r>
                </a:p>
              </p:txBody>
            </p:sp>
            <p:grpSp>
              <p:nvGrpSpPr>
                <p:cNvPr id="126" name="Gruppo 125"/>
                <p:cNvGrpSpPr/>
                <p:nvPr/>
              </p:nvGrpSpPr>
              <p:grpSpPr>
                <a:xfrm>
                  <a:off x="10169586" y="1925545"/>
                  <a:ext cx="607827" cy="1016929"/>
                  <a:chOff x="10127467" y="1925545"/>
                  <a:chExt cx="607827" cy="1016929"/>
                </a:xfrm>
              </p:grpSpPr>
              <p:sp>
                <p:nvSpPr>
                  <p:cNvPr id="107" name="Casella di testo 106"/>
                  <p:cNvSpPr txBox="1"/>
                  <p:nvPr/>
                </p:nvSpPr>
                <p:spPr>
                  <a:xfrm>
                    <a:off x="10150197" y="1925545"/>
                    <a:ext cx="58509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it-IT" sz="1200" dirty="0">
                        <a:solidFill>
                          <a:schemeClr val="bg1"/>
                        </a:solidFill>
                      </a:rPr>
                      <a:t>- 3,567%</a:t>
                    </a:r>
                  </a:p>
                </p:txBody>
              </p:sp>
              <p:sp>
                <p:nvSpPr>
                  <p:cNvPr id="108" name="Casella di testo 107"/>
                  <p:cNvSpPr txBox="1"/>
                  <p:nvPr/>
                </p:nvSpPr>
                <p:spPr>
                  <a:xfrm>
                    <a:off x="10129390" y="2201504"/>
                    <a:ext cx="58349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it-IT" sz="1200" dirty="0">
                        <a:solidFill>
                          <a:schemeClr val="bg1"/>
                        </a:solidFill>
                      </a:rPr>
                      <a:t>+ 1,007%</a:t>
                    </a:r>
                  </a:p>
                </p:txBody>
              </p:sp>
              <p:sp>
                <p:nvSpPr>
                  <p:cNvPr id="109" name="Casella di testo 108"/>
                  <p:cNvSpPr txBox="1"/>
                  <p:nvPr/>
                </p:nvSpPr>
                <p:spPr>
                  <a:xfrm>
                    <a:off x="10127467" y="2468204"/>
                    <a:ext cx="58509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rtl="0"/>
                    <a:r>
                      <a:rPr lang="it-IT" sz="1200" dirty="0">
                        <a:solidFill>
                          <a:schemeClr val="bg1"/>
                        </a:solidFill>
                      </a:rPr>
                      <a:t>+ 2,012%</a:t>
                    </a:r>
                  </a:p>
                </p:txBody>
              </p:sp>
              <p:sp>
                <p:nvSpPr>
                  <p:cNvPr id="121" name="Casella di testo 120"/>
                  <p:cNvSpPr txBox="1"/>
                  <p:nvPr/>
                </p:nvSpPr>
                <p:spPr>
                  <a:xfrm>
                    <a:off x="10127467" y="2757808"/>
                    <a:ext cx="58830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it-IT" sz="1200" dirty="0">
                        <a:solidFill>
                          <a:schemeClr val="bg1"/>
                        </a:solidFill>
                      </a:rPr>
                      <a:t>+ 4,031%</a:t>
                    </a:r>
                  </a:p>
                </p:txBody>
              </p:sp>
            </p:grpSp>
          </p:grpSp>
        </p:grpSp>
        <p:grpSp>
          <p:nvGrpSpPr>
            <p:cNvPr id="155" name="Gruppo 154"/>
            <p:cNvGrpSpPr/>
            <p:nvPr/>
          </p:nvGrpSpPr>
          <p:grpSpPr>
            <a:xfrm>
              <a:off x="8293784" y="909911"/>
              <a:ext cx="3312642" cy="2536782"/>
              <a:chOff x="8594812" y="909911"/>
              <a:chExt cx="3312642" cy="2536782"/>
            </a:xfrm>
          </p:grpSpPr>
          <p:sp>
            <p:nvSpPr>
              <p:cNvPr id="146" name="Rettangolo 145"/>
              <p:cNvSpPr/>
              <p:nvPr/>
            </p:nvSpPr>
            <p:spPr>
              <a:xfrm>
                <a:off x="8594812" y="1313186"/>
                <a:ext cx="3312642" cy="2133507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pSp>
            <p:nvGrpSpPr>
              <p:cNvPr id="147" name="Gruppo 146"/>
              <p:cNvGrpSpPr/>
              <p:nvPr/>
            </p:nvGrpSpPr>
            <p:grpSpPr>
              <a:xfrm>
                <a:off x="9926921" y="909911"/>
                <a:ext cx="648489" cy="648489"/>
                <a:chOff x="3752994" y="2076676"/>
                <a:chExt cx="702967" cy="702967"/>
              </a:xfrm>
            </p:grpSpPr>
            <p:sp>
              <p:nvSpPr>
                <p:cNvPr id="148" name="Ovale 147"/>
                <p:cNvSpPr/>
                <p:nvPr/>
              </p:nvSpPr>
              <p:spPr>
                <a:xfrm>
                  <a:off x="3752994" y="2076676"/>
                  <a:ext cx="702967" cy="702967"/>
                </a:xfrm>
                <a:prstGeom prst="ellipse">
                  <a:avLst/>
                </a:prstGeom>
                <a:solidFill>
                  <a:srgbClr val="BABABA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it-IT" dirty="0"/>
                </a:p>
              </p:txBody>
            </p:sp>
            <p:grpSp>
              <p:nvGrpSpPr>
                <p:cNvPr id="149" name="Gruppo 148"/>
                <p:cNvGrpSpPr/>
                <p:nvPr/>
              </p:nvGrpSpPr>
              <p:grpSpPr>
                <a:xfrm>
                  <a:off x="3919769" y="2340342"/>
                  <a:ext cx="369417" cy="175634"/>
                  <a:chOff x="4254500" y="2100263"/>
                  <a:chExt cx="1906588" cy="906463"/>
                </a:xfrm>
              </p:grpSpPr>
              <p:sp>
                <p:nvSpPr>
                  <p:cNvPr id="150" name="Figura a mano libera 5"/>
                  <p:cNvSpPr>
                    <a:spLocks noEditPoints="1"/>
                  </p:cNvSpPr>
                  <p:nvPr/>
                </p:nvSpPr>
                <p:spPr bwMode="auto">
                  <a:xfrm>
                    <a:off x="4254500" y="2100263"/>
                    <a:ext cx="1906588" cy="906463"/>
                  </a:xfrm>
                  <a:custGeom>
                    <a:avLst/>
                    <a:gdLst>
                      <a:gd name="T0" fmla="*/ 1831 w 2048"/>
                      <a:gd name="T1" fmla="*/ 0 h 970"/>
                      <a:gd name="T2" fmla="*/ 1613 w 2048"/>
                      <a:gd name="T3" fmla="*/ 217 h 970"/>
                      <a:gd name="T4" fmla="*/ 1648 w 2048"/>
                      <a:gd name="T5" fmla="*/ 336 h 970"/>
                      <a:gd name="T6" fmla="*/ 1413 w 2048"/>
                      <a:gd name="T7" fmla="*/ 571 h 970"/>
                      <a:gd name="T8" fmla="*/ 1295 w 2048"/>
                      <a:gd name="T9" fmla="*/ 535 h 970"/>
                      <a:gd name="T10" fmla="*/ 1173 w 2048"/>
                      <a:gd name="T11" fmla="*/ 573 h 970"/>
                      <a:gd name="T12" fmla="*/ 935 w 2048"/>
                      <a:gd name="T13" fmla="*/ 336 h 970"/>
                      <a:gd name="T14" fmla="*/ 971 w 2048"/>
                      <a:gd name="T15" fmla="*/ 217 h 970"/>
                      <a:gd name="T16" fmla="*/ 753 w 2048"/>
                      <a:gd name="T17" fmla="*/ 0 h 970"/>
                      <a:gd name="T18" fmla="*/ 536 w 2048"/>
                      <a:gd name="T19" fmla="*/ 217 h 970"/>
                      <a:gd name="T20" fmla="*/ 571 w 2048"/>
                      <a:gd name="T21" fmla="*/ 336 h 970"/>
                      <a:gd name="T22" fmla="*/ 336 w 2048"/>
                      <a:gd name="T23" fmla="*/ 571 h 970"/>
                      <a:gd name="T24" fmla="*/ 217 w 2048"/>
                      <a:gd name="T25" fmla="*/ 535 h 970"/>
                      <a:gd name="T26" fmla="*/ 0 w 2048"/>
                      <a:gd name="T27" fmla="*/ 753 h 970"/>
                      <a:gd name="T28" fmla="*/ 217 w 2048"/>
                      <a:gd name="T29" fmla="*/ 970 h 970"/>
                      <a:gd name="T30" fmla="*/ 435 w 2048"/>
                      <a:gd name="T31" fmla="*/ 753 h 970"/>
                      <a:gd name="T32" fmla="*/ 400 w 2048"/>
                      <a:gd name="T33" fmla="*/ 634 h 970"/>
                      <a:gd name="T34" fmla="*/ 635 w 2048"/>
                      <a:gd name="T35" fmla="*/ 399 h 970"/>
                      <a:gd name="T36" fmla="*/ 753 w 2048"/>
                      <a:gd name="T37" fmla="*/ 435 h 970"/>
                      <a:gd name="T38" fmla="*/ 872 w 2048"/>
                      <a:gd name="T39" fmla="*/ 399 h 970"/>
                      <a:gd name="T40" fmla="*/ 1110 w 2048"/>
                      <a:gd name="T41" fmla="*/ 638 h 970"/>
                      <a:gd name="T42" fmla="*/ 1077 w 2048"/>
                      <a:gd name="T43" fmla="*/ 753 h 970"/>
                      <a:gd name="T44" fmla="*/ 1295 w 2048"/>
                      <a:gd name="T45" fmla="*/ 970 h 970"/>
                      <a:gd name="T46" fmla="*/ 1512 w 2048"/>
                      <a:gd name="T47" fmla="*/ 753 h 970"/>
                      <a:gd name="T48" fmla="*/ 1477 w 2048"/>
                      <a:gd name="T49" fmla="*/ 634 h 970"/>
                      <a:gd name="T50" fmla="*/ 1712 w 2048"/>
                      <a:gd name="T51" fmla="*/ 399 h 970"/>
                      <a:gd name="T52" fmla="*/ 1831 w 2048"/>
                      <a:gd name="T53" fmla="*/ 435 h 970"/>
                      <a:gd name="T54" fmla="*/ 2048 w 2048"/>
                      <a:gd name="T55" fmla="*/ 217 h 970"/>
                      <a:gd name="T56" fmla="*/ 1831 w 2048"/>
                      <a:gd name="T57" fmla="*/ 0 h 970"/>
                      <a:gd name="T58" fmla="*/ 217 w 2048"/>
                      <a:gd name="T59" fmla="*/ 880 h 970"/>
                      <a:gd name="T60" fmla="*/ 90 w 2048"/>
                      <a:gd name="T61" fmla="*/ 753 h 970"/>
                      <a:gd name="T62" fmla="*/ 217 w 2048"/>
                      <a:gd name="T63" fmla="*/ 625 h 970"/>
                      <a:gd name="T64" fmla="*/ 345 w 2048"/>
                      <a:gd name="T65" fmla="*/ 753 h 970"/>
                      <a:gd name="T66" fmla="*/ 217 w 2048"/>
                      <a:gd name="T67" fmla="*/ 880 h 970"/>
                      <a:gd name="T68" fmla="*/ 753 w 2048"/>
                      <a:gd name="T69" fmla="*/ 345 h 970"/>
                      <a:gd name="T70" fmla="*/ 626 w 2048"/>
                      <a:gd name="T71" fmla="*/ 217 h 970"/>
                      <a:gd name="T72" fmla="*/ 753 w 2048"/>
                      <a:gd name="T73" fmla="*/ 90 h 970"/>
                      <a:gd name="T74" fmla="*/ 881 w 2048"/>
                      <a:gd name="T75" fmla="*/ 217 h 970"/>
                      <a:gd name="T76" fmla="*/ 753 w 2048"/>
                      <a:gd name="T77" fmla="*/ 345 h 970"/>
                      <a:gd name="T78" fmla="*/ 1295 w 2048"/>
                      <a:gd name="T79" fmla="*/ 880 h 970"/>
                      <a:gd name="T80" fmla="*/ 1167 w 2048"/>
                      <a:gd name="T81" fmla="*/ 753 h 970"/>
                      <a:gd name="T82" fmla="*/ 1295 w 2048"/>
                      <a:gd name="T83" fmla="*/ 625 h 970"/>
                      <a:gd name="T84" fmla="*/ 1422 w 2048"/>
                      <a:gd name="T85" fmla="*/ 753 h 970"/>
                      <a:gd name="T86" fmla="*/ 1295 w 2048"/>
                      <a:gd name="T87" fmla="*/ 880 h 970"/>
                      <a:gd name="T88" fmla="*/ 1831 w 2048"/>
                      <a:gd name="T89" fmla="*/ 345 h 970"/>
                      <a:gd name="T90" fmla="*/ 1703 w 2048"/>
                      <a:gd name="T91" fmla="*/ 217 h 970"/>
                      <a:gd name="T92" fmla="*/ 1831 w 2048"/>
                      <a:gd name="T93" fmla="*/ 90 h 970"/>
                      <a:gd name="T94" fmla="*/ 1958 w 2048"/>
                      <a:gd name="T95" fmla="*/ 217 h 970"/>
                      <a:gd name="T96" fmla="*/ 1831 w 2048"/>
                      <a:gd name="T97" fmla="*/ 345 h 9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048" h="970">
                        <a:moveTo>
                          <a:pt x="1831" y="0"/>
                        </a:moveTo>
                        <a:cubicBezTo>
                          <a:pt x="1711" y="0"/>
                          <a:pt x="1613" y="97"/>
                          <a:pt x="1613" y="217"/>
                        </a:cubicBezTo>
                        <a:cubicBezTo>
                          <a:pt x="1613" y="261"/>
                          <a:pt x="1626" y="302"/>
                          <a:pt x="1648" y="336"/>
                        </a:cubicBezTo>
                        <a:cubicBezTo>
                          <a:pt x="1413" y="571"/>
                          <a:pt x="1413" y="571"/>
                          <a:pt x="1413" y="571"/>
                        </a:cubicBezTo>
                        <a:cubicBezTo>
                          <a:pt x="1379" y="548"/>
                          <a:pt x="1339" y="535"/>
                          <a:pt x="1295" y="535"/>
                        </a:cubicBezTo>
                        <a:cubicBezTo>
                          <a:pt x="1250" y="535"/>
                          <a:pt x="1207" y="549"/>
                          <a:pt x="1173" y="573"/>
                        </a:cubicBezTo>
                        <a:cubicBezTo>
                          <a:pt x="935" y="336"/>
                          <a:pt x="935" y="336"/>
                          <a:pt x="935" y="336"/>
                        </a:cubicBezTo>
                        <a:cubicBezTo>
                          <a:pt x="958" y="302"/>
                          <a:pt x="971" y="261"/>
                          <a:pt x="971" y="217"/>
                        </a:cubicBezTo>
                        <a:cubicBezTo>
                          <a:pt x="971" y="97"/>
                          <a:pt x="873" y="0"/>
                          <a:pt x="753" y="0"/>
                        </a:cubicBezTo>
                        <a:cubicBezTo>
                          <a:pt x="633" y="0"/>
                          <a:pt x="536" y="97"/>
                          <a:pt x="536" y="217"/>
                        </a:cubicBezTo>
                        <a:cubicBezTo>
                          <a:pt x="536" y="261"/>
                          <a:pt x="549" y="302"/>
                          <a:pt x="571" y="336"/>
                        </a:cubicBezTo>
                        <a:cubicBezTo>
                          <a:pt x="336" y="571"/>
                          <a:pt x="336" y="571"/>
                          <a:pt x="336" y="571"/>
                        </a:cubicBezTo>
                        <a:cubicBezTo>
                          <a:pt x="302" y="548"/>
                          <a:pt x="261" y="535"/>
                          <a:pt x="217" y="535"/>
                        </a:cubicBezTo>
                        <a:cubicBezTo>
                          <a:pt x="98" y="535"/>
                          <a:pt x="0" y="633"/>
                          <a:pt x="0" y="753"/>
                        </a:cubicBezTo>
                        <a:cubicBezTo>
                          <a:pt x="0" y="873"/>
                          <a:pt x="98" y="970"/>
                          <a:pt x="217" y="970"/>
                        </a:cubicBezTo>
                        <a:cubicBezTo>
                          <a:pt x="337" y="970"/>
                          <a:pt x="435" y="873"/>
                          <a:pt x="435" y="753"/>
                        </a:cubicBezTo>
                        <a:cubicBezTo>
                          <a:pt x="435" y="709"/>
                          <a:pt x="422" y="668"/>
                          <a:pt x="400" y="634"/>
                        </a:cubicBezTo>
                        <a:cubicBezTo>
                          <a:pt x="635" y="399"/>
                          <a:pt x="635" y="399"/>
                          <a:pt x="635" y="399"/>
                        </a:cubicBezTo>
                        <a:cubicBezTo>
                          <a:pt x="669" y="422"/>
                          <a:pt x="709" y="435"/>
                          <a:pt x="753" y="435"/>
                        </a:cubicBezTo>
                        <a:cubicBezTo>
                          <a:pt x="797" y="435"/>
                          <a:pt x="838" y="422"/>
                          <a:pt x="872" y="399"/>
                        </a:cubicBezTo>
                        <a:cubicBezTo>
                          <a:pt x="1110" y="638"/>
                          <a:pt x="1110" y="638"/>
                          <a:pt x="1110" y="638"/>
                        </a:cubicBezTo>
                        <a:cubicBezTo>
                          <a:pt x="1090" y="671"/>
                          <a:pt x="1077" y="711"/>
                          <a:pt x="1077" y="753"/>
                        </a:cubicBezTo>
                        <a:cubicBezTo>
                          <a:pt x="1077" y="873"/>
                          <a:pt x="1175" y="970"/>
                          <a:pt x="1295" y="970"/>
                        </a:cubicBezTo>
                        <a:cubicBezTo>
                          <a:pt x="1415" y="970"/>
                          <a:pt x="1512" y="873"/>
                          <a:pt x="1512" y="753"/>
                        </a:cubicBezTo>
                        <a:cubicBezTo>
                          <a:pt x="1512" y="709"/>
                          <a:pt x="1499" y="668"/>
                          <a:pt x="1477" y="634"/>
                        </a:cubicBezTo>
                        <a:cubicBezTo>
                          <a:pt x="1712" y="399"/>
                          <a:pt x="1712" y="399"/>
                          <a:pt x="1712" y="399"/>
                        </a:cubicBezTo>
                        <a:cubicBezTo>
                          <a:pt x="1746" y="422"/>
                          <a:pt x="1787" y="435"/>
                          <a:pt x="1831" y="435"/>
                        </a:cubicBezTo>
                        <a:cubicBezTo>
                          <a:pt x="1950" y="435"/>
                          <a:pt x="2048" y="337"/>
                          <a:pt x="2048" y="217"/>
                        </a:cubicBezTo>
                        <a:cubicBezTo>
                          <a:pt x="2048" y="97"/>
                          <a:pt x="1950" y="0"/>
                          <a:pt x="1831" y="0"/>
                        </a:cubicBezTo>
                        <a:close/>
                        <a:moveTo>
                          <a:pt x="217" y="880"/>
                        </a:moveTo>
                        <a:cubicBezTo>
                          <a:pt x="147" y="880"/>
                          <a:pt x="90" y="823"/>
                          <a:pt x="90" y="753"/>
                        </a:cubicBezTo>
                        <a:cubicBezTo>
                          <a:pt x="90" y="682"/>
                          <a:pt x="147" y="625"/>
                          <a:pt x="217" y="625"/>
                        </a:cubicBezTo>
                        <a:cubicBezTo>
                          <a:pt x="288" y="625"/>
                          <a:pt x="345" y="682"/>
                          <a:pt x="345" y="753"/>
                        </a:cubicBezTo>
                        <a:cubicBezTo>
                          <a:pt x="345" y="823"/>
                          <a:pt x="288" y="880"/>
                          <a:pt x="217" y="880"/>
                        </a:cubicBezTo>
                        <a:close/>
                        <a:moveTo>
                          <a:pt x="753" y="345"/>
                        </a:moveTo>
                        <a:cubicBezTo>
                          <a:pt x="683" y="345"/>
                          <a:pt x="626" y="288"/>
                          <a:pt x="626" y="217"/>
                        </a:cubicBezTo>
                        <a:cubicBezTo>
                          <a:pt x="626" y="147"/>
                          <a:pt x="683" y="90"/>
                          <a:pt x="753" y="90"/>
                        </a:cubicBezTo>
                        <a:cubicBezTo>
                          <a:pt x="823" y="90"/>
                          <a:pt x="881" y="147"/>
                          <a:pt x="881" y="217"/>
                        </a:cubicBezTo>
                        <a:cubicBezTo>
                          <a:pt x="881" y="288"/>
                          <a:pt x="823" y="345"/>
                          <a:pt x="753" y="345"/>
                        </a:cubicBezTo>
                        <a:close/>
                        <a:moveTo>
                          <a:pt x="1295" y="880"/>
                        </a:moveTo>
                        <a:cubicBezTo>
                          <a:pt x="1225" y="880"/>
                          <a:pt x="1167" y="823"/>
                          <a:pt x="1167" y="753"/>
                        </a:cubicBezTo>
                        <a:cubicBezTo>
                          <a:pt x="1167" y="682"/>
                          <a:pt x="1225" y="625"/>
                          <a:pt x="1295" y="625"/>
                        </a:cubicBezTo>
                        <a:cubicBezTo>
                          <a:pt x="1365" y="625"/>
                          <a:pt x="1422" y="682"/>
                          <a:pt x="1422" y="753"/>
                        </a:cubicBezTo>
                        <a:cubicBezTo>
                          <a:pt x="1422" y="823"/>
                          <a:pt x="1365" y="880"/>
                          <a:pt x="1295" y="880"/>
                        </a:cubicBezTo>
                        <a:close/>
                        <a:moveTo>
                          <a:pt x="1831" y="345"/>
                        </a:moveTo>
                        <a:cubicBezTo>
                          <a:pt x="1760" y="345"/>
                          <a:pt x="1703" y="288"/>
                          <a:pt x="1703" y="217"/>
                        </a:cubicBezTo>
                        <a:cubicBezTo>
                          <a:pt x="1703" y="147"/>
                          <a:pt x="1760" y="90"/>
                          <a:pt x="1831" y="90"/>
                        </a:cubicBezTo>
                        <a:cubicBezTo>
                          <a:pt x="1901" y="90"/>
                          <a:pt x="1958" y="147"/>
                          <a:pt x="1958" y="217"/>
                        </a:cubicBezTo>
                        <a:cubicBezTo>
                          <a:pt x="1958" y="288"/>
                          <a:pt x="1901" y="345"/>
                          <a:pt x="1831" y="3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  <p:sp>
                <p:nvSpPr>
                  <p:cNvPr id="151" name="Figura a mano libera 6"/>
                  <p:cNvSpPr>
                    <a:spLocks/>
                  </p:cNvSpPr>
                  <p:nvPr/>
                </p:nvSpPr>
                <p:spPr bwMode="auto">
                  <a:xfrm>
                    <a:off x="4752975" y="2598738"/>
                    <a:ext cx="176213" cy="174625"/>
                  </a:xfrm>
                  <a:custGeom>
                    <a:avLst/>
                    <a:gdLst>
                      <a:gd name="T0" fmla="*/ 172 w 190"/>
                      <a:gd name="T1" fmla="*/ 18 h 186"/>
                      <a:gd name="T2" fmla="*/ 109 w 190"/>
                      <a:gd name="T3" fmla="*/ 18 h 186"/>
                      <a:gd name="T4" fmla="*/ 17 w 190"/>
                      <a:gd name="T5" fmla="*/ 109 h 186"/>
                      <a:gd name="T6" fmla="*/ 17 w 190"/>
                      <a:gd name="T7" fmla="*/ 173 h 186"/>
                      <a:gd name="T8" fmla="*/ 49 w 190"/>
                      <a:gd name="T9" fmla="*/ 186 h 186"/>
                      <a:gd name="T10" fmla="*/ 81 w 190"/>
                      <a:gd name="T11" fmla="*/ 173 h 186"/>
                      <a:gd name="T12" fmla="*/ 172 w 190"/>
                      <a:gd name="T13" fmla="*/ 81 h 186"/>
                      <a:gd name="T14" fmla="*/ 172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2" y="18"/>
                        </a:moveTo>
                        <a:cubicBezTo>
                          <a:pt x="155" y="0"/>
                          <a:pt x="126" y="0"/>
                          <a:pt x="109" y="18"/>
                        </a:cubicBezTo>
                        <a:cubicBezTo>
                          <a:pt x="17" y="109"/>
                          <a:pt x="17" y="109"/>
                          <a:pt x="17" y="109"/>
                        </a:cubicBezTo>
                        <a:cubicBezTo>
                          <a:pt x="0" y="127"/>
                          <a:pt x="0" y="155"/>
                          <a:pt x="17" y="173"/>
                        </a:cubicBezTo>
                        <a:cubicBezTo>
                          <a:pt x="26" y="182"/>
                          <a:pt x="37" y="186"/>
                          <a:pt x="49" y="186"/>
                        </a:cubicBezTo>
                        <a:cubicBezTo>
                          <a:pt x="60" y="186"/>
                          <a:pt x="72" y="182"/>
                          <a:pt x="81" y="173"/>
                        </a:cubicBezTo>
                        <a:cubicBezTo>
                          <a:pt x="172" y="81"/>
                          <a:pt x="172" y="81"/>
                          <a:pt x="172" y="81"/>
                        </a:cubicBezTo>
                        <a:cubicBezTo>
                          <a:pt x="190" y="64"/>
                          <a:pt x="190" y="35"/>
                          <a:pt x="172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  <p:sp>
                <p:nvSpPr>
                  <p:cNvPr id="152" name="Figura a mano libera 7"/>
                  <p:cNvSpPr>
                    <a:spLocks/>
                  </p:cNvSpPr>
                  <p:nvPr/>
                </p:nvSpPr>
                <p:spPr bwMode="auto">
                  <a:xfrm>
                    <a:off x="5486400" y="2330451"/>
                    <a:ext cx="177800" cy="174625"/>
                  </a:xfrm>
                  <a:custGeom>
                    <a:avLst/>
                    <a:gdLst>
                      <a:gd name="T0" fmla="*/ 173 w 190"/>
                      <a:gd name="T1" fmla="*/ 18 h 186"/>
                      <a:gd name="T2" fmla="*/ 109 w 190"/>
                      <a:gd name="T3" fmla="*/ 18 h 186"/>
                      <a:gd name="T4" fmla="*/ 18 w 190"/>
                      <a:gd name="T5" fmla="*/ 109 h 186"/>
                      <a:gd name="T6" fmla="*/ 18 w 190"/>
                      <a:gd name="T7" fmla="*/ 173 h 186"/>
                      <a:gd name="T8" fmla="*/ 50 w 190"/>
                      <a:gd name="T9" fmla="*/ 186 h 186"/>
                      <a:gd name="T10" fmla="*/ 81 w 190"/>
                      <a:gd name="T11" fmla="*/ 173 h 186"/>
                      <a:gd name="T12" fmla="*/ 173 w 190"/>
                      <a:gd name="T13" fmla="*/ 81 h 186"/>
                      <a:gd name="T14" fmla="*/ 173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3" y="18"/>
                        </a:moveTo>
                        <a:cubicBezTo>
                          <a:pt x="155" y="0"/>
                          <a:pt x="127" y="0"/>
                          <a:pt x="109" y="18"/>
                        </a:cubicBezTo>
                        <a:cubicBezTo>
                          <a:pt x="18" y="109"/>
                          <a:pt x="18" y="109"/>
                          <a:pt x="18" y="109"/>
                        </a:cubicBezTo>
                        <a:cubicBezTo>
                          <a:pt x="0" y="127"/>
                          <a:pt x="0" y="155"/>
                          <a:pt x="18" y="173"/>
                        </a:cubicBezTo>
                        <a:cubicBezTo>
                          <a:pt x="27" y="182"/>
                          <a:pt x="38" y="186"/>
                          <a:pt x="50" y="186"/>
                        </a:cubicBezTo>
                        <a:cubicBezTo>
                          <a:pt x="61" y="186"/>
                          <a:pt x="73" y="181"/>
                          <a:pt x="81" y="173"/>
                        </a:cubicBezTo>
                        <a:cubicBezTo>
                          <a:pt x="173" y="81"/>
                          <a:pt x="173" y="81"/>
                          <a:pt x="173" y="81"/>
                        </a:cubicBezTo>
                        <a:cubicBezTo>
                          <a:pt x="190" y="64"/>
                          <a:pt x="190" y="35"/>
                          <a:pt x="173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it-IT" dirty="0"/>
                  </a:p>
                </p:txBody>
              </p:sp>
            </p:grpSp>
          </p:grpSp>
          <p:sp>
            <p:nvSpPr>
              <p:cNvPr id="153" name="Casella di testo 152"/>
              <p:cNvSpPr txBox="1"/>
              <p:nvPr/>
            </p:nvSpPr>
            <p:spPr>
              <a:xfrm>
                <a:off x="9246729" y="2498981"/>
                <a:ext cx="20140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it-IT" sz="2000" dirty="0">
                    <a:solidFill>
                      <a:schemeClr val="bg1"/>
                    </a:solidFill>
                  </a:rPr>
                  <a:t>Valore di mercato</a:t>
                </a:r>
              </a:p>
            </p:txBody>
          </p:sp>
          <p:sp>
            <p:nvSpPr>
              <p:cNvPr id="154" name="Casella di testo 153"/>
              <p:cNvSpPr txBox="1"/>
              <p:nvPr/>
            </p:nvSpPr>
            <p:spPr>
              <a:xfrm>
                <a:off x="9156934" y="1781824"/>
                <a:ext cx="22426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it-IT" sz="3600" b="1" dirty="0">
                    <a:solidFill>
                      <a:schemeClr val="bg1"/>
                    </a:solidFill>
                  </a:rPr>
                  <a:t>€ 1.672.054</a:t>
                </a:r>
              </a:p>
            </p:txBody>
          </p:sp>
        </p:grpSp>
      </p:grpSp>
      <p:grpSp>
        <p:nvGrpSpPr>
          <p:cNvPr id="160" name="Gruppo 1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67915" y="3813731"/>
            <a:ext cx="10456171" cy="2332715"/>
            <a:chOff x="867913" y="3748096"/>
            <a:chExt cx="10456171" cy="2332715"/>
          </a:xfrm>
        </p:grpSpPr>
        <p:grpSp>
          <p:nvGrpSpPr>
            <p:cNvPr id="159" name="Gruppo 158"/>
            <p:cNvGrpSpPr/>
            <p:nvPr/>
          </p:nvGrpSpPr>
          <p:grpSpPr>
            <a:xfrm>
              <a:off x="6420243" y="3748096"/>
              <a:ext cx="4903841" cy="2332715"/>
              <a:chOff x="6420243" y="3748096"/>
              <a:chExt cx="4903841" cy="2332715"/>
            </a:xfrm>
          </p:grpSpPr>
          <p:sp>
            <p:nvSpPr>
              <p:cNvPr id="76" name="Rettangolo 75"/>
              <p:cNvSpPr/>
              <p:nvPr/>
            </p:nvSpPr>
            <p:spPr>
              <a:xfrm>
                <a:off x="6420243" y="3748096"/>
                <a:ext cx="4903841" cy="2332715"/>
              </a:xfrm>
              <a:prstGeom prst="rect">
                <a:avLst/>
              </a:prstGeom>
              <a:solidFill>
                <a:srgbClr val="CFCFC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aphicFrame>
            <p:nvGraphicFramePr>
              <p:cNvPr id="74" name="Grafico 73"/>
              <p:cNvGraphicFramePr/>
              <p:nvPr>
                <p:extLst>
                  <p:ext uri="{D42A27DB-BD31-4B8C-83A1-F6EECF244321}">
                    <p14:modId xmlns:p14="http://schemas.microsoft.com/office/powerpoint/2010/main" val="2118599871"/>
                  </p:ext>
                </p:extLst>
              </p:nvPr>
            </p:nvGraphicFramePr>
            <p:xfrm>
              <a:off x="6643576" y="3904879"/>
              <a:ext cx="4572304" cy="212521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grpSp>
          <p:nvGrpSpPr>
            <p:cNvPr id="158" name="Gruppo 157"/>
            <p:cNvGrpSpPr/>
            <p:nvPr/>
          </p:nvGrpSpPr>
          <p:grpSpPr>
            <a:xfrm>
              <a:off x="867913" y="3748096"/>
              <a:ext cx="4903841" cy="2332715"/>
              <a:chOff x="867913" y="3748096"/>
              <a:chExt cx="4903841" cy="2332715"/>
            </a:xfrm>
          </p:grpSpPr>
          <p:sp>
            <p:nvSpPr>
              <p:cNvPr id="82" name="Rettangolo 81"/>
              <p:cNvSpPr/>
              <p:nvPr/>
            </p:nvSpPr>
            <p:spPr>
              <a:xfrm>
                <a:off x="867913" y="3748096"/>
                <a:ext cx="4903841" cy="2332715"/>
              </a:xfrm>
              <a:prstGeom prst="rect">
                <a:avLst/>
              </a:prstGeom>
              <a:solidFill>
                <a:srgbClr val="CFCFC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pSp>
            <p:nvGrpSpPr>
              <p:cNvPr id="89" name="Gruppo 88"/>
              <p:cNvGrpSpPr/>
              <p:nvPr/>
            </p:nvGrpSpPr>
            <p:grpSpPr>
              <a:xfrm>
                <a:off x="1031809" y="4580194"/>
                <a:ext cx="4489487" cy="1107996"/>
                <a:chOff x="956839" y="4250293"/>
                <a:chExt cx="4489487" cy="1107996"/>
              </a:xfrm>
            </p:grpSpPr>
            <p:sp>
              <p:nvSpPr>
                <p:cNvPr id="83" name="Casella di testo 82"/>
                <p:cNvSpPr txBox="1"/>
                <p:nvPr/>
              </p:nvSpPr>
              <p:spPr>
                <a:xfrm>
                  <a:off x="3784011" y="4250293"/>
                  <a:ext cx="1662315" cy="11079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rtl="0"/>
                  <a:r>
                    <a:rPr lang="it-IT" sz="7200" b="1" dirty="0"/>
                    <a:t>75%</a:t>
                  </a:r>
                </a:p>
              </p:txBody>
            </p:sp>
            <p:cxnSp>
              <p:nvCxnSpPr>
                <p:cNvPr id="85" name="Connettore diritto 84"/>
                <p:cNvCxnSpPr/>
                <p:nvPr/>
              </p:nvCxnSpPr>
              <p:spPr>
                <a:xfrm>
                  <a:off x="3664578" y="4397098"/>
                  <a:ext cx="0" cy="814387"/>
                </a:xfrm>
                <a:prstGeom prst="line">
                  <a:avLst/>
                </a:prstGeom>
                <a:ln>
                  <a:solidFill>
                    <a:srgbClr val="3035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Casella di testo 85"/>
                <p:cNvSpPr txBox="1"/>
                <p:nvPr/>
              </p:nvSpPr>
              <p:spPr>
                <a:xfrm>
                  <a:off x="956839" y="4311849"/>
                  <a:ext cx="2588306" cy="9848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 rtl="0"/>
                  <a:r>
                    <a:rPr lang="it-IT" sz="1600" dirty="0" err="1">
                      <a:solidFill>
                        <a:srgbClr val="30353F"/>
                      </a:solidFill>
                    </a:rPr>
                    <a:t>Lorem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ipsum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dolor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sit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amet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,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consectetur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adipiscing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elit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.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Etiam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vulputate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est a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convallis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placerat</a:t>
                  </a:r>
                  <a:r>
                    <a:rPr lang="it-IT" sz="1600" dirty="0">
                      <a:solidFill>
                        <a:srgbClr val="30353F"/>
                      </a:solidFill>
                    </a:rPr>
                    <a:t>. Orci </a:t>
                  </a:r>
                  <a:r>
                    <a:rPr lang="it-IT" sz="1600" dirty="0" err="1">
                      <a:solidFill>
                        <a:srgbClr val="30353F"/>
                      </a:solidFill>
                    </a:rPr>
                    <a:t>varius</a:t>
                  </a:r>
                  <a:endParaRPr lang="it-IT" sz="1600" dirty="0">
                    <a:solidFill>
                      <a:srgbClr val="30353F"/>
                    </a:solidFill>
                  </a:endParaRPr>
                </a:p>
              </p:txBody>
            </p:sp>
          </p:grpSp>
          <p:sp>
            <p:nvSpPr>
              <p:cNvPr id="157" name="Casella di testo 156"/>
              <p:cNvSpPr txBox="1"/>
              <p:nvPr/>
            </p:nvSpPr>
            <p:spPr>
              <a:xfrm>
                <a:off x="1198838" y="3956466"/>
                <a:ext cx="424199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>
                  <a:tabLst>
                    <a:tab pos="347663" algn="l"/>
                  </a:tabLst>
                </a:pPr>
                <a:r>
                  <a:rPr lang="it-IT" sz="2400" dirty="0">
                    <a:solidFill>
                      <a:srgbClr val="30353F"/>
                    </a:solidFill>
                    <a:latin typeface="+mj-lt"/>
                  </a:rPr>
                  <a:t>PERCENTUALE DI REDDITO</a:t>
                </a:r>
              </a:p>
            </p:txBody>
          </p:sp>
        </p:grpSp>
      </p:grpSp>
      <p:sp>
        <p:nvSpPr>
          <p:cNvPr id="62" name="Casella di testo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6</a:t>
            </a:r>
          </a:p>
        </p:txBody>
      </p:sp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e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20" y="2084749"/>
            <a:ext cx="588011" cy="588011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20" y="1002988"/>
            <a:ext cx="588011" cy="588011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21" name="Gruppo 1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39745" y="342312"/>
            <a:ext cx="7262126" cy="6003511"/>
            <a:chOff x="223691" y="1455469"/>
            <a:chExt cx="5660167" cy="4679192"/>
          </a:xfrm>
        </p:grpSpPr>
        <p:pic>
          <p:nvPicPr>
            <p:cNvPr id="122" name="Immagine 121" descr="Questa immagine è un monitor del computer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91" y="1455469"/>
              <a:ext cx="5660167" cy="4679192"/>
            </a:xfrm>
            <a:prstGeom prst="rect">
              <a:avLst/>
            </a:prstGeom>
          </p:spPr>
        </p:pic>
        <p:sp>
          <p:nvSpPr>
            <p:cNvPr id="123" name="Rettangolo 122"/>
            <p:cNvSpPr/>
            <p:nvPr/>
          </p:nvSpPr>
          <p:spPr>
            <a:xfrm>
              <a:off x="2779454" y="4900079"/>
              <a:ext cx="548640" cy="326575"/>
            </a:xfrm>
            <a:prstGeom prst="rect">
              <a:avLst/>
            </a:prstGeom>
            <a:gradFill flip="none" rotWithShape="1">
              <a:gsLst>
                <a:gs pos="0">
                  <a:srgbClr val="C7C8CB"/>
                </a:gs>
                <a:gs pos="100000">
                  <a:srgbClr val="BCBDC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46" name="Ovale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18" y="3183890"/>
            <a:ext cx="588011" cy="588011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7" name="Rettangolo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2" y="3183890"/>
            <a:ext cx="1000689" cy="588010"/>
          </a:xfrm>
          <a:prstGeom prst="rect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32" name="Rettangolo 1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2084750"/>
            <a:ext cx="1000689" cy="588010"/>
          </a:xfrm>
          <a:prstGeom prst="rect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31" name="Rettangolo 1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1002988"/>
            <a:ext cx="1000688" cy="588011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06" name="Gruppo 105" descr="Questa immagine è un'icona di un orologio."/>
          <p:cNvGrpSpPr/>
          <p:nvPr/>
        </p:nvGrpSpPr>
        <p:grpSpPr>
          <a:xfrm>
            <a:off x="796201" y="1166369"/>
            <a:ext cx="261249" cy="261249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107" name="Figura a mano libera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8" name="Figura a mano libera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111" name="Gruppo 110" descr="Questa immagine è un'icona di tre persone e di un orologio."/>
          <p:cNvGrpSpPr/>
          <p:nvPr/>
        </p:nvGrpSpPr>
        <p:grpSpPr>
          <a:xfrm>
            <a:off x="768329" y="2230384"/>
            <a:ext cx="297913" cy="297912"/>
            <a:chOff x="3613150" y="3706813"/>
            <a:chExt cx="420688" cy="420687"/>
          </a:xfrm>
        </p:grpSpPr>
        <p:sp>
          <p:nvSpPr>
            <p:cNvPr id="112" name="Figura a mano libera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3" name="Figura a mano libera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4" name="Figura a mano libera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24" name="Rettangolo 1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26252" y="621193"/>
            <a:ext cx="6682875" cy="37392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42" name="Casella di testo 141"/>
          <p:cNvSpPr txBox="1"/>
          <p:nvPr/>
        </p:nvSpPr>
        <p:spPr>
          <a:xfrm>
            <a:off x="1296448" y="2187997"/>
            <a:ext cx="5921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400" dirty="0">
                <a:solidFill>
                  <a:schemeClr val="bg1"/>
                </a:solidFill>
                <a:latin typeface="+mj-lt"/>
              </a:rPr>
              <a:t>25%</a:t>
            </a:r>
          </a:p>
        </p:txBody>
      </p:sp>
      <p:sp>
        <p:nvSpPr>
          <p:cNvPr id="143" name="Casella di testo 142"/>
          <p:cNvSpPr txBox="1"/>
          <p:nvPr/>
        </p:nvSpPr>
        <p:spPr>
          <a:xfrm>
            <a:off x="1296448" y="1126843"/>
            <a:ext cx="6187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4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graphicFrame>
        <p:nvGraphicFramePr>
          <p:cNvPr id="13" name="Grafico 12" descr="Questo è un grafico. "/>
          <p:cNvGraphicFramePr/>
          <p:nvPr>
            <p:extLst>
              <p:ext uri="{D42A27DB-BD31-4B8C-83A1-F6EECF244321}">
                <p14:modId xmlns:p14="http://schemas.microsoft.com/office/powerpoint/2010/main" val="2091073838"/>
              </p:ext>
            </p:extLst>
          </p:nvPr>
        </p:nvGraphicFramePr>
        <p:xfrm>
          <a:off x="2307544" y="644987"/>
          <a:ext cx="4528852" cy="3715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1" name="Immagin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240" y="1"/>
            <a:ext cx="4937760" cy="6857999"/>
          </a:xfrm>
          <a:custGeom>
            <a:avLst/>
            <a:gdLst>
              <a:gd name="connsiteX0" fmla="*/ 0 w 4937760"/>
              <a:gd name="connsiteY0" fmla="*/ 0 h 6857999"/>
              <a:gd name="connsiteX1" fmla="*/ 4937760 w 4937760"/>
              <a:gd name="connsiteY1" fmla="*/ 0 h 6857999"/>
              <a:gd name="connsiteX2" fmla="*/ 4937760 w 4937760"/>
              <a:gd name="connsiteY2" fmla="*/ 6857999 h 6857999"/>
              <a:gd name="connsiteX3" fmla="*/ 0 w 493776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760" h="6857999">
                <a:moveTo>
                  <a:pt x="0" y="0"/>
                </a:moveTo>
                <a:lnTo>
                  <a:pt x="4937760" y="0"/>
                </a:lnTo>
                <a:lnTo>
                  <a:pt x="493776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0" name="Rettangolo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4240" y="0"/>
            <a:ext cx="493776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5" name="Ovale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2895" y="832629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45" name="Casella di testo 144"/>
          <p:cNvSpPr txBox="1"/>
          <p:nvPr/>
        </p:nvSpPr>
        <p:spPr>
          <a:xfrm>
            <a:off x="7780020" y="3242496"/>
            <a:ext cx="3886200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dirty="0" err="1">
                <a:solidFill>
                  <a:schemeClr val="bg1"/>
                </a:solidFill>
              </a:rPr>
              <a:t>Lorem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ipsum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dolor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sit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amet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consectetur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adipiscing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elit</a:t>
            </a:r>
            <a:r>
              <a:rPr lang="it-IT" dirty="0">
                <a:solidFill>
                  <a:schemeClr val="bg1"/>
                </a:solidFill>
              </a:rPr>
              <a:t>. </a:t>
            </a:r>
            <a:r>
              <a:rPr lang="it-IT" dirty="0" err="1">
                <a:solidFill>
                  <a:schemeClr val="bg1"/>
                </a:solidFill>
              </a:rPr>
              <a:t>Etiam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vulputate</a:t>
            </a:r>
            <a:r>
              <a:rPr lang="it-IT" dirty="0">
                <a:solidFill>
                  <a:schemeClr val="bg1"/>
                </a:solidFill>
              </a:rPr>
              <a:t> est a </a:t>
            </a:r>
            <a:r>
              <a:rPr lang="it-IT" dirty="0" err="1">
                <a:solidFill>
                  <a:schemeClr val="bg1"/>
                </a:solidFill>
              </a:rPr>
              <a:t>convallis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placerat</a:t>
            </a:r>
            <a:r>
              <a:rPr lang="it-IT" dirty="0">
                <a:solidFill>
                  <a:schemeClr val="bg1"/>
                </a:solidFill>
              </a:rPr>
              <a:t>. Orci </a:t>
            </a:r>
            <a:r>
              <a:rPr lang="it-IT" dirty="0" err="1">
                <a:solidFill>
                  <a:schemeClr val="bg1"/>
                </a:solidFill>
              </a:rPr>
              <a:t>varius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natoque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penatibus</a:t>
            </a:r>
            <a:r>
              <a:rPr lang="it-IT" dirty="0">
                <a:solidFill>
                  <a:schemeClr val="bg1"/>
                </a:solidFill>
              </a:rPr>
              <a:t> et </a:t>
            </a:r>
            <a:r>
              <a:rPr lang="it-IT" dirty="0" err="1">
                <a:solidFill>
                  <a:schemeClr val="bg1"/>
                </a:solidFill>
              </a:rPr>
              <a:t>magnis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parturient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montes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nascetur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ridiculus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mus</a:t>
            </a:r>
            <a:r>
              <a:rPr lang="it-IT" dirty="0">
                <a:solidFill>
                  <a:schemeClr val="bg1"/>
                </a:solidFill>
              </a:rPr>
              <a:t>. </a:t>
            </a:r>
            <a:r>
              <a:rPr lang="it-IT" dirty="0" err="1">
                <a:solidFill>
                  <a:schemeClr val="bg1"/>
                </a:solidFill>
              </a:rPr>
              <a:t>Aenean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congue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tortor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eu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tortor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pellentesque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ullamcorper</a:t>
            </a:r>
            <a:r>
              <a:rPr lang="it-IT" dirty="0">
                <a:solidFill>
                  <a:schemeClr val="bg1"/>
                </a:solidFill>
              </a:rPr>
              <a:t> est </a:t>
            </a:r>
            <a:r>
              <a:rPr lang="it-IT" dirty="0" err="1">
                <a:solidFill>
                  <a:schemeClr val="bg1"/>
                </a:solidFill>
              </a:rPr>
              <a:t>vulputate</a:t>
            </a:r>
            <a:r>
              <a:rPr lang="it-IT" dirty="0">
                <a:solidFill>
                  <a:schemeClr val="bg1"/>
                </a:solidFill>
              </a:rPr>
              <a:t>. </a:t>
            </a:r>
            <a:r>
              <a:rPr lang="it-IT" dirty="0" err="1">
                <a:solidFill>
                  <a:schemeClr val="bg1"/>
                </a:solidFill>
              </a:rPr>
              <a:t>Sed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feugiat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51" name="Connettore diritto 1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91600" y="2790395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diritto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47735" y="5910588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igura a mano libera 34" descr="Questa immagine è un'icona di tre persone e di un cerchio. "/>
          <p:cNvSpPr>
            <a:spLocks noEditPoints="1"/>
          </p:cNvSpPr>
          <p:nvPr/>
        </p:nvSpPr>
        <p:spPr bwMode="auto">
          <a:xfrm>
            <a:off x="9347734" y="1266044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40" name="Casella di testo 39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>
                <a:solidFill>
                  <a:srgbClr val="1F2229"/>
                </a:solidFill>
              </a:rPr>
              <a:t>Logo</a:t>
            </a:r>
          </a:p>
        </p:txBody>
      </p:sp>
      <p:grpSp>
        <p:nvGrpSpPr>
          <p:cNvPr id="3" name="Gruppo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6617" y="3307745"/>
            <a:ext cx="1118393" cy="369332"/>
            <a:chOff x="816617" y="3307745"/>
            <a:chExt cx="1118393" cy="369332"/>
          </a:xfrm>
        </p:grpSpPr>
        <p:pic>
          <p:nvPicPr>
            <p:cNvPr id="117" name="Immagine 116" descr="Questa immagine è un'icona di un essere umano 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6617" y="3346008"/>
              <a:ext cx="231766" cy="263774"/>
            </a:xfrm>
            <a:prstGeom prst="rect">
              <a:avLst/>
            </a:prstGeom>
          </p:spPr>
        </p:pic>
        <p:sp>
          <p:nvSpPr>
            <p:cNvPr id="144" name="Casella di testo 143"/>
            <p:cNvSpPr txBox="1"/>
            <p:nvPr/>
          </p:nvSpPr>
          <p:spPr>
            <a:xfrm>
              <a:off x="1296446" y="3307745"/>
              <a:ext cx="63856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400" dirty="0">
                  <a:solidFill>
                    <a:schemeClr val="bg1"/>
                  </a:solidFill>
                  <a:latin typeface="+mj-lt"/>
                </a:rPr>
                <a:t>43</a:t>
              </a:r>
            </a:p>
          </p:txBody>
        </p:sp>
      </p:grp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7</a:t>
            </a:r>
          </a:p>
        </p:txBody>
      </p:sp>
    </p:spTree>
    <p:extLst>
      <p:ext uri="{BB962C8B-B14F-4D97-AF65-F5344CB8AC3E}">
        <p14:creationId xmlns:p14="http://schemas.microsoft.com/office/powerpoint/2010/main" val="1727237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6_TF88930311.potx" id="{64AD06AC-930D-41B0-A56D-460381E163C2}" vid="{B6EA4372-BD7F-414A-B309-C86891056F1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basata sui dati, di 24Slides</Template>
  <TotalTime>216</TotalTime>
  <Words>721</Words>
  <Application>Microsoft Office PowerPoint</Application>
  <PresentationFormat>Widescreen</PresentationFormat>
  <Paragraphs>140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Segoe UI Light</vt:lpstr>
      <vt:lpstr>Tema di Office</vt:lpstr>
      <vt:lpstr>Diapositiva 1</vt:lpstr>
      <vt:lpstr>Diapositiva 9</vt:lpstr>
      <vt:lpstr>Diapositiva 2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Slide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Giulio Nenna</dc:creator>
  <cp:lastModifiedBy>Giulio Nenna</cp:lastModifiedBy>
  <cp:revision>18</cp:revision>
  <dcterms:created xsi:type="dcterms:W3CDTF">2021-07-13T16:13:00Z</dcterms:created>
  <dcterms:modified xsi:type="dcterms:W3CDTF">2021-07-14T10:13:40Z</dcterms:modified>
</cp:coreProperties>
</file>