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3" r:id="rId3"/>
    <p:sldId id="258" r:id="rId4"/>
    <p:sldId id="262" r:id="rId5"/>
    <p:sldId id="272" r:id="rId6"/>
    <p:sldId id="275" r:id="rId7"/>
    <p:sldId id="268" r:id="rId8"/>
    <p:sldId id="261" r:id="rId9"/>
    <p:sldId id="259" r:id="rId10"/>
    <p:sldId id="260" r:id="rId11"/>
    <p:sldId id="263" r:id="rId12"/>
    <p:sldId id="270" r:id="rId13"/>
    <p:sldId id="274" r:id="rId14"/>
    <p:sldId id="267" r:id="rId15"/>
    <p:sldId id="266" r:id="rId16"/>
    <p:sldId id="271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599EDD"/>
    <a:srgbClr val="85E0E7"/>
    <a:srgbClr val="FFFFFF"/>
    <a:srgbClr val="43CDD9"/>
    <a:srgbClr val="667181"/>
    <a:srgbClr val="BABABA"/>
    <a:srgbClr val="DBDBDB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41" autoAdjust="0"/>
  </p:normalViewPr>
  <p:slideViewPr>
    <p:cSldViewPr snapToGrid="0" showGuides="1">
      <p:cViewPr>
        <p:scale>
          <a:sx n="75" d="100"/>
          <a:sy n="75" d="100"/>
        </p:scale>
        <p:origin x="1156" y="70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iuli\Documents\GitHub\Progetto_BI2021\data_explo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Lingua</a:t>
            </a:r>
          </a:p>
        </c:rich>
      </c:tx>
      <c:layout>
        <c:manualLayout>
          <c:xMode val="edge"/>
          <c:yMode val="edge"/>
          <c:x val="0.427450933586243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4625707064076233"/>
          <c:y val="0.14956362955417882"/>
          <c:w val="0.50037468313521927"/>
          <c:h val="0.8243703115021557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8F-48EB-86CF-1C43C00A0336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8F-48EB-86CF-1C43C00A0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Inglese</c:v>
                </c:pt>
                <c:pt idx="1">
                  <c:v>Spagnolo</c:v>
                </c:pt>
                <c:pt idx="2">
                  <c:v>Francese</c:v>
                </c:pt>
                <c:pt idx="3">
                  <c:v>Altro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3047</c:v>
                </c:pt>
                <c:pt idx="1">
                  <c:v>858</c:v>
                </c:pt>
                <c:pt idx="2">
                  <c:v>229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5213879710277"/>
          <c:y val="0.36661742644142614"/>
          <c:w val="0.26037402209170696"/>
          <c:h val="0.37265089184505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Sorgenti</a:t>
            </a:r>
          </a:p>
        </c:rich>
      </c:tx>
      <c:layout>
        <c:manualLayout>
          <c:xMode val="edge"/>
          <c:yMode val="edge"/>
          <c:x val="0.3620209355306913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080954086975695"/>
          <c:y val="0.1246843548156483"/>
          <c:w val="0.63044218155762555"/>
          <c:h val="0.853266795556412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FC-41F1-91E5-A1BA6281954C}"/>
              </c:ext>
            </c:extLst>
          </c:dPt>
          <c:dPt>
            <c:idx val="1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FC-41F1-91E5-A1BA6281954C}"/>
              </c:ext>
            </c:extLst>
          </c:dPt>
          <c:dPt>
            <c:idx val="2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FC-41F1-91E5-A1BA6281954C}"/>
              </c:ext>
            </c:extLst>
          </c:dPt>
          <c:dPt>
            <c:idx val="3"/>
            <c:bubble3D val="0"/>
            <c:spPr>
              <a:solidFill>
                <a:schemeClr val="accent1">
                  <a:shade val="9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C-41F1-91E5-A1BA6281954C}"/>
              </c:ext>
            </c:extLst>
          </c:dPt>
          <c:dPt>
            <c:idx val="4"/>
            <c:bubble3D val="0"/>
            <c:spPr>
              <a:solidFill>
                <a:schemeClr val="accent1">
                  <a:tint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03F-4CE4-A271-24FDCC2D02B1}"/>
              </c:ext>
            </c:extLst>
          </c:dPt>
          <c:dPt>
            <c:idx val="5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03F-4CE4-A271-24FDCC2D02B1}"/>
              </c:ext>
            </c:extLst>
          </c:dPt>
          <c:dPt>
            <c:idx val="6"/>
            <c:bubble3D val="0"/>
            <c:spPr>
              <a:solidFill>
                <a:schemeClr val="accent1">
                  <a:tint val="6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03F-4CE4-A271-24FDCC2D02B1}"/>
              </c:ext>
            </c:extLst>
          </c:dPt>
          <c:dPt>
            <c:idx val="7"/>
            <c:bubble3D val="0"/>
            <c:spPr>
              <a:solidFill>
                <a:schemeClr val="accent1">
                  <a:tint val="4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03F-4CE4-A271-24FDCC2D02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Sheet1!$A$3:$A$10</c:f>
              <c:strCache>
                <c:ptCount val="8"/>
                <c:pt idx="0">
                  <c:v>Twitter for iPhone</c:v>
                </c:pt>
                <c:pt idx="1">
                  <c:v>Twitter for Android</c:v>
                </c:pt>
                <c:pt idx="2">
                  <c:v>TweetDeck</c:v>
                </c:pt>
                <c:pt idx="3">
                  <c:v>WordPress.com</c:v>
                </c:pt>
                <c:pt idx="4">
                  <c:v>Hootsuite Inc.</c:v>
                </c:pt>
                <c:pt idx="5">
                  <c:v>dlvr.it</c:v>
                </c:pt>
                <c:pt idx="6">
                  <c:v>Twitter for iPad</c:v>
                </c:pt>
                <c:pt idx="7">
                  <c:v>Altro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930</c:v>
                </c:pt>
                <c:pt idx="1">
                  <c:v>801</c:v>
                </c:pt>
                <c:pt idx="2">
                  <c:v>179</c:v>
                </c:pt>
                <c:pt idx="3">
                  <c:v>131</c:v>
                </c:pt>
                <c:pt idx="4">
                  <c:v>104</c:v>
                </c:pt>
                <c:pt idx="5">
                  <c:v>101</c:v>
                </c:pt>
                <c:pt idx="6">
                  <c:v>97</c:v>
                </c:pt>
                <c:pt idx="7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FC-41F1-91E5-A1BA628195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171870693931547"/>
          <c:y val="0.29080665916536635"/>
          <c:w val="0.33543548953501789"/>
          <c:h val="0.50011531695065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Distribuzioni</a:t>
            </a:r>
            <a:r>
              <a:rPr lang="it-IT" baseline="0" dirty="0"/>
              <a:t> di Menzioni, Hashtags, e Links</a:t>
            </a:r>
            <a:endParaRPr lang="it-IT" dirty="0"/>
          </a:p>
        </c:rich>
      </c:tx>
      <c:layout>
        <c:manualLayout>
          <c:xMode val="edge"/>
          <c:yMode val="edge"/>
          <c:x val="6.4747062643357722E-2"/>
          <c:y val="2.4614380095558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Menzioni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&gt;=3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2946</c:v>
                </c:pt>
                <c:pt idx="1">
                  <c:v>723</c:v>
                </c:pt>
                <c:pt idx="2">
                  <c:v>240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Hashtags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&gt;=3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2780</c:v>
                </c:pt>
                <c:pt idx="1">
                  <c:v>492</c:v>
                </c:pt>
                <c:pt idx="2">
                  <c:v>339</c:v>
                </c:pt>
                <c:pt idx="3">
                  <c:v>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&gt;=3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565</c:v>
                </c:pt>
                <c:pt idx="1">
                  <c:v>3051</c:v>
                </c:pt>
                <c:pt idx="2">
                  <c:v>514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90825990227007"/>
          <c:y val="0.35298054731786171"/>
          <c:w val="0.1454536883726528"/>
          <c:h val="0.21338838474284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Distribuzione del numero di like</a:t>
            </a:r>
          </a:p>
        </c:rich>
      </c:tx>
      <c:layout>
        <c:manualLayout>
          <c:xMode val="edge"/>
          <c:yMode val="edge"/>
          <c:x val="0.14807862522581197"/>
          <c:y val="2.461433213789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Menzioni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0-10</c:v>
                </c:pt>
                <c:pt idx="1">
                  <c:v>\11-20</c:v>
                </c:pt>
                <c:pt idx="2">
                  <c:v>21-30</c:v>
                </c:pt>
                <c:pt idx="3">
                  <c:v>&gt;=31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3854</c:v>
                </c:pt>
                <c:pt idx="1">
                  <c:v>723</c:v>
                </c:pt>
                <c:pt idx="2">
                  <c:v>240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E-4324-B4E4-12DDCB961A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tickLblSkip val="1"/>
        <c:noMultiLvlLbl val="0"/>
      </c:catAx>
      <c:valAx>
        <c:axId val="-161727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90825990227007"/>
          <c:y val="0.35298054731786171"/>
          <c:w val="0.14545366325685224"/>
          <c:h val="0.21338838474284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Features prodotte dal processo</a:t>
            </a:r>
            <a:r>
              <a:rPr lang="it-IT" baseline="0" dirty="0"/>
              <a:t> </a:t>
            </a:r>
            <a:r>
              <a:rPr lang="it-IT" baseline="0" dirty="0" err="1"/>
              <a:t>tf-idf</a:t>
            </a:r>
            <a:r>
              <a:rPr lang="it-IT" baseline="0" dirty="0"/>
              <a:t> in funzione del parametro min-</a:t>
            </a:r>
            <a:r>
              <a:rPr lang="it-IT" baseline="0" dirty="0" err="1"/>
              <a:t>df</a:t>
            </a:r>
            <a:endParaRPr lang="it-IT" dirty="0"/>
          </a:p>
        </c:rich>
      </c:tx>
      <c:layout>
        <c:manualLayout>
          <c:xMode val="edge"/>
          <c:yMode val="edge"/>
          <c:x val="8.6676409980311925E-2"/>
          <c:y val="3.7689127689791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0,10%</c:v>
                </c:pt>
                <c:pt idx="2">
                  <c:v>0,50%</c:v>
                </c:pt>
                <c:pt idx="3">
                  <c:v>1%</c:v>
                </c:pt>
                <c:pt idx="4">
                  <c:v>PCA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8025</c:v>
                </c:pt>
                <c:pt idx="1">
                  <c:v>1788</c:v>
                </c:pt>
                <c:pt idx="2">
                  <c:v>411</c:v>
                </c:pt>
                <c:pt idx="3">
                  <c:v>167</c:v>
                </c:pt>
                <c:pt idx="4">
                  <c:v>1879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A-4F01-8209-F8FD85B1AD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tickLblSkip val="1"/>
        <c:noMultiLvlLbl val="0"/>
      </c:catAx>
      <c:valAx>
        <c:axId val="-161727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90823580522715"/>
          <c:y val="0.33009972362764839"/>
          <c:w val="0.14545366325685224"/>
          <c:h val="0.21338838474284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Effetto</a:t>
            </a:r>
            <a:r>
              <a:rPr lang="it-IT" baseline="0" dirty="0"/>
              <a:t> di </a:t>
            </a:r>
            <a:r>
              <a:rPr lang="it-IT" baseline="0" dirty="0" err="1">
                <a:latin typeface="Consolas" panose="020B0609020204030204" pitchFamily="49" charset="0"/>
              </a:rPr>
              <a:t>min_df</a:t>
            </a:r>
            <a:r>
              <a:rPr lang="it-IT" baseline="0" dirty="0">
                <a:latin typeface="Consolas" panose="020B0609020204030204" pitchFamily="49" charset="0"/>
              </a:rPr>
              <a:t> </a:t>
            </a:r>
            <a:r>
              <a:rPr lang="it-IT" baseline="0" dirty="0"/>
              <a:t>e K sull’SSD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</c:numCache>
            </c:numRef>
          </c:cat>
          <c:val>
            <c:numRef>
              <c:f>Sheet1!$B$2:$B$29</c:f>
              <c:numCache>
                <c:formatCode>#,##0.00</c:formatCode>
                <c:ptCount val="28"/>
                <c:pt idx="0">
                  <c:v>2992.2879975598198</c:v>
                </c:pt>
                <c:pt idx="1">
                  <c:v>2982.34147864438</c:v>
                </c:pt>
                <c:pt idx="2">
                  <c:v>2973.0656634197499</c:v>
                </c:pt>
                <c:pt idx="3">
                  <c:v>2964.89754463587</c:v>
                </c:pt>
                <c:pt idx="4">
                  <c:v>2958.68688527823</c:v>
                </c:pt>
                <c:pt idx="5">
                  <c:v>2953.2531607772698</c:v>
                </c:pt>
                <c:pt idx="6">
                  <c:v>2948.6802391347001</c:v>
                </c:pt>
                <c:pt idx="7">
                  <c:v>2944.68996355634</c:v>
                </c:pt>
                <c:pt idx="8">
                  <c:v>2939.7509130532098</c:v>
                </c:pt>
                <c:pt idx="9">
                  <c:v>2933.5193488732998</c:v>
                </c:pt>
                <c:pt idx="10">
                  <c:v>2930.8337131221201</c:v>
                </c:pt>
                <c:pt idx="11">
                  <c:v>2922.1139340887698</c:v>
                </c:pt>
                <c:pt idx="12">
                  <c:v>2918.9656783905798</c:v>
                </c:pt>
                <c:pt idx="13">
                  <c:v>2915.0472630079998</c:v>
                </c:pt>
                <c:pt idx="14">
                  <c:v>2913.6601587370101</c:v>
                </c:pt>
                <c:pt idx="15">
                  <c:v>2907.7515211837499</c:v>
                </c:pt>
                <c:pt idx="16">
                  <c:v>2899.7058381235702</c:v>
                </c:pt>
                <c:pt idx="17">
                  <c:v>2901.0257754095801</c:v>
                </c:pt>
                <c:pt idx="18">
                  <c:v>2897.1217327375198</c:v>
                </c:pt>
                <c:pt idx="19">
                  <c:v>2891.4734780840299</c:v>
                </c:pt>
                <c:pt idx="20">
                  <c:v>2886.8441322938902</c:v>
                </c:pt>
                <c:pt idx="21">
                  <c:v>2883.9674286286299</c:v>
                </c:pt>
                <c:pt idx="22">
                  <c:v>2882.1284782786001</c:v>
                </c:pt>
                <c:pt idx="23">
                  <c:v>2871.6970560473201</c:v>
                </c:pt>
                <c:pt idx="24">
                  <c:v>2877.7945883366801</c:v>
                </c:pt>
                <c:pt idx="25">
                  <c:v>2871.8676812428598</c:v>
                </c:pt>
                <c:pt idx="26">
                  <c:v>2866.3763154405701</c:v>
                </c:pt>
                <c:pt idx="27" formatCode="#,##0">
                  <c:v>2861.5240991241499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0,01%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</c:numCache>
            </c:numRef>
          </c:cat>
          <c:val>
            <c:numRef>
              <c:f>Sheet1!$C$2:$C$29</c:f>
              <c:numCache>
                <c:formatCode>#,##0.00</c:formatCode>
                <c:ptCount val="28"/>
                <c:pt idx="0">
                  <c:v>2930</c:v>
                </c:pt>
                <c:pt idx="1">
                  <c:v>2915</c:v>
                </c:pt>
                <c:pt idx="2">
                  <c:v>2903</c:v>
                </c:pt>
                <c:pt idx="3">
                  <c:v>2891</c:v>
                </c:pt>
                <c:pt idx="4">
                  <c:v>2884</c:v>
                </c:pt>
                <c:pt idx="5">
                  <c:v>2874</c:v>
                </c:pt>
                <c:pt idx="6">
                  <c:v>2871</c:v>
                </c:pt>
                <c:pt idx="7">
                  <c:v>2863</c:v>
                </c:pt>
                <c:pt idx="8">
                  <c:v>2855</c:v>
                </c:pt>
                <c:pt idx="9">
                  <c:v>2848</c:v>
                </c:pt>
                <c:pt idx="10">
                  <c:v>2843</c:v>
                </c:pt>
                <c:pt idx="11">
                  <c:v>2835</c:v>
                </c:pt>
                <c:pt idx="12">
                  <c:v>2828</c:v>
                </c:pt>
                <c:pt idx="13">
                  <c:v>2821</c:v>
                </c:pt>
                <c:pt idx="14">
                  <c:v>2817</c:v>
                </c:pt>
                <c:pt idx="15">
                  <c:v>2813</c:v>
                </c:pt>
                <c:pt idx="16">
                  <c:v>2804</c:v>
                </c:pt>
                <c:pt idx="17">
                  <c:v>2799</c:v>
                </c:pt>
                <c:pt idx="18">
                  <c:v>2793</c:v>
                </c:pt>
                <c:pt idx="19">
                  <c:v>2790</c:v>
                </c:pt>
                <c:pt idx="20">
                  <c:v>2786</c:v>
                </c:pt>
                <c:pt idx="21">
                  <c:v>2776</c:v>
                </c:pt>
                <c:pt idx="22">
                  <c:v>2769</c:v>
                </c:pt>
                <c:pt idx="23">
                  <c:v>2765</c:v>
                </c:pt>
                <c:pt idx="24">
                  <c:v>2761</c:v>
                </c:pt>
                <c:pt idx="25">
                  <c:v>2761</c:v>
                </c:pt>
                <c:pt idx="26">
                  <c:v>2753</c:v>
                </c:pt>
                <c:pt idx="27" formatCode="#,##0">
                  <c:v>2749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0,05%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</c:numCache>
            </c:numRef>
          </c:cat>
          <c:val>
            <c:numRef>
              <c:f>Sheet1!$D$2:$D$29</c:f>
              <c:numCache>
                <c:formatCode>0</c:formatCode>
                <c:ptCount val="28"/>
                <c:pt idx="0">
                  <c:v>2784.4513985458002</c:v>
                </c:pt>
                <c:pt idx="1">
                  <c:v>2757.9604138350901</c:v>
                </c:pt>
                <c:pt idx="2">
                  <c:v>2738.5472559326599</c:v>
                </c:pt>
                <c:pt idx="3">
                  <c:v>2720.8075161321699</c:v>
                </c:pt>
                <c:pt idx="4">
                  <c:v>2703.5359023769201</c:v>
                </c:pt>
                <c:pt idx="5">
                  <c:v>2679.2413260200401</c:v>
                </c:pt>
                <c:pt idx="6">
                  <c:v>2661.0278080047401</c:v>
                </c:pt>
                <c:pt idx="7">
                  <c:v>2649.5853125066401</c:v>
                </c:pt>
                <c:pt idx="8">
                  <c:v>2639.9089866422701</c:v>
                </c:pt>
                <c:pt idx="9">
                  <c:v>2619.7339433490502</c:v>
                </c:pt>
                <c:pt idx="10">
                  <c:v>2611.8286613100599</c:v>
                </c:pt>
                <c:pt idx="11">
                  <c:v>2600.3649966060798</c:v>
                </c:pt>
                <c:pt idx="12">
                  <c:v>2591.4780983923602</c:v>
                </c:pt>
                <c:pt idx="13">
                  <c:v>2585.5209954728998</c:v>
                </c:pt>
                <c:pt idx="14">
                  <c:v>2573.2920566176499</c:v>
                </c:pt>
                <c:pt idx="15">
                  <c:v>2553.5112062523799</c:v>
                </c:pt>
                <c:pt idx="16">
                  <c:v>2557.0038734588602</c:v>
                </c:pt>
                <c:pt idx="17">
                  <c:v>2530.89498902795</c:v>
                </c:pt>
                <c:pt idx="18">
                  <c:v>2532.0646461852798</c:v>
                </c:pt>
                <c:pt idx="19">
                  <c:v>2554.30461726882</c:v>
                </c:pt>
                <c:pt idx="20">
                  <c:v>2503</c:v>
                </c:pt>
                <c:pt idx="21">
                  <c:v>2512.10862307661</c:v>
                </c:pt>
                <c:pt idx="22">
                  <c:v>2500</c:v>
                </c:pt>
                <c:pt idx="23">
                  <c:v>2498.1919682003399</c:v>
                </c:pt>
                <c:pt idx="24">
                  <c:v>2505.5598565689502</c:v>
                </c:pt>
                <c:pt idx="25">
                  <c:v>2464.5900635938201</c:v>
                </c:pt>
                <c:pt idx="26">
                  <c:v>2454.5559916541001</c:v>
                </c:pt>
                <c:pt idx="27">
                  <c:v>2446.3502824777602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0,10%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</c:numCache>
            </c:numRef>
          </c:cat>
          <c:val>
            <c:numRef>
              <c:f>Sheet1!$E$2:$E$29</c:f>
              <c:numCache>
                <c:formatCode>#,##0.00</c:formatCode>
                <c:ptCount val="28"/>
                <c:pt idx="0" formatCode="0.00">
                  <c:v>2592.0079500213301</c:v>
                </c:pt>
                <c:pt idx="1">
                  <c:v>2522.81148955954</c:v>
                </c:pt>
                <c:pt idx="2" formatCode="0.00">
                  <c:v>2485.3891889659899</c:v>
                </c:pt>
                <c:pt idx="3" formatCode="0.00">
                  <c:v>2456.2071136591699</c:v>
                </c:pt>
                <c:pt idx="4" formatCode="0.00">
                  <c:v>2434.2726433052699</c:v>
                </c:pt>
                <c:pt idx="5" formatCode="0.00">
                  <c:v>2411.99110227748</c:v>
                </c:pt>
                <c:pt idx="6" formatCode="0.00">
                  <c:v>2391.2198606111701</c:v>
                </c:pt>
                <c:pt idx="7" formatCode="0.00">
                  <c:v>2366.0515461002701</c:v>
                </c:pt>
                <c:pt idx="8" formatCode="0.00">
                  <c:v>2347.3745560224202</c:v>
                </c:pt>
                <c:pt idx="9" formatCode="0.00">
                  <c:v>2331.95246966164</c:v>
                </c:pt>
                <c:pt idx="10" formatCode="0.00">
                  <c:v>2298.8815386846099</c:v>
                </c:pt>
                <c:pt idx="11" formatCode="0.00">
                  <c:v>2292.9541347167501</c:v>
                </c:pt>
                <c:pt idx="12" formatCode="0.00">
                  <c:v>2260.1367030339902</c:v>
                </c:pt>
                <c:pt idx="13" formatCode="0.00">
                  <c:v>2261.4409634855301</c:v>
                </c:pt>
                <c:pt idx="14" formatCode="0.00">
                  <c:v>2249.6933259430998</c:v>
                </c:pt>
                <c:pt idx="15" formatCode="0.00">
                  <c:v>2240.67415517474</c:v>
                </c:pt>
                <c:pt idx="16" formatCode="0.00">
                  <c:v>2203.4929233000998</c:v>
                </c:pt>
                <c:pt idx="17" formatCode="0.00">
                  <c:v>2213.71217832196</c:v>
                </c:pt>
                <c:pt idx="18" formatCode="0.00">
                  <c:v>2173.8351574977501</c:v>
                </c:pt>
                <c:pt idx="19" formatCode="0.00">
                  <c:v>2169.4370465039801</c:v>
                </c:pt>
                <c:pt idx="20" formatCode="0.00">
                  <c:v>2158.0196520313202</c:v>
                </c:pt>
                <c:pt idx="21" formatCode="0.00">
                  <c:v>2129.5549418312198</c:v>
                </c:pt>
                <c:pt idx="22" formatCode="0.00">
                  <c:v>2123.55589783593</c:v>
                </c:pt>
                <c:pt idx="23" formatCode="0.00">
                  <c:v>2111.8290536838099</c:v>
                </c:pt>
                <c:pt idx="24" formatCode="0.00">
                  <c:v>2095.62774208973</c:v>
                </c:pt>
                <c:pt idx="25" formatCode="0.00">
                  <c:v>2093.3413973878901</c:v>
                </c:pt>
                <c:pt idx="26" formatCode="0.00">
                  <c:v>2085.0086722659898</c:v>
                </c:pt>
                <c:pt idx="27" formatCode="0.00">
                  <c:v>2061.33874481868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FC-46C5-AF07-53907B0C7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3234496"/>
        <c:axId val="-1673237760"/>
      </c:lineChart>
      <c:catAx>
        <c:axId val="-16732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7760"/>
        <c:crosses val="autoZero"/>
        <c:auto val="1"/>
        <c:lblAlgn val="ctr"/>
        <c:lblOffset val="100"/>
        <c:noMultiLvlLbl val="1"/>
      </c:catAx>
      <c:valAx>
        <c:axId val="-1673237760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SSD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30353F"/>
            </a:solidFill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1820283983752"/>
          <c:y val="0.3873292287886842"/>
          <c:w val="0.11995518814612872"/>
          <c:h val="0.398068509611789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Finanziamenti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Lavoro di squadra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Pianificazione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Occupazione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Sheet1!$M$2:$M$4169</cx:f>
        <cx:lvl ptCount="4168" formatCode="aaaa\-mm\-gg">
          <cx:pt idx="0">44258</cx:pt>
          <cx:pt idx="1">44258</cx:pt>
          <cx:pt idx="2">44258</cx:pt>
          <cx:pt idx="3">44256</cx:pt>
          <cx:pt idx="4">44259</cx:pt>
          <cx:pt idx="5">44256</cx:pt>
          <cx:pt idx="6">44259</cx:pt>
          <cx:pt idx="7">44257</cx:pt>
          <cx:pt idx="8">44260</cx:pt>
          <cx:pt idx="9">44262</cx:pt>
          <cx:pt idx="10">44257</cx:pt>
          <cx:pt idx="11">44259</cx:pt>
          <cx:pt idx="12">44260</cx:pt>
          <cx:pt idx="13">44258</cx:pt>
          <cx:pt idx="14">44256</cx:pt>
          <cx:pt idx="15">44258</cx:pt>
          <cx:pt idx="16">44257</cx:pt>
          <cx:pt idx="17">44257</cx:pt>
          <cx:pt idx="18">44259</cx:pt>
          <cx:pt idx="19">44261</cx:pt>
          <cx:pt idx="20">44262</cx:pt>
          <cx:pt idx="21">44260</cx:pt>
          <cx:pt idx="22">44262</cx:pt>
          <cx:pt idx="23">44258</cx:pt>
          <cx:pt idx="24">44260</cx:pt>
          <cx:pt idx="25">44259</cx:pt>
          <cx:pt idx="26">44256</cx:pt>
          <cx:pt idx="27">44256</cx:pt>
          <cx:pt idx="28">44260</cx:pt>
          <cx:pt idx="29">44259</cx:pt>
          <cx:pt idx="30">44256</cx:pt>
          <cx:pt idx="31">44260</cx:pt>
          <cx:pt idx="32">44262</cx:pt>
          <cx:pt idx="33">44263</cx:pt>
          <cx:pt idx="34">44260</cx:pt>
          <cx:pt idx="35">44260</cx:pt>
          <cx:pt idx="36">44261</cx:pt>
          <cx:pt idx="37">44261</cx:pt>
          <cx:pt idx="38">44257</cx:pt>
          <cx:pt idx="39">44259</cx:pt>
          <cx:pt idx="40">44257</cx:pt>
          <cx:pt idx="41">44256</cx:pt>
          <cx:pt idx="42">44258</cx:pt>
          <cx:pt idx="43">44257</cx:pt>
          <cx:pt idx="44">44262</cx:pt>
          <cx:pt idx="45">44258</cx:pt>
          <cx:pt idx="46">44258</cx:pt>
          <cx:pt idx="47">44263</cx:pt>
          <cx:pt idx="48">44263</cx:pt>
          <cx:pt idx="49">44258</cx:pt>
          <cx:pt idx="50">44258</cx:pt>
          <cx:pt idx="51">44258</cx:pt>
          <cx:pt idx="52">44257</cx:pt>
          <cx:pt idx="53">44261</cx:pt>
          <cx:pt idx="54">44261</cx:pt>
          <cx:pt idx="55">44259</cx:pt>
          <cx:pt idx="56">44258</cx:pt>
          <cx:pt idx="57">44259</cx:pt>
          <cx:pt idx="58">44256</cx:pt>
          <cx:pt idx="59">44262</cx:pt>
          <cx:pt idx="60">44256</cx:pt>
          <cx:pt idx="61">44258</cx:pt>
          <cx:pt idx="62">44259</cx:pt>
          <cx:pt idx="63">44258</cx:pt>
          <cx:pt idx="64">44258</cx:pt>
          <cx:pt idx="65">44263</cx:pt>
          <cx:pt idx="66">44261</cx:pt>
          <cx:pt idx="67">44262</cx:pt>
          <cx:pt idx="68">44257</cx:pt>
          <cx:pt idx="69">44258</cx:pt>
          <cx:pt idx="70">44256</cx:pt>
          <cx:pt idx="71">44261</cx:pt>
          <cx:pt idx="72">44260</cx:pt>
          <cx:pt idx="73">44260</cx:pt>
          <cx:pt idx="74">44261</cx:pt>
          <cx:pt idx="75">44260</cx:pt>
          <cx:pt idx="76">44256</cx:pt>
          <cx:pt idx="77">44257</cx:pt>
          <cx:pt idx="78">44259</cx:pt>
          <cx:pt idx="79">44262</cx:pt>
          <cx:pt idx="80">44256</cx:pt>
          <cx:pt idx="81">44261</cx:pt>
          <cx:pt idx="82">44261</cx:pt>
          <cx:pt idx="83">44256</cx:pt>
          <cx:pt idx="84">44262</cx:pt>
          <cx:pt idx="85">44262</cx:pt>
          <cx:pt idx="86">44260</cx:pt>
          <cx:pt idx="87">44256</cx:pt>
          <cx:pt idx="88">44259</cx:pt>
          <cx:pt idx="89">44261</cx:pt>
          <cx:pt idx="90">44258</cx:pt>
          <cx:pt idx="91">44261</cx:pt>
          <cx:pt idx="92">44257</cx:pt>
          <cx:pt idx="93">44258</cx:pt>
          <cx:pt idx="94">44256</cx:pt>
          <cx:pt idx="95">44258</cx:pt>
          <cx:pt idx="96">44260</cx:pt>
          <cx:pt idx="97">44262</cx:pt>
          <cx:pt idx="98">44259</cx:pt>
          <cx:pt idx="99">44257</cx:pt>
          <cx:pt idx="100">44259</cx:pt>
          <cx:pt idx="101">44258</cx:pt>
          <cx:pt idx="102">44260</cx:pt>
          <cx:pt idx="103">44260</cx:pt>
          <cx:pt idx="104">44256</cx:pt>
          <cx:pt idx="105">44260</cx:pt>
          <cx:pt idx="106">44257</cx:pt>
          <cx:pt idx="107">44261</cx:pt>
          <cx:pt idx="108">44259</cx:pt>
          <cx:pt idx="109">44260</cx:pt>
          <cx:pt idx="110">44257</cx:pt>
          <cx:pt idx="111">44262</cx:pt>
          <cx:pt idx="112">44262</cx:pt>
          <cx:pt idx="113">44260</cx:pt>
          <cx:pt idx="114">44260</cx:pt>
          <cx:pt idx="115">44257</cx:pt>
          <cx:pt idx="116">44256</cx:pt>
          <cx:pt idx="117">44257</cx:pt>
          <cx:pt idx="118">44258</cx:pt>
          <cx:pt idx="119">44258</cx:pt>
          <cx:pt idx="120">44259</cx:pt>
          <cx:pt idx="121">44256</cx:pt>
          <cx:pt idx="122">44259</cx:pt>
          <cx:pt idx="123">44257</cx:pt>
          <cx:pt idx="124">44262</cx:pt>
          <cx:pt idx="125">44262</cx:pt>
          <cx:pt idx="126">44259</cx:pt>
          <cx:pt idx="127">44258</cx:pt>
          <cx:pt idx="128">44258</cx:pt>
          <cx:pt idx="129">44258</cx:pt>
          <cx:pt idx="130">44258</cx:pt>
          <cx:pt idx="131">44257</cx:pt>
          <cx:pt idx="132">44256</cx:pt>
          <cx:pt idx="133">44261</cx:pt>
          <cx:pt idx="134">44260</cx:pt>
          <cx:pt idx="135">44257</cx:pt>
          <cx:pt idx="136">44258</cx:pt>
          <cx:pt idx="137">44258</cx:pt>
          <cx:pt idx="138">44257</cx:pt>
          <cx:pt idx="139">44256</cx:pt>
          <cx:pt idx="140">44256</cx:pt>
          <cx:pt idx="141">44256</cx:pt>
          <cx:pt idx="142">44261</cx:pt>
          <cx:pt idx="143">44258</cx:pt>
          <cx:pt idx="144">44262</cx:pt>
          <cx:pt idx="145">44257</cx:pt>
          <cx:pt idx="146">44262</cx:pt>
          <cx:pt idx="147">44259</cx:pt>
          <cx:pt idx="148">44261</cx:pt>
          <cx:pt idx="149">44261</cx:pt>
          <cx:pt idx="150">44260</cx:pt>
          <cx:pt idx="151">44258</cx:pt>
          <cx:pt idx="152">44259</cx:pt>
          <cx:pt idx="153">44259</cx:pt>
          <cx:pt idx="154">44260</cx:pt>
          <cx:pt idx="155">44261</cx:pt>
          <cx:pt idx="156">44256</cx:pt>
          <cx:pt idx="157">44257</cx:pt>
          <cx:pt idx="158">44259</cx:pt>
          <cx:pt idx="159">44260</cx:pt>
          <cx:pt idx="160">44262</cx:pt>
          <cx:pt idx="161">44256</cx:pt>
          <cx:pt idx="162">44256</cx:pt>
          <cx:pt idx="163">44257</cx:pt>
          <cx:pt idx="164">44257</cx:pt>
          <cx:pt idx="165">44260</cx:pt>
          <cx:pt idx="166">44259</cx:pt>
          <cx:pt idx="167">44262</cx:pt>
          <cx:pt idx="168">44258</cx:pt>
          <cx:pt idx="169">44257</cx:pt>
          <cx:pt idx="170">44257</cx:pt>
          <cx:pt idx="171">44256</cx:pt>
          <cx:pt idx="172">44258</cx:pt>
          <cx:pt idx="173">44261</cx:pt>
          <cx:pt idx="174">44258</cx:pt>
          <cx:pt idx="175">44260</cx:pt>
          <cx:pt idx="176">44262</cx:pt>
          <cx:pt idx="177">44259</cx:pt>
          <cx:pt idx="178">44258</cx:pt>
          <cx:pt idx="179">44260</cx:pt>
          <cx:pt idx="180">44258</cx:pt>
          <cx:pt idx="181">44263</cx:pt>
          <cx:pt idx="182">44258</cx:pt>
          <cx:pt idx="183">44257</cx:pt>
          <cx:pt idx="184">44259</cx:pt>
          <cx:pt idx="185">44257</cx:pt>
          <cx:pt idx="186">44258</cx:pt>
          <cx:pt idx="187">44257</cx:pt>
          <cx:pt idx="188">44258</cx:pt>
          <cx:pt idx="189">44260</cx:pt>
          <cx:pt idx="190">44256</cx:pt>
          <cx:pt idx="191">44260</cx:pt>
          <cx:pt idx="192">44257</cx:pt>
          <cx:pt idx="193">44257</cx:pt>
          <cx:pt idx="194">44258</cx:pt>
          <cx:pt idx="195">44258</cx:pt>
          <cx:pt idx="196">44257</cx:pt>
          <cx:pt idx="197">44262</cx:pt>
          <cx:pt idx="198">44258</cx:pt>
          <cx:pt idx="199">44259</cx:pt>
          <cx:pt idx="200">44259</cx:pt>
          <cx:pt idx="201">44260</cx:pt>
          <cx:pt idx="202">44262</cx:pt>
          <cx:pt idx="203">44257</cx:pt>
          <cx:pt idx="204">44258</cx:pt>
          <cx:pt idx="205">44256</cx:pt>
          <cx:pt idx="206">44261</cx:pt>
          <cx:pt idx="207">44259</cx:pt>
          <cx:pt idx="208">44262</cx:pt>
          <cx:pt idx="209">44262</cx:pt>
          <cx:pt idx="210">44257</cx:pt>
          <cx:pt idx="211">44260</cx:pt>
          <cx:pt idx="212">44259</cx:pt>
          <cx:pt idx="213">44261</cx:pt>
          <cx:pt idx="214">44257</cx:pt>
          <cx:pt idx="215">44260</cx:pt>
          <cx:pt idx="216">44260</cx:pt>
          <cx:pt idx="217">44259</cx:pt>
          <cx:pt idx="218">44259</cx:pt>
          <cx:pt idx="219">44257</cx:pt>
          <cx:pt idx="220">44262</cx:pt>
          <cx:pt idx="221">44256</cx:pt>
          <cx:pt idx="222">44256</cx:pt>
          <cx:pt idx="223">44257</cx:pt>
          <cx:pt idx="224">44259</cx:pt>
          <cx:pt idx="225">44256</cx:pt>
          <cx:pt idx="226">44256</cx:pt>
          <cx:pt idx="227">44256</cx:pt>
          <cx:pt idx="228">44257</cx:pt>
          <cx:pt idx="229">44260</cx:pt>
          <cx:pt idx="230">44258</cx:pt>
          <cx:pt idx="231">44256</cx:pt>
          <cx:pt idx="232">44258</cx:pt>
          <cx:pt idx="233">44256</cx:pt>
          <cx:pt idx="234">44259</cx:pt>
          <cx:pt idx="235">44258</cx:pt>
          <cx:pt idx="236">44258</cx:pt>
          <cx:pt idx="237">44258</cx:pt>
          <cx:pt idx="238">44259</cx:pt>
          <cx:pt idx="239">44259</cx:pt>
          <cx:pt idx="240">44257</cx:pt>
          <cx:pt idx="241">44259</cx:pt>
          <cx:pt idx="242">44257</cx:pt>
          <cx:pt idx="243">44257</cx:pt>
          <cx:pt idx="244">44258</cx:pt>
          <cx:pt idx="245">44256</cx:pt>
          <cx:pt idx="246">44261</cx:pt>
          <cx:pt idx="247">44261</cx:pt>
          <cx:pt idx="248">44257</cx:pt>
          <cx:pt idx="249">44257</cx:pt>
          <cx:pt idx="250">44262</cx:pt>
          <cx:pt idx="251">44257</cx:pt>
          <cx:pt idx="252">44258</cx:pt>
          <cx:pt idx="253">44258</cx:pt>
          <cx:pt idx="254">44257</cx:pt>
          <cx:pt idx="255">44261</cx:pt>
          <cx:pt idx="256">44258</cx:pt>
          <cx:pt idx="257">44260</cx:pt>
          <cx:pt idx="258">44258</cx:pt>
          <cx:pt idx="259">44256</cx:pt>
          <cx:pt idx="260">44260</cx:pt>
          <cx:pt idx="261">44256</cx:pt>
          <cx:pt idx="262">44258</cx:pt>
          <cx:pt idx="263">44257</cx:pt>
          <cx:pt idx="264">44260</cx:pt>
          <cx:pt idx="265">44256</cx:pt>
          <cx:pt idx="266">44257</cx:pt>
          <cx:pt idx="267">44257</cx:pt>
          <cx:pt idx="268">44260</cx:pt>
          <cx:pt idx="269">44263</cx:pt>
          <cx:pt idx="270">44256</cx:pt>
          <cx:pt idx="271">44259</cx:pt>
          <cx:pt idx="272">44258</cx:pt>
          <cx:pt idx="273">44261</cx:pt>
          <cx:pt idx="274">44259</cx:pt>
          <cx:pt idx="275">44257</cx:pt>
          <cx:pt idx="276">44258</cx:pt>
          <cx:pt idx="277">44256</cx:pt>
          <cx:pt idx="278">44259</cx:pt>
          <cx:pt idx="279">44257</cx:pt>
          <cx:pt idx="280">44260</cx:pt>
          <cx:pt idx="281">44261</cx:pt>
          <cx:pt idx="282">44257</cx:pt>
          <cx:pt idx="283">44256</cx:pt>
          <cx:pt idx="284">44261</cx:pt>
          <cx:pt idx="285">44258</cx:pt>
          <cx:pt idx="286">44257</cx:pt>
          <cx:pt idx="287">44256</cx:pt>
          <cx:pt idx="288">44258</cx:pt>
          <cx:pt idx="289">44263</cx:pt>
          <cx:pt idx="290">44262</cx:pt>
          <cx:pt idx="291">44257</cx:pt>
          <cx:pt idx="292">44256</cx:pt>
          <cx:pt idx="293">44260</cx:pt>
          <cx:pt idx="294">44262</cx:pt>
          <cx:pt idx="295">44258</cx:pt>
          <cx:pt idx="296">44260</cx:pt>
          <cx:pt idx="297">44260</cx:pt>
          <cx:pt idx="298">44257</cx:pt>
          <cx:pt idx="299">44260</cx:pt>
          <cx:pt idx="300">44261</cx:pt>
          <cx:pt idx="301">44261</cx:pt>
          <cx:pt idx="302">44257</cx:pt>
          <cx:pt idx="303">44257</cx:pt>
          <cx:pt idx="304">44258</cx:pt>
          <cx:pt idx="305">44261</cx:pt>
          <cx:pt idx="306">44257</cx:pt>
          <cx:pt idx="307">44259</cx:pt>
          <cx:pt idx="308">44259</cx:pt>
          <cx:pt idx="309">44257</cx:pt>
          <cx:pt idx="310">44260</cx:pt>
          <cx:pt idx="311">44260</cx:pt>
          <cx:pt idx="312">44261</cx:pt>
          <cx:pt idx="313">44256</cx:pt>
          <cx:pt idx="314">44256</cx:pt>
          <cx:pt idx="315">44259</cx:pt>
          <cx:pt idx="316">44256</cx:pt>
          <cx:pt idx="317">44259</cx:pt>
          <cx:pt idx="318">44259</cx:pt>
          <cx:pt idx="319">44261</cx:pt>
          <cx:pt idx="320">44263</cx:pt>
          <cx:pt idx="321">44258</cx:pt>
          <cx:pt idx="322">44262</cx:pt>
          <cx:pt idx="323">44256</cx:pt>
          <cx:pt idx="324">44261</cx:pt>
          <cx:pt idx="325">44257</cx:pt>
          <cx:pt idx="326">44261</cx:pt>
          <cx:pt idx="327">44259</cx:pt>
          <cx:pt idx="328">44258</cx:pt>
          <cx:pt idx="329">44256</cx:pt>
          <cx:pt idx="330">44261</cx:pt>
          <cx:pt idx="331">44262</cx:pt>
          <cx:pt idx="332">44259</cx:pt>
          <cx:pt idx="333">44259</cx:pt>
          <cx:pt idx="334">44260</cx:pt>
          <cx:pt idx="335">44259</cx:pt>
          <cx:pt idx="336">44256</cx:pt>
          <cx:pt idx="337">44260</cx:pt>
          <cx:pt idx="338">44262</cx:pt>
          <cx:pt idx="339">44260</cx:pt>
          <cx:pt idx="340">44262</cx:pt>
          <cx:pt idx="341">44260</cx:pt>
          <cx:pt idx="342">44262</cx:pt>
          <cx:pt idx="343">44262</cx:pt>
          <cx:pt idx="344">44256</cx:pt>
          <cx:pt idx="345">44263</cx:pt>
          <cx:pt idx="346">44257</cx:pt>
          <cx:pt idx="347">44260</cx:pt>
          <cx:pt idx="348">44263</cx:pt>
          <cx:pt idx="349">44259</cx:pt>
          <cx:pt idx="350">44261</cx:pt>
          <cx:pt idx="351">44260</cx:pt>
          <cx:pt idx="352">44260</cx:pt>
          <cx:pt idx="353">44257</cx:pt>
          <cx:pt idx="354">44257</cx:pt>
          <cx:pt idx="355">44258</cx:pt>
          <cx:pt idx="356">44258</cx:pt>
          <cx:pt idx="357">44257</cx:pt>
          <cx:pt idx="358">44257</cx:pt>
          <cx:pt idx="359">44257</cx:pt>
          <cx:pt idx="360">44258</cx:pt>
          <cx:pt idx="361">44256</cx:pt>
          <cx:pt idx="362">44262</cx:pt>
          <cx:pt idx="363">44257</cx:pt>
          <cx:pt idx="364">44259</cx:pt>
          <cx:pt idx="365">44256</cx:pt>
          <cx:pt idx="366">44257</cx:pt>
          <cx:pt idx="367">44261</cx:pt>
          <cx:pt idx="368">44259</cx:pt>
          <cx:pt idx="369">44261</cx:pt>
          <cx:pt idx="370">44256</cx:pt>
          <cx:pt idx="371">44257</cx:pt>
          <cx:pt idx="372">44260</cx:pt>
          <cx:pt idx="373">44259</cx:pt>
          <cx:pt idx="374">44257</cx:pt>
          <cx:pt idx="375">44260</cx:pt>
          <cx:pt idx="376">44262</cx:pt>
          <cx:pt idx="377">44256</cx:pt>
          <cx:pt idx="378">44262</cx:pt>
          <cx:pt idx="379">44258</cx:pt>
          <cx:pt idx="380">44263</cx:pt>
          <cx:pt idx="381">44259</cx:pt>
          <cx:pt idx="382">44260</cx:pt>
          <cx:pt idx="383">44260</cx:pt>
          <cx:pt idx="384">44257</cx:pt>
          <cx:pt idx="385">44257</cx:pt>
          <cx:pt idx="386">44260</cx:pt>
          <cx:pt idx="387">44258</cx:pt>
          <cx:pt idx="388">44261</cx:pt>
          <cx:pt idx="389">44257</cx:pt>
          <cx:pt idx="390">44261</cx:pt>
          <cx:pt idx="391">44256</cx:pt>
          <cx:pt idx="392">44259</cx:pt>
          <cx:pt idx="393">44260</cx:pt>
          <cx:pt idx="394">44260</cx:pt>
          <cx:pt idx="395">44262</cx:pt>
          <cx:pt idx="396">44262</cx:pt>
          <cx:pt idx="397">44257</cx:pt>
          <cx:pt idx="398">44257</cx:pt>
          <cx:pt idx="399">44259</cx:pt>
          <cx:pt idx="400">44257</cx:pt>
          <cx:pt idx="401">44259</cx:pt>
          <cx:pt idx="402">44260</cx:pt>
          <cx:pt idx="403">44261</cx:pt>
          <cx:pt idx="404">44262</cx:pt>
          <cx:pt idx="405">44256</cx:pt>
          <cx:pt idx="406">44256</cx:pt>
          <cx:pt idx="407">44262</cx:pt>
          <cx:pt idx="408">44259</cx:pt>
          <cx:pt idx="409">44262</cx:pt>
          <cx:pt idx="410">44258</cx:pt>
          <cx:pt idx="411">44262</cx:pt>
          <cx:pt idx="412">44261</cx:pt>
          <cx:pt idx="413">44260</cx:pt>
          <cx:pt idx="414">44256</cx:pt>
          <cx:pt idx="415">44260</cx:pt>
          <cx:pt idx="416">44262</cx:pt>
          <cx:pt idx="417">44260</cx:pt>
          <cx:pt idx="418">44261</cx:pt>
          <cx:pt idx="419">44258</cx:pt>
          <cx:pt idx="420">44260</cx:pt>
          <cx:pt idx="421">44260</cx:pt>
          <cx:pt idx="422">44259</cx:pt>
          <cx:pt idx="423">44260</cx:pt>
          <cx:pt idx="424">44259</cx:pt>
          <cx:pt idx="425">44257</cx:pt>
          <cx:pt idx="426">44262</cx:pt>
          <cx:pt idx="427">44258</cx:pt>
          <cx:pt idx="428">44261</cx:pt>
          <cx:pt idx="429">44256</cx:pt>
          <cx:pt idx="430">44257</cx:pt>
          <cx:pt idx="431">44258</cx:pt>
          <cx:pt idx="432">44262</cx:pt>
          <cx:pt idx="433">44257</cx:pt>
          <cx:pt idx="434">44262</cx:pt>
          <cx:pt idx="435">44260</cx:pt>
          <cx:pt idx="436">44260</cx:pt>
          <cx:pt idx="437">44256</cx:pt>
          <cx:pt idx="438">44262</cx:pt>
          <cx:pt idx="439">44256</cx:pt>
          <cx:pt idx="440">44260</cx:pt>
          <cx:pt idx="441">44259</cx:pt>
          <cx:pt idx="442">44257</cx:pt>
          <cx:pt idx="443">44261</cx:pt>
          <cx:pt idx="444">44259</cx:pt>
          <cx:pt idx="445">44262</cx:pt>
          <cx:pt idx="446">44260</cx:pt>
          <cx:pt idx="447">44257</cx:pt>
          <cx:pt idx="448">44256</cx:pt>
          <cx:pt idx="449">44257</cx:pt>
          <cx:pt idx="450">44260</cx:pt>
          <cx:pt idx="451">44261</cx:pt>
          <cx:pt idx="452">44257</cx:pt>
          <cx:pt idx="453">44257</cx:pt>
          <cx:pt idx="454">44258</cx:pt>
          <cx:pt idx="455">44258</cx:pt>
          <cx:pt idx="456">44260</cx:pt>
          <cx:pt idx="457">44256</cx:pt>
          <cx:pt idx="458">44256</cx:pt>
          <cx:pt idx="459">44257</cx:pt>
          <cx:pt idx="460">44256</cx:pt>
          <cx:pt idx="461">44258</cx:pt>
          <cx:pt idx="462">44258</cx:pt>
          <cx:pt idx="463">44258</cx:pt>
          <cx:pt idx="464">44256</cx:pt>
          <cx:pt idx="465">44261</cx:pt>
          <cx:pt idx="466">44256</cx:pt>
          <cx:pt idx="467">44260</cx:pt>
          <cx:pt idx="468">44258</cx:pt>
          <cx:pt idx="469">44256</cx:pt>
          <cx:pt idx="470">44256</cx:pt>
          <cx:pt idx="471">44259</cx:pt>
          <cx:pt idx="472">44256</cx:pt>
          <cx:pt idx="473">44260</cx:pt>
          <cx:pt idx="474">44261</cx:pt>
          <cx:pt idx="475">44261</cx:pt>
          <cx:pt idx="476">44259</cx:pt>
          <cx:pt idx="477">44262</cx:pt>
          <cx:pt idx="478">44263</cx:pt>
          <cx:pt idx="479">44258</cx:pt>
          <cx:pt idx="480">44258</cx:pt>
          <cx:pt idx="481">44258</cx:pt>
          <cx:pt idx="482">44257</cx:pt>
          <cx:pt idx="483">44262</cx:pt>
          <cx:pt idx="484">44261</cx:pt>
          <cx:pt idx="485">44256</cx:pt>
          <cx:pt idx="486">44262</cx:pt>
          <cx:pt idx="487">44256</cx:pt>
          <cx:pt idx="488">44258</cx:pt>
          <cx:pt idx="489">44257</cx:pt>
          <cx:pt idx="490">44261</cx:pt>
          <cx:pt idx="491">44256</cx:pt>
          <cx:pt idx="492">44259</cx:pt>
          <cx:pt idx="493">44258</cx:pt>
          <cx:pt idx="494">44261</cx:pt>
          <cx:pt idx="495">44259</cx:pt>
          <cx:pt idx="496">44258</cx:pt>
          <cx:pt idx="497">44262</cx:pt>
          <cx:pt idx="498">44259</cx:pt>
          <cx:pt idx="499">44261</cx:pt>
          <cx:pt idx="500">44258</cx:pt>
          <cx:pt idx="501">44260</cx:pt>
          <cx:pt idx="502">44262</cx:pt>
          <cx:pt idx="503">44259</cx:pt>
          <cx:pt idx="504">44259</cx:pt>
          <cx:pt idx="505">44257</cx:pt>
          <cx:pt idx="506">44260</cx:pt>
          <cx:pt idx="507">44262</cx:pt>
          <cx:pt idx="508">44262</cx:pt>
          <cx:pt idx="509">44262</cx:pt>
          <cx:pt idx="510">44258</cx:pt>
          <cx:pt idx="511">44257</cx:pt>
          <cx:pt idx="512">44258</cx:pt>
          <cx:pt idx="513">44258</cx:pt>
          <cx:pt idx="514">44261</cx:pt>
          <cx:pt idx="515">44257</cx:pt>
          <cx:pt idx="516">44260</cx:pt>
          <cx:pt idx="517">44261</cx:pt>
          <cx:pt idx="518">44258</cx:pt>
          <cx:pt idx="519">44260</cx:pt>
          <cx:pt idx="520">44257</cx:pt>
          <cx:pt idx="521">44260</cx:pt>
          <cx:pt idx="522">44262</cx:pt>
          <cx:pt idx="523">44259</cx:pt>
          <cx:pt idx="524">44258</cx:pt>
          <cx:pt idx="525">44261</cx:pt>
          <cx:pt idx="526">44262</cx:pt>
          <cx:pt idx="527">44259</cx:pt>
          <cx:pt idx="528">44258</cx:pt>
          <cx:pt idx="529">44257</cx:pt>
          <cx:pt idx="530">44258</cx:pt>
          <cx:pt idx="531">44258</cx:pt>
          <cx:pt idx="532">44260</cx:pt>
          <cx:pt idx="533">44258</cx:pt>
          <cx:pt idx="534">44259</cx:pt>
          <cx:pt idx="535">44257</cx:pt>
          <cx:pt idx="536">44262</cx:pt>
          <cx:pt idx="537">44258</cx:pt>
          <cx:pt idx="538">44262</cx:pt>
          <cx:pt idx="539">44257</cx:pt>
          <cx:pt idx="540">44258</cx:pt>
          <cx:pt idx="541">44258</cx:pt>
          <cx:pt idx="542">44260</cx:pt>
          <cx:pt idx="543">44262</cx:pt>
          <cx:pt idx="544">44258</cx:pt>
          <cx:pt idx="545">44256</cx:pt>
          <cx:pt idx="546">44257</cx:pt>
          <cx:pt idx="547">44256</cx:pt>
          <cx:pt idx="548">44257</cx:pt>
          <cx:pt idx="549">44259</cx:pt>
          <cx:pt idx="550">44257</cx:pt>
          <cx:pt idx="551">44259</cx:pt>
          <cx:pt idx="552">44262</cx:pt>
          <cx:pt idx="553">44259</cx:pt>
          <cx:pt idx="554">44257</cx:pt>
          <cx:pt idx="555">44261</cx:pt>
          <cx:pt idx="556">44261</cx:pt>
          <cx:pt idx="557">44257</cx:pt>
          <cx:pt idx="558">44259</cx:pt>
          <cx:pt idx="559">44258</cx:pt>
          <cx:pt idx="560">44259</cx:pt>
          <cx:pt idx="561">44262</cx:pt>
          <cx:pt idx="562">44262</cx:pt>
          <cx:pt idx="563">44257</cx:pt>
          <cx:pt idx="564">44258</cx:pt>
          <cx:pt idx="565">44259</cx:pt>
          <cx:pt idx="566">44258</cx:pt>
          <cx:pt idx="567">44259</cx:pt>
          <cx:pt idx="568">44256</cx:pt>
          <cx:pt idx="569">44257</cx:pt>
          <cx:pt idx="570">44257</cx:pt>
          <cx:pt idx="571">44256</cx:pt>
          <cx:pt idx="572">44261</cx:pt>
          <cx:pt idx="573">44262</cx:pt>
          <cx:pt idx="574">44256</cx:pt>
          <cx:pt idx="575">44257</cx:pt>
          <cx:pt idx="576">44263</cx:pt>
          <cx:pt idx="577">44260</cx:pt>
          <cx:pt idx="578">44257</cx:pt>
          <cx:pt idx="579">44259</cx:pt>
          <cx:pt idx="580">44257</cx:pt>
          <cx:pt idx="581">44258</cx:pt>
          <cx:pt idx="582">44257</cx:pt>
          <cx:pt idx="583">44257</cx:pt>
          <cx:pt idx="584">44258</cx:pt>
          <cx:pt idx="585">44257</cx:pt>
          <cx:pt idx="586">44258</cx:pt>
          <cx:pt idx="587">44259</cx:pt>
          <cx:pt idx="588">44259</cx:pt>
          <cx:pt idx="589">44256</cx:pt>
          <cx:pt idx="590">44256</cx:pt>
          <cx:pt idx="591">44260</cx:pt>
          <cx:pt idx="592">44259</cx:pt>
          <cx:pt idx="593">44256</cx:pt>
          <cx:pt idx="594">44259</cx:pt>
          <cx:pt idx="595">44258</cx:pt>
          <cx:pt idx="596">44259</cx:pt>
          <cx:pt idx="597">44257</cx:pt>
          <cx:pt idx="598">44256</cx:pt>
          <cx:pt idx="599">44262</cx:pt>
          <cx:pt idx="600">44260</cx:pt>
          <cx:pt idx="601">44259</cx:pt>
          <cx:pt idx="602">44260</cx:pt>
          <cx:pt idx="603">44257</cx:pt>
          <cx:pt idx="604">44260</cx:pt>
          <cx:pt idx="605">44258</cx:pt>
          <cx:pt idx="606">44259</cx:pt>
          <cx:pt idx="607">44260</cx:pt>
          <cx:pt idx="608">44260</cx:pt>
          <cx:pt idx="609">44262</cx:pt>
          <cx:pt idx="610">44259</cx:pt>
          <cx:pt idx="611">44262</cx:pt>
          <cx:pt idx="612">44256</cx:pt>
          <cx:pt idx="613">44259</cx:pt>
          <cx:pt idx="614">44262</cx:pt>
          <cx:pt idx="615">44259</cx:pt>
          <cx:pt idx="616">44256</cx:pt>
          <cx:pt idx="617">44256</cx:pt>
          <cx:pt idx="618">44257</cx:pt>
          <cx:pt idx="619">44257</cx:pt>
          <cx:pt idx="620">44257</cx:pt>
          <cx:pt idx="621">44261</cx:pt>
          <cx:pt idx="622">44257</cx:pt>
          <cx:pt idx="623">44257</cx:pt>
          <cx:pt idx="624">44257</cx:pt>
          <cx:pt idx="625">44256</cx:pt>
          <cx:pt idx="626">44260</cx:pt>
          <cx:pt idx="627">44256</cx:pt>
          <cx:pt idx="628">44261</cx:pt>
          <cx:pt idx="629">44259</cx:pt>
          <cx:pt idx="630">44261</cx:pt>
          <cx:pt idx="631">44260</cx:pt>
          <cx:pt idx="632">44261</cx:pt>
          <cx:pt idx="633">44258</cx:pt>
          <cx:pt idx="634">44261</cx:pt>
          <cx:pt idx="635">44261</cx:pt>
          <cx:pt idx="636">44261</cx:pt>
          <cx:pt idx="637">44259</cx:pt>
          <cx:pt idx="638">44257</cx:pt>
          <cx:pt idx="639">44260</cx:pt>
          <cx:pt idx="640">44258</cx:pt>
          <cx:pt idx="641">44263</cx:pt>
          <cx:pt idx="642">44262</cx:pt>
          <cx:pt idx="643">44262</cx:pt>
          <cx:pt idx="644">44257</cx:pt>
          <cx:pt idx="645">44257</cx:pt>
          <cx:pt idx="646">44258</cx:pt>
          <cx:pt idx="647">44256</cx:pt>
          <cx:pt idx="648">44260</cx:pt>
          <cx:pt idx="649">44257</cx:pt>
          <cx:pt idx="650">44259</cx:pt>
          <cx:pt idx="651">44260</cx:pt>
          <cx:pt idx="652">44257</cx:pt>
          <cx:pt idx="653">44260</cx:pt>
          <cx:pt idx="654">44256</cx:pt>
          <cx:pt idx="655">44257</cx:pt>
          <cx:pt idx="656">44261</cx:pt>
          <cx:pt idx="657">44263</cx:pt>
          <cx:pt idx="658">44258</cx:pt>
          <cx:pt idx="659">44261</cx:pt>
          <cx:pt idx="660">44257</cx:pt>
          <cx:pt idx="661">44257</cx:pt>
          <cx:pt idx="662">44256</cx:pt>
          <cx:pt idx="663">44258</cx:pt>
          <cx:pt idx="664">44261</cx:pt>
          <cx:pt idx="665">44261</cx:pt>
          <cx:pt idx="666">44262</cx:pt>
          <cx:pt idx="667">44262</cx:pt>
          <cx:pt idx="668">44256</cx:pt>
          <cx:pt idx="669">44259</cx:pt>
          <cx:pt idx="670">44259</cx:pt>
          <cx:pt idx="671">44257</cx:pt>
          <cx:pt idx="672">44256</cx:pt>
          <cx:pt idx="673">44256</cx:pt>
          <cx:pt idx="674">44261</cx:pt>
          <cx:pt idx="675">44260</cx:pt>
          <cx:pt idx="676">44260</cx:pt>
          <cx:pt idx="677">44257</cx:pt>
          <cx:pt idx="678">44261</cx:pt>
          <cx:pt idx="679">44258</cx:pt>
          <cx:pt idx="680">44261</cx:pt>
          <cx:pt idx="681">44261</cx:pt>
          <cx:pt idx="682">44260</cx:pt>
          <cx:pt idx="683">44261</cx:pt>
          <cx:pt idx="684">44257</cx:pt>
          <cx:pt idx="685">44262</cx:pt>
          <cx:pt idx="686">44259</cx:pt>
          <cx:pt idx="687">44258</cx:pt>
          <cx:pt idx="688">44259</cx:pt>
          <cx:pt idx="689">44259</cx:pt>
          <cx:pt idx="690">44262</cx:pt>
          <cx:pt idx="691">44259</cx:pt>
          <cx:pt idx="692">44258</cx:pt>
          <cx:pt idx="693">44256</cx:pt>
          <cx:pt idx="694">44259</cx:pt>
          <cx:pt idx="695">44260</cx:pt>
          <cx:pt idx="696">44256</cx:pt>
          <cx:pt idx="697">44260</cx:pt>
          <cx:pt idx="698">44258</cx:pt>
          <cx:pt idx="699">44258</cx:pt>
          <cx:pt idx="700">44259</cx:pt>
          <cx:pt idx="701">44258</cx:pt>
          <cx:pt idx="702">44259</cx:pt>
          <cx:pt idx="703">44258</cx:pt>
          <cx:pt idx="704">44256</cx:pt>
          <cx:pt idx="705">44260</cx:pt>
          <cx:pt idx="706">44261</cx:pt>
          <cx:pt idx="707">44262</cx:pt>
          <cx:pt idx="708">44256</cx:pt>
          <cx:pt idx="709">44261</cx:pt>
          <cx:pt idx="710">44260</cx:pt>
          <cx:pt idx="711">44260</cx:pt>
          <cx:pt idx="712">44257</cx:pt>
          <cx:pt idx="713">44260</cx:pt>
          <cx:pt idx="714">44262</cx:pt>
          <cx:pt idx="715">44258</cx:pt>
          <cx:pt idx="716">44258</cx:pt>
          <cx:pt idx="717">44259</cx:pt>
          <cx:pt idx="718">44257</cx:pt>
          <cx:pt idx="719">44257</cx:pt>
          <cx:pt idx="720">44261</cx:pt>
          <cx:pt idx="721">44258</cx:pt>
          <cx:pt idx="722">44263</cx:pt>
          <cx:pt idx="723">44262</cx:pt>
          <cx:pt idx="724">44261</cx:pt>
          <cx:pt idx="725">44257</cx:pt>
          <cx:pt idx="726">44259</cx:pt>
          <cx:pt idx="727">44259</cx:pt>
          <cx:pt idx="728">44256</cx:pt>
          <cx:pt idx="729">44261</cx:pt>
          <cx:pt idx="730">44258</cx:pt>
          <cx:pt idx="731">44259</cx:pt>
          <cx:pt idx="732">44260</cx:pt>
          <cx:pt idx="733">44261</cx:pt>
          <cx:pt idx="734">44259</cx:pt>
          <cx:pt idx="735">44259</cx:pt>
          <cx:pt idx="736">44257</cx:pt>
          <cx:pt idx="737">44257</cx:pt>
          <cx:pt idx="738">44257</cx:pt>
          <cx:pt idx="739">44257</cx:pt>
          <cx:pt idx="740">44257</cx:pt>
          <cx:pt idx="741">44259</cx:pt>
          <cx:pt idx="742">44260</cx:pt>
          <cx:pt idx="743">44262</cx:pt>
          <cx:pt idx="744">44258</cx:pt>
          <cx:pt idx="745">44258</cx:pt>
          <cx:pt idx="746">44260</cx:pt>
          <cx:pt idx="747">44256</cx:pt>
          <cx:pt idx="748">44260</cx:pt>
          <cx:pt idx="749">44262</cx:pt>
          <cx:pt idx="750">44259</cx:pt>
          <cx:pt idx="751">44260</cx:pt>
          <cx:pt idx="752">44257</cx:pt>
          <cx:pt idx="753">44256</cx:pt>
          <cx:pt idx="754">44258</cx:pt>
          <cx:pt idx="755">44260</cx:pt>
          <cx:pt idx="756">44257</cx:pt>
          <cx:pt idx="757">44258</cx:pt>
          <cx:pt idx="758">44258</cx:pt>
          <cx:pt idx="759">44262</cx:pt>
          <cx:pt idx="760">44257</cx:pt>
          <cx:pt idx="761">44256</cx:pt>
          <cx:pt idx="762">44258</cx:pt>
          <cx:pt idx="763">44262</cx:pt>
          <cx:pt idx="764">44258</cx:pt>
          <cx:pt idx="765">44257</cx:pt>
          <cx:pt idx="766">44256</cx:pt>
          <cx:pt idx="767">44257</cx:pt>
          <cx:pt idx="768">44257</cx:pt>
          <cx:pt idx="769">44259</cx:pt>
          <cx:pt idx="770">44256</cx:pt>
          <cx:pt idx="771">44262</cx:pt>
          <cx:pt idx="772">44259</cx:pt>
          <cx:pt idx="773">44262</cx:pt>
          <cx:pt idx="774">44256</cx:pt>
          <cx:pt idx="775">44258</cx:pt>
          <cx:pt idx="776">44260</cx:pt>
          <cx:pt idx="777">44256</cx:pt>
          <cx:pt idx="778">44256</cx:pt>
          <cx:pt idx="779">44260</cx:pt>
          <cx:pt idx="780">44261</cx:pt>
          <cx:pt idx="781">44262</cx:pt>
          <cx:pt idx="782">44256</cx:pt>
          <cx:pt idx="783">44257</cx:pt>
          <cx:pt idx="784">44258</cx:pt>
          <cx:pt idx="785">44262</cx:pt>
          <cx:pt idx="786">44257</cx:pt>
          <cx:pt idx="787">44258</cx:pt>
          <cx:pt idx="788">44257</cx:pt>
          <cx:pt idx="789">44258</cx:pt>
          <cx:pt idx="790">44258</cx:pt>
          <cx:pt idx="791">44257</cx:pt>
          <cx:pt idx="792">44263</cx:pt>
          <cx:pt idx="793">44260</cx:pt>
          <cx:pt idx="794">44256</cx:pt>
          <cx:pt idx="795">44256</cx:pt>
          <cx:pt idx="796">44258</cx:pt>
          <cx:pt idx="797">44261</cx:pt>
          <cx:pt idx="798">44257</cx:pt>
          <cx:pt idx="799">44257</cx:pt>
          <cx:pt idx="800">44257</cx:pt>
          <cx:pt idx="801">44256</cx:pt>
          <cx:pt idx="802">44257</cx:pt>
          <cx:pt idx="803">44261</cx:pt>
          <cx:pt idx="804">44262</cx:pt>
          <cx:pt idx="805">44260</cx:pt>
          <cx:pt idx="806">44260</cx:pt>
          <cx:pt idx="807">44262</cx:pt>
          <cx:pt idx="808">44262</cx:pt>
          <cx:pt idx="809">44259</cx:pt>
          <cx:pt idx="810">44259</cx:pt>
          <cx:pt idx="811">44261</cx:pt>
          <cx:pt idx="812">44262</cx:pt>
          <cx:pt idx="813">44259</cx:pt>
          <cx:pt idx="814">44260</cx:pt>
          <cx:pt idx="815">44263</cx:pt>
          <cx:pt idx="816">44259</cx:pt>
          <cx:pt idx="817">44259</cx:pt>
          <cx:pt idx="818">44258</cx:pt>
          <cx:pt idx="819">44257</cx:pt>
          <cx:pt idx="820">44257</cx:pt>
          <cx:pt idx="821">44260</cx:pt>
          <cx:pt idx="822">44258</cx:pt>
          <cx:pt idx="823">44258</cx:pt>
          <cx:pt idx="824">44257</cx:pt>
          <cx:pt idx="825">44257</cx:pt>
          <cx:pt idx="826">44256</cx:pt>
          <cx:pt idx="827">44259</cx:pt>
          <cx:pt idx="828">44260</cx:pt>
          <cx:pt idx="829">44262</cx:pt>
          <cx:pt idx="830">44256</cx:pt>
          <cx:pt idx="831">44258</cx:pt>
          <cx:pt idx="832">44257</cx:pt>
          <cx:pt idx="833">44261</cx:pt>
          <cx:pt idx="834">44260</cx:pt>
          <cx:pt idx="835">44256</cx:pt>
          <cx:pt idx="836">44262</cx:pt>
          <cx:pt idx="837">44262</cx:pt>
          <cx:pt idx="838">44259</cx:pt>
          <cx:pt idx="839">44256</cx:pt>
          <cx:pt idx="840">44259</cx:pt>
          <cx:pt idx="841">44258</cx:pt>
          <cx:pt idx="842">44256</cx:pt>
          <cx:pt idx="843">44262</cx:pt>
          <cx:pt idx="844">44262</cx:pt>
          <cx:pt idx="845">44257</cx:pt>
          <cx:pt idx="846">44256</cx:pt>
          <cx:pt idx="847">44257</cx:pt>
          <cx:pt idx="848">44260</cx:pt>
          <cx:pt idx="849">44258</cx:pt>
          <cx:pt idx="850">44259</cx:pt>
          <cx:pt idx="851">44260</cx:pt>
          <cx:pt idx="852">44259</cx:pt>
          <cx:pt idx="853">44259</cx:pt>
          <cx:pt idx="854">44257</cx:pt>
          <cx:pt idx="855">44259</cx:pt>
          <cx:pt idx="856">44256</cx:pt>
          <cx:pt idx="857">44258</cx:pt>
          <cx:pt idx="858">44260</cx:pt>
          <cx:pt idx="859">44257</cx:pt>
          <cx:pt idx="860">44259</cx:pt>
          <cx:pt idx="861">44260</cx:pt>
          <cx:pt idx="862">44262</cx:pt>
          <cx:pt idx="863">44258</cx:pt>
          <cx:pt idx="864">44257</cx:pt>
          <cx:pt idx="865">44259</cx:pt>
          <cx:pt idx="866">44258</cx:pt>
          <cx:pt idx="867">44256</cx:pt>
          <cx:pt idx="868">44260</cx:pt>
          <cx:pt idx="869">44263</cx:pt>
          <cx:pt idx="870">44260</cx:pt>
          <cx:pt idx="871">44259</cx:pt>
          <cx:pt idx="872">44259</cx:pt>
          <cx:pt idx="873">44260</cx:pt>
          <cx:pt idx="874">44256</cx:pt>
          <cx:pt idx="875">44257</cx:pt>
          <cx:pt idx="876">44261</cx:pt>
          <cx:pt idx="877">44256</cx:pt>
          <cx:pt idx="878">44258</cx:pt>
          <cx:pt idx="879">44257</cx:pt>
          <cx:pt idx="880">44258</cx:pt>
          <cx:pt idx="881">44259</cx:pt>
          <cx:pt idx="882">44256</cx:pt>
          <cx:pt idx="883">44261</cx:pt>
          <cx:pt idx="884">44260</cx:pt>
          <cx:pt idx="885">44257</cx:pt>
          <cx:pt idx="886">44259</cx:pt>
          <cx:pt idx="887">44258</cx:pt>
          <cx:pt idx="888">44256</cx:pt>
          <cx:pt idx="889">44261</cx:pt>
          <cx:pt idx="890">44262</cx:pt>
          <cx:pt idx="891">44257</cx:pt>
          <cx:pt idx="892">44258</cx:pt>
          <cx:pt idx="893">44259</cx:pt>
          <cx:pt idx="894">44258</cx:pt>
          <cx:pt idx="895">44258</cx:pt>
          <cx:pt idx="896">44257</cx:pt>
          <cx:pt idx="897">44259</cx:pt>
          <cx:pt idx="898">44262</cx:pt>
          <cx:pt idx="899">44258</cx:pt>
          <cx:pt idx="900">44259</cx:pt>
          <cx:pt idx="901">44260</cx:pt>
          <cx:pt idx="902">44256</cx:pt>
          <cx:pt idx="903">44258</cx:pt>
          <cx:pt idx="904">44262</cx:pt>
          <cx:pt idx="905">44259</cx:pt>
          <cx:pt idx="906">44261</cx:pt>
          <cx:pt idx="907">44260</cx:pt>
          <cx:pt idx="908">44257</cx:pt>
          <cx:pt idx="909">44258</cx:pt>
          <cx:pt idx="910">44258</cx:pt>
          <cx:pt idx="911">44256</cx:pt>
          <cx:pt idx="912">44258</cx:pt>
          <cx:pt idx="913">44257</cx:pt>
          <cx:pt idx="914">44261</cx:pt>
          <cx:pt idx="915">44258</cx:pt>
          <cx:pt idx="916">44263</cx:pt>
          <cx:pt idx="917">44258</cx:pt>
          <cx:pt idx="918">44257</cx:pt>
          <cx:pt idx="919">44256</cx:pt>
          <cx:pt idx="920">44257</cx:pt>
          <cx:pt idx="921">44256</cx:pt>
          <cx:pt idx="922">44256</cx:pt>
          <cx:pt idx="923">44257</cx:pt>
          <cx:pt idx="924">44259</cx:pt>
          <cx:pt idx="925">44256</cx:pt>
          <cx:pt idx="926">44262</cx:pt>
          <cx:pt idx="927">44259</cx:pt>
          <cx:pt idx="928">44256</cx:pt>
          <cx:pt idx="929">44257</cx:pt>
          <cx:pt idx="930">44260</cx:pt>
          <cx:pt idx="931">44261</cx:pt>
          <cx:pt idx="932">44256</cx:pt>
          <cx:pt idx="933">44261</cx:pt>
          <cx:pt idx="934">44261</cx:pt>
          <cx:pt idx="935">44259</cx:pt>
          <cx:pt idx="936">44256</cx:pt>
          <cx:pt idx="937">44260</cx:pt>
          <cx:pt idx="938">44259</cx:pt>
          <cx:pt idx="939">44256</cx:pt>
          <cx:pt idx="940">44262</cx:pt>
          <cx:pt idx="941">44258</cx:pt>
          <cx:pt idx="942">44256</cx:pt>
          <cx:pt idx="943">44258</cx:pt>
          <cx:pt idx="944">44260</cx:pt>
          <cx:pt idx="945">44259</cx:pt>
          <cx:pt idx="946">44260</cx:pt>
          <cx:pt idx="947">44256</cx:pt>
          <cx:pt idx="948">44258</cx:pt>
          <cx:pt idx="949">44260</cx:pt>
          <cx:pt idx="950">44258</cx:pt>
          <cx:pt idx="951">44258</cx:pt>
          <cx:pt idx="952">44256</cx:pt>
          <cx:pt idx="953">44258</cx:pt>
          <cx:pt idx="954">44262</cx:pt>
          <cx:pt idx="955">44259</cx:pt>
          <cx:pt idx="956">44259</cx:pt>
          <cx:pt idx="957">44259</cx:pt>
          <cx:pt idx="958">44258</cx:pt>
          <cx:pt idx="959">44259</cx:pt>
          <cx:pt idx="960">44262</cx:pt>
          <cx:pt idx="961">44261</cx:pt>
          <cx:pt idx="962">44260</cx:pt>
          <cx:pt idx="963">44261</cx:pt>
          <cx:pt idx="964">44259</cx:pt>
          <cx:pt idx="965">44261</cx:pt>
          <cx:pt idx="966">44257</cx:pt>
          <cx:pt idx="967">44262</cx:pt>
          <cx:pt idx="968">44262</cx:pt>
          <cx:pt idx="969">44256</cx:pt>
          <cx:pt idx="970">44256</cx:pt>
          <cx:pt idx="971">44257</cx:pt>
          <cx:pt idx="972">44258</cx:pt>
          <cx:pt idx="973">44261</cx:pt>
          <cx:pt idx="974">44259</cx:pt>
          <cx:pt idx="975">44261</cx:pt>
          <cx:pt idx="976">44258</cx:pt>
          <cx:pt idx="977">44256</cx:pt>
          <cx:pt idx="978">44259</cx:pt>
          <cx:pt idx="979">44257</cx:pt>
          <cx:pt idx="980">44261</cx:pt>
          <cx:pt idx="981">44260</cx:pt>
          <cx:pt idx="982">44256</cx:pt>
          <cx:pt idx="983">44259</cx:pt>
          <cx:pt idx="984">44259</cx:pt>
          <cx:pt idx="985">44262</cx:pt>
          <cx:pt idx="986">44257</cx:pt>
          <cx:pt idx="987">44261</cx:pt>
          <cx:pt idx="988">44262</cx:pt>
          <cx:pt idx="989">44257</cx:pt>
          <cx:pt idx="990">44258</cx:pt>
          <cx:pt idx="991">44262</cx:pt>
          <cx:pt idx="992">44257</cx:pt>
          <cx:pt idx="993">44261</cx:pt>
          <cx:pt idx="994">44260</cx:pt>
          <cx:pt idx="995">44257</cx:pt>
          <cx:pt idx="996">44261</cx:pt>
          <cx:pt idx="997">44262</cx:pt>
          <cx:pt idx="998">44259</cx:pt>
          <cx:pt idx="999">44260</cx:pt>
          <cx:pt idx="1000">44260</cx:pt>
          <cx:pt idx="1001">44258</cx:pt>
          <cx:pt idx="1002">44260</cx:pt>
          <cx:pt idx="1003">44261</cx:pt>
          <cx:pt idx="1004">44259</cx:pt>
          <cx:pt idx="1005">44261</cx:pt>
          <cx:pt idx="1006">44257</cx:pt>
          <cx:pt idx="1007">44256</cx:pt>
          <cx:pt idx="1008">44259</cx:pt>
          <cx:pt idx="1009">44261</cx:pt>
          <cx:pt idx="1010">44258</cx:pt>
          <cx:pt idx="1011">44261</cx:pt>
          <cx:pt idx="1012">44261</cx:pt>
          <cx:pt idx="1013">44259</cx:pt>
          <cx:pt idx="1014">44258</cx:pt>
          <cx:pt idx="1015">44261</cx:pt>
          <cx:pt idx="1016">44258</cx:pt>
          <cx:pt idx="1017">44257</cx:pt>
          <cx:pt idx="1018">44256</cx:pt>
          <cx:pt idx="1019">44262</cx:pt>
          <cx:pt idx="1020">44256</cx:pt>
          <cx:pt idx="1021">44259</cx:pt>
          <cx:pt idx="1022">44261</cx:pt>
          <cx:pt idx="1023">44261</cx:pt>
          <cx:pt idx="1024">44260</cx:pt>
          <cx:pt idx="1025">44256</cx:pt>
          <cx:pt idx="1026">44256</cx:pt>
          <cx:pt idx="1027">44256</cx:pt>
          <cx:pt idx="1028">44262</cx:pt>
          <cx:pt idx="1029">44261</cx:pt>
          <cx:pt idx="1030">44262</cx:pt>
          <cx:pt idx="1031">44262</cx:pt>
          <cx:pt idx="1032">44259</cx:pt>
          <cx:pt idx="1033">44261</cx:pt>
          <cx:pt idx="1034">44256</cx:pt>
          <cx:pt idx="1035">44262</cx:pt>
          <cx:pt idx="1036">44257</cx:pt>
          <cx:pt idx="1037">44259</cx:pt>
          <cx:pt idx="1038">44257</cx:pt>
          <cx:pt idx="1039">44261</cx:pt>
          <cx:pt idx="1040">44262</cx:pt>
          <cx:pt idx="1041">44257</cx:pt>
          <cx:pt idx="1042">44259</cx:pt>
          <cx:pt idx="1043">44259</cx:pt>
          <cx:pt idx="1044">44258</cx:pt>
          <cx:pt idx="1045">44257</cx:pt>
          <cx:pt idx="1046">44259</cx:pt>
          <cx:pt idx="1047">44261</cx:pt>
          <cx:pt idx="1048">44257</cx:pt>
          <cx:pt idx="1049">44261</cx:pt>
          <cx:pt idx="1050">44261</cx:pt>
          <cx:pt idx="1051">44258</cx:pt>
          <cx:pt idx="1052">44261</cx:pt>
          <cx:pt idx="1053">44257</cx:pt>
          <cx:pt idx="1054">44262</cx:pt>
          <cx:pt idx="1055">44256</cx:pt>
          <cx:pt idx="1056">44260</cx:pt>
          <cx:pt idx="1057">44260</cx:pt>
          <cx:pt idx="1058">44257</cx:pt>
          <cx:pt idx="1059">44259</cx:pt>
          <cx:pt idx="1060">44257</cx:pt>
          <cx:pt idx="1061">44256</cx:pt>
          <cx:pt idx="1062">44257</cx:pt>
          <cx:pt idx="1063">44261</cx:pt>
          <cx:pt idx="1064">44259</cx:pt>
          <cx:pt idx="1065">44260</cx:pt>
          <cx:pt idx="1066">44258</cx:pt>
          <cx:pt idx="1067">44260</cx:pt>
          <cx:pt idx="1068">44260</cx:pt>
          <cx:pt idx="1069">44259</cx:pt>
          <cx:pt idx="1070">44256</cx:pt>
          <cx:pt idx="1071">44259</cx:pt>
          <cx:pt idx="1072">44260</cx:pt>
          <cx:pt idx="1073">44257</cx:pt>
          <cx:pt idx="1074">44258</cx:pt>
          <cx:pt idx="1075">44257</cx:pt>
          <cx:pt idx="1076">44259</cx:pt>
          <cx:pt idx="1077">44259</cx:pt>
          <cx:pt idx="1078">44260</cx:pt>
          <cx:pt idx="1079">44257</cx:pt>
          <cx:pt idx="1080">44261</cx:pt>
          <cx:pt idx="1081">44263</cx:pt>
          <cx:pt idx="1082">44256</cx:pt>
          <cx:pt idx="1083">44257</cx:pt>
          <cx:pt idx="1084">44259</cx:pt>
          <cx:pt idx="1085">44258</cx:pt>
          <cx:pt idx="1086">44256</cx:pt>
          <cx:pt idx="1087">44258</cx:pt>
          <cx:pt idx="1088">44257</cx:pt>
          <cx:pt idx="1089">44259</cx:pt>
          <cx:pt idx="1090">44257</cx:pt>
          <cx:pt idx="1091">44258</cx:pt>
          <cx:pt idx="1092">44262</cx:pt>
          <cx:pt idx="1093">44262</cx:pt>
          <cx:pt idx="1094">44259</cx:pt>
          <cx:pt idx="1095">44262</cx:pt>
          <cx:pt idx="1096">44257</cx:pt>
          <cx:pt idx="1097">44260</cx:pt>
          <cx:pt idx="1098">44260</cx:pt>
          <cx:pt idx="1099">44262</cx:pt>
          <cx:pt idx="1100">44260</cx:pt>
          <cx:pt idx="1101">44258</cx:pt>
          <cx:pt idx="1102">44257</cx:pt>
          <cx:pt idx="1103">44257</cx:pt>
          <cx:pt idx="1104">44261</cx:pt>
          <cx:pt idx="1105">44258</cx:pt>
          <cx:pt idx="1106">44260</cx:pt>
          <cx:pt idx="1107">44258</cx:pt>
          <cx:pt idx="1108">44259</cx:pt>
          <cx:pt idx="1109">44257</cx:pt>
          <cx:pt idx="1110">44260</cx:pt>
          <cx:pt idx="1111">44260</cx:pt>
          <cx:pt idx="1112">44259</cx:pt>
          <cx:pt idx="1113">44261</cx:pt>
          <cx:pt idx="1114">44258</cx:pt>
          <cx:pt idx="1115">44261</cx:pt>
          <cx:pt idx="1116">44257</cx:pt>
          <cx:pt idx="1117">44257</cx:pt>
          <cx:pt idx="1118">44260</cx:pt>
          <cx:pt idx="1119">44262</cx:pt>
          <cx:pt idx="1120">44256</cx:pt>
          <cx:pt idx="1121">44258</cx:pt>
          <cx:pt idx="1122">44262</cx:pt>
          <cx:pt idx="1123">44257</cx:pt>
          <cx:pt idx="1124">44262</cx:pt>
          <cx:pt idx="1125">44260</cx:pt>
          <cx:pt idx="1126">44261</cx:pt>
          <cx:pt idx="1127">44259</cx:pt>
          <cx:pt idx="1128">44260</cx:pt>
          <cx:pt idx="1129">44257</cx:pt>
          <cx:pt idx="1130">44258</cx:pt>
          <cx:pt idx="1131">44260</cx:pt>
          <cx:pt idx="1132">44260</cx:pt>
          <cx:pt idx="1133">44262</cx:pt>
          <cx:pt idx="1134">44259</cx:pt>
          <cx:pt idx="1135">44262</cx:pt>
          <cx:pt idx="1136">44259</cx:pt>
          <cx:pt idx="1137">44256</cx:pt>
          <cx:pt idx="1138">44260</cx:pt>
          <cx:pt idx="1139">44260</cx:pt>
          <cx:pt idx="1140">44257</cx:pt>
          <cx:pt idx="1141">44257</cx:pt>
          <cx:pt idx="1142">44259</cx:pt>
          <cx:pt idx="1143">44259</cx:pt>
          <cx:pt idx="1144">44259</cx:pt>
          <cx:pt idx="1145">44257</cx:pt>
          <cx:pt idx="1146">44260</cx:pt>
          <cx:pt idx="1147">44260</cx:pt>
          <cx:pt idx="1148">44260</cx:pt>
          <cx:pt idx="1149">44261</cx:pt>
          <cx:pt idx="1150">44261</cx:pt>
          <cx:pt idx="1151">44256</cx:pt>
          <cx:pt idx="1152">44257</cx:pt>
          <cx:pt idx="1153">44257</cx:pt>
          <cx:pt idx="1154">44257</cx:pt>
          <cx:pt idx="1155">44258</cx:pt>
          <cx:pt idx="1156">44261</cx:pt>
          <cx:pt idx="1157">44257</cx:pt>
          <cx:pt idx="1158">44258</cx:pt>
          <cx:pt idx="1159">44259</cx:pt>
          <cx:pt idx="1160">44257</cx:pt>
          <cx:pt idx="1161">44259</cx:pt>
          <cx:pt idx="1162">44260</cx:pt>
          <cx:pt idx="1163">44261</cx:pt>
          <cx:pt idx="1164">44260</cx:pt>
          <cx:pt idx="1165">44258</cx:pt>
          <cx:pt idx="1166">44257</cx:pt>
          <cx:pt idx="1167">44257</cx:pt>
          <cx:pt idx="1168">44262</cx:pt>
          <cx:pt idx="1169">44258</cx:pt>
          <cx:pt idx="1170">44256</cx:pt>
          <cx:pt idx="1171">44257</cx:pt>
          <cx:pt idx="1172">44259</cx:pt>
          <cx:pt idx="1173">44256</cx:pt>
          <cx:pt idx="1174">44261</cx:pt>
          <cx:pt idx="1175">44261</cx:pt>
          <cx:pt idx="1176">44257</cx:pt>
          <cx:pt idx="1177">44258</cx:pt>
          <cx:pt idx="1178">44258</cx:pt>
          <cx:pt idx="1179">44257</cx:pt>
          <cx:pt idx="1180">44257</cx:pt>
          <cx:pt idx="1181">44258</cx:pt>
          <cx:pt idx="1182">44259</cx:pt>
          <cx:pt idx="1183">44260</cx:pt>
          <cx:pt idx="1184">44260</cx:pt>
          <cx:pt idx="1185">44258</cx:pt>
          <cx:pt idx="1186">44256</cx:pt>
          <cx:pt idx="1187">44257</cx:pt>
          <cx:pt idx="1188">44260</cx:pt>
          <cx:pt idx="1189">44256</cx:pt>
          <cx:pt idx="1190">44260</cx:pt>
          <cx:pt idx="1191">44259</cx:pt>
          <cx:pt idx="1192">44256</cx:pt>
          <cx:pt idx="1193">44259</cx:pt>
          <cx:pt idx="1194">44260</cx:pt>
          <cx:pt idx="1195">44260</cx:pt>
          <cx:pt idx="1196">44261</cx:pt>
          <cx:pt idx="1197">44257</cx:pt>
          <cx:pt idx="1198">44258</cx:pt>
          <cx:pt idx="1199">44258</cx:pt>
          <cx:pt idx="1200">44258</cx:pt>
          <cx:pt idx="1201">44257</cx:pt>
          <cx:pt idx="1202">44259</cx:pt>
          <cx:pt idx="1203">44262</cx:pt>
          <cx:pt idx="1204">44260</cx:pt>
          <cx:pt idx="1205">44260</cx:pt>
          <cx:pt idx="1206">44260</cx:pt>
          <cx:pt idx="1207">44259</cx:pt>
          <cx:pt idx="1208">44257</cx:pt>
          <cx:pt idx="1209">44257</cx:pt>
          <cx:pt idx="1210">44261</cx:pt>
          <cx:pt idx="1211">44258</cx:pt>
          <cx:pt idx="1212">44256</cx:pt>
          <cx:pt idx="1213">44260</cx:pt>
          <cx:pt idx="1214">44258</cx:pt>
          <cx:pt idx="1215">44257</cx:pt>
          <cx:pt idx="1216">44256</cx:pt>
          <cx:pt idx="1217">44256</cx:pt>
          <cx:pt idx="1218">44257</cx:pt>
          <cx:pt idx="1219">44260</cx:pt>
          <cx:pt idx="1220">44256</cx:pt>
          <cx:pt idx="1221">44257</cx:pt>
          <cx:pt idx="1222">44260</cx:pt>
          <cx:pt idx="1223">44257</cx:pt>
          <cx:pt idx="1224">44257</cx:pt>
          <cx:pt idx="1225">44257</cx:pt>
          <cx:pt idx="1226">44258</cx:pt>
          <cx:pt idx="1227">44262</cx:pt>
          <cx:pt idx="1228">44258</cx:pt>
          <cx:pt idx="1229">44263</cx:pt>
          <cx:pt idx="1230">44261</cx:pt>
          <cx:pt idx="1231">44260</cx:pt>
          <cx:pt idx="1232">44259</cx:pt>
          <cx:pt idx="1233">44260</cx:pt>
          <cx:pt idx="1234">44258</cx:pt>
          <cx:pt idx="1235">44262</cx:pt>
          <cx:pt idx="1236">44258</cx:pt>
          <cx:pt idx="1237">44263</cx:pt>
          <cx:pt idx="1238">44257</cx:pt>
          <cx:pt idx="1239">44259</cx:pt>
          <cx:pt idx="1240">44258</cx:pt>
          <cx:pt idx="1241">44257</cx:pt>
          <cx:pt idx="1242">44258</cx:pt>
          <cx:pt idx="1243">44258</cx:pt>
          <cx:pt idx="1244">44258</cx:pt>
          <cx:pt idx="1245">44261</cx:pt>
          <cx:pt idx="1246">44262</cx:pt>
          <cx:pt idx="1247">44260</cx:pt>
          <cx:pt idx="1248">44260</cx:pt>
          <cx:pt idx="1249">44260</cx:pt>
          <cx:pt idx="1250">44257</cx:pt>
          <cx:pt idx="1251">44257</cx:pt>
          <cx:pt idx="1252">44257</cx:pt>
          <cx:pt idx="1253">44257</cx:pt>
          <cx:pt idx="1254">44259</cx:pt>
          <cx:pt idx="1255">44258</cx:pt>
          <cx:pt idx="1256">44262</cx:pt>
          <cx:pt idx="1257">44258</cx:pt>
          <cx:pt idx="1258">44258</cx:pt>
          <cx:pt idx="1259">44258</cx:pt>
          <cx:pt idx="1260">44257</cx:pt>
          <cx:pt idx="1261">44257</cx:pt>
          <cx:pt idx="1262">44257</cx:pt>
          <cx:pt idx="1263">44256</cx:pt>
          <cx:pt idx="1264">44258</cx:pt>
          <cx:pt idx="1265">44260</cx:pt>
          <cx:pt idx="1266">44257</cx:pt>
          <cx:pt idx="1267">44260</cx:pt>
          <cx:pt idx="1268">44257</cx:pt>
          <cx:pt idx="1269">44261</cx:pt>
          <cx:pt idx="1270">44258</cx:pt>
          <cx:pt idx="1271">44260</cx:pt>
          <cx:pt idx="1272">44258</cx:pt>
          <cx:pt idx="1273">44262</cx:pt>
          <cx:pt idx="1274">44262</cx:pt>
          <cx:pt idx="1275">44258</cx:pt>
          <cx:pt idx="1276">44260</cx:pt>
          <cx:pt idx="1277">44257</cx:pt>
          <cx:pt idx="1278">44256</cx:pt>
          <cx:pt idx="1279">44256</cx:pt>
          <cx:pt idx="1280">44257</cx:pt>
          <cx:pt idx="1281">44258</cx:pt>
          <cx:pt idx="1282">44258</cx:pt>
          <cx:pt idx="1283">44261</cx:pt>
          <cx:pt idx="1284">44259</cx:pt>
          <cx:pt idx="1285">44258</cx:pt>
          <cx:pt idx="1286">44256</cx:pt>
          <cx:pt idx="1287">44260</cx:pt>
          <cx:pt idx="1288">44258</cx:pt>
          <cx:pt idx="1289">44258</cx:pt>
          <cx:pt idx="1290">44259</cx:pt>
          <cx:pt idx="1291">44261</cx:pt>
          <cx:pt idx="1292">44258</cx:pt>
          <cx:pt idx="1293">44262</cx:pt>
          <cx:pt idx="1294">44260</cx:pt>
          <cx:pt idx="1295">44262</cx:pt>
          <cx:pt idx="1296">44261</cx:pt>
          <cx:pt idx="1297">44259</cx:pt>
          <cx:pt idx="1298">44256</cx:pt>
          <cx:pt idx="1299">44257</cx:pt>
          <cx:pt idx="1300">44262</cx:pt>
          <cx:pt idx="1301">44256</cx:pt>
          <cx:pt idx="1302">44258</cx:pt>
          <cx:pt idx="1303">44261</cx:pt>
          <cx:pt idx="1304">44261</cx:pt>
          <cx:pt idx="1305">44258</cx:pt>
          <cx:pt idx="1306">44260</cx:pt>
          <cx:pt idx="1307">44259</cx:pt>
          <cx:pt idx="1308">44260</cx:pt>
          <cx:pt idx="1309">44257</cx:pt>
          <cx:pt idx="1310">44262</cx:pt>
          <cx:pt idx="1311">44257</cx:pt>
          <cx:pt idx="1312">44257</cx:pt>
          <cx:pt idx="1313">44257</cx:pt>
          <cx:pt idx="1314">44260</cx:pt>
          <cx:pt idx="1315">44261</cx:pt>
          <cx:pt idx="1316">44258</cx:pt>
          <cx:pt idx="1317">44262</cx:pt>
          <cx:pt idx="1318">44260</cx:pt>
          <cx:pt idx="1319">44258</cx:pt>
          <cx:pt idx="1320">44258</cx:pt>
          <cx:pt idx="1321">44258</cx:pt>
          <cx:pt idx="1322">44256</cx:pt>
          <cx:pt idx="1323">44260</cx:pt>
          <cx:pt idx="1324">44262</cx:pt>
          <cx:pt idx="1325">44261</cx:pt>
          <cx:pt idx="1326">44259</cx:pt>
          <cx:pt idx="1327">44260</cx:pt>
          <cx:pt idx="1328">44259</cx:pt>
          <cx:pt idx="1329">44260</cx:pt>
          <cx:pt idx="1330">44257</cx:pt>
          <cx:pt idx="1331">44261</cx:pt>
          <cx:pt idx="1332">44257</cx:pt>
          <cx:pt idx="1333">44256</cx:pt>
          <cx:pt idx="1334">44260</cx:pt>
          <cx:pt idx="1335">44259</cx:pt>
          <cx:pt idx="1336">44260</cx:pt>
          <cx:pt idx="1337">44262</cx:pt>
          <cx:pt idx="1338">44257</cx:pt>
          <cx:pt idx="1339">44258</cx:pt>
          <cx:pt idx="1340">44262</cx:pt>
          <cx:pt idx="1341">44256</cx:pt>
          <cx:pt idx="1342">44259</cx:pt>
          <cx:pt idx="1343">44258</cx:pt>
          <cx:pt idx="1344">44262</cx:pt>
          <cx:pt idx="1345">44258</cx:pt>
          <cx:pt idx="1346">44260</cx:pt>
          <cx:pt idx="1347">44257</cx:pt>
          <cx:pt idx="1348">44262</cx:pt>
          <cx:pt idx="1349">44261</cx:pt>
          <cx:pt idx="1350">44257</cx:pt>
          <cx:pt idx="1351">44262</cx:pt>
          <cx:pt idx="1352">44260</cx:pt>
          <cx:pt idx="1353">44257</cx:pt>
          <cx:pt idx="1354">44258</cx:pt>
          <cx:pt idx="1355">44259</cx:pt>
          <cx:pt idx="1356">44256</cx:pt>
          <cx:pt idx="1357">44258</cx:pt>
          <cx:pt idx="1358">44262</cx:pt>
          <cx:pt idx="1359">44258</cx:pt>
          <cx:pt idx="1360">44259</cx:pt>
          <cx:pt idx="1361">44261</cx:pt>
          <cx:pt idx="1362">44257</cx:pt>
          <cx:pt idx="1363">44261</cx:pt>
          <cx:pt idx="1364">44256</cx:pt>
          <cx:pt idx="1365">44256</cx:pt>
          <cx:pt idx="1366">44256</cx:pt>
          <cx:pt idx="1367">44257</cx:pt>
          <cx:pt idx="1368">44260</cx:pt>
          <cx:pt idx="1369">44259</cx:pt>
          <cx:pt idx="1370">44262</cx:pt>
          <cx:pt idx="1371">44260</cx:pt>
          <cx:pt idx="1372">44258</cx:pt>
          <cx:pt idx="1373">44258</cx:pt>
          <cx:pt idx="1374">44261</cx:pt>
          <cx:pt idx="1375">44258</cx:pt>
          <cx:pt idx="1376">44256</cx:pt>
          <cx:pt idx="1377">44256</cx:pt>
          <cx:pt idx="1378">44258</cx:pt>
          <cx:pt idx="1379">44259</cx:pt>
          <cx:pt idx="1380">44261</cx:pt>
          <cx:pt idx="1381">44260</cx:pt>
          <cx:pt idx="1382">44256</cx:pt>
          <cx:pt idx="1383">44257</cx:pt>
          <cx:pt idx="1384">44261</cx:pt>
          <cx:pt idx="1385">44262</cx:pt>
          <cx:pt idx="1386">44259</cx:pt>
          <cx:pt idx="1387">44258</cx:pt>
          <cx:pt idx="1388">44262</cx:pt>
          <cx:pt idx="1389">44258</cx:pt>
          <cx:pt idx="1390">44260</cx:pt>
          <cx:pt idx="1391">44256</cx:pt>
          <cx:pt idx="1392">44259</cx:pt>
          <cx:pt idx="1393">44257</cx:pt>
          <cx:pt idx="1394">44258</cx:pt>
          <cx:pt idx="1395">44260</cx:pt>
          <cx:pt idx="1396">44260</cx:pt>
          <cx:pt idx="1397">44262</cx:pt>
          <cx:pt idx="1398">44260</cx:pt>
          <cx:pt idx="1399">44257</cx:pt>
          <cx:pt idx="1400">44260</cx:pt>
          <cx:pt idx="1401">44258</cx:pt>
          <cx:pt idx="1402">44260</cx:pt>
          <cx:pt idx="1403">44258</cx:pt>
          <cx:pt idx="1404">44257</cx:pt>
          <cx:pt idx="1405">44259</cx:pt>
          <cx:pt idx="1406">44257</cx:pt>
          <cx:pt idx="1407">44260</cx:pt>
          <cx:pt idx="1408">44258</cx:pt>
          <cx:pt idx="1409">44258</cx:pt>
          <cx:pt idx="1410">44262</cx:pt>
          <cx:pt idx="1411">44260</cx:pt>
          <cx:pt idx="1412">44261</cx:pt>
          <cx:pt idx="1413">44258</cx:pt>
          <cx:pt idx="1414">44262</cx:pt>
          <cx:pt idx="1415">44260</cx:pt>
          <cx:pt idx="1416">44257</cx:pt>
          <cx:pt idx="1417">44260</cx:pt>
          <cx:pt idx="1418">44260</cx:pt>
          <cx:pt idx="1419">44257</cx:pt>
          <cx:pt idx="1420">44258</cx:pt>
          <cx:pt idx="1421">44261</cx:pt>
          <cx:pt idx="1422">44259</cx:pt>
          <cx:pt idx="1423">44257</cx:pt>
          <cx:pt idx="1424">44261</cx:pt>
          <cx:pt idx="1425">44256</cx:pt>
          <cx:pt idx="1426">44256</cx:pt>
          <cx:pt idx="1427">44259</cx:pt>
          <cx:pt idx="1428">44260</cx:pt>
          <cx:pt idx="1429">44257</cx:pt>
          <cx:pt idx="1430">44260</cx:pt>
          <cx:pt idx="1431">44258</cx:pt>
          <cx:pt idx="1432">44261</cx:pt>
          <cx:pt idx="1433">44259</cx:pt>
          <cx:pt idx="1434">44258</cx:pt>
          <cx:pt idx="1435">44260</cx:pt>
          <cx:pt idx="1436">44261</cx:pt>
          <cx:pt idx="1437">44260</cx:pt>
          <cx:pt idx="1438">44258</cx:pt>
          <cx:pt idx="1439">44260</cx:pt>
          <cx:pt idx="1440">44261</cx:pt>
          <cx:pt idx="1441">44258</cx:pt>
          <cx:pt idx="1442">44262</cx:pt>
          <cx:pt idx="1443">44260</cx:pt>
          <cx:pt idx="1444">44257</cx:pt>
          <cx:pt idx="1445">44262</cx:pt>
          <cx:pt idx="1446">44260</cx:pt>
          <cx:pt idx="1447">44258</cx:pt>
          <cx:pt idx="1448">44256</cx:pt>
          <cx:pt idx="1449">44256</cx:pt>
          <cx:pt idx="1450">44256</cx:pt>
          <cx:pt idx="1451">44262</cx:pt>
          <cx:pt idx="1452">44261</cx:pt>
          <cx:pt idx="1453">44256</cx:pt>
          <cx:pt idx="1454">44258</cx:pt>
          <cx:pt idx="1455">44258</cx:pt>
          <cx:pt idx="1456">44261</cx:pt>
          <cx:pt idx="1457">44257</cx:pt>
          <cx:pt idx="1458">44262</cx:pt>
          <cx:pt idx="1459">44261</cx:pt>
          <cx:pt idx="1460">44258</cx:pt>
          <cx:pt idx="1461">44261</cx:pt>
          <cx:pt idx="1462">44258</cx:pt>
          <cx:pt idx="1463">44257</cx:pt>
          <cx:pt idx="1464">44256</cx:pt>
          <cx:pt idx="1465">44260</cx:pt>
          <cx:pt idx="1466">44256</cx:pt>
          <cx:pt idx="1467">44259</cx:pt>
          <cx:pt idx="1468">44262</cx:pt>
          <cx:pt idx="1469">44258</cx:pt>
          <cx:pt idx="1470">44260</cx:pt>
          <cx:pt idx="1471">44258</cx:pt>
          <cx:pt idx="1472">44257</cx:pt>
          <cx:pt idx="1473">44258</cx:pt>
          <cx:pt idx="1474">44257</cx:pt>
          <cx:pt idx="1475">44263</cx:pt>
          <cx:pt idx="1476">44260</cx:pt>
          <cx:pt idx="1477">44258</cx:pt>
          <cx:pt idx="1478">44259</cx:pt>
          <cx:pt idx="1479">44257</cx:pt>
          <cx:pt idx="1480">44258</cx:pt>
          <cx:pt idx="1481">44261</cx:pt>
          <cx:pt idx="1482">44259</cx:pt>
          <cx:pt idx="1483">44256</cx:pt>
          <cx:pt idx="1484">44259</cx:pt>
          <cx:pt idx="1485">44260</cx:pt>
          <cx:pt idx="1486">44259</cx:pt>
          <cx:pt idx="1487">44259</cx:pt>
          <cx:pt idx="1488">44259</cx:pt>
          <cx:pt idx="1489">44262</cx:pt>
          <cx:pt idx="1490">44258</cx:pt>
          <cx:pt idx="1491">44256</cx:pt>
          <cx:pt idx="1492">44257</cx:pt>
          <cx:pt idx="1493">44261</cx:pt>
          <cx:pt idx="1494">44257</cx:pt>
          <cx:pt idx="1495">44257</cx:pt>
          <cx:pt idx="1496">44257</cx:pt>
          <cx:pt idx="1497">44262</cx:pt>
          <cx:pt idx="1498">44261</cx:pt>
          <cx:pt idx="1499">44257</cx:pt>
          <cx:pt idx="1500">44259</cx:pt>
          <cx:pt idx="1501">44257</cx:pt>
          <cx:pt idx="1502">44260</cx:pt>
          <cx:pt idx="1503">44259</cx:pt>
          <cx:pt idx="1504">44263</cx:pt>
          <cx:pt idx="1505">44260</cx:pt>
          <cx:pt idx="1506">44261</cx:pt>
          <cx:pt idx="1507">44258</cx:pt>
          <cx:pt idx="1508">44258</cx:pt>
          <cx:pt idx="1509">44259</cx:pt>
          <cx:pt idx="1510">44256</cx:pt>
          <cx:pt idx="1511">44256</cx:pt>
          <cx:pt idx="1512">44261</cx:pt>
          <cx:pt idx="1513">44261</cx:pt>
          <cx:pt idx="1514">44258</cx:pt>
          <cx:pt idx="1515">44261</cx:pt>
          <cx:pt idx="1516">44261</cx:pt>
          <cx:pt idx="1517">44259</cx:pt>
          <cx:pt idx="1518">44262</cx:pt>
          <cx:pt idx="1519">44258</cx:pt>
          <cx:pt idx="1520">44261</cx:pt>
          <cx:pt idx="1521">44258</cx:pt>
          <cx:pt idx="1522">44256</cx:pt>
          <cx:pt idx="1523">44259</cx:pt>
          <cx:pt idx="1524">44262</cx:pt>
          <cx:pt idx="1525">44261</cx:pt>
          <cx:pt idx="1526">44260</cx:pt>
          <cx:pt idx="1527">44259</cx:pt>
          <cx:pt idx="1528">44259</cx:pt>
          <cx:pt idx="1529">44260</cx:pt>
          <cx:pt idx="1530">44261</cx:pt>
          <cx:pt idx="1531">44259</cx:pt>
          <cx:pt idx="1532">44259</cx:pt>
          <cx:pt idx="1533">44262</cx:pt>
          <cx:pt idx="1534">44257</cx:pt>
          <cx:pt idx="1535">44261</cx:pt>
          <cx:pt idx="1536">44259</cx:pt>
          <cx:pt idx="1537">44262</cx:pt>
          <cx:pt idx="1538">44262</cx:pt>
          <cx:pt idx="1539">44257</cx:pt>
          <cx:pt idx="1540">44258</cx:pt>
          <cx:pt idx="1541">44257</cx:pt>
          <cx:pt idx="1542">44262</cx:pt>
          <cx:pt idx="1543">44261</cx:pt>
          <cx:pt idx="1544">44257</cx:pt>
          <cx:pt idx="1545">44260</cx:pt>
          <cx:pt idx="1546">44260</cx:pt>
          <cx:pt idx="1547">44256</cx:pt>
          <cx:pt idx="1548">44261</cx:pt>
          <cx:pt idx="1549">44257</cx:pt>
          <cx:pt idx="1550">44256</cx:pt>
          <cx:pt idx="1551">44259</cx:pt>
          <cx:pt idx="1552">44259</cx:pt>
          <cx:pt idx="1553">44257</cx:pt>
          <cx:pt idx="1554">44258</cx:pt>
          <cx:pt idx="1555">44262</cx:pt>
          <cx:pt idx="1556">44258</cx:pt>
          <cx:pt idx="1557">44261</cx:pt>
          <cx:pt idx="1558">44262</cx:pt>
          <cx:pt idx="1559">44260</cx:pt>
          <cx:pt idx="1560">44258</cx:pt>
          <cx:pt idx="1561">44260</cx:pt>
          <cx:pt idx="1562">44257</cx:pt>
          <cx:pt idx="1563">44262</cx:pt>
          <cx:pt idx="1564">44257</cx:pt>
          <cx:pt idx="1565">44261</cx:pt>
          <cx:pt idx="1566">44260</cx:pt>
          <cx:pt idx="1567">44258</cx:pt>
          <cx:pt idx="1568">44257</cx:pt>
          <cx:pt idx="1569">44259</cx:pt>
          <cx:pt idx="1570">44262</cx:pt>
          <cx:pt idx="1571">44262</cx:pt>
          <cx:pt idx="1572">44259</cx:pt>
          <cx:pt idx="1573">44258</cx:pt>
          <cx:pt idx="1574">44259</cx:pt>
          <cx:pt idx="1575">44259</cx:pt>
          <cx:pt idx="1576">44262</cx:pt>
          <cx:pt idx="1577">44257</cx:pt>
          <cx:pt idx="1578">44257</cx:pt>
          <cx:pt idx="1579">44258</cx:pt>
          <cx:pt idx="1580">44256</cx:pt>
          <cx:pt idx="1581">44256</cx:pt>
          <cx:pt idx="1582">44262</cx:pt>
          <cx:pt idx="1583">44262</cx:pt>
          <cx:pt idx="1584">44261</cx:pt>
          <cx:pt idx="1585">44256</cx:pt>
          <cx:pt idx="1586">44258</cx:pt>
          <cx:pt idx="1587">44262</cx:pt>
          <cx:pt idx="1588">44259</cx:pt>
          <cx:pt idx="1589">44262</cx:pt>
          <cx:pt idx="1590">44258</cx:pt>
          <cx:pt idx="1591">44261</cx:pt>
          <cx:pt idx="1592">44259</cx:pt>
          <cx:pt idx="1593">44261</cx:pt>
          <cx:pt idx="1594">44258</cx:pt>
          <cx:pt idx="1595">44256</cx:pt>
          <cx:pt idx="1596">44258</cx:pt>
          <cx:pt idx="1597">44260</cx:pt>
          <cx:pt idx="1598">44256</cx:pt>
          <cx:pt idx="1599">44258</cx:pt>
          <cx:pt idx="1600">44262</cx:pt>
          <cx:pt idx="1601">44262</cx:pt>
          <cx:pt idx="1602">44257</cx:pt>
          <cx:pt idx="1603">44257</cx:pt>
          <cx:pt idx="1604">44262</cx:pt>
          <cx:pt idx="1605">44259</cx:pt>
          <cx:pt idx="1606">44256</cx:pt>
          <cx:pt idx="1607">44257</cx:pt>
          <cx:pt idx="1608">44262</cx:pt>
          <cx:pt idx="1609">44257</cx:pt>
          <cx:pt idx="1610">44262</cx:pt>
          <cx:pt idx="1611">44262</cx:pt>
          <cx:pt idx="1612">44263</cx:pt>
          <cx:pt idx="1613">44258</cx:pt>
          <cx:pt idx="1614">44256</cx:pt>
          <cx:pt idx="1615">44256</cx:pt>
          <cx:pt idx="1616">44256</cx:pt>
          <cx:pt idx="1617">44258</cx:pt>
          <cx:pt idx="1618">44259</cx:pt>
          <cx:pt idx="1619">44256</cx:pt>
          <cx:pt idx="1620">44263</cx:pt>
          <cx:pt idx="1621">44259</cx:pt>
          <cx:pt idx="1622">44262</cx:pt>
          <cx:pt idx="1623">44258</cx:pt>
          <cx:pt idx="1624">44257</cx:pt>
          <cx:pt idx="1625">44257</cx:pt>
          <cx:pt idx="1626">44256</cx:pt>
          <cx:pt idx="1627">44260</cx:pt>
          <cx:pt idx="1628">44260</cx:pt>
          <cx:pt idx="1629">44259</cx:pt>
          <cx:pt idx="1630">44263</cx:pt>
          <cx:pt idx="1631">44261</cx:pt>
          <cx:pt idx="1632">44256</cx:pt>
          <cx:pt idx="1633">44260</cx:pt>
          <cx:pt idx="1634">44262</cx:pt>
          <cx:pt idx="1635">44262</cx:pt>
          <cx:pt idx="1636">44260</cx:pt>
          <cx:pt idx="1637">44260</cx:pt>
          <cx:pt idx="1638">44259</cx:pt>
          <cx:pt idx="1639">44257</cx:pt>
          <cx:pt idx="1640">44260</cx:pt>
          <cx:pt idx="1641">44256</cx:pt>
          <cx:pt idx="1642">44262</cx:pt>
          <cx:pt idx="1643">44260</cx:pt>
          <cx:pt idx="1644">44260</cx:pt>
          <cx:pt idx="1645">44260</cx:pt>
          <cx:pt idx="1646">44260</cx:pt>
          <cx:pt idx="1647">44257</cx:pt>
          <cx:pt idx="1648">44260</cx:pt>
          <cx:pt idx="1649">44257</cx:pt>
          <cx:pt idx="1650">44258</cx:pt>
          <cx:pt idx="1651">44258</cx:pt>
          <cx:pt idx="1652">44258</cx:pt>
          <cx:pt idx="1653">44260</cx:pt>
          <cx:pt idx="1654">44260</cx:pt>
          <cx:pt idx="1655">44257</cx:pt>
          <cx:pt idx="1656">44261</cx:pt>
          <cx:pt idx="1657">44257</cx:pt>
          <cx:pt idx="1658">44259</cx:pt>
          <cx:pt idx="1659">44261</cx:pt>
          <cx:pt idx="1660">44257</cx:pt>
          <cx:pt idx="1661">44259</cx:pt>
          <cx:pt idx="1662">44261</cx:pt>
          <cx:pt idx="1663">44260</cx:pt>
          <cx:pt idx="1664">44258</cx:pt>
          <cx:pt idx="1665">44258</cx:pt>
          <cx:pt idx="1666">44258</cx:pt>
          <cx:pt idx="1667">44258</cx:pt>
          <cx:pt idx="1668">44259</cx:pt>
          <cx:pt idx="1669">44259</cx:pt>
          <cx:pt idx="1670">44262</cx:pt>
          <cx:pt idx="1671">44258</cx:pt>
          <cx:pt idx="1672">44257</cx:pt>
          <cx:pt idx="1673">44262</cx:pt>
          <cx:pt idx="1674">44262</cx:pt>
          <cx:pt idx="1675">44261</cx:pt>
          <cx:pt idx="1676">44259</cx:pt>
          <cx:pt idx="1677">44258</cx:pt>
          <cx:pt idx="1678">44261</cx:pt>
          <cx:pt idx="1679">44262</cx:pt>
          <cx:pt idx="1680">44258</cx:pt>
          <cx:pt idx="1681">44262</cx:pt>
          <cx:pt idx="1682">44256</cx:pt>
          <cx:pt idx="1683">44257</cx:pt>
          <cx:pt idx="1684">44260</cx:pt>
          <cx:pt idx="1685">44262</cx:pt>
          <cx:pt idx="1686">44257</cx:pt>
          <cx:pt idx="1687">44257</cx:pt>
          <cx:pt idx="1688">44256</cx:pt>
          <cx:pt idx="1689">44261</cx:pt>
          <cx:pt idx="1690">44260</cx:pt>
          <cx:pt idx="1691">44263</cx:pt>
          <cx:pt idx="1692">44258</cx:pt>
          <cx:pt idx="1693">44259</cx:pt>
          <cx:pt idx="1694">44260</cx:pt>
          <cx:pt idx="1695">44261</cx:pt>
          <cx:pt idx="1696">44256</cx:pt>
          <cx:pt idx="1697">44258</cx:pt>
          <cx:pt idx="1698">44260</cx:pt>
          <cx:pt idx="1699">44257</cx:pt>
          <cx:pt idx="1700">44260</cx:pt>
          <cx:pt idx="1701">44256</cx:pt>
          <cx:pt idx="1702">44256</cx:pt>
          <cx:pt idx="1703">44257</cx:pt>
          <cx:pt idx="1704">44259</cx:pt>
          <cx:pt idx="1705">44261</cx:pt>
          <cx:pt idx="1706">44256</cx:pt>
          <cx:pt idx="1707">44260</cx:pt>
          <cx:pt idx="1708">44256</cx:pt>
          <cx:pt idx="1709">44257</cx:pt>
          <cx:pt idx="1710">44256</cx:pt>
          <cx:pt idx="1711">44259</cx:pt>
          <cx:pt idx="1712">44260</cx:pt>
          <cx:pt idx="1713">44262</cx:pt>
          <cx:pt idx="1714">44257</cx:pt>
          <cx:pt idx="1715">44258</cx:pt>
          <cx:pt idx="1716">44260</cx:pt>
          <cx:pt idx="1717">44261</cx:pt>
          <cx:pt idx="1718">44259</cx:pt>
          <cx:pt idx="1719">44256</cx:pt>
          <cx:pt idx="1720">44256</cx:pt>
          <cx:pt idx="1721">44259</cx:pt>
          <cx:pt idx="1722">44262</cx:pt>
          <cx:pt idx="1723">44258</cx:pt>
          <cx:pt idx="1724">44261</cx:pt>
          <cx:pt idx="1725">44261</cx:pt>
          <cx:pt idx="1726">44262</cx:pt>
          <cx:pt idx="1727">44261</cx:pt>
          <cx:pt idx="1728">44258</cx:pt>
          <cx:pt idx="1729">44257</cx:pt>
          <cx:pt idx="1730">44262</cx:pt>
          <cx:pt idx="1731">44261</cx:pt>
          <cx:pt idx="1732">44258</cx:pt>
          <cx:pt idx="1733">44258</cx:pt>
          <cx:pt idx="1734">44257</cx:pt>
          <cx:pt idx="1735">44260</cx:pt>
          <cx:pt idx="1736">44261</cx:pt>
          <cx:pt idx="1737">44259</cx:pt>
          <cx:pt idx="1738">44260</cx:pt>
          <cx:pt idx="1739">44258</cx:pt>
          <cx:pt idx="1740">44258</cx:pt>
          <cx:pt idx="1741">44261</cx:pt>
          <cx:pt idx="1742">44257</cx:pt>
          <cx:pt idx="1743">44256</cx:pt>
          <cx:pt idx="1744">44257</cx:pt>
          <cx:pt idx="1745">44260</cx:pt>
          <cx:pt idx="1746">44262</cx:pt>
          <cx:pt idx="1747">44257</cx:pt>
          <cx:pt idx="1748">44257</cx:pt>
          <cx:pt idx="1749">44257</cx:pt>
          <cx:pt idx="1750">44262</cx:pt>
          <cx:pt idx="1751">44256</cx:pt>
          <cx:pt idx="1752">44261</cx:pt>
          <cx:pt idx="1753">44259</cx:pt>
          <cx:pt idx="1754">44263</cx:pt>
          <cx:pt idx="1755">44259</cx:pt>
          <cx:pt idx="1756">44262</cx:pt>
          <cx:pt idx="1757">44262</cx:pt>
          <cx:pt idx="1758">44257</cx:pt>
          <cx:pt idx="1759">44260</cx:pt>
          <cx:pt idx="1760">44257</cx:pt>
          <cx:pt idx="1761">44256</cx:pt>
          <cx:pt idx="1762">44257</cx:pt>
          <cx:pt idx="1763">44260</cx:pt>
          <cx:pt idx="1764">44257</cx:pt>
          <cx:pt idx="1765">44262</cx:pt>
          <cx:pt idx="1766">44260</cx:pt>
          <cx:pt idx="1767">44259</cx:pt>
          <cx:pt idx="1768">44259</cx:pt>
          <cx:pt idx="1769">44256</cx:pt>
          <cx:pt idx="1770">44259</cx:pt>
          <cx:pt idx="1771">44257</cx:pt>
          <cx:pt idx="1772">44263</cx:pt>
          <cx:pt idx="1773">44258</cx:pt>
          <cx:pt idx="1774">44258</cx:pt>
          <cx:pt idx="1775">44258</cx:pt>
          <cx:pt idx="1776">44258</cx:pt>
          <cx:pt idx="1777">44260</cx:pt>
          <cx:pt idx="1778">44258</cx:pt>
          <cx:pt idx="1779">44257</cx:pt>
          <cx:pt idx="1780">44257</cx:pt>
          <cx:pt idx="1781">44261</cx:pt>
          <cx:pt idx="1782">44258</cx:pt>
          <cx:pt idx="1783">44257</cx:pt>
          <cx:pt idx="1784">44257</cx:pt>
          <cx:pt idx="1785">44261</cx:pt>
          <cx:pt idx="1786">44259</cx:pt>
          <cx:pt idx="1787">44259</cx:pt>
          <cx:pt idx="1788">44261</cx:pt>
          <cx:pt idx="1789">44256</cx:pt>
          <cx:pt idx="1790">44260</cx:pt>
          <cx:pt idx="1791">44261</cx:pt>
          <cx:pt idx="1792">44261</cx:pt>
          <cx:pt idx="1793">44258</cx:pt>
          <cx:pt idx="1794">44258</cx:pt>
          <cx:pt idx="1795">44260</cx:pt>
          <cx:pt idx="1796">44257</cx:pt>
          <cx:pt idx="1797">44258</cx:pt>
          <cx:pt idx="1798">44257</cx:pt>
          <cx:pt idx="1799">44262</cx:pt>
          <cx:pt idx="1800">44260</cx:pt>
          <cx:pt idx="1801">44260</cx:pt>
          <cx:pt idx="1802">44262</cx:pt>
          <cx:pt idx="1803">44260</cx:pt>
          <cx:pt idx="1804">44261</cx:pt>
          <cx:pt idx="1805">44258</cx:pt>
          <cx:pt idx="1806">44262</cx:pt>
          <cx:pt idx="1807">44257</cx:pt>
          <cx:pt idx="1808">44260</cx:pt>
          <cx:pt idx="1809">44260</cx:pt>
          <cx:pt idx="1810">44257</cx:pt>
          <cx:pt idx="1811">44258</cx:pt>
          <cx:pt idx="1812">44259</cx:pt>
          <cx:pt idx="1813">44259</cx:pt>
          <cx:pt idx="1814">44261</cx:pt>
          <cx:pt idx="1815">44263</cx:pt>
          <cx:pt idx="1816">44259</cx:pt>
          <cx:pt idx="1817">44260</cx:pt>
          <cx:pt idx="1818">44260</cx:pt>
          <cx:pt idx="1819">44260</cx:pt>
          <cx:pt idx="1820">44258</cx:pt>
          <cx:pt idx="1821">44257</cx:pt>
          <cx:pt idx="1822">44259</cx:pt>
          <cx:pt idx="1823">44260</cx:pt>
          <cx:pt idx="1824">44259</cx:pt>
          <cx:pt idx="1825">44256</cx:pt>
          <cx:pt idx="1826">44256</cx:pt>
          <cx:pt idx="1827">44261</cx:pt>
          <cx:pt idx="1828">44259</cx:pt>
          <cx:pt idx="1829">44257</cx:pt>
          <cx:pt idx="1830">44260</cx:pt>
          <cx:pt idx="1831">44256</cx:pt>
          <cx:pt idx="1832">44256</cx:pt>
          <cx:pt idx="1833">44259</cx:pt>
          <cx:pt idx="1834">44258</cx:pt>
          <cx:pt idx="1835">44257</cx:pt>
          <cx:pt idx="1836">44260</cx:pt>
          <cx:pt idx="1837">44256</cx:pt>
          <cx:pt idx="1838">44260</cx:pt>
          <cx:pt idx="1839">44260</cx:pt>
          <cx:pt idx="1840">44259</cx:pt>
          <cx:pt idx="1841">44256</cx:pt>
          <cx:pt idx="1842">44259</cx:pt>
          <cx:pt idx="1843">44259</cx:pt>
          <cx:pt idx="1844">44259</cx:pt>
          <cx:pt idx="1845">44258</cx:pt>
          <cx:pt idx="1846">44263</cx:pt>
          <cx:pt idx="1847">44262</cx:pt>
          <cx:pt idx="1848">44261</cx:pt>
          <cx:pt idx="1849">44259</cx:pt>
          <cx:pt idx="1850">44258</cx:pt>
          <cx:pt idx="1851">44259</cx:pt>
          <cx:pt idx="1852">44258</cx:pt>
          <cx:pt idx="1853">44261</cx:pt>
          <cx:pt idx="1854">44256</cx:pt>
          <cx:pt idx="1855">44260</cx:pt>
          <cx:pt idx="1856">44262</cx:pt>
          <cx:pt idx="1857">44258</cx:pt>
          <cx:pt idx="1858">44259</cx:pt>
          <cx:pt idx="1859">44263</cx:pt>
          <cx:pt idx="1860">44259</cx:pt>
          <cx:pt idx="1861">44256</cx:pt>
          <cx:pt idx="1862">44260</cx:pt>
          <cx:pt idx="1863">44256</cx:pt>
          <cx:pt idx="1864">44258</cx:pt>
          <cx:pt idx="1865">44259</cx:pt>
          <cx:pt idx="1866">44260</cx:pt>
          <cx:pt idx="1867">44260</cx:pt>
          <cx:pt idx="1868">44256</cx:pt>
          <cx:pt idx="1869">44261</cx:pt>
          <cx:pt idx="1870">44261</cx:pt>
          <cx:pt idx="1871">44259</cx:pt>
          <cx:pt idx="1872">44256</cx:pt>
          <cx:pt idx="1873">44259</cx:pt>
          <cx:pt idx="1874">44262</cx:pt>
          <cx:pt idx="1875">44262</cx:pt>
          <cx:pt idx="1876">44261</cx:pt>
          <cx:pt idx="1877">44259</cx:pt>
          <cx:pt idx="1878">44261</cx:pt>
          <cx:pt idx="1879">44262</cx:pt>
          <cx:pt idx="1880">44257</cx:pt>
          <cx:pt idx="1881">44260</cx:pt>
          <cx:pt idx="1882">44258</cx:pt>
          <cx:pt idx="1883">44259</cx:pt>
          <cx:pt idx="1884">44258</cx:pt>
          <cx:pt idx="1885">44257</cx:pt>
          <cx:pt idx="1886">44258</cx:pt>
          <cx:pt idx="1887">44257</cx:pt>
          <cx:pt idx="1888">44258</cx:pt>
          <cx:pt idx="1889">44258</cx:pt>
          <cx:pt idx="1890">44262</cx:pt>
          <cx:pt idx="1891">44257</cx:pt>
          <cx:pt idx="1892">44262</cx:pt>
          <cx:pt idx="1893">44262</cx:pt>
          <cx:pt idx="1894">44260</cx:pt>
          <cx:pt idx="1895">44260</cx:pt>
          <cx:pt idx="1896">44257</cx:pt>
          <cx:pt idx="1897">44257</cx:pt>
          <cx:pt idx="1898">44262</cx:pt>
          <cx:pt idx="1899">44258</cx:pt>
          <cx:pt idx="1900">44259</cx:pt>
          <cx:pt idx="1901">44258</cx:pt>
          <cx:pt idx="1902">44259</cx:pt>
          <cx:pt idx="1903">44256</cx:pt>
          <cx:pt idx="1904">44257</cx:pt>
          <cx:pt idx="1905">44261</cx:pt>
          <cx:pt idx="1906">44259</cx:pt>
          <cx:pt idx="1907">44258</cx:pt>
          <cx:pt idx="1908">44258</cx:pt>
          <cx:pt idx="1909">44262</cx:pt>
          <cx:pt idx="1910">44259</cx:pt>
          <cx:pt idx="1911">44258</cx:pt>
          <cx:pt idx="1912">44258</cx:pt>
          <cx:pt idx="1913">44256</cx:pt>
          <cx:pt idx="1914">44257</cx:pt>
          <cx:pt idx="1915">44260</cx:pt>
          <cx:pt idx="1916">44256</cx:pt>
          <cx:pt idx="1917">44261</cx:pt>
          <cx:pt idx="1918">44258</cx:pt>
          <cx:pt idx="1919">44258</cx:pt>
          <cx:pt idx="1920">44261</cx:pt>
          <cx:pt idx="1921">44259</cx:pt>
          <cx:pt idx="1922">44262</cx:pt>
          <cx:pt idx="1923">44258</cx:pt>
          <cx:pt idx="1924">44260</cx:pt>
          <cx:pt idx="1925">44260</cx:pt>
          <cx:pt idx="1926">44258</cx:pt>
          <cx:pt idx="1927">44260</cx:pt>
          <cx:pt idx="1928">44259</cx:pt>
          <cx:pt idx="1929">44259</cx:pt>
          <cx:pt idx="1930">44259</cx:pt>
          <cx:pt idx="1931">44262</cx:pt>
          <cx:pt idx="1932">44258</cx:pt>
          <cx:pt idx="1933">44260</cx:pt>
          <cx:pt idx="1934">44259</cx:pt>
          <cx:pt idx="1935">44257</cx:pt>
          <cx:pt idx="1936">44256</cx:pt>
          <cx:pt idx="1937">44258</cx:pt>
          <cx:pt idx="1938">44262</cx:pt>
          <cx:pt idx="1939">44261</cx:pt>
          <cx:pt idx="1940">44257</cx:pt>
          <cx:pt idx="1941">44257</cx:pt>
          <cx:pt idx="1942">44262</cx:pt>
          <cx:pt idx="1943">44259</cx:pt>
          <cx:pt idx="1944">44257</cx:pt>
          <cx:pt idx="1945">44259</cx:pt>
          <cx:pt idx="1946">44259</cx:pt>
          <cx:pt idx="1947">44262</cx:pt>
          <cx:pt idx="1948">44257</cx:pt>
          <cx:pt idx="1949">44257</cx:pt>
          <cx:pt idx="1950">44258</cx:pt>
          <cx:pt idx="1951">44261</cx:pt>
          <cx:pt idx="1952">44257</cx:pt>
          <cx:pt idx="1953">44258</cx:pt>
          <cx:pt idx="1954">44261</cx:pt>
          <cx:pt idx="1955">44260</cx:pt>
          <cx:pt idx="1956">44258</cx:pt>
          <cx:pt idx="1957">44258</cx:pt>
          <cx:pt idx="1958">44256</cx:pt>
          <cx:pt idx="1959">44259</cx:pt>
          <cx:pt idx="1960">44262</cx:pt>
          <cx:pt idx="1961">44256</cx:pt>
          <cx:pt idx="1962">44262</cx:pt>
          <cx:pt idx="1963">44258</cx:pt>
          <cx:pt idx="1964">44260</cx:pt>
          <cx:pt idx="1965">44261</cx:pt>
          <cx:pt idx="1966">44261</cx:pt>
          <cx:pt idx="1967">44259</cx:pt>
          <cx:pt idx="1968">44262</cx:pt>
          <cx:pt idx="1969">44256</cx:pt>
          <cx:pt idx="1970">44259</cx:pt>
          <cx:pt idx="1971">44260</cx:pt>
          <cx:pt idx="1972">44258</cx:pt>
          <cx:pt idx="1973">44257</cx:pt>
          <cx:pt idx="1974">44258</cx:pt>
          <cx:pt idx="1975">44260</cx:pt>
          <cx:pt idx="1976">44261</cx:pt>
          <cx:pt idx="1977">44257</cx:pt>
          <cx:pt idx="1978">44257</cx:pt>
          <cx:pt idx="1979">44262</cx:pt>
          <cx:pt idx="1980">44261</cx:pt>
          <cx:pt idx="1981">44257</cx:pt>
          <cx:pt idx="1982">44260</cx:pt>
          <cx:pt idx="1983">44261</cx:pt>
          <cx:pt idx="1984">44261</cx:pt>
          <cx:pt idx="1985">44257</cx:pt>
          <cx:pt idx="1986">44261</cx:pt>
          <cx:pt idx="1987">44256</cx:pt>
          <cx:pt idx="1988">44260</cx:pt>
          <cx:pt idx="1989">44257</cx:pt>
          <cx:pt idx="1990">44260</cx:pt>
          <cx:pt idx="1991">44261</cx:pt>
          <cx:pt idx="1992">44257</cx:pt>
          <cx:pt idx="1993">44259</cx:pt>
          <cx:pt idx="1994">44261</cx:pt>
          <cx:pt idx="1995">44259</cx:pt>
          <cx:pt idx="1996">44261</cx:pt>
          <cx:pt idx="1997">44257</cx:pt>
          <cx:pt idx="1998">44262</cx:pt>
          <cx:pt idx="1999">44256</cx:pt>
          <cx:pt idx="2000">44260</cx:pt>
          <cx:pt idx="2001">44262</cx:pt>
          <cx:pt idx="2002">44262</cx:pt>
          <cx:pt idx="2003">44259</cx:pt>
          <cx:pt idx="2004">44258</cx:pt>
          <cx:pt idx="2005">44258</cx:pt>
          <cx:pt idx="2006">44258</cx:pt>
          <cx:pt idx="2007">44258</cx:pt>
          <cx:pt idx="2008">44260</cx:pt>
          <cx:pt idx="2009">44262</cx:pt>
          <cx:pt idx="2010">44261</cx:pt>
          <cx:pt idx="2011">44263</cx:pt>
          <cx:pt idx="2012">44256</cx:pt>
          <cx:pt idx="2013">44259</cx:pt>
          <cx:pt idx="2014">44260</cx:pt>
          <cx:pt idx="2015">44258</cx:pt>
          <cx:pt idx="2016">44257</cx:pt>
          <cx:pt idx="2017">44258</cx:pt>
          <cx:pt idx="2018">44262</cx:pt>
          <cx:pt idx="2019">44256</cx:pt>
          <cx:pt idx="2020">44258</cx:pt>
          <cx:pt idx="2021">44262</cx:pt>
          <cx:pt idx="2022">44257</cx:pt>
          <cx:pt idx="2023">44258</cx:pt>
          <cx:pt idx="2024">44259</cx:pt>
          <cx:pt idx="2025">44259</cx:pt>
          <cx:pt idx="2026">44258</cx:pt>
          <cx:pt idx="2027">44260</cx:pt>
          <cx:pt idx="2028">44259</cx:pt>
          <cx:pt idx="2029">44261</cx:pt>
          <cx:pt idx="2030">44261</cx:pt>
          <cx:pt idx="2031">44260</cx:pt>
          <cx:pt idx="2032">44256</cx:pt>
          <cx:pt idx="2033">44260</cx:pt>
          <cx:pt idx="2034">44257</cx:pt>
          <cx:pt idx="2035">44258</cx:pt>
          <cx:pt idx="2036">44261</cx:pt>
          <cx:pt idx="2037">44262</cx:pt>
          <cx:pt idx="2038">44263</cx:pt>
          <cx:pt idx="2039">44262</cx:pt>
          <cx:pt idx="2040">44256</cx:pt>
          <cx:pt idx="2041">44257</cx:pt>
          <cx:pt idx="2042">44257</cx:pt>
          <cx:pt idx="2043">44261</cx:pt>
          <cx:pt idx="2044">44259</cx:pt>
          <cx:pt idx="2045">44257</cx:pt>
          <cx:pt idx="2046">44260</cx:pt>
          <cx:pt idx="2047">44258</cx:pt>
          <cx:pt idx="2048">44262</cx:pt>
          <cx:pt idx="2049">44261</cx:pt>
          <cx:pt idx="2050">44257</cx:pt>
          <cx:pt idx="2051">44263</cx:pt>
          <cx:pt idx="2052">44258</cx:pt>
          <cx:pt idx="2053">44260</cx:pt>
          <cx:pt idx="2054">44256</cx:pt>
          <cx:pt idx="2055">44260</cx:pt>
          <cx:pt idx="2056">44257</cx:pt>
          <cx:pt idx="2057">44256</cx:pt>
          <cx:pt idx="2058">44261</cx:pt>
          <cx:pt idx="2059">44260</cx:pt>
          <cx:pt idx="2060">44256</cx:pt>
          <cx:pt idx="2061">44262</cx:pt>
          <cx:pt idx="2062">44259</cx:pt>
          <cx:pt idx="2063">44256</cx:pt>
          <cx:pt idx="2064">44261</cx:pt>
          <cx:pt idx="2065">44260</cx:pt>
          <cx:pt idx="2066">44258</cx:pt>
          <cx:pt idx="2067">44259</cx:pt>
          <cx:pt idx="2068">44260</cx:pt>
          <cx:pt idx="2069">44258</cx:pt>
          <cx:pt idx="2070">44261</cx:pt>
          <cx:pt idx="2071">44262</cx:pt>
          <cx:pt idx="2072">44257</cx:pt>
          <cx:pt idx="2073">44260</cx:pt>
          <cx:pt idx="2074">44261</cx:pt>
          <cx:pt idx="2075">44259</cx:pt>
          <cx:pt idx="2076">44260</cx:pt>
          <cx:pt idx="2077">44258</cx:pt>
          <cx:pt idx="2078">44258</cx:pt>
          <cx:pt idx="2079">44258</cx:pt>
          <cx:pt idx="2080">44257</cx:pt>
          <cx:pt idx="2081">44257</cx:pt>
          <cx:pt idx="2082">44261</cx:pt>
          <cx:pt idx="2083">44258</cx:pt>
          <cx:pt idx="2084">44259</cx:pt>
          <cx:pt idx="2085">44258</cx:pt>
          <cx:pt idx="2086">44262</cx:pt>
          <cx:pt idx="2087">44258</cx:pt>
          <cx:pt idx="2088">44262</cx:pt>
          <cx:pt idx="2089">44261</cx:pt>
          <cx:pt idx="2090">44260</cx:pt>
          <cx:pt idx="2091">44259</cx:pt>
          <cx:pt idx="2092">44260</cx:pt>
          <cx:pt idx="2093">44261</cx:pt>
          <cx:pt idx="2094">44256</cx:pt>
          <cx:pt idx="2095">44261</cx:pt>
          <cx:pt idx="2096">44258</cx:pt>
          <cx:pt idx="2097">44262</cx:pt>
          <cx:pt idx="2098">44261</cx:pt>
          <cx:pt idx="2099">44260</cx:pt>
          <cx:pt idx="2100">44257</cx:pt>
          <cx:pt idx="2101">44262</cx:pt>
          <cx:pt idx="2102">44261</cx:pt>
          <cx:pt idx="2103">44260</cx:pt>
          <cx:pt idx="2104">44258</cx:pt>
          <cx:pt idx="2105">44260</cx:pt>
          <cx:pt idx="2106">44261</cx:pt>
          <cx:pt idx="2107">44263</cx:pt>
          <cx:pt idx="2108">44258</cx:pt>
          <cx:pt idx="2109">44257</cx:pt>
          <cx:pt idx="2110">44260</cx:pt>
          <cx:pt idx="2111">44256</cx:pt>
          <cx:pt idx="2112">44257</cx:pt>
          <cx:pt idx="2113">44257</cx:pt>
          <cx:pt idx="2114">44256</cx:pt>
          <cx:pt idx="2115">44258</cx:pt>
          <cx:pt idx="2116">44256</cx:pt>
          <cx:pt idx="2117">44258</cx:pt>
          <cx:pt idx="2118">44258</cx:pt>
          <cx:pt idx="2119">44262</cx:pt>
          <cx:pt idx="2120">44261</cx:pt>
          <cx:pt idx="2121">44259</cx:pt>
          <cx:pt idx="2122">44261</cx:pt>
          <cx:pt idx="2123">44260</cx:pt>
          <cx:pt idx="2124">44257</cx:pt>
          <cx:pt idx="2125">44257</cx:pt>
          <cx:pt idx="2126">44257</cx:pt>
          <cx:pt idx="2127">44256</cx:pt>
          <cx:pt idx="2128">44257</cx:pt>
          <cx:pt idx="2129">44257</cx:pt>
          <cx:pt idx="2130">44259</cx:pt>
          <cx:pt idx="2131">44261</cx:pt>
          <cx:pt idx="2132">44261</cx:pt>
          <cx:pt idx="2133">44257</cx:pt>
          <cx:pt idx="2134">44259</cx:pt>
          <cx:pt idx="2135">44262</cx:pt>
          <cx:pt idx="2136">44258</cx:pt>
          <cx:pt idx="2137">44257</cx:pt>
          <cx:pt idx="2138">44257</cx:pt>
          <cx:pt idx="2139">44259</cx:pt>
          <cx:pt idx="2140">44257</cx:pt>
          <cx:pt idx="2141">44262</cx:pt>
          <cx:pt idx="2142">44257</cx:pt>
          <cx:pt idx="2143">44259</cx:pt>
          <cx:pt idx="2144">44257</cx:pt>
          <cx:pt idx="2145">44258</cx:pt>
          <cx:pt idx="2146">44262</cx:pt>
          <cx:pt idx="2147">44262</cx:pt>
          <cx:pt idx="2148">44260</cx:pt>
          <cx:pt idx="2149">44260</cx:pt>
          <cx:pt idx="2150">44257</cx:pt>
          <cx:pt idx="2151">44260</cx:pt>
          <cx:pt idx="2152">44257</cx:pt>
          <cx:pt idx="2153">44257</cx:pt>
          <cx:pt idx="2154">44260</cx:pt>
          <cx:pt idx="2155">44256</cx:pt>
          <cx:pt idx="2156">44258</cx:pt>
          <cx:pt idx="2157">44257</cx:pt>
          <cx:pt idx="2158">44260</cx:pt>
          <cx:pt idx="2159">44261</cx:pt>
          <cx:pt idx="2160">44259</cx:pt>
          <cx:pt idx="2161">44259</cx:pt>
          <cx:pt idx="2162">44258</cx:pt>
          <cx:pt idx="2163">44261</cx:pt>
          <cx:pt idx="2164">44259</cx:pt>
          <cx:pt idx="2165">44258</cx:pt>
          <cx:pt idx="2166">44257</cx:pt>
          <cx:pt idx="2167">44262</cx:pt>
          <cx:pt idx="2168">44259</cx:pt>
          <cx:pt idx="2169">44258</cx:pt>
          <cx:pt idx="2170">44256</cx:pt>
          <cx:pt idx="2171">44259</cx:pt>
          <cx:pt idx="2172">44260</cx:pt>
          <cx:pt idx="2173">44262</cx:pt>
          <cx:pt idx="2174">44258</cx:pt>
          <cx:pt idx="2175">44259</cx:pt>
          <cx:pt idx="2176">44258</cx:pt>
          <cx:pt idx="2177">44259</cx:pt>
          <cx:pt idx="2178">44258</cx:pt>
          <cx:pt idx="2179">44257</cx:pt>
          <cx:pt idx="2180">44262</cx:pt>
          <cx:pt idx="2181">44258</cx:pt>
          <cx:pt idx="2182">44262</cx:pt>
          <cx:pt idx="2183">44256</cx:pt>
          <cx:pt idx="2184">44259</cx:pt>
          <cx:pt idx="2185">44260</cx:pt>
          <cx:pt idx="2186">44257</cx:pt>
          <cx:pt idx="2187">44261</cx:pt>
          <cx:pt idx="2188">44257</cx:pt>
          <cx:pt idx="2189">44257</cx:pt>
          <cx:pt idx="2190">44256</cx:pt>
          <cx:pt idx="2191">44259</cx:pt>
          <cx:pt idx="2192">44261</cx:pt>
          <cx:pt idx="2193">44260</cx:pt>
          <cx:pt idx="2194">44263</cx:pt>
          <cx:pt idx="2195">44257</cx:pt>
          <cx:pt idx="2196">44258</cx:pt>
          <cx:pt idx="2197">44261</cx:pt>
          <cx:pt idx="2198">44260</cx:pt>
          <cx:pt idx="2199">44258</cx:pt>
          <cx:pt idx="2200">44259</cx:pt>
          <cx:pt idx="2201">44260</cx:pt>
          <cx:pt idx="2202">44256</cx:pt>
          <cx:pt idx="2203">44259</cx:pt>
          <cx:pt idx="2204">44260</cx:pt>
          <cx:pt idx="2205">44259</cx:pt>
          <cx:pt idx="2206">44257</cx:pt>
          <cx:pt idx="2207">44262</cx:pt>
          <cx:pt idx="2208">44261</cx:pt>
          <cx:pt idx="2209">44257</cx:pt>
          <cx:pt idx="2210">44258</cx:pt>
          <cx:pt idx="2211">44259</cx:pt>
          <cx:pt idx="2212">44258</cx:pt>
          <cx:pt idx="2213">44258</cx:pt>
          <cx:pt idx="2214">44257</cx:pt>
          <cx:pt idx="2215">44258</cx:pt>
          <cx:pt idx="2216">44261</cx:pt>
          <cx:pt idx="2217">44259</cx:pt>
          <cx:pt idx="2218">44257</cx:pt>
          <cx:pt idx="2219">44261</cx:pt>
          <cx:pt idx="2220">44257</cx:pt>
          <cx:pt idx="2221">44257</cx:pt>
          <cx:pt idx="2222">44260</cx:pt>
          <cx:pt idx="2223">44262</cx:pt>
          <cx:pt idx="2224">44259</cx:pt>
          <cx:pt idx="2225">44261</cx:pt>
          <cx:pt idx="2226">44261</cx:pt>
          <cx:pt idx="2227">44257</cx:pt>
          <cx:pt idx="2228">44263</cx:pt>
          <cx:pt idx="2229">44260</cx:pt>
          <cx:pt idx="2230">44259</cx:pt>
          <cx:pt idx="2231">44257</cx:pt>
          <cx:pt idx="2232">44259</cx:pt>
          <cx:pt idx="2233">44258</cx:pt>
          <cx:pt idx="2234">44257</cx:pt>
          <cx:pt idx="2235">44261</cx:pt>
          <cx:pt idx="2236">44258</cx:pt>
          <cx:pt idx="2237">44261</cx:pt>
          <cx:pt idx="2238">44256</cx:pt>
          <cx:pt idx="2239">44259</cx:pt>
          <cx:pt idx="2240">44257</cx:pt>
          <cx:pt idx="2241">44260</cx:pt>
          <cx:pt idx="2242">44261</cx:pt>
          <cx:pt idx="2243">44257</cx:pt>
          <cx:pt idx="2244">44259</cx:pt>
          <cx:pt idx="2245">44256</cx:pt>
          <cx:pt idx="2246">44258</cx:pt>
          <cx:pt idx="2247">44257</cx:pt>
          <cx:pt idx="2248">44261</cx:pt>
          <cx:pt idx="2249">44260</cx:pt>
          <cx:pt idx="2250">44257</cx:pt>
          <cx:pt idx="2251">44257</cx:pt>
          <cx:pt idx="2252">44259</cx:pt>
          <cx:pt idx="2253">44256</cx:pt>
          <cx:pt idx="2254">44259</cx:pt>
          <cx:pt idx="2255">44263</cx:pt>
          <cx:pt idx="2256">44261</cx:pt>
          <cx:pt idx="2257">44262</cx:pt>
          <cx:pt idx="2258">44258</cx:pt>
          <cx:pt idx="2259">44261</cx:pt>
          <cx:pt idx="2260">44257</cx:pt>
          <cx:pt idx="2261">44258</cx:pt>
          <cx:pt idx="2262">44263</cx:pt>
          <cx:pt idx="2263">44262</cx:pt>
          <cx:pt idx="2264">44257</cx:pt>
          <cx:pt idx="2265">44262</cx:pt>
          <cx:pt idx="2266">44258</cx:pt>
          <cx:pt idx="2267">44261</cx:pt>
          <cx:pt idx="2268">44257</cx:pt>
          <cx:pt idx="2269">44263</cx:pt>
          <cx:pt idx="2270">44257</cx:pt>
          <cx:pt idx="2271">44258</cx:pt>
          <cx:pt idx="2272">44261</cx:pt>
          <cx:pt idx="2273">44260</cx:pt>
          <cx:pt idx="2274">44261</cx:pt>
          <cx:pt idx="2275">44261</cx:pt>
          <cx:pt idx="2276">44261</cx:pt>
          <cx:pt idx="2277">44262</cx:pt>
          <cx:pt idx="2278">44260</cx:pt>
          <cx:pt idx="2279">44259</cx:pt>
          <cx:pt idx="2280">44262</cx:pt>
          <cx:pt idx="2281">44261</cx:pt>
          <cx:pt idx="2282">44260</cx:pt>
          <cx:pt idx="2283">44257</cx:pt>
          <cx:pt idx="2284">44260</cx:pt>
          <cx:pt idx="2285">44262</cx:pt>
          <cx:pt idx="2286">44259</cx:pt>
          <cx:pt idx="2287">44256</cx:pt>
          <cx:pt idx="2288">44256</cx:pt>
          <cx:pt idx="2289">44262</cx:pt>
          <cx:pt idx="2290">44256</cx:pt>
          <cx:pt idx="2291">44257</cx:pt>
          <cx:pt idx="2292">44262</cx:pt>
          <cx:pt idx="2293">44258</cx:pt>
          <cx:pt idx="2294">44262</cx:pt>
          <cx:pt idx="2295">44257</cx:pt>
          <cx:pt idx="2296">44259</cx:pt>
          <cx:pt idx="2297">44262</cx:pt>
          <cx:pt idx="2298">44259</cx:pt>
          <cx:pt idx="2299">44263</cx:pt>
          <cx:pt idx="2300">44257</cx:pt>
          <cx:pt idx="2301">44263</cx:pt>
          <cx:pt idx="2302">44260</cx:pt>
          <cx:pt idx="2303">44261</cx:pt>
          <cx:pt idx="2304">44257</cx:pt>
          <cx:pt idx="2305">44257</cx:pt>
          <cx:pt idx="2306">44262</cx:pt>
          <cx:pt idx="2307">44260</cx:pt>
          <cx:pt idx="2308">44260</cx:pt>
          <cx:pt idx="2309">44261</cx:pt>
          <cx:pt idx="2310">44257</cx:pt>
          <cx:pt idx="2311">44260</cx:pt>
          <cx:pt idx="2312">44256</cx:pt>
          <cx:pt idx="2313">44258</cx:pt>
          <cx:pt idx="2314">44256</cx:pt>
          <cx:pt idx="2315">44260</cx:pt>
          <cx:pt idx="2316">44258</cx:pt>
          <cx:pt idx="2317">44260</cx:pt>
          <cx:pt idx="2318">44261</cx:pt>
          <cx:pt idx="2319">44262</cx:pt>
          <cx:pt idx="2320">44256</cx:pt>
          <cx:pt idx="2321">44260</cx:pt>
          <cx:pt idx="2322">44258</cx:pt>
          <cx:pt idx="2323">44262</cx:pt>
          <cx:pt idx="2324">44259</cx:pt>
          <cx:pt idx="2325">44261</cx:pt>
          <cx:pt idx="2326">44260</cx:pt>
          <cx:pt idx="2327">44261</cx:pt>
          <cx:pt idx="2328">44258</cx:pt>
          <cx:pt idx="2329">44258</cx:pt>
          <cx:pt idx="2330">44257</cx:pt>
          <cx:pt idx="2331">44256</cx:pt>
          <cx:pt idx="2332">44259</cx:pt>
          <cx:pt idx="2333">44259</cx:pt>
          <cx:pt idx="2334">44261</cx:pt>
          <cx:pt idx="2335">44260</cx:pt>
          <cx:pt idx="2336">44257</cx:pt>
          <cx:pt idx="2337">44260</cx:pt>
          <cx:pt idx="2338">44258</cx:pt>
          <cx:pt idx="2339">44260</cx:pt>
          <cx:pt idx="2340">44258</cx:pt>
          <cx:pt idx="2341">44263</cx:pt>
          <cx:pt idx="2342">44258</cx:pt>
          <cx:pt idx="2343">44259</cx:pt>
          <cx:pt idx="2344">44261</cx:pt>
          <cx:pt idx="2345">44261</cx:pt>
          <cx:pt idx="2346">44260</cx:pt>
          <cx:pt idx="2347">44259</cx:pt>
          <cx:pt idx="2348">44258</cx:pt>
          <cx:pt idx="2349">44258</cx:pt>
          <cx:pt idx="2350">44257</cx:pt>
          <cx:pt idx="2351">44261</cx:pt>
          <cx:pt idx="2352">44256</cx:pt>
          <cx:pt idx="2353">44257</cx:pt>
          <cx:pt idx="2354">44256</cx:pt>
          <cx:pt idx="2355">44258</cx:pt>
          <cx:pt idx="2356">44261</cx:pt>
          <cx:pt idx="2357">44257</cx:pt>
          <cx:pt idx="2358">44257</cx:pt>
          <cx:pt idx="2359">44262</cx:pt>
          <cx:pt idx="2360">44259</cx:pt>
          <cx:pt idx="2361">44256</cx:pt>
          <cx:pt idx="2362">44257</cx:pt>
          <cx:pt idx="2363">44262</cx:pt>
          <cx:pt idx="2364">44262</cx:pt>
          <cx:pt idx="2365">44258</cx:pt>
          <cx:pt idx="2366">44259</cx:pt>
          <cx:pt idx="2367">44261</cx:pt>
          <cx:pt idx="2368">44260</cx:pt>
          <cx:pt idx="2369">44259</cx:pt>
          <cx:pt idx="2370">44256</cx:pt>
          <cx:pt idx="2371">44263</cx:pt>
          <cx:pt idx="2372">44256</cx:pt>
          <cx:pt idx="2373">44260</cx:pt>
          <cx:pt idx="2374">44258</cx:pt>
          <cx:pt idx="2375">44257</cx:pt>
          <cx:pt idx="2376">44257</cx:pt>
          <cx:pt idx="2377">44257</cx:pt>
          <cx:pt idx="2378">44260</cx:pt>
          <cx:pt idx="2379">44260</cx:pt>
          <cx:pt idx="2380">44257</cx:pt>
          <cx:pt idx="2381">44256</cx:pt>
          <cx:pt idx="2382">44256</cx:pt>
          <cx:pt idx="2383">44259</cx:pt>
          <cx:pt idx="2384">44262</cx:pt>
          <cx:pt idx="2385">44260</cx:pt>
          <cx:pt idx="2386">44262</cx:pt>
          <cx:pt idx="2387">44258</cx:pt>
          <cx:pt idx="2388">44259</cx:pt>
          <cx:pt idx="2389">44260</cx:pt>
          <cx:pt idx="2390">44258</cx:pt>
          <cx:pt idx="2391">44262</cx:pt>
          <cx:pt idx="2392">44257</cx:pt>
          <cx:pt idx="2393">44256</cx:pt>
          <cx:pt idx="2394">44260</cx:pt>
          <cx:pt idx="2395">44257</cx:pt>
          <cx:pt idx="2396">44260</cx:pt>
          <cx:pt idx="2397">44257</cx:pt>
          <cx:pt idx="2398">44257</cx:pt>
          <cx:pt idx="2399">44262</cx:pt>
          <cx:pt idx="2400">44259</cx:pt>
          <cx:pt idx="2401">44261</cx:pt>
          <cx:pt idx="2402">44256</cx:pt>
          <cx:pt idx="2403">44262</cx:pt>
          <cx:pt idx="2404">44261</cx:pt>
          <cx:pt idx="2405">44257</cx:pt>
          <cx:pt idx="2406">44259</cx:pt>
          <cx:pt idx="2407">44258</cx:pt>
          <cx:pt idx="2408">44259</cx:pt>
          <cx:pt idx="2409">44260</cx:pt>
          <cx:pt idx="2410">44260</cx:pt>
          <cx:pt idx="2411">44258</cx:pt>
          <cx:pt idx="2412">44261</cx:pt>
          <cx:pt idx="2413">44261</cx:pt>
          <cx:pt idx="2414">44257</cx:pt>
          <cx:pt idx="2415">44260</cx:pt>
          <cx:pt idx="2416">44260</cx:pt>
          <cx:pt idx="2417">44260</cx:pt>
          <cx:pt idx="2418">44260</cx:pt>
          <cx:pt idx="2419">44256</cx:pt>
          <cx:pt idx="2420">44263</cx:pt>
          <cx:pt idx="2421">44259</cx:pt>
          <cx:pt idx="2422">44258</cx:pt>
          <cx:pt idx="2423">44257</cx:pt>
          <cx:pt idx="2424">44259</cx:pt>
          <cx:pt idx="2425">44257</cx:pt>
          <cx:pt idx="2426">44262</cx:pt>
          <cx:pt idx="2427">44261</cx:pt>
          <cx:pt idx="2428">44261</cx:pt>
          <cx:pt idx="2429">44260</cx:pt>
          <cx:pt idx="2430">44260</cx:pt>
          <cx:pt idx="2431">44261</cx:pt>
          <cx:pt idx="2432">44258</cx:pt>
          <cx:pt idx="2433">44259</cx:pt>
          <cx:pt idx="2434">44259</cx:pt>
          <cx:pt idx="2435">44260</cx:pt>
          <cx:pt idx="2436">44259</cx:pt>
          <cx:pt idx="2437">44256</cx:pt>
          <cx:pt idx="2438">44257</cx:pt>
          <cx:pt idx="2439">44262</cx:pt>
          <cx:pt idx="2440">44257</cx:pt>
          <cx:pt idx="2441">44257</cx:pt>
          <cx:pt idx="2442">44260</cx:pt>
          <cx:pt idx="2443">44263</cx:pt>
          <cx:pt idx="2444">44257</cx:pt>
          <cx:pt idx="2445">44257</cx:pt>
          <cx:pt idx="2446">44260</cx:pt>
          <cx:pt idx="2447">44262</cx:pt>
          <cx:pt idx="2448">44258</cx:pt>
          <cx:pt idx="2449">44259</cx:pt>
          <cx:pt idx="2450">44260</cx:pt>
          <cx:pt idx="2451">44261</cx:pt>
          <cx:pt idx="2452">44256</cx:pt>
          <cx:pt idx="2453">44260</cx:pt>
          <cx:pt idx="2454">44260</cx:pt>
          <cx:pt idx="2455">44257</cx:pt>
          <cx:pt idx="2456">44258</cx:pt>
          <cx:pt idx="2457">44260</cx:pt>
          <cx:pt idx="2458">44256</cx:pt>
          <cx:pt idx="2459">44259</cx:pt>
          <cx:pt idx="2460">44257</cx:pt>
          <cx:pt idx="2461">44260</cx:pt>
          <cx:pt idx="2462">44258</cx:pt>
          <cx:pt idx="2463">44256</cx:pt>
          <cx:pt idx="2464">44262</cx:pt>
          <cx:pt idx="2465">44258</cx:pt>
          <cx:pt idx="2466">44258</cx:pt>
          <cx:pt idx="2467">44259</cx:pt>
          <cx:pt idx="2468">44262</cx:pt>
          <cx:pt idx="2469">44260</cx:pt>
          <cx:pt idx="2470">44258</cx:pt>
          <cx:pt idx="2471">44260</cx:pt>
          <cx:pt idx="2472">44259</cx:pt>
          <cx:pt idx="2473">44262</cx:pt>
          <cx:pt idx="2474">44256</cx:pt>
          <cx:pt idx="2475">44260</cx:pt>
          <cx:pt idx="2476">44258</cx:pt>
          <cx:pt idx="2477">44258</cx:pt>
          <cx:pt idx="2478">44258</cx:pt>
          <cx:pt idx="2479">44257</cx:pt>
          <cx:pt idx="2480">44260</cx:pt>
          <cx:pt idx="2481">44257</cx:pt>
          <cx:pt idx="2482">44261</cx:pt>
          <cx:pt idx="2483">44260</cx:pt>
          <cx:pt idx="2484">44256</cx:pt>
          <cx:pt idx="2485">44261</cx:pt>
          <cx:pt idx="2486">44260</cx:pt>
          <cx:pt idx="2487">44261</cx:pt>
          <cx:pt idx="2488">44262</cx:pt>
          <cx:pt idx="2489">44256</cx:pt>
          <cx:pt idx="2490">44259</cx:pt>
          <cx:pt idx="2491">44258</cx:pt>
          <cx:pt idx="2492">44261</cx:pt>
          <cx:pt idx="2493">44261</cx:pt>
          <cx:pt idx="2494">44261</cx:pt>
          <cx:pt idx="2495">44258</cx:pt>
          <cx:pt idx="2496">44259</cx:pt>
          <cx:pt idx="2497">44258</cx:pt>
          <cx:pt idx="2498">44260</cx:pt>
          <cx:pt idx="2499">44262</cx:pt>
          <cx:pt idx="2500">44261</cx:pt>
          <cx:pt idx="2501">44261</cx:pt>
          <cx:pt idx="2502">44258</cx:pt>
          <cx:pt idx="2503">44260</cx:pt>
          <cx:pt idx="2504">44259</cx:pt>
          <cx:pt idx="2505">44257</cx:pt>
          <cx:pt idx="2506">44259</cx:pt>
          <cx:pt idx="2507">44259</cx:pt>
          <cx:pt idx="2508">44260</cx:pt>
          <cx:pt idx="2509">44256</cx:pt>
          <cx:pt idx="2510">44257</cx:pt>
          <cx:pt idx="2511">44261</cx:pt>
          <cx:pt idx="2512">44260</cx:pt>
          <cx:pt idx="2513">44257</cx:pt>
          <cx:pt idx="2514">44256</cx:pt>
          <cx:pt idx="2515">44257</cx:pt>
          <cx:pt idx="2516">44260</cx:pt>
          <cx:pt idx="2517">44256</cx:pt>
          <cx:pt idx="2518">44258</cx:pt>
          <cx:pt idx="2519">44259</cx:pt>
          <cx:pt idx="2520">44261</cx:pt>
          <cx:pt idx="2521">44256</cx:pt>
          <cx:pt idx="2522">44261</cx:pt>
          <cx:pt idx="2523">44257</cx:pt>
          <cx:pt idx="2524">44260</cx:pt>
          <cx:pt idx="2525">44258</cx:pt>
          <cx:pt idx="2526">44259</cx:pt>
          <cx:pt idx="2527">44258</cx:pt>
          <cx:pt idx="2528">44257</cx:pt>
          <cx:pt idx="2529">44260</cx:pt>
          <cx:pt idx="2530">44258</cx:pt>
          <cx:pt idx="2531">44258</cx:pt>
          <cx:pt idx="2532">44261</cx:pt>
          <cx:pt idx="2533">44259</cx:pt>
          <cx:pt idx="2534">44258</cx:pt>
          <cx:pt idx="2535">44257</cx:pt>
          <cx:pt idx="2536">44262</cx:pt>
          <cx:pt idx="2537">44256</cx:pt>
          <cx:pt idx="2538">44260</cx:pt>
          <cx:pt idx="2539">44262</cx:pt>
          <cx:pt idx="2540">44261</cx:pt>
          <cx:pt idx="2541">44261</cx:pt>
          <cx:pt idx="2542">44258</cx:pt>
          <cx:pt idx="2543">44259</cx:pt>
          <cx:pt idx="2544">44257</cx:pt>
          <cx:pt idx="2545">44263</cx:pt>
          <cx:pt idx="2546">44258</cx:pt>
          <cx:pt idx="2547">44257</cx:pt>
          <cx:pt idx="2548">44257</cx:pt>
          <cx:pt idx="2549">44258</cx:pt>
          <cx:pt idx="2550">44258</cx:pt>
          <cx:pt idx="2551">44259</cx:pt>
          <cx:pt idx="2552">44259</cx:pt>
          <cx:pt idx="2553">44263</cx:pt>
          <cx:pt idx="2554">44257</cx:pt>
          <cx:pt idx="2555">44257</cx:pt>
          <cx:pt idx="2556">44257</cx:pt>
          <cx:pt idx="2557">44256</cx:pt>
          <cx:pt idx="2558">44258</cx:pt>
          <cx:pt idx="2559">44256</cx:pt>
          <cx:pt idx="2560">44260</cx:pt>
          <cx:pt idx="2561">44259</cx:pt>
          <cx:pt idx="2562">44261</cx:pt>
          <cx:pt idx="2563">44259</cx:pt>
          <cx:pt idx="2564">44259</cx:pt>
          <cx:pt idx="2565">44257</cx:pt>
          <cx:pt idx="2566">44257</cx:pt>
          <cx:pt idx="2567">44261</cx:pt>
          <cx:pt idx="2568">44260</cx:pt>
          <cx:pt idx="2569">44263</cx:pt>
          <cx:pt idx="2570">44258</cx:pt>
          <cx:pt idx="2571">44257</cx:pt>
          <cx:pt idx="2572">44258</cx:pt>
          <cx:pt idx="2573">44260</cx:pt>
          <cx:pt idx="2574">44262</cx:pt>
          <cx:pt idx="2575">44259</cx:pt>
          <cx:pt idx="2576">44261</cx:pt>
          <cx:pt idx="2577">44260</cx:pt>
          <cx:pt idx="2578">44257</cx:pt>
          <cx:pt idx="2579">44256</cx:pt>
          <cx:pt idx="2580">44261</cx:pt>
          <cx:pt idx="2581">44262</cx:pt>
          <cx:pt idx="2582">44256</cx:pt>
          <cx:pt idx="2583">44260</cx:pt>
          <cx:pt idx="2584">44258</cx:pt>
          <cx:pt idx="2585">44261</cx:pt>
          <cx:pt idx="2586">44262</cx:pt>
          <cx:pt idx="2587">44259</cx:pt>
          <cx:pt idx="2588">44256</cx:pt>
          <cx:pt idx="2589">44256</cx:pt>
          <cx:pt idx="2590">44258</cx:pt>
          <cx:pt idx="2591">44262</cx:pt>
          <cx:pt idx="2592">44261</cx:pt>
          <cx:pt idx="2593">44256</cx:pt>
          <cx:pt idx="2594">44257</cx:pt>
          <cx:pt idx="2595">44262</cx:pt>
          <cx:pt idx="2596">44259</cx:pt>
          <cx:pt idx="2597">44259</cx:pt>
          <cx:pt idx="2598">44257</cx:pt>
          <cx:pt idx="2599">44261</cx:pt>
          <cx:pt idx="2600">44261</cx:pt>
          <cx:pt idx="2601">44258</cx:pt>
          <cx:pt idx="2602">44256</cx:pt>
          <cx:pt idx="2603">44256</cx:pt>
          <cx:pt idx="2604">44258</cx:pt>
          <cx:pt idx="2605">44257</cx:pt>
          <cx:pt idx="2606">44260</cx:pt>
          <cx:pt idx="2607">44256</cx:pt>
          <cx:pt idx="2608">44260</cx:pt>
          <cx:pt idx="2609">44260</cx:pt>
          <cx:pt idx="2610">44259</cx:pt>
          <cx:pt idx="2611">44258</cx:pt>
          <cx:pt idx="2612">44262</cx:pt>
          <cx:pt idx="2613">44260</cx:pt>
          <cx:pt idx="2614">44256</cx:pt>
          <cx:pt idx="2615">44259</cx:pt>
          <cx:pt idx="2616">44256</cx:pt>
          <cx:pt idx="2617">44260</cx:pt>
          <cx:pt idx="2618">44257</cx:pt>
          <cx:pt idx="2619">44261</cx:pt>
          <cx:pt idx="2620">44261</cx:pt>
          <cx:pt idx="2621">44256</cx:pt>
          <cx:pt idx="2622">44257</cx:pt>
          <cx:pt idx="2623">44256</cx:pt>
          <cx:pt idx="2624">44261</cx:pt>
          <cx:pt idx="2625">44258</cx:pt>
          <cx:pt idx="2626">44258</cx:pt>
          <cx:pt idx="2627">44259</cx:pt>
          <cx:pt idx="2628">44257</cx:pt>
          <cx:pt idx="2629">44257</cx:pt>
          <cx:pt idx="2630">44256</cx:pt>
          <cx:pt idx="2631">44258</cx:pt>
          <cx:pt idx="2632">44260</cx:pt>
          <cx:pt idx="2633">44256</cx:pt>
          <cx:pt idx="2634">44256</cx:pt>
          <cx:pt idx="2635">44259</cx:pt>
          <cx:pt idx="2636">44258</cx:pt>
          <cx:pt idx="2637">44256</cx:pt>
          <cx:pt idx="2638">44256</cx:pt>
          <cx:pt idx="2639">44257</cx:pt>
          <cx:pt idx="2640">44262</cx:pt>
          <cx:pt idx="2641">44256</cx:pt>
          <cx:pt idx="2642">44256</cx:pt>
          <cx:pt idx="2643">44258</cx:pt>
          <cx:pt idx="2644">44257</cx:pt>
          <cx:pt idx="2645">44261</cx:pt>
          <cx:pt idx="2646">44257</cx:pt>
          <cx:pt idx="2647">44260</cx:pt>
          <cx:pt idx="2648">44256</cx:pt>
          <cx:pt idx="2649">44258</cx:pt>
          <cx:pt idx="2650">44262</cx:pt>
          <cx:pt idx="2651">44259</cx:pt>
          <cx:pt idx="2652">44260</cx:pt>
          <cx:pt idx="2653">44262</cx:pt>
          <cx:pt idx="2654">44259</cx:pt>
          <cx:pt idx="2655">44256</cx:pt>
          <cx:pt idx="2656">44256</cx:pt>
          <cx:pt idx="2657">44256</cx:pt>
          <cx:pt idx="2658">44258</cx:pt>
          <cx:pt idx="2659">44258</cx:pt>
          <cx:pt idx="2660">44258</cx:pt>
          <cx:pt idx="2661">44261</cx:pt>
          <cx:pt idx="2662">44258</cx:pt>
          <cx:pt idx="2663">44258</cx:pt>
          <cx:pt idx="2664">44257</cx:pt>
          <cx:pt idx="2665">44259</cx:pt>
          <cx:pt idx="2666">44260</cx:pt>
          <cx:pt idx="2667">44257</cx:pt>
          <cx:pt idx="2668">44259</cx:pt>
          <cx:pt idx="2669">44257</cx:pt>
          <cx:pt idx="2670">44257</cx:pt>
          <cx:pt idx="2671">44259</cx:pt>
          <cx:pt idx="2672">44260</cx:pt>
          <cx:pt idx="2673">44256</cx:pt>
          <cx:pt idx="2674">44258</cx:pt>
          <cx:pt idx="2675">44257</cx:pt>
          <cx:pt idx="2676">44262</cx:pt>
          <cx:pt idx="2677">44262</cx:pt>
          <cx:pt idx="2678">44257</cx:pt>
          <cx:pt idx="2679">44261</cx:pt>
          <cx:pt idx="2680">44258</cx:pt>
          <cx:pt idx="2681">44260</cx:pt>
          <cx:pt idx="2682">44257</cx:pt>
          <cx:pt idx="2683">44261</cx:pt>
          <cx:pt idx="2684">44256</cx:pt>
          <cx:pt idx="2685">44260</cx:pt>
          <cx:pt idx="2686">44258</cx:pt>
          <cx:pt idx="2687">44259</cx:pt>
          <cx:pt idx="2688">44256</cx:pt>
          <cx:pt idx="2689">44260</cx:pt>
          <cx:pt idx="2690">44258</cx:pt>
          <cx:pt idx="2691">44258</cx:pt>
          <cx:pt idx="2692">44257</cx:pt>
          <cx:pt idx="2693">44257</cx:pt>
          <cx:pt idx="2694">44256</cx:pt>
          <cx:pt idx="2695">44262</cx:pt>
          <cx:pt idx="2696">44258</cx:pt>
          <cx:pt idx="2697">44261</cx:pt>
          <cx:pt idx="2698">44258</cx:pt>
          <cx:pt idx="2699">44260</cx:pt>
          <cx:pt idx="2700">44257</cx:pt>
          <cx:pt idx="2701">44257</cx:pt>
          <cx:pt idx="2702">44259</cx:pt>
          <cx:pt idx="2703">44260</cx:pt>
          <cx:pt idx="2704">44256</cx:pt>
          <cx:pt idx="2705">44260</cx:pt>
          <cx:pt idx="2706">44260</cx:pt>
          <cx:pt idx="2707">44261</cx:pt>
          <cx:pt idx="2708">44260</cx:pt>
          <cx:pt idx="2709">44256</cx:pt>
          <cx:pt idx="2710">44263</cx:pt>
          <cx:pt idx="2711">44261</cx:pt>
          <cx:pt idx="2712">44256</cx:pt>
          <cx:pt idx="2713">44263</cx:pt>
          <cx:pt idx="2714">44261</cx:pt>
          <cx:pt idx="2715">44258</cx:pt>
          <cx:pt idx="2716">44256</cx:pt>
          <cx:pt idx="2717">44256</cx:pt>
          <cx:pt idx="2718">44259</cx:pt>
          <cx:pt idx="2719">44260</cx:pt>
          <cx:pt idx="2720">44259</cx:pt>
          <cx:pt idx="2721">44259</cx:pt>
          <cx:pt idx="2722">44260</cx:pt>
          <cx:pt idx="2723">44259</cx:pt>
          <cx:pt idx="2724">44256</cx:pt>
          <cx:pt idx="2725">44258</cx:pt>
          <cx:pt idx="2726">44262</cx:pt>
          <cx:pt idx="2727">44256</cx:pt>
          <cx:pt idx="2728">44259</cx:pt>
          <cx:pt idx="2729">44262</cx:pt>
          <cx:pt idx="2730">44257</cx:pt>
          <cx:pt idx="2731">44261</cx:pt>
          <cx:pt idx="2732">44258</cx:pt>
          <cx:pt idx="2733">44259</cx:pt>
          <cx:pt idx="2734">44256</cx:pt>
          <cx:pt idx="2735">44259</cx:pt>
          <cx:pt idx="2736">44259</cx:pt>
          <cx:pt idx="2737">44256</cx:pt>
          <cx:pt idx="2738">44260</cx:pt>
          <cx:pt idx="2739">44261</cx:pt>
          <cx:pt idx="2740">44259</cx:pt>
          <cx:pt idx="2741">44261</cx:pt>
          <cx:pt idx="2742">44260</cx:pt>
          <cx:pt idx="2743">44258</cx:pt>
          <cx:pt idx="2744">44261</cx:pt>
          <cx:pt idx="2745">44261</cx:pt>
          <cx:pt idx="2746">44256</cx:pt>
          <cx:pt idx="2747">44257</cx:pt>
          <cx:pt idx="2748">44262</cx:pt>
          <cx:pt idx="2749">44262</cx:pt>
          <cx:pt idx="2750">44258</cx:pt>
          <cx:pt idx="2751">44259</cx:pt>
          <cx:pt idx="2752">44258</cx:pt>
          <cx:pt idx="2753">44257</cx:pt>
          <cx:pt idx="2754">44258</cx:pt>
          <cx:pt idx="2755">44262</cx:pt>
          <cx:pt idx="2756">44258</cx:pt>
          <cx:pt idx="2757">44258</cx:pt>
          <cx:pt idx="2758">44257</cx:pt>
          <cx:pt idx="2759">44257</cx:pt>
          <cx:pt idx="2760">44257</cx:pt>
          <cx:pt idx="2761">44256</cx:pt>
          <cx:pt idx="2762">44259</cx:pt>
          <cx:pt idx="2763">44256</cx:pt>
          <cx:pt idx="2764">44256</cx:pt>
          <cx:pt idx="2765">44262</cx:pt>
          <cx:pt idx="2766">44260</cx:pt>
          <cx:pt idx="2767">44258</cx:pt>
          <cx:pt idx="2768">44260</cx:pt>
          <cx:pt idx="2769">44258</cx:pt>
          <cx:pt idx="2770">44257</cx:pt>
          <cx:pt idx="2771">44262</cx:pt>
          <cx:pt idx="2772">44263</cx:pt>
          <cx:pt idx="2773">44258</cx:pt>
          <cx:pt idx="2774">44257</cx:pt>
          <cx:pt idx="2775">44260</cx:pt>
          <cx:pt idx="2776">44261</cx:pt>
          <cx:pt idx="2777">44260</cx:pt>
          <cx:pt idx="2778">44261</cx:pt>
          <cx:pt idx="2779">44258</cx:pt>
          <cx:pt idx="2780">44259</cx:pt>
          <cx:pt idx="2781">44262</cx:pt>
          <cx:pt idx="2782">44260</cx:pt>
          <cx:pt idx="2783">44260</cx:pt>
          <cx:pt idx="2784">44259</cx:pt>
          <cx:pt idx="2785">44261</cx:pt>
          <cx:pt idx="2786">44261</cx:pt>
          <cx:pt idx="2787">44259</cx:pt>
          <cx:pt idx="2788">44257</cx:pt>
          <cx:pt idx="2789">44260</cx:pt>
          <cx:pt idx="2790">44257</cx:pt>
          <cx:pt idx="2791">44257</cx:pt>
          <cx:pt idx="2792">44256</cx:pt>
          <cx:pt idx="2793">44259</cx:pt>
          <cx:pt idx="2794">44260</cx:pt>
          <cx:pt idx="2795">44259</cx:pt>
          <cx:pt idx="2796">44256</cx:pt>
          <cx:pt idx="2797">44258</cx:pt>
          <cx:pt idx="2798">44257</cx:pt>
          <cx:pt idx="2799">44259</cx:pt>
          <cx:pt idx="2800">44260</cx:pt>
          <cx:pt idx="2801">44256</cx:pt>
          <cx:pt idx="2802">44258</cx:pt>
          <cx:pt idx="2803">44261</cx:pt>
          <cx:pt idx="2804">44260</cx:pt>
          <cx:pt idx="2805">44261</cx:pt>
          <cx:pt idx="2806">44262</cx:pt>
          <cx:pt idx="2807">44263</cx:pt>
          <cx:pt idx="2808">44260</cx:pt>
          <cx:pt idx="2809">44258</cx:pt>
          <cx:pt idx="2810">44256</cx:pt>
          <cx:pt idx="2811">44257</cx:pt>
          <cx:pt idx="2812">44258</cx:pt>
          <cx:pt idx="2813">44262</cx:pt>
          <cx:pt idx="2814">44258</cx:pt>
          <cx:pt idx="2815">44259</cx:pt>
          <cx:pt idx="2816">44256</cx:pt>
          <cx:pt idx="2817">44256</cx:pt>
          <cx:pt idx="2818">44257</cx:pt>
          <cx:pt idx="2819">44256</cx:pt>
          <cx:pt idx="2820">44262</cx:pt>
          <cx:pt idx="2821">44262</cx:pt>
          <cx:pt idx="2822">44259</cx:pt>
          <cx:pt idx="2823">44262</cx:pt>
          <cx:pt idx="2824">44261</cx:pt>
          <cx:pt idx="2825">44262</cx:pt>
          <cx:pt idx="2826">44256</cx:pt>
          <cx:pt idx="2827">44263</cx:pt>
          <cx:pt idx="2828">44259</cx:pt>
          <cx:pt idx="2829">44260</cx:pt>
          <cx:pt idx="2830">44260</cx:pt>
          <cx:pt idx="2831">44259</cx:pt>
          <cx:pt idx="2832">44259</cx:pt>
          <cx:pt idx="2833">44260</cx:pt>
          <cx:pt idx="2834">44262</cx:pt>
          <cx:pt idx="2835">44257</cx:pt>
          <cx:pt idx="2836">44260</cx:pt>
          <cx:pt idx="2837">44259</cx:pt>
          <cx:pt idx="2838">44261</cx:pt>
          <cx:pt idx="2839">44259</cx:pt>
          <cx:pt idx="2840">44258</cx:pt>
          <cx:pt idx="2841">44260</cx:pt>
          <cx:pt idx="2842">44259</cx:pt>
          <cx:pt idx="2843">44262</cx:pt>
          <cx:pt idx="2844">44260</cx:pt>
          <cx:pt idx="2845">44260</cx:pt>
          <cx:pt idx="2846">44256</cx:pt>
          <cx:pt idx="2847">44262</cx:pt>
          <cx:pt idx="2848">44256</cx:pt>
          <cx:pt idx="2849">44261</cx:pt>
          <cx:pt idx="2850">44256</cx:pt>
          <cx:pt idx="2851">44257</cx:pt>
          <cx:pt idx="2852">44258</cx:pt>
          <cx:pt idx="2853">44256</cx:pt>
          <cx:pt idx="2854">44259</cx:pt>
          <cx:pt idx="2855">44262</cx:pt>
          <cx:pt idx="2856">44262</cx:pt>
          <cx:pt idx="2857">44260</cx:pt>
          <cx:pt idx="2858">44261</cx:pt>
          <cx:pt idx="2859">44261</cx:pt>
          <cx:pt idx="2860">44259</cx:pt>
          <cx:pt idx="2861">44257</cx:pt>
          <cx:pt idx="2862">44262</cx:pt>
          <cx:pt idx="2863">44262</cx:pt>
          <cx:pt idx="2864">44258</cx:pt>
          <cx:pt idx="2865">44261</cx:pt>
          <cx:pt idx="2866">44256</cx:pt>
          <cx:pt idx="2867">44262</cx:pt>
          <cx:pt idx="2868">44262</cx:pt>
          <cx:pt idx="2869">44256</cx:pt>
          <cx:pt idx="2870">44261</cx:pt>
          <cx:pt idx="2871">44261</cx:pt>
          <cx:pt idx="2872">44262</cx:pt>
          <cx:pt idx="2873">44258</cx:pt>
          <cx:pt idx="2874">44257</cx:pt>
          <cx:pt idx="2875">44261</cx:pt>
          <cx:pt idx="2876">44263</cx:pt>
          <cx:pt idx="2877">44260</cx:pt>
          <cx:pt idx="2878">44259</cx:pt>
          <cx:pt idx="2879">44257</cx:pt>
          <cx:pt idx="2880">44257</cx:pt>
          <cx:pt idx="2881">44259</cx:pt>
          <cx:pt idx="2882">44259</cx:pt>
          <cx:pt idx="2883">44256</cx:pt>
          <cx:pt idx="2884">44257</cx:pt>
          <cx:pt idx="2885">44256</cx:pt>
          <cx:pt idx="2886">44258</cx:pt>
          <cx:pt idx="2887">44258</cx:pt>
          <cx:pt idx="2888">44259</cx:pt>
          <cx:pt idx="2889">44259</cx:pt>
          <cx:pt idx="2890">44260</cx:pt>
          <cx:pt idx="2891">44261</cx:pt>
          <cx:pt idx="2892">44260</cx:pt>
          <cx:pt idx="2893">44261</cx:pt>
          <cx:pt idx="2894">44256</cx:pt>
          <cx:pt idx="2895">44259</cx:pt>
          <cx:pt idx="2896">44258</cx:pt>
          <cx:pt idx="2897">44258</cx:pt>
          <cx:pt idx="2898">44262</cx:pt>
          <cx:pt idx="2899">44258</cx:pt>
          <cx:pt idx="2900">44260</cx:pt>
          <cx:pt idx="2901">44256</cx:pt>
          <cx:pt idx="2902">44262</cx:pt>
          <cx:pt idx="2903">44262</cx:pt>
          <cx:pt idx="2904">44257</cx:pt>
          <cx:pt idx="2905">44259</cx:pt>
          <cx:pt idx="2906">44261</cx:pt>
          <cx:pt idx="2907">44261</cx:pt>
          <cx:pt idx="2908">44262</cx:pt>
          <cx:pt idx="2909">44258</cx:pt>
          <cx:pt idx="2910">44260</cx:pt>
          <cx:pt idx="2911">44261</cx:pt>
          <cx:pt idx="2912">44257</cx:pt>
          <cx:pt idx="2913">44260</cx:pt>
          <cx:pt idx="2914">44259</cx:pt>
          <cx:pt idx="2915">44256</cx:pt>
          <cx:pt idx="2916">44263</cx:pt>
          <cx:pt idx="2917">44257</cx:pt>
          <cx:pt idx="2918">44259</cx:pt>
          <cx:pt idx="2919">44262</cx:pt>
          <cx:pt idx="2920">44259</cx:pt>
          <cx:pt idx="2921">44257</cx:pt>
          <cx:pt idx="2922">44263</cx:pt>
          <cx:pt idx="2923">44260</cx:pt>
          <cx:pt idx="2924">44258</cx:pt>
          <cx:pt idx="2925">44256</cx:pt>
          <cx:pt idx="2926">44257</cx:pt>
          <cx:pt idx="2927">44256</cx:pt>
          <cx:pt idx="2928">44260</cx:pt>
          <cx:pt idx="2929">44258</cx:pt>
          <cx:pt idx="2930">44259</cx:pt>
          <cx:pt idx="2931">44261</cx:pt>
          <cx:pt idx="2932">44261</cx:pt>
          <cx:pt idx="2933">44257</cx:pt>
          <cx:pt idx="2934">44259</cx:pt>
          <cx:pt idx="2935">44256</cx:pt>
          <cx:pt idx="2936">44258</cx:pt>
          <cx:pt idx="2937">44258</cx:pt>
          <cx:pt idx="2938">44256</cx:pt>
          <cx:pt idx="2939">44256</cx:pt>
          <cx:pt idx="2940">44262</cx:pt>
          <cx:pt idx="2941">44260</cx:pt>
          <cx:pt idx="2942">44257</cx:pt>
          <cx:pt idx="2943">44257</cx:pt>
          <cx:pt idx="2944">44258</cx:pt>
          <cx:pt idx="2945">44260</cx:pt>
          <cx:pt idx="2946">44260</cx:pt>
          <cx:pt idx="2947">44257</cx:pt>
          <cx:pt idx="2948">44256</cx:pt>
          <cx:pt idx="2949">44260</cx:pt>
          <cx:pt idx="2950">44258</cx:pt>
          <cx:pt idx="2951">44256</cx:pt>
          <cx:pt idx="2952">44258</cx:pt>
          <cx:pt idx="2953">44259</cx:pt>
          <cx:pt idx="2954">44256</cx:pt>
          <cx:pt idx="2955">44262</cx:pt>
          <cx:pt idx="2956">44261</cx:pt>
          <cx:pt idx="2957">44258</cx:pt>
          <cx:pt idx="2958">44258</cx:pt>
          <cx:pt idx="2959">44257</cx:pt>
          <cx:pt idx="2960">44261</cx:pt>
          <cx:pt idx="2961">44259</cx:pt>
          <cx:pt idx="2962">44257</cx:pt>
          <cx:pt idx="2963">44262</cx:pt>
          <cx:pt idx="2964">44256</cx:pt>
          <cx:pt idx="2965">44262</cx:pt>
          <cx:pt idx="2966">44261</cx:pt>
          <cx:pt idx="2967">44257</cx:pt>
          <cx:pt idx="2968">44263</cx:pt>
          <cx:pt idx="2969">44259</cx:pt>
          <cx:pt idx="2970">44256</cx:pt>
          <cx:pt idx="2971">44260</cx:pt>
          <cx:pt idx="2972">44258</cx:pt>
          <cx:pt idx="2973">44261</cx:pt>
          <cx:pt idx="2974">44262</cx:pt>
          <cx:pt idx="2975">44259</cx:pt>
          <cx:pt idx="2976">44258</cx:pt>
          <cx:pt idx="2977">44257</cx:pt>
          <cx:pt idx="2978">44256</cx:pt>
          <cx:pt idx="2979">44258</cx:pt>
          <cx:pt idx="2980">44256</cx:pt>
          <cx:pt idx="2981">44257</cx:pt>
          <cx:pt idx="2982">44257</cx:pt>
          <cx:pt idx="2983">44262</cx:pt>
          <cx:pt idx="2984">44259</cx:pt>
          <cx:pt idx="2985">44262</cx:pt>
          <cx:pt idx="2986">44258</cx:pt>
          <cx:pt idx="2987">44262</cx:pt>
          <cx:pt idx="2988">44260</cx:pt>
          <cx:pt idx="2989">44257</cx:pt>
          <cx:pt idx="2990">44256</cx:pt>
          <cx:pt idx="2991">44257</cx:pt>
          <cx:pt idx="2992">44257</cx:pt>
          <cx:pt idx="2993">44259</cx:pt>
          <cx:pt idx="2994">44256</cx:pt>
          <cx:pt idx="2995">44258</cx:pt>
          <cx:pt idx="2996">44256</cx:pt>
          <cx:pt idx="2997">44259</cx:pt>
          <cx:pt idx="2998">44261</cx:pt>
          <cx:pt idx="2999">44259</cx:pt>
          <cx:pt idx="3000">44256</cx:pt>
          <cx:pt idx="3001">44257</cx:pt>
          <cx:pt idx="3002">44257</cx:pt>
          <cx:pt idx="3003">44261</cx:pt>
          <cx:pt idx="3004">44262</cx:pt>
          <cx:pt idx="3005">44261</cx:pt>
          <cx:pt idx="3006">44262</cx:pt>
          <cx:pt idx="3007">44259</cx:pt>
          <cx:pt idx="3008">44258</cx:pt>
          <cx:pt idx="3009">44259</cx:pt>
          <cx:pt idx="3010">44256</cx:pt>
          <cx:pt idx="3011">44262</cx:pt>
          <cx:pt idx="3012">44263</cx:pt>
          <cx:pt idx="3013">44262</cx:pt>
          <cx:pt idx="3014">44261</cx:pt>
          <cx:pt idx="3015">44257</cx:pt>
          <cx:pt idx="3016">44259</cx:pt>
          <cx:pt idx="3017">44261</cx:pt>
          <cx:pt idx="3018">44262</cx:pt>
          <cx:pt idx="3019">44258</cx:pt>
          <cx:pt idx="3020">44259</cx:pt>
          <cx:pt idx="3021">44261</cx:pt>
          <cx:pt idx="3022">44259</cx:pt>
          <cx:pt idx="3023">44259</cx:pt>
          <cx:pt idx="3024">44260</cx:pt>
          <cx:pt idx="3025">44262</cx:pt>
          <cx:pt idx="3026">44260</cx:pt>
          <cx:pt idx="3027">44257</cx:pt>
          <cx:pt idx="3028">44262</cx:pt>
          <cx:pt idx="3029">44258</cx:pt>
          <cx:pt idx="3030">44260</cx:pt>
          <cx:pt idx="3031">44257</cx:pt>
          <cx:pt idx="3032">44260</cx:pt>
          <cx:pt idx="3033">44256</cx:pt>
          <cx:pt idx="3034">44259</cx:pt>
          <cx:pt idx="3035">44261</cx:pt>
          <cx:pt idx="3036">44262</cx:pt>
          <cx:pt idx="3037">44260</cx:pt>
          <cx:pt idx="3038">44259</cx:pt>
          <cx:pt idx="3039">44258</cx:pt>
          <cx:pt idx="3040">44262</cx:pt>
          <cx:pt idx="3041">44260</cx:pt>
          <cx:pt idx="3042">44257</cx:pt>
          <cx:pt idx="3043">44258</cx:pt>
          <cx:pt idx="3044">44259</cx:pt>
          <cx:pt idx="3045">44258</cx:pt>
          <cx:pt idx="3046">44258</cx:pt>
          <cx:pt idx="3047">44258</cx:pt>
          <cx:pt idx="3048">44258</cx:pt>
          <cx:pt idx="3049">44258</cx:pt>
          <cx:pt idx="3050">44256</cx:pt>
          <cx:pt idx="3051">44263</cx:pt>
          <cx:pt idx="3052">44261</cx:pt>
          <cx:pt idx="3053">44260</cx:pt>
          <cx:pt idx="3054">44262</cx:pt>
          <cx:pt idx="3055">44256</cx:pt>
          <cx:pt idx="3056">44258</cx:pt>
          <cx:pt idx="3057">44259</cx:pt>
          <cx:pt idx="3058">44261</cx:pt>
          <cx:pt idx="3059">44261</cx:pt>
          <cx:pt idx="3060">44258</cx:pt>
          <cx:pt idx="3061">44258</cx:pt>
          <cx:pt idx="3062">44262</cx:pt>
          <cx:pt idx="3063">44256</cx:pt>
          <cx:pt idx="3064">44258</cx:pt>
          <cx:pt idx="3065">44261</cx:pt>
          <cx:pt idx="3066">44259</cx:pt>
          <cx:pt idx="3067">44261</cx:pt>
          <cx:pt idx="3068">44262</cx:pt>
          <cx:pt idx="3069">44259</cx:pt>
          <cx:pt idx="3070">44257</cx:pt>
          <cx:pt idx="3071">44257</cx:pt>
          <cx:pt idx="3072">44257</cx:pt>
          <cx:pt idx="3073">44258</cx:pt>
          <cx:pt idx="3074">44262</cx:pt>
          <cx:pt idx="3075">44258</cx:pt>
          <cx:pt idx="3076">44257</cx:pt>
          <cx:pt idx="3077">44258</cx:pt>
          <cx:pt idx="3078">44262</cx:pt>
          <cx:pt idx="3079">44260</cx:pt>
          <cx:pt idx="3080">44261</cx:pt>
          <cx:pt idx="3081">44261</cx:pt>
          <cx:pt idx="3082">44259</cx:pt>
          <cx:pt idx="3083">44259</cx:pt>
          <cx:pt idx="3084">44257</cx:pt>
          <cx:pt idx="3085">44260</cx:pt>
          <cx:pt idx="3086">44261</cx:pt>
          <cx:pt idx="3087">44262</cx:pt>
          <cx:pt idx="3088">44262</cx:pt>
          <cx:pt idx="3089">44257</cx:pt>
          <cx:pt idx="3090">44257</cx:pt>
          <cx:pt idx="3091">44260</cx:pt>
          <cx:pt idx="3092">44257</cx:pt>
          <cx:pt idx="3093">44257</cx:pt>
          <cx:pt idx="3094">44262</cx:pt>
          <cx:pt idx="3095">44258</cx:pt>
          <cx:pt idx="3096">44258</cx:pt>
          <cx:pt idx="3097">44260</cx:pt>
          <cx:pt idx="3098">44257</cx:pt>
          <cx:pt idx="3099">44260</cx:pt>
          <cx:pt idx="3100">44256</cx:pt>
          <cx:pt idx="3101">44261</cx:pt>
          <cx:pt idx="3102">44258</cx:pt>
          <cx:pt idx="3103">44260</cx:pt>
          <cx:pt idx="3104">44257</cx:pt>
          <cx:pt idx="3105">44261</cx:pt>
          <cx:pt idx="3106">44262</cx:pt>
          <cx:pt idx="3107">44256</cx:pt>
          <cx:pt idx="3108">44261</cx:pt>
          <cx:pt idx="3109">44262</cx:pt>
          <cx:pt idx="3110">44258</cx:pt>
          <cx:pt idx="3111">44258</cx:pt>
          <cx:pt idx="3112">44260</cx:pt>
          <cx:pt idx="3113">44261</cx:pt>
          <cx:pt idx="3114">44262</cx:pt>
          <cx:pt idx="3115">44260</cx:pt>
          <cx:pt idx="3116">44259</cx:pt>
          <cx:pt idx="3117">44260</cx:pt>
          <cx:pt idx="3118">44261</cx:pt>
          <cx:pt idx="3119">44257</cx:pt>
          <cx:pt idx="3120">44256</cx:pt>
          <cx:pt idx="3121">44256</cx:pt>
          <cx:pt idx="3122">44260</cx:pt>
          <cx:pt idx="3123">44260</cx:pt>
          <cx:pt idx="3124">44256</cx:pt>
          <cx:pt idx="3125">44256</cx:pt>
          <cx:pt idx="3126">44261</cx:pt>
          <cx:pt idx="3127">44260</cx:pt>
          <cx:pt idx="3128">44259</cx:pt>
          <cx:pt idx="3129">44259</cx:pt>
          <cx:pt idx="3130">44259</cx:pt>
          <cx:pt idx="3131">44259</cx:pt>
          <cx:pt idx="3132">44257</cx:pt>
          <cx:pt idx="3133">44256</cx:pt>
          <cx:pt idx="3134">44256</cx:pt>
          <cx:pt idx="3135">44258</cx:pt>
          <cx:pt idx="3136">44261</cx:pt>
          <cx:pt idx="3137">44259</cx:pt>
          <cx:pt idx="3138">44260</cx:pt>
          <cx:pt idx="3139">44259</cx:pt>
          <cx:pt idx="3140">44260</cx:pt>
          <cx:pt idx="3141">44261</cx:pt>
          <cx:pt idx="3142">44262</cx:pt>
          <cx:pt idx="3143">44261</cx:pt>
          <cx:pt idx="3144">44259</cx:pt>
          <cx:pt idx="3145">44257</cx:pt>
          <cx:pt idx="3146">44258</cx:pt>
          <cx:pt idx="3147">44260</cx:pt>
          <cx:pt idx="3148">44262</cx:pt>
          <cx:pt idx="3149">44259</cx:pt>
          <cx:pt idx="3150">44262</cx:pt>
          <cx:pt idx="3151">44258</cx:pt>
          <cx:pt idx="3152">44259</cx:pt>
          <cx:pt idx="3153">44256</cx:pt>
          <cx:pt idx="3154">44262</cx:pt>
          <cx:pt idx="3155">44261</cx:pt>
          <cx:pt idx="3156">44256</cx:pt>
          <cx:pt idx="3157">44257</cx:pt>
          <cx:pt idx="3158">44260</cx:pt>
          <cx:pt idx="3159">44262</cx:pt>
          <cx:pt idx="3160">44259</cx:pt>
          <cx:pt idx="3161">44259</cx:pt>
          <cx:pt idx="3162">44260</cx:pt>
          <cx:pt idx="3163">44259</cx:pt>
          <cx:pt idx="3164">44262</cx:pt>
          <cx:pt idx="3165">44260</cx:pt>
          <cx:pt idx="3166">44256</cx:pt>
          <cx:pt idx="3167">44258</cx:pt>
          <cx:pt idx="3168">44259</cx:pt>
          <cx:pt idx="3169">44253</cx:pt>
          <cx:pt idx="3170">44260</cx:pt>
          <cx:pt idx="3171">44257</cx:pt>
          <cx:pt idx="3172">44258</cx:pt>
          <cx:pt idx="3173">44256</cx:pt>
          <cx:pt idx="3174">44259</cx:pt>
          <cx:pt idx="3175">44258</cx:pt>
          <cx:pt idx="3176">44258</cx:pt>
          <cx:pt idx="3177">44258</cx:pt>
          <cx:pt idx="3178">44257</cx:pt>
          <cx:pt idx="3179">44260</cx:pt>
          <cx:pt idx="3180">44257</cx:pt>
          <cx:pt idx="3181">44257</cx:pt>
          <cx:pt idx="3182">44261</cx:pt>
          <cx:pt idx="3183">44260</cx:pt>
          <cx:pt idx="3184">44258</cx:pt>
          <cx:pt idx="3185">44262</cx:pt>
          <cx:pt idx="3186">44257</cx:pt>
          <cx:pt idx="3187">44257</cx:pt>
          <cx:pt idx="3188">44257</cx:pt>
          <cx:pt idx="3189">44260</cx:pt>
          <cx:pt idx="3190">44258</cx:pt>
          <cx:pt idx="3191">44258</cx:pt>
          <cx:pt idx="3192">44256</cx:pt>
          <cx:pt idx="3193">44262</cx:pt>
          <cx:pt idx="3194">44259</cx:pt>
          <cx:pt idx="3195">44260</cx:pt>
          <cx:pt idx="3196">44260</cx:pt>
          <cx:pt idx="3197">44257</cx:pt>
          <cx:pt idx="3198">44262</cx:pt>
          <cx:pt idx="3199">44262</cx:pt>
          <cx:pt idx="3200">44261</cx:pt>
          <cx:pt idx="3201">44258</cx:pt>
          <cx:pt idx="3202">44259</cx:pt>
          <cx:pt idx="3203">44258</cx:pt>
          <cx:pt idx="3204">44262</cx:pt>
          <cx:pt idx="3205">44257</cx:pt>
          <cx:pt idx="3206">44258</cx:pt>
          <cx:pt idx="3207">44260</cx:pt>
          <cx:pt idx="3208">44262</cx:pt>
          <cx:pt idx="3209">44261</cx:pt>
          <cx:pt idx="3210">44259</cx:pt>
          <cx:pt idx="3211">44261</cx:pt>
          <cx:pt idx="3212">44261</cx:pt>
          <cx:pt idx="3213">44260</cx:pt>
          <cx:pt idx="3214">44261</cx:pt>
          <cx:pt idx="3215">44257</cx:pt>
          <cx:pt idx="3216">44258</cx:pt>
          <cx:pt idx="3217">44261</cx:pt>
          <cx:pt idx="3218">44262</cx:pt>
          <cx:pt idx="3219">44259</cx:pt>
          <cx:pt idx="3220">44262</cx:pt>
          <cx:pt idx="3221">44258</cx:pt>
          <cx:pt idx="3222">44257</cx:pt>
          <cx:pt idx="3223">44261</cx:pt>
          <cx:pt idx="3224">44262</cx:pt>
          <cx:pt idx="3225">44259</cx:pt>
          <cx:pt idx="3226">44261</cx:pt>
          <cx:pt idx="3227">44260</cx:pt>
          <cx:pt idx="3228">44260</cx:pt>
          <cx:pt idx="3229">44260</cx:pt>
          <cx:pt idx="3230">44256</cx:pt>
          <cx:pt idx="3231">44256</cx:pt>
          <cx:pt idx="3232">44258</cx:pt>
          <cx:pt idx="3233">44260</cx:pt>
          <cx:pt idx="3234">44259</cx:pt>
          <cx:pt idx="3235">44261</cx:pt>
          <cx:pt idx="3236">44260</cx:pt>
          <cx:pt idx="3237">44258</cx:pt>
          <cx:pt idx="3238">44256</cx:pt>
          <cx:pt idx="3239">44256</cx:pt>
          <cx:pt idx="3240">44257</cx:pt>
          <cx:pt idx="3241">44259</cx:pt>
          <cx:pt idx="3242">44259</cx:pt>
          <cx:pt idx="3243">44258</cx:pt>
          <cx:pt idx="3244">44261</cx:pt>
          <cx:pt idx="3245">44260</cx:pt>
          <cx:pt idx="3246">44256</cx:pt>
          <cx:pt idx="3247">44256</cx:pt>
          <cx:pt idx="3248">44258</cx:pt>
          <cx:pt idx="3249">44259</cx:pt>
          <cx:pt idx="3250">44258</cx:pt>
          <cx:pt idx="3251">44257</cx:pt>
          <cx:pt idx="3252">44257</cx:pt>
          <cx:pt idx="3253">44261</cx:pt>
          <cx:pt idx="3254">44256</cx:pt>
          <cx:pt idx="3255">44257</cx:pt>
          <cx:pt idx="3256">44260</cx:pt>
          <cx:pt idx="3257">44263</cx:pt>
          <cx:pt idx="3258">44256</cx:pt>
          <cx:pt idx="3259">44262</cx:pt>
          <cx:pt idx="3260">44262</cx:pt>
          <cx:pt idx="3261">44260</cx:pt>
          <cx:pt idx="3262">44257</cx:pt>
          <cx:pt idx="3263">44259</cx:pt>
          <cx:pt idx="3264">44257</cx:pt>
          <cx:pt idx="3265">44261</cx:pt>
          <cx:pt idx="3266">44259</cx:pt>
          <cx:pt idx="3267">44259</cx:pt>
          <cx:pt idx="3268">44262</cx:pt>
          <cx:pt idx="3269">44257</cx:pt>
          <cx:pt idx="3270">44260</cx:pt>
          <cx:pt idx="3271">44262</cx:pt>
          <cx:pt idx="3272">44260</cx:pt>
          <cx:pt idx="3273">44258</cx:pt>
          <cx:pt idx="3274">44257</cx:pt>
          <cx:pt idx="3275">44256</cx:pt>
          <cx:pt idx="3276">44260</cx:pt>
          <cx:pt idx="3277">44260</cx:pt>
          <cx:pt idx="3278">44259</cx:pt>
          <cx:pt idx="3279">44259</cx:pt>
          <cx:pt idx="3280">44261</cx:pt>
          <cx:pt idx="3281">44256</cx:pt>
          <cx:pt idx="3282">44257</cx:pt>
          <cx:pt idx="3283">44257</cx:pt>
          <cx:pt idx="3284">44259</cx:pt>
          <cx:pt idx="3285">44256</cx:pt>
          <cx:pt idx="3286">44258</cx:pt>
          <cx:pt idx="3287">44260</cx:pt>
          <cx:pt idx="3288">44259</cx:pt>
          <cx:pt idx="3289">44261</cx:pt>
          <cx:pt idx="3290">44257</cx:pt>
          <cx:pt idx="3291">44259</cx:pt>
          <cx:pt idx="3292">44261</cx:pt>
          <cx:pt idx="3293">44258</cx:pt>
          <cx:pt idx="3294">44263</cx:pt>
          <cx:pt idx="3295">44261</cx:pt>
          <cx:pt idx="3296">44259</cx:pt>
          <cx:pt idx="3297">44257</cx:pt>
          <cx:pt idx="3298">44261</cx:pt>
          <cx:pt idx="3299">44258</cx:pt>
          <cx:pt idx="3300">44257</cx:pt>
          <cx:pt idx="3301">44256</cx:pt>
          <cx:pt idx="3302">44262</cx:pt>
          <cx:pt idx="3303">44257</cx:pt>
          <cx:pt idx="3304">44261</cx:pt>
          <cx:pt idx="3305">44258</cx:pt>
          <cx:pt idx="3306">44258</cx:pt>
          <cx:pt idx="3307">44256</cx:pt>
          <cx:pt idx="3308">44260</cx:pt>
          <cx:pt idx="3309">44259</cx:pt>
          <cx:pt idx="3310">44263</cx:pt>
          <cx:pt idx="3311">44262</cx:pt>
          <cx:pt idx="3312">44262</cx:pt>
          <cx:pt idx="3313">44262</cx:pt>
          <cx:pt idx="3314">44257</cx:pt>
          <cx:pt idx="3315">44258</cx:pt>
          <cx:pt idx="3316">44257</cx:pt>
          <cx:pt idx="3317">44256</cx:pt>
          <cx:pt idx="3318">44258</cx:pt>
          <cx:pt idx="3319">44260</cx:pt>
          <cx:pt idx="3320">44257</cx:pt>
          <cx:pt idx="3321">44259</cx:pt>
          <cx:pt idx="3322">44256</cx:pt>
          <cx:pt idx="3323">44262</cx:pt>
          <cx:pt idx="3324">44259</cx:pt>
          <cx:pt idx="3325">44261</cx:pt>
          <cx:pt idx="3326">44256</cx:pt>
          <cx:pt idx="3327">44259</cx:pt>
          <cx:pt idx="3328">44262</cx:pt>
          <cx:pt idx="3329">44256</cx:pt>
          <cx:pt idx="3330">44259</cx:pt>
          <cx:pt idx="3331">44256</cx:pt>
          <cx:pt idx="3332">44256</cx:pt>
          <cx:pt idx="3333">44256</cx:pt>
          <cx:pt idx="3334">44261</cx:pt>
          <cx:pt idx="3335">44257</cx:pt>
          <cx:pt idx="3336">44259</cx:pt>
          <cx:pt idx="3337">44260</cx:pt>
          <cx:pt idx="3338">44262</cx:pt>
          <cx:pt idx="3339">44261</cx:pt>
          <cx:pt idx="3340">44260</cx:pt>
          <cx:pt idx="3341">44260</cx:pt>
          <cx:pt idx="3342">44262</cx:pt>
          <cx:pt idx="3343">44262</cx:pt>
          <cx:pt idx="3344">44256</cx:pt>
          <cx:pt idx="3345">44258</cx:pt>
          <cx:pt idx="3346">44262</cx:pt>
          <cx:pt idx="3347">44256</cx:pt>
          <cx:pt idx="3348">44260</cx:pt>
          <cx:pt idx="3349">44262</cx:pt>
          <cx:pt idx="3350">44257</cx:pt>
          <cx:pt idx="3351">44261</cx:pt>
          <cx:pt idx="3352">44260</cx:pt>
          <cx:pt idx="3353">44259</cx:pt>
          <cx:pt idx="3354">44257</cx:pt>
          <cx:pt idx="3355">44258</cx:pt>
          <cx:pt idx="3356">44256</cx:pt>
          <cx:pt idx="3357">44259</cx:pt>
          <cx:pt idx="3358">44258</cx:pt>
          <cx:pt idx="3359">44261</cx:pt>
          <cx:pt idx="3360">44261</cx:pt>
          <cx:pt idx="3361">44256</cx:pt>
          <cx:pt idx="3362">44263</cx:pt>
          <cx:pt idx="3363">44258</cx:pt>
          <cx:pt idx="3364">44260</cx:pt>
          <cx:pt idx="3365">44262</cx:pt>
          <cx:pt idx="3366">44263</cx:pt>
          <cx:pt idx="3367">44263</cx:pt>
          <cx:pt idx="3368">44258</cx:pt>
          <cx:pt idx="3369">44259</cx:pt>
          <cx:pt idx="3370">44260</cx:pt>
          <cx:pt idx="3371">44257</cx:pt>
          <cx:pt idx="3372">44262</cx:pt>
          <cx:pt idx="3373">44262</cx:pt>
          <cx:pt idx="3374">44258</cx:pt>
          <cx:pt idx="3375">44262</cx:pt>
          <cx:pt idx="3376">44256</cx:pt>
          <cx:pt idx="3377">44262</cx:pt>
          <cx:pt idx="3378">44259</cx:pt>
          <cx:pt idx="3379">44260</cx:pt>
          <cx:pt idx="3380">44259</cx:pt>
          <cx:pt idx="3381">44259</cx:pt>
          <cx:pt idx="3382">44260</cx:pt>
          <cx:pt idx="3383">44259</cx:pt>
          <cx:pt idx="3384">44258</cx:pt>
          <cx:pt idx="3385">44260</cx:pt>
          <cx:pt idx="3386">44256</cx:pt>
          <cx:pt idx="3387">44257</cx:pt>
          <cx:pt idx="3388">44262</cx:pt>
          <cx:pt idx="3389">44260</cx:pt>
          <cx:pt idx="3390">44259</cx:pt>
          <cx:pt idx="3391">44256</cx:pt>
          <cx:pt idx="3392">44257</cx:pt>
          <cx:pt idx="3393">44260</cx:pt>
          <cx:pt idx="3394">44258</cx:pt>
          <cx:pt idx="3395">44258</cx:pt>
          <cx:pt idx="3396">44258</cx:pt>
          <cx:pt idx="3397">44258</cx:pt>
          <cx:pt idx="3398">44259</cx:pt>
          <cx:pt idx="3399">44256</cx:pt>
          <cx:pt idx="3400">44257</cx:pt>
          <cx:pt idx="3401">44260</cx:pt>
          <cx:pt idx="3402">44258</cx:pt>
          <cx:pt idx="3403">44260</cx:pt>
          <cx:pt idx="3404">44256</cx:pt>
          <cx:pt idx="3405">44257</cx:pt>
          <cx:pt idx="3406">44262</cx:pt>
          <cx:pt idx="3407">44261</cx:pt>
          <cx:pt idx="3408">44259</cx:pt>
          <cx:pt idx="3409">44259</cx:pt>
          <cx:pt idx="3410">44262</cx:pt>
          <cx:pt idx="3411">44259</cx:pt>
          <cx:pt idx="3412">44258</cx:pt>
          <cx:pt idx="3413">44257</cx:pt>
          <cx:pt idx="3414">44260</cx:pt>
          <cx:pt idx="3415">44257</cx:pt>
          <cx:pt idx="3416">44262</cx:pt>
          <cx:pt idx="3417">44262</cx:pt>
          <cx:pt idx="3418">44262</cx:pt>
          <cx:pt idx="3419">44256</cx:pt>
          <cx:pt idx="3420">44258</cx:pt>
          <cx:pt idx="3421">44258</cx:pt>
          <cx:pt idx="3422">44257</cx:pt>
          <cx:pt idx="3423">44258</cx:pt>
          <cx:pt idx="3424">44262</cx:pt>
          <cx:pt idx="3425">44259</cx:pt>
          <cx:pt idx="3426">44261</cx:pt>
          <cx:pt idx="3427">44261</cx:pt>
          <cx:pt idx="3428">44257</cx:pt>
          <cx:pt idx="3429">44260</cx:pt>
          <cx:pt idx="3430">44259</cx:pt>
          <cx:pt idx="3431">44259</cx:pt>
          <cx:pt idx="3432">44260</cx:pt>
          <cx:pt idx="3433">44260</cx:pt>
          <cx:pt idx="3434">44256</cx:pt>
          <cx:pt idx="3435">44260</cx:pt>
          <cx:pt idx="3436">44259</cx:pt>
          <cx:pt idx="3437">44258</cx:pt>
          <cx:pt idx="3438">44259</cx:pt>
          <cx:pt idx="3439">44261</cx:pt>
          <cx:pt idx="3440">44258</cx:pt>
          <cx:pt idx="3441">44261</cx:pt>
          <cx:pt idx="3442">44260</cx:pt>
          <cx:pt idx="3443">44260</cx:pt>
          <cx:pt idx="3444">44258</cx:pt>
          <cx:pt idx="3445">44262</cx:pt>
          <cx:pt idx="3446">44259</cx:pt>
          <cx:pt idx="3447">44259</cx:pt>
          <cx:pt idx="3448">44256</cx:pt>
          <cx:pt idx="3449">44262</cx:pt>
          <cx:pt idx="3450">44257</cx:pt>
          <cx:pt idx="3451">44258</cx:pt>
          <cx:pt idx="3452">44259</cx:pt>
          <cx:pt idx="3453">44257</cx:pt>
          <cx:pt idx="3454">44258</cx:pt>
          <cx:pt idx="3455">44258</cx:pt>
          <cx:pt idx="3456">44259</cx:pt>
          <cx:pt idx="3457">44259</cx:pt>
          <cx:pt idx="3458">44261</cx:pt>
          <cx:pt idx="3459">44257</cx:pt>
          <cx:pt idx="3460">44261</cx:pt>
          <cx:pt idx="3461">44262</cx:pt>
          <cx:pt idx="3462">44256</cx:pt>
          <cx:pt idx="3463">44259</cx:pt>
          <cx:pt idx="3464">44258</cx:pt>
          <cx:pt idx="3465">44260</cx:pt>
          <cx:pt idx="3466">44257</cx:pt>
          <cx:pt idx="3467">44258</cx:pt>
          <cx:pt idx="3468">44260</cx:pt>
          <cx:pt idx="3469">44261</cx:pt>
          <cx:pt idx="3470">44262</cx:pt>
          <cx:pt idx="3471">44256</cx:pt>
          <cx:pt idx="3472">44258</cx:pt>
          <cx:pt idx="3473">44260</cx:pt>
          <cx:pt idx="3474">44260</cx:pt>
          <cx:pt idx="3475">44260</cx:pt>
          <cx:pt idx="3476">44262</cx:pt>
          <cx:pt idx="3477">44260</cx:pt>
          <cx:pt idx="3478">44258</cx:pt>
          <cx:pt idx="3479">44259</cx:pt>
          <cx:pt idx="3480">44258</cx:pt>
          <cx:pt idx="3481">44258</cx:pt>
          <cx:pt idx="3482">44262</cx:pt>
          <cx:pt idx="3483">44259</cx:pt>
          <cx:pt idx="3484">44259</cx:pt>
          <cx:pt idx="3485">44259</cx:pt>
          <cx:pt idx="3486">44257</cx:pt>
          <cx:pt idx="3487">44261</cx:pt>
          <cx:pt idx="3488">44256</cx:pt>
          <cx:pt idx="3489">44258</cx:pt>
          <cx:pt idx="3490">44260</cx:pt>
          <cx:pt idx="3491">44258</cx:pt>
          <cx:pt idx="3492">44262</cx:pt>
          <cx:pt idx="3493">44259</cx:pt>
          <cx:pt idx="3494">44259</cx:pt>
          <cx:pt idx="3495">44258</cx:pt>
          <cx:pt idx="3496">44263</cx:pt>
          <cx:pt idx="3497">44262</cx:pt>
          <cx:pt idx="3498">44259</cx:pt>
          <cx:pt idx="3499">44261</cx:pt>
          <cx:pt idx="3500">44257</cx:pt>
          <cx:pt idx="3501">44258</cx:pt>
          <cx:pt idx="3502">44260</cx:pt>
          <cx:pt idx="3503">44257</cx:pt>
          <cx:pt idx="3504">44257</cx:pt>
          <cx:pt idx="3505">44257</cx:pt>
          <cx:pt idx="3506">44256</cx:pt>
          <cx:pt idx="3507">44260</cx:pt>
          <cx:pt idx="3508">44262</cx:pt>
          <cx:pt idx="3509">44260</cx:pt>
          <cx:pt idx="3510">44256</cx:pt>
          <cx:pt idx="3511">44257</cx:pt>
          <cx:pt idx="3512">44259</cx:pt>
          <cx:pt idx="3513">44257</cx:pt>
          <cx:pt idx="3514">44258</cx:pt>
          <cx:pt idx="3515">44258</cx:pt>
          <cx:pt idx="3516">44260</cx:pt>
          <cx:pt idx="3517">44260</cx:pt>
          <cx:pt idx="3518">44260</cx:pt>
          <cx:pt idx="3519">44261</cx:pt>
          <cx:pt idx="3520">44262</cx:pt>
          <cx:pt idx="3521">44257</cx:pt>
          <cx:pt idx="3522">44261</cx:pt>
          <cx:pt idx="3523">44260</cx:pt>
          <cx:pt idx="3524">44263</cx:pt>
          <cx:pt idx="3525">44258</cx:pt>
          <cx:pt idx="3526">44257</cx:pt>
          <cx:pt idx="3527">44260</cx:pt>
          <cx:pt idx="3528">44261</cx:pt>
          <cx:pt idx="3529">44256</cx:pt>
          <cx:pt idx="3530">44258</cx:pt>
          <cx:pt idx="3531">44259</cx:pt>
          <cx:pt idx="3532">44257</cx:pt>
          <cx:pt idx="3533">44258</cx:pt>
          <cx:pt idx="3534">44260</cx:pt>
          <cx:pt idx="3535">44261</cx:pt>
          <cx:pt idx="3536">44256</cx:pt>
          <cx:pt idx="3537">44258</cx:pt>
          <cx:pt idx="3538">44255</cx:pt>
          <cx:pt idx="3539">44256</cx:pt>
          <cx:pt idx="3540">44261</cx:pt>
          <cx:pt idx="3541">44261</cx:pt>
          <cx:pt idx="3542">44260</cx:pt>
          <cx:pt idx="3543">44261</cx:pt>
          <cx:pt idx="3544">44259</cx:pt>
          <cx:pt idx="3545">44259</cx:pt>
          <cx:pt idx="3546">44259</cx:pt>
          <cx:pt idx="3547">44261</cx:pt>
          <cx:pt idx="3548">44258</cx:pt>
          <cx:pt idx="3549">44259</cx:pt>
          <cx:pt idx="3550">44257</cx:pt>
          <cx:pt idx="3551">44263</cx:pt>
          <cx:pt idx="3552">44256</cx:pt>
          <cx:pt idx="3553">44260</cx:pt>
          <cx:pt idx="3554">44260</cx:pt>
          <cx:pt idx="3555">44256</cx:pt>
          <cx:pt idx="3556">44261</cx:pt>
          <cx:pt idx="3557">44262</cx:pt>
          <cx:pt idx="3558">44258</cx:pt>
          <cx:pt idx="3559">44256</cx:pt>
          <cx:pt idx="3560">44262</cx:pt>
          <cx:pt idx="3561">44257</cx:pt>
          <cx:pt idx="3562">44257</cx:pt>
          <cx:pt idx="3563">44256</cx:pt>
          <cx:pt idx="3564">44262</cx:pt>
          <cx:pt idx="3565">44258</cx:pt>
          <cx:pt idx="3566">44256</cx:pt>
          <cx:pt idx="3567">44259</cx:pt>
          <cx:pt idx="3568">44257</cx:pt>
          <cx:pt idx="3569">44256</cx:pt>
          <cx:pt idx="3570">44258</cx:pt>
          <cx:pt idx="3571">44256</cx:pt>
          <cx:pt idx="3572">44261</cx:pt>
          <cx:pt idx="3573">44259</cx:pt>
          <cx:pt idx="3574">44259</cx:pt>
          <cx:pt idx="3575">44260</cx:pt>
          <cx:pt idx="3576">44261</cx:pt>
          <cx:pt idx="3577">44258</cx:pt>
          <cx:pt idx="3578">44256</cx:pt>
          <cx:pt idx="3579">44258</cx:pt>
          <cx:pt idx="3580">44257</cx:pt>
          <cx:pt idx="3581">44257</cx:pt>
          <cx:pt idx="3582">44261</cx:pt>
          <cx:pt idx="3583">44259</cx:pt>
          <cx:pt idx="3584">44257</cx:pt>
          <cx:pt idx="3585">44262</cx:pt>
          <cx:pt idx="3586">44256</cx:pt>
          <cx:pt idx="3587">44260</cx:pt>
          <cx:pt idx="3588">44260</cx:pt>
          <cx:pt idx="3589">44257</cx:pt>
          <cx:pt idx="3590">44262</cx:pt>
          <cx:pt idx="3591">44261</cx:pt>
          <cx:pt idx="3592">44257</cx:pt>
          <cx:pt idx="3593">44261</cx:pt>
          <cx:pt idx="3594">44257</cx:pt>
          <cx:pt idx="3595">44260</cx:pt>
          <cx:pt idx="3596">44256</cx:pt>
          <cx:pt idx="3597">44259</cx:pt>
          <cx:pt idx="3598">44257</cx:pt>
          <cx:pt idx="3599">44262</cx:pt>
          <cx:pt idx="3600">44259</cx:pt>
          <cx:pt idx="3601">44262</cx:pt>
          <cx:pt idx="3602">44261</cx:pt>
          <cx:pt idx="3603">44260</cx:pt>
          <cx:pt idx="3604">44258</cx:pt>
          <cx:pt idx="3605">44259</cx:pt>
          <cx:pt idx="3606">44257</cx:pt>
          <cx:pt idx="3607">44258</cx:pt>
          <cx:pt idx="3608">44258</cx:pt>
          <cx:pt idx="3609">44262</cx:pt>
          <cx:pt idx="3610">44257</cx:pt>
          <cx:pt idx="3611">44262</cx:pt>
          <cx:pt idx="3612">44259</cx:pt>
          <cx:pt idx="3613">44258</cx:pt>
          <cx:pt idx="3614">44257</cx:pt>
          <cx:pt idx="3615">44262</cx:pt>
          <cx:pt idx="3616">44258</cx:pt>
          <cx:pt idx="3617">44257</cx:pt>
          <cx:pt idx="3618">44260</cx:pt>
          <cx:pt idx="3619">44258</cx:pt>
          <cx:pt idx="3620">44256</cx:pt>
          <cx:pt idx="3621">44260</cx:pt>
          <cx:pt idx="3622">44258</cx:pt>
          <cx:pt idx="3623">44258</cx:pt>
          <cx:pt idx="3624">44256</cx:pt>
          <cx:pt idx="3625">44259</cx:pt>
          <cx:pt idx="3626">44256</cx:pt>
          <cx:pt idx="3627">44261</cx:pt>
          <cx:pt idx="3628">44255</cx:pt>
          <cx:pt idx="3629">44262</cx:pt>
          <cx:pt idx="3630">44260</cx:pt>
          <cx:pt idx="3631">44257</cx:pt>
          <cx:pt idx="3632">44260</cx:pt>
          <cx:pt idx="3633">44260</cx:pt>
          <cx:pt idx="3634">44262</cx:pt>
          <cx:pt idx="3635">44259</cx:pt>
          <cx:pt idx="3636">44261</cx:pt>
          <cx:pt idx="3637">44258</cx:pt>
          <cx:pt idx="3638">44258</cx:pt>
          <cx:pt idx="3639">44261</cx:pt>
          <cx:pt idx="3640">44260</cx:pt>
          <cx:pt idx="3641">44257</cx:pt>
          <cx:pt idx="3642">44257</cx:pt>
          <cx:pt idx="3643">44257</cx:pt>
          <cx:pt idx="3644">44260</cx:pt>
          <cx:pt idx="3645">44256</cx:pt>
          <cx:pt idx="3646">44261</cx:pt>
          <cx:pt idx="3647">44256</cx:pt>
          <cx:pt idx="3648">44258</cx:pt>
          <cx:pt idx="3649">44260</cx:pt>
          <cx:pt idx="3650">44256</cx:pt>
          <cx:pt idx="3651">44256</cx:pt>
          <cx:pt idx="3652">44260</cx:pt>
          <cx:pt idx="3653">44258</cx:pt>
          <cx:pt idx="3654">44262</cx:pt>
          <cx:pt idx="3655">44259</cx:pt>
          <cx:pt idx="3656">44260</cx:pt>
          <cx:pt idx="3657">44261</cx:pt>
          <cx:pt idx="3658">44260</cx:pt>
          <cx:pt idx="3659">44258</cx:pt>
          <cx:pt idx="3660">44262</cx:pt>
          <cx:pt idx="3661">44259</cx:pt>
          <cx:pt idx="3662">44260</cx:pt>
          <cx:pt idx="3663">44256</cx:pt>
          <cx:pt idx="3664">44256</cx:pt>
          <cx:pt idx="3665">44262</cx:pt>
          <cx:pt idx="3666">44260</cx:pt>
          <cx:pt idx="3667">44258</cx:pt>
          <cx:pt idx="3668">44257</cx:pt>
          <cx:pt idx="3669">44262</cx:pt>
          <cx:pt idx="3670">44259</cx:pt>
          <cx:pt idx="3671">44257</cx:pt>
          <cx:pt idx="3672">44257</cx:pt>
          <cx:pt idx="3673">44260</cx:pt>
          <cx:pt idx="3674">44257</cx:pt>
          <cx:pt idx="3675">44260</cx:pt>
          <cx:pt idx="3676">44260</cx:pt>
          <cx:pt idx="3677">44260</cx:pt>
          <cx:pt idx="3678">44259</cx:pt>
          <cx:pt idx="3679">44260</cx:pt>
          <cx:pt idx="3680">44257</cx:pt>
          <cx:pt idx="3681">44259</cx:pt>
          <cx:pt idx="3682">44261</cx:pt>
          <cx:pt idx="3683">44260</cx:pt>
          <cx:pt idx="3684">44256</cx:pt>
          <cx:pt idx="3685">44259</cx:pt>
          <cx:pt idx="3686">44260</cx:pt>
          <cx:pt idx="3687">44257</cx:pt>
          <cx:pt idx="3688">44259</cx:pt>
          <cx:pt idx="3689">44259</cx:pt>
          <cx:pt idx="3690">44258</cx:pt>
          <cx:pt idx="3691">44261</cx:pt>
          <cx:pt idx="3692">44257</cx:pt>
          <cx:pt idx="3693">44257</cx:pt>
          <cx:pt idx="3694">44260</cx:pt>
          <cx:pt idx="3695">44261</cx:pt>
          <cx:pt idx="3696">44261</cx:pt>
          <cx:pt idx="3697">44261</cx:pt>
          <cx:pt idx="3698">44256</cx:pt>
          <cx:pt idx="3699">44260</cx:pt>
          <cx:pt idx="3700">44260</cx:pt>
          <cx:pt idx="3701">44259</cx:pt>
          <cx:pt idx="3702">44258</cx:pt>
          <cx:pt idx="3703">44257</cx:pt>
          <cx:pt idx="3704">44260</cx:pt>
          <cx:pt idx="3705">44261</cx:pt>
          <cx:pt idx="3706">44259</cx:pt>
          <cx:pt idx="3707">44260</cx:pt>
          <cx:pt idx="3708">44257</cx:pt>
          <cx:pt idx="3709">44258</cx:pt>
          <cx:pt idx="3710">44258</cx:pt>
          <cx:pt idx="3711">44256</cx:pt>
          <cx:pt idx="3712">44261</cx:pt>
          <cx:pt idx="3713">44258</cx:pt>
          <cx:pt idx="3714">44257</cx:pt>
          <cx:pt idx="3715">44260</cx:pt>
          <cx:pt idx="3716">44256</cx:pt>
          <cx:pt idx="3717">44256</cx:pt>
          <cx:pt idx="3718">44256</cx:pt>
          <cx:pt idx="3719">44260</cx:pt>
          <cx:pt idx="3720">44260</cx:pt>
          <cx:pt idx="3721">44260</cx:pt>
          <cx:pt idx="3722">44260</cx:pt>
          <cx:pt idx="3723">44257</cx:pt>
          <cx:pt idx="3724">44260</cx:pt>
          <cx:pt idx="3725">44261</cx:pt>
          <cx:pt idx="3726">44260</cx:pt>
          <cx:pt idx="3727">44262</cx:pt>
          <cx:pt idx="3728">44256</cx:pt>
          <cx:pt idx="3729">44259</cx:pt>
          <cx:pt idx="3730">44258</cx:pt>
          <cx:pt idx="3731">44258</cx:pt>
          <cx:pt idx="3732">44260</cx:pt>
          <cx:pt idx="3733">44262</cx:pt>
          <cx:pt idx="3734">44258</cx:pt>
          <cx:pt idx="3735">44256</cx:pt>
          <cx:pt idx="3736">44257</cx:pt>
          <cx:pt idx="3737">44262</cx:pt>
          <cx:pt idx="3738">44261</cx:pt>
          <cx:pt idx="3739">44257</cx:pt>
          <cx:pt idx="3740">44262</cx:pt>
          <cx:pt idx="3741">44262</cx:pt>
          <cx:pt idx="3742">44260</cx:pt>
          <cx:pt idx="3743">44262</cx:pt>
          <cx:pt idx="3744">44260</cx:pt>
          <cx:pt idx="3745">44258</cx:pt>
          <cx:pt idx="3746">44259</cx:pt>
          <cx:pt idx="3747">44262</cx:pt>
          <cx:pt idx="3748">44257</cx:pt>
          <cx:pt idx="3749">44258</cx:pt>
          <cx:pt idx="3750">44260</cx:pt>
          <cx:pt idx="3751">44260</cx:pt>
          <cx:pt idx="3752">44256</cx:pt>
          <cx:pt idx="3753">44259</cx:pt>
          <cx:pt idx="3754">44257</cx:pt>
          <cx:pt idx="3755">44258</cx:pt>
          <cx:pt idx="3756">44257</cx:pt>
          <cx:pt idx="3757">44258</cx:pt>
          <cx:pt idx="3758">44260</cx:pt>
          <cx:pt idx="3759">44257</cx:pt>
          <cx:pt idx="3760">44262</cx:pt>
          <cx:pt idx="3761">44262</cx:pt>
          <cx:pt idx="3762">44256</cx:pt>
          <cx:pt idx="3763">44262</cx:pt>
          <cx:pt idx="3764">44261</cx:pt>
          <cx:pt idx="3765">44257</cx:pt>
          <cx:pt idx="3766">44262</cx:pt>
          <cx:pt idx="3767">44259</cx:pt>
          <cx:pt idx="3768">44259</cx:pt>
          <cx:pt idx="3769">44261</cx:pt>
          <cx:pt idx="3770">44257</cx:pt>
          <cx:pt idx="3771">44262</cx:pt>
          <cx:pt idx="3772">44260</cx:pt>
          <cx:pt idx="3773">44257</cx:pt>
          <cx:pt idx="3774">44256</cx:pt>
          <cx:pt idx="3775">44257</cx:pt>
          <cx:pt idx="3776">44258</cx:pt>
          <cx:pt idx="3777">44261</cx:pt>
          <cx:pt idx="3778">44259</cx:pt>
          <cx:pt idx="3779">44258</cx:pt>
          <cx:pt idx="3780">44259</cx:pt>
          <cx:pt idx="3781">44258</cx:pt>
          <cx:pt idx="3782">44259</cx:pt>
          <cx:pt idx="3783">44258</cx:pt>
          <cx:pt idx="3784">44256</cx:pt>
          <cx:pt idx="3785">44260</cx:pt>
          <cx:pt idx="3786">44257</cx:pt>
          <cx:pt idx="3787">44258</cx:pt>
          <cx:pt idx="3788">44258</cx:pt>
          <cx:pt idx="3789">44257</cx:pt>
          <cx:pt idx="3790">44260</cx:pt>
          <cx:pt idx="3791">44262</cx:pt>
          <cx:pt idx="3792">44260</cx:pt>
          <cx:pt idx="3793">44257</cx:pt>
          <cx:pt idx="3794">44257</cx:pt>
          <cx:pt idx="3795">44258</cx:pt>
          <cx:pt idx="3796">44258</cx:pt>
          <cx:pt idx="3797">44257</cx:pt>
          <cx:pt idx="3798">44257</cx:pt>
          <cx:pt idx="3799">44256</cx:pt>
          <cx:pt idx="3800">44259</cx:pt>
          <cx:pt idx="3801">44260</cx:pt>
          <cx:pt idx="3802">44259</cx:pt>
          <cx:pt idx="3803">44257</cx:pt>
          <cx:pt idx="3804">44260</cx:pt>
          <cx:pt idx="3805">44259</cx:pt>
          <cx:pt idx="3806">44259</cx:pt>
          <cx:pt idx="3807">44260</cx:pt>
          <cx:pt idx="3808">44256</cx:pt>
          <cx:pt idx="3809">44262</cx:pt>
          <cx:pt idx="3810">44261</cx:pt>
          <cx:pt idx="3811">44258</cx:pt>
          <cx:pt idx="3812">44256</cx:pt>
          <cx:pt idx="3813">44260</cx:pt>
          <cx:pt idx="3814">44260</cx:pt>
          <cx:pt idx="3815">44262</cx:pt>
          <cx:pt idx="3816">44262</cx:pt>
          <cx:pt idx="3817">44256</cx:pt>
          <cx:pt idx="3818">44260</cx:pt>
          <cx:pt idx="3819">44257</cx:pt>
          <cx:pt idx="3820">44258</cx:pt>
          <cx:pt idx="3821">44257</cx:pt>
          <cx:pt idx="3822">44257</cx:pt>
          <cx:pt idx="3823">44259</cx:pt>
          <cx:pt idx="3824">44261</cx:pt>
          <cx:pt idx="3825">44256</cx:pt>
          <cx:pt idx="3826">44258</cx:pt>
          <cx:pt idx="3827">44262</cx:pt>
          <cx:pt idx="3828">44258</cx:pt>
          <cx:pt idx="3829">44258</cx:pt>
          <cx:pt idx="3830">44261</cx:pt>
          <cx:pt idx="3831">44257</cx:pt>
          <cx:pt idx="3832">44256</cx:pt>
          <cx:pt idx="3833">44258</cx:pt>
          <cx:pt idx="3834">44257</cx:pt>
          <cx:pt idx="3835">44258</cx:pt>
          <cx:pt idx="3836">44259</cx:pt>
          <cx:pt idx="3837">44256</cx:pt>
          <cx:pt idx="3838">44260</cx:pt>
          <cx:pt idx="3839">44257</cx:pt>
          <cx:pt idx="3840">44258</cx:pt>
          <cx:pt idx="3841">44258</cx:pt>
          <cx:pt idx="3842">44259</cx:pt>
          <cx:pt idx="3843">44258</cx:pt>
          <cx:pt idx="3844">44258</cx:pt>
          <cx:pt idx="3845">44260</cx:pt>
          <cx:pt idx="3846">44258</cx:pt>
          <cx:pt idx="3847">44259</cx:pt>
          <cx:pt idx="3848">44258</cx:pt>
          <cx:pt idx="3849">44260</cx:pt>
          <cx:pt idx="3850">44259</cx:pt>
          <cx:pt idx="3851">44256</cx:pt>
          <cx:pt idx="3852">44256</cx:pt>
          <cx:pt idx="3853">44262</cx:pt>
          <cx:pt idx="3854">44262</cx:pt>
          <cx:pt idx="3855">44262</cx:pt>
          <cx:pt idx="3856">44263</cx:pt>
          <cx:pt idx="3857">44261</cx:pt>
          <cx:pt idx="3858">44262</cx:pt>
          <cx:pt idx="3859">44261</cx:pt>
          <cx:pt idx="3860">44257</cx:pt>
          <cx:pt idx="3861">44259</cx:pt>
          <cx:pt idx="3862">44258</cx:pt>
          <cx:pt idx="3863">44262</cx:pt>
          <cx:pt idx="3864">44262</cx:pt>
          <cx:pt idx="3865">44260</cx:pt>
          <cx:pt idx="3866">44261</cx:pt>
          <cx:pt idx="3867">44259</cx:pt>
          <cx:pt idx="3868">44261</cx:pt>
          <cx:pt idx="3869">44260</cx:pt>
          <cx:pt idx="3870">44258</cx:pt>
          <cx:pt idx="3871">44258</cx:pt>
          <cx:pt idx="3872">44257</cx:pt>
          <cx:pt idx="3873">44256</cx:pt>
          <cx:pt idx="3874">44257</cx:pt>
          <cx:pt idx="3875">44256</cx:pt>
          <cx:pt idx="3876">44262</cx:pt>
          <cx:pt idx="3877">44259</cx:pt>
          <cx:pt idx="3878">44257</cx:pt>
          <cx:pt idx="3879">44257</cx:pt>
          <cx:pt idx="3880">44260</cx:pt>
          <cx:pt idx="3881">44256</cx:pt>
          <cx:pt idx="3882">44262</cx:pt>
          <cx:pt idx="3883">44260</cx:pt>
          <cx:pt idx="3884">44259</cx:pt>
          <cx:pt idx="3885">44256</cx:pt>
          <cx:pt idx="3886">44259</cx:pt>
          <cx:pt idx="3887">44260</cx:pt>
          <cx:pt idx="3888">44261</cx:pt>
          <cx:pt idx="3889">44257</cx:pt>
          <cx:pt idx="3890">44256</cx:pt>
          <cx:pt idx="3891">44260</cx:pt>
          <cx:pt idx="3892">44256</cx:pt>
          <cx:pt idx="3893">44261</cx:pt>
          <cx:pt idx="3894">44256</cx:pt>
          <cx:pt idx="3895">44259</cx:pt>
          <cx:pt idx="3896">44258</cx:pt>
          <cx:pt idx="3897">44258</cx:pt>
          <cx:pt idx="3898">44258</cx:pt>
          <cx:pt idx="3899">44257</cx:pt>
          <cx:pt idx="3900">44260</cx:pt>
          <cx:pt idx="3901">44258</cx:pt>
          <cx:pt idx="3902">44261</cx:pt>
          <cx:pt idx="3903">44259</cx:pt>
          <cx:pt idx="3904">44258</cx:pt>
          <cx:pt idx="3905">44259</cx:pt>
          <cx:pt idx="3906">44261</cx:pt>
          <cx:pt idx="3907">44261</cx:pt>
          <cx:pt idx="3908">44257</cx:pt>
          <cx:pt idx="3909">44259</cx:pt>
          <cx:pt idx="3910">44261</cx:pt>
          <cx:pt idx="3911">44262</cx:pt>
          <cx:pt idx="3912">44260</cx:pt>
          <cx:pt idx="3913">44262</cx:pt>
          <cx:pt idx="3914">44261</cx:pt>
          <cx:pt idx="3915">44258</cx:pt>
          <cx:pt idx="3916">44260</cx:pt>
          <cx:pt idx="3917">44260</cx:pt>
          <cx:pt idx="3918">44260</cx:pt>
          <cx:pt idx="3919">44259</cx:pt>
          <cx:pt idx="3920">44260</cx:pt>
          <cx:pt idx="3921">44260</cx:pt>
          <cx:pt idx="3922">44259</cx:pt>
          <cx:pt idx="3923">44259</cx:pt>
          <cx:pt idx="3924">44259</cx:pt>
          <cx:pt idx="3925">44257</cx:pt>
          <cx:pt idx="3926">44260</cx:pt>
          <cx:pt idx="3927">44257</cx:pt>
          <cx:pt idx="3928">44259</cx:pt>
          <cx:pt idx="3929">44260</cx:pt>
          <cx:pt idx="3930">44261</cx:pt>
          <cx:pt idx="3931">44260</cx:pt>
          <cx:pt idx="3932">44259</cx:pt>
          <cx:pt idx="3933">44259</cx:pt>
          <cx:pt idx="3934">44260</cx:pt>
          <cx:pt idx="3935">44257</cx:pt>
          <cx:pt idx="3936">44257</cx:pt>
          <cx:pt idx="3937">44257</cx:pt>
          <cx:pt idx="3938">44258</cx:pt>
          <cx:pt idx="3939">44256</cx:pt>
          <cx:pt idx="3940">44258</cx:pt>
          <cx:pt idx="3941">44257</cx:pt>
          <cx:pt idx="3942">44262</cx:pt>
          <cx:pt idx="3943">44257</cx:pt>
          <cx:pt idx="3944">44257</cx:pt>
          <cx:pt idx="3945">44261</cx:pt>
          <cx:pt idx="3946">44262</cx:pt>
          <cx:pt idx="3947">44259</cx:pt>
          <cx:pt idx="3948">44257</cx:pt>
          <cx:pt idx="3949">44256</cx:pt>
          <cx:pt idx="3950">44259</cx:pt>
          <cx:pt idx="3951">44256</cx:pt>
          <cx:pt idx="3952">44256</cx:pt>
          <cx:pt idx="3953">44257</cx:pt>
          <cx:pt idx="3954">44258</cx:pt>
          <cx:pt idx="3955">44258</cx:pt>
          <cx:pt idx="3956">44258</cx:pt>
          <cx:pt idx="3957">44258</cx:pt>
          <cx:pt idx="3958">44257</cx:pt>
          <cx:pt idx="3959">44261</cx:pt>
          <cx:pt idx="3960">44259</cx:pt>
          <cx:pt idx="3961">44258</cx:pt>
          <cx:pt idx="3962">44258</cx:pt>
          <cx:pt idx="3963">44256</cx:pt>
          <cx:pt idx="3964">44258</cx:pt>
          <cx:pt idx="3965">44252</cx:pt>
          <cx:pt idx="3966">44256</cx:pt>
          <cx:pt idx="3967">44261</cx:pt>
          <cx:pt idx="3968">44260</cx:pt>
          <cx:pt idx="3969">44260</cx:pt>
          <cx:pt idx="3970">44257</cx:pt>
          <cx:pt idx="3971">44262</cx:pt>
          <cx:pt idx="3972">44260</cx:pt>
          <cx:pt idx="3973">44262</cx:pt>
          <cx:pt idx="3974">44262</cx:pt>
          <cx:pt idx="3975">44260</cx:pt>
          <cx:pt idx="3976">44256</cx:pt>
          <cx:pt idx="3977">44258</cx:pt>
          <cx:pt idx="3978">44262</cx:pt>
          <cx:pt idx="3979">44261</cx:pt>
          <cx:pt idx="3980">44258</cx:pt>
          <cx:pt idx="3981">44261</cx:pt>
          <cx:pt idx="3982">44257</cx:pt>
          <cx:pt idx="3983">44258</cx:pt>
          <cx:pt idx="3984">44260</cx:pt>
          <cx:pt idx="3985">44259</cx:pt>
          <cx:pt idx="3986">44260</cx:pt>
          <cx:pt idx="3987">44259</cx:pt>
          <cx:pt idx="3988">44262</cx:pt>
          <cx:pt idx="3989">44256</cx:pt>
          <cx:pt idx="3990">44260</cx:pt>
          <cx:pt idx="3991">44260</cx:pt>
          <cx:pt idx="3992">44258</cx:pt>
          <cx:pt idx="3993">44263</cx:pt>
          <cx:pt idx="3994">44257</cx:pt>
          <cx:pt idx="3995">44259</cx:pt>
          <cx:pt idx="3996">44260</cx:pt>
          <cx:pt idx="3997">44259</cx:pt>
          <cx:pt idx="3998">44256</cx:pt>
          <cx:pt idx="3999">44257</cx:pt>
          <cx:pt idx="4000">44260</cx:pt>
          <cx:pt idx="4001">44257</cx:pt>
          <cx:pt idx="4002">44259</cx:pt>
          <cx:pt idx="4003">44259</cx:pt>
          <cx:pt idx="4004">44262</cx:pt>
          <cx:pt idx="4005">44263</cx:pt>
          <cx:pt idx="4006">44259</cx:pt>
          <cx:pt idx="4007">44257</cx:pt>
          <cx:pt idx="4008">44262</cx:pt>
          <cx:pt idx="4009">44260</cx:pt>
          <cx:pt idx="4010">44258</cx:pt>
          <cx:pt idx="4011">44259</cx:pt>
          <cx:pt idx="4012">44260</cx:pt>
          <cx:pt idx="4013">44261</cx:pt>
          <cx:pt idx="4014">44257</cx:pt>
          <cx:pt idx="4015">44258</cx:pt>
          <cx:pt idx="4016">44261</cx:pt>
          <cx:pt idx="4017">44261</cx:pt>
          <cx:pt idx="4018">44258</cx:pt>
          <cx:pt idx="4019">44259</cx:pt>
          <cx:pt idx="4020">44260</cx:pt>
          <cx:pt idx="4021">44262</cx:pt>
          <cx:pt idx="4022">44259</cx:pt>
          <cx:pt idx="4023">44260</cx:pt>
          <cx:pt idx="4024">44258</cx:pt>
          <cx:pt idx="4025">44259</cx:pt>
          <cx:pt idx="4026">44261</cx:pt>
          <cx:pt idx="4027">44256</cx:pt>
          <cx:pt idx="4028">44257</cx:pt>
          <cx:pt idx="4029">44262</cx:pt>
          <cx:pt idx="4030">44256</cx:pt>
          <cx:pt idx="4031">44257</cx:pt>
          <cx:pt idx="4032">44258</cx:pt>
          <cx:pt idx="4033">44260</cx:pt>
          <cx:pt idx="4034">44258</cx:pt>
          <cx:pt idx="4035">44261</cx:pt>
          <cx:pt idx="4036">44258</cx:pt>
          <cx:pt idx="4037">44260</cx:pt>
          <cx:pt idx="4038">44259</cx:pt>
          <cx:pt idx="4039">44262</cx:pt>
          <cx:pt idx="4040">44259</cx:pt>
          <cx:pt idx="4041">44257</cx:pt>
          <cx:pt idx="4042">44256</cx:pt>
          <cx:pt idx="4043">44258</cx:pt>
          <cx:pt idx="4044">44255</cx:pt>
          <cx:pt idx="4045">44259</cx:pt>
          <cx:pt idx="4046">44256</cx:pt>
          <cx:pt idx="4047">44257</cx:pt>
          <cx:pt idx="4048">44259</cx:pt>
          <cx:pt idx="4049">44258</cx:pt>
          <cx:pt idx="4050">44257</cx:pt>
          <cx:pt idx="4051">44259</cx:pt>
          <cx:pt idx="4052">44262</cx:pt>
          <cx:pt idx="4053">44262</cx:pt>
          <cx:pt idx="4054">44262</cx:pt>
          <cx:pt idx="4055">44261</cx:pt>
          <cx:pt idx="4056">44258</cx:pt>
          <cx:pt idx="4057">44260</cx:pt>
          <cx:pt idx="4058">44262</cx:pt>
          <cx:pt idx="4059">44259</cx:pt>
          <cx:pt idx="4060">44257</cx:pt>
          <cx:pt idx="4061">44262</cx:pt>
          <cx:pt idx="4062">44258</cx:pt>
          <cx:pt idx="4063">44258</cx:pt>
          <cx:pt idx="4064">44262</cx:pt>
          <cx:pt idx="4065">44262</cx:pt>
          <cx:pt idx="4066">44256</cx:pt>
          <cx:pt idx="4067">44259</cx:pt>
          <cx:pt idx="4068">44262</cx:pt>
          <cx:pt idx="4069">44262</cx:pt>
          <cx:pt idx="4070">44256</cx:pt>
          <cx:pt idx="4071">44262</cx:pt>
          <cx:pt idx="4072">44259</cx:pt>
          <cx:pt idx="4073">44256</cx:pt>
          <cx:pt idx="4074">44260</cx:pt>
          <cx:pt idx="4075">44258</cx:pt>
          <cx:pt idx="4076">44260</cx:pt>
          <cx:pt idx="4077">44259</cx:pt>
          <cx:pt idx="4078">44262</cx:pt>
          <cx:pt idx="4079">44257</cx:pt>
          <cx:pt idx="4080">44260</cx:pt>
          <cx:pt idx="4081">44260</cx:pt>
          <cx:pt idx="4082">44262</cx:pt>
          <cx:pt idx="4083">44260</cx:pt>
          <cx:pt idx="4084">44259</cx:pt>
          <cx:pt idx="4085">44259</cx:pt>
          <cx:pt idx="4086">44262</cx:pt>
          <cx:pt idx="4087">44262</cx:pt>
          <cx:pt idx="4088">44261</cx:pt>
          <cx:pt idx="4089">44262</cx:pt>
          <cx:pt idx="4090">44263</cx:pt>
          <cx:pt idx="4091">44257</cx:pt>
          <cx:pt idx="4092">44259</cx:pt>
          <cx:pt idx="4093">44258</cx:pt>
          <cx:pt idx="4094">44258</cx:pt>
          <cx:pt idx="4095">44261</cx:pt>
          <cx:pt idx="4096">44259</cx:pt>
          <cx:pt idx="4097">44258</cx:pt>
          <cx:pt idx="4098">44256</cx:pt>
          <cx:pt idx="4099">44258</cx:pt>
          <cx:pt idx="4100">44262</cx:pt>
          <cx:pt idx="4101">44259</cx:pt>
          <cx:pt idx="4102">44260</cx:pt>
          <cx:pt idx="4103">44261</cx:pt>
          <cx:pt idx="4104">44256</cx:pt>
          <cx:pt idx="4105">44258</cx:pt>
          <cx:pt idx="4106">44261</cx:pt>
          <cx:pt idx="4107">44257</cx:pt>
          <cx:pt idx="4108">44260</cx:pt>
          <cx:pt idx="4109">44262</cx:pt>
          <cx:pt idx="4110">44261</cx:pt>
          <cx:pt idx="4111">44256</cx:pt>
          <cx:pt idx="4112">44256</cx:pt>
          <cx:pt idx="4113">44262</cx:pt>
          <cx:pt idx="4114">44258</cx:pt>
          <cx:pt idx="4115">44258</cx:pt>
          <cx:pt idx="4116">44259</cx:pt>
          <cx:pt idx="4117">44256</cx:pt>
          <cx:pt idx="4118">44257</cx:pt>
          <cx:pt idx="4119">44260</cx:pt>
          <cx:pt idx="4120">44257</cx:pt>
          <cx:pt idx="4121">44260</cx:pt>
          <cx:pt idx="4122">44261</cx:pt>
          <cx:pt idx="4123">44262</cx:pt>
          <cx:pt idx="4124">44260</cx:pt>
          <cx:pt idx="4125">44256</cx:pt>
          <cx:pt idx="4126">44256</cx:pt>
          <cx:pt idx="4127">44256</cx:pt>
          <cx:pt idx="4128">44257</cx:pt>
          <cx:pt idx="4129">44256</cx:pt>
          <cx:pt idx="4130">44257</cx:pt>
          <cx:pt idx="4131">44257</cx:pt>
          <cx:pt idx="4132">44261</cx:pt>
          <cx:pt idx="4133">44258</cx:pt>
          <cx:pt idx="4134">44261</cx:pt>
          <cx:pt idx="4135">44256</cx:pt>
          <cx:pt idx="4136">44256</cx:pt>
          <cx:pt idx="4137">44259</cx:pt>
          <cx:pt idx="4138">44256</cx:pt>
          <cx:pt idx="4139">44256</cx:pt>
          <cx:pt idx="4140">44260</cx:pt>
          <cx:pt idx="4141">44261</cx:pt>
          <cx:pt idx="4142">44261</cx:pt>
          <cx:pt idx="4143">44259</cx:pt>
          <cx:pt idx="4144">44258</cx:pt>
          <cx:pt idx="4145">44260</cx:pt>
          <cx:pt idx="4146">44261</cx:pt>
          <cx:pt idx="4147">44257</cx:pt>
          <cx:pt idx="4148">44256</cx:pt>
          <cx:pt idx="4149">44257</cx:pt>
          <cx:pt idx="4150">44261</cx:pt>
          <cx:pt idx="4151">44257</cx:pt>
          <cx:pt idx="4152">44256</cx:pt>
          <cx:pt idx="4153">44261</cx:pt>
          <cx:pt idx="4154">44262</cx:pt>
          <cx:pt idx="4155">44258</cx:pt>
          <cx:pt idx="4156">44261</cx:pt>
          <cx:pt idx="4157">44262</cx:pt>
          <cx:pt idx="4158">44262</cx:pt>
          <cx:pt idx="4159">44256</cx:pt>
          <cx:pt idx="4160">44258</cx:pt>
          <cx:pt idx="4161">44261</cx:pt>
          <cx:pt idx="4162">44262</cx:pt>
          <cx:pt idx="4163">44257</cx:pt>
          <cx:pt idx="4164">44259</cx:pt>
          <cx:pt idx="4165">44259</cx:pt>
          <cx:pt idx="4166">44259</cx:pt>
          <cx:pt idx="4167">44256</cx:pt>
        </cx:lvl>
      </cx:numDim>
    </cx:data>
  </cx:chartData>
  <cx:chart>
    <cx:title pos="t" align="ctr" overlay="0">
      <cx:tx>
        <cx:txData>
          <cx:v>Distribuzione Giornaliera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it-IT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Segoe UI Light"/>
            </a:rPr>
            <a:t>Distribuzione Giornaliera</a:t>
          </a:r>
        </a:p>
      </cx:txPr>
    </cx:title>
    <cx:plotArea>
      <cx:plotAreaRegion>
        <cx:plotSurface>
          <cx:spPr>
            <a:noFill/>
            <a:ln>
              <a:noFill/>
            </a:ln>
            <a:effectLst>
              <a:outerShdw blurRad="114300" dist="50800" dir="2400000" algn="ctr" rotWithShape="0">
                <a:srgbClr val="000000"/>
              </a:outerShdw>
            </a:effectLst>
          </cx:spPr>
        </cx:plotSurface>
        <cx:series layoutId="clusteredColumn" uniqueId="{CAEA3402-410E-4381-9DEE-C98620FA2375}">
          <cx:tx>
            <cx:txData>
              <cx:f>Sheet1!$M$1</cx:f>
              <cx:v>created_at_DATE</cx:v>
            </cx:txData>
          </cx:tx>
          <cx:spPr>
            <a:solidFill>
              <a:srgbClr val="30353F"/>
            </a:solidFill>
            <a:effectLst>
              <a:glow>
                <a:schemeClr val="accent1">
                  <a:alpha val="40000"/>
                </a:schemeClr>
              </a:glow>
              <a:outerShdw blurRad="50800" dist="76200" sx="98000" sy="98000" algn="ctr" rotWithShape="0">
                <a:srgbClr val="000000">
                  <a:alpha val="0"/>
                </a:srgbClr>
              </a:outerShdw>
              <a:softEdge rad="0"/>
            </a:effectLst>
          </cx:spPr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it-IT" sz="10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/>
                </a:endParaRPr>
              </a:p>
            </cx:txPr>
            <cx:visibility seriesName="0" categoryName="0" value="1"/>
          </cx:dataLabels>
          <cx:dataId val="0"/>
          <cx:layoutPr>
            <cx:binning intervalClosed="r">
              <cx:binCount val="12"/>
            </cx:binning>
          </cx:layoutPr>
        </cx:series>
      </cx:plotAreaRegion>
      <cx:axis id="0">
        <cx:catScaling gapWidth="0.25"/>
        <cx:tickLabels/>
        <cx:numFmt formatCode="g/m;@" sourceLinked="0"/>
        <cx:spPr>
          <a:ln>
            <a:solidFill>
              <a:srgbClr val="30353F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pPr>
            <a:endParaRPr lang="it-IT" sz="900" b="0" i="0" u="none" strike="noStrike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cx:txPr>
      </cx:axis>
      <cx:axis id="1" hidden="1">
        <cx:valScaling/>
        <cx:majorGridlines>
          <cx:spPr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cx:spPr>
        </cx:majorGridlines>
        <cx:tickLabels/>
      </cx:axis>
    </cx:plotArea>
  </cx:chart>
  <cx:spPr>
    <a:solidFill>
      <a:schemeClr val="bg1">
        <a:lumMod val="95000"/>
        <a:alpha val="36000"/>
      </a:schemeClr>
    </a:solidFill>
    <a:ln>
      <a:noFill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14/07/2021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14/07/2021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40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8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97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654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9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11.jpeg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41481A-21B1-4E0A-9CB1-E89EA49E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78"/>
          </a:xfrm>
          <a:prstGeom prst="rect">
            <a:avLst/>
          </a:pr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95817" y="-66806"/>
            <a:ext cx="12666133" cy="7194811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3607372" y="3250274"/>
            <a:ext cx="48009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ANALISI SU TWEET 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3045231" y="4093050"/>
            <a:ext cx="5925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Progetto del corso di Business Intelligence per Big Data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13" name="Immagine 12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23A1588D-44F7-4B13-8CE2-72B7B24D22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78" y="1272622"/>
            <a:ext cx="4489270" cy="1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6" name="Casella di testo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Casella di testo 7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22" name="Casella di testo 121"/>
          <p:cNvSpPr txBox="1"/>
          <p:nvPr/>
        </p:nvSpPr>
        <p:spPr>
          <a:xfrm>
            <a:off x="5018681" y="903690"/>
            <a:ext cx="215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OCCUPAZIONI</a:t>
            </a:r>
          </a:p>
        </p:txBody>
      </p:sp>
      <p:sp>
        <p:nvSpPr>
          <p:cNvPr id="121" name="Casella di testo 120"/>
          <p:cNvSpPr txBox="1"/>
          <p:nvPr/>
        </p:nvSpPr>
        <p:spPr>
          <a:xfrm>
            <a:off x="744167" y="903690"/>
            <a:ext cx="2800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GESTIONE DEL TEMPO</a:t>
            </a:r>
          </a:p>
        </p:txBody>
      </p:sp>
      <p:sp>
        <p:nvSpPr>
          <p:cNvPr id="123" name="Casella di testo 122"/>
          <p:cNvSpPr txBox="1"/>
          <p:nvPr/>
        </p:nvSpPr>
        <p:spPr>
          <a:xfrm>
            <a:off x="8647524" y="903690"/>
            <a:ext cx="28003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 COLLEGAMENTO TEAM</a:t>
            </a:r>
          </a:p>
        </p:txBody>
      </p:sp>
      <p:sp>
        <p:nvSpPr>
          <p:cNvPr id="138" name="Rettangolo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uppo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Grafico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1" name="Ovale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49" name="Figura a mano libera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Casella di testo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64" name="Casella di testo 63"/>
          <p:cNvSpPr txBox="1"/>
          <p:nvPr/>
        </p:nvSpPr>
        <p:spPr>
          <a:xfrm>
            <a:off x="5583810" y="5237975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ttangolo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4" name="Grupp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e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2" name="Gruppo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Grafico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95" name="Gruppo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igura a mano libera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4" name="Figura a mano libera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</p:grpSp>
      <p:sp>
        <p:nvSpPr>
          <p:cNvPr id="124" name="Casella di testo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dirty="0" err="1">
                <a:solidFill>
                  <a:srgbClr val="30353F"/>
                </a:solidFill>
              </a:rPr>
              <a:t>Lorem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ipsum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dolor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sit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amet</a:t>
            </a:r>
            <a:r>
              <a:rPr lang="it-IT" sz="1600" dirty="0">
                <a:solidFill>
                  <a:srgbClr val="30353F"/>
                </a:solidFill>
              </a:rPr>
              <a:t>, </a:t>
            </a:r>
            <a:r>
              <a:rPr lang="it-IT" sz="1600" dirty="0" err="1">
                <a:solidFill>
                  <a:srgbClr val="30353F"/>
                </a:solidFill>
              </a:rPr>
              <a:t>consectetur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adipiscing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elit</a:t>
            </a:r>
            <a:r>
              <a:rPr lang="it-IT" sz="1600" dirty="0">
                <a:solidFill>
                  <a:srgbClr val="30353F"/>
                </a:solidFill>
              </a:rPr>
              <a:t>. </a:t>
            </a:r>
            <a:r>
              <a:rPr lang="it-IT" sz="1600" dirty="0" err="1">
                <a:solidFill>
                  <a:srgbClr val="30353F"/>
                </a:solidFill>
              </a:rPr>
              <a:t>Etiam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vulputate</a:t>
            </a:r>
            <a:r>
              <a:rPr lang="it-IT" sz="1600" dirty="0">
                <a:solidFill>
                  <a:srgbClr val="30353F"/>
                </a:solidFill>
              </a:rPr>
              <a:t> est a </a:t>
            </a:r>
            <a:r>
              <a:rPr lang="it-IT" sz="1600" dirty="0" err="1">
                <a:solidFill>
                  <a:srgbClr val="30353F"/>
                </a:solidFill>
              </a:rPr>
              <a:t>convallis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placerat</a:t>
            </a:r>
            <a:r>
              <a:rPr lang="it-IT" sz="1600" dirty="0">
                <a:solidFill>
                  <a:srgbClr val="30353F"/>
                </a:solidFill>
              </a:rPr>
              <a:t>. Orci </a:t>
            </a:r>
            <a:r>
              <a:rPr lang="it-IT" sz="1600" dirty="0" err="1">
                <a:solidFill>
                  <a:srgbClr val="30353F"/>
                </a:solidFill>
              </a:rPr>
              <a:t>varius</a:t>
            </a:r>
            <a:endParaRPr lang="it-IT" sz="1600" dirty="0">
              <a:solidFill>
                <a:srgbClr val="30353F"/>
              </a:solidFill>
            </a:endParaRPr>
          </a:p>
        </p:txBody>
      </p:sp>
      <p:sp>
        <p:nvSpPr>
          <p:cNvPr id="143" name="Casella di testo 142"/>
          <p:cNvSpPr txBox="1"/>
          <p:nvPr/>
        </p:nvSpPr>
        <p:spPr>
          <a:xfrm>
            <a:off x="1611432" y="5239446"/>
            <a:ext cx="10657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ttangolo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e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4" name="Gruppo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Grafico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0" name="Figura a mano libera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26" name="Casella di testo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147" name="Casella di tes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Casella di testo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21" name="Gruppo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Immagine 121" descr="Questa immagine è un monitor del compute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ttangolo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6" name="Ova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7" name="Rettangolo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2" name="Rettangolo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1" name="Rettangolo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6" name="Gruppo 105" descr="Questa immagine è un'icona di un orologio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111" name="Gruppo 110" descr="Questa immagine è un'icona di tre persone e di un orologio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3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4" name="Rettangolo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2" name="Casella di testo 141"/>
          <p:cNvSpPr txBox="1"/>
          <p:nvPr/>
        </p:nvSpPr>
        <p:spPr>
          <a:xfrm>
            <a:off x="1296448" y="2187997"/>
            <a:ext cx="592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Casella di testo 142"/>
          <p:cNvSpPr txBox="1"/>
          <p:nvPr/>
        </p:nvSpPr>
        <p:spPr>
          <a:xfrm>
            <a:off x="129644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Grafico 12" descr="Questo è un grafico. "/>
          <p:cNvGraphicFramePr/>
          <p:nvPr>
            <p:extLst>
              <p:ext uri="{D42A27DB-BD31-4B8C-83A1-F6EECF244321}">
                <p14:modId xmlns:p14="http://schemas.microsoft.com/office/powerpoint/2010/main" val="2091073838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1" name="Immagin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5" name="Casella di testo 144"/>
          <p:cNvSpPr txBox="1"/>
          <p:nvPr/>
        </p:nvSpPr>
        <p:spPr>
          <a:xfrm>
            <a:off x="7780020" y="3242496"/>
            <a:ext cx="388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dirty="0" err="1">
                <a:solidFill>
                  <a:schemeClr val="bg1"/>
                </a:solidFill>
              </a:rPr>
              <a:t>Lorem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ipsum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dolor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amet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consectetur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adipiscing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elit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Etiam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 est a </a:t>
            </a:r>
            <a:r>
              <a:rPr lang="it-IT" dirty="0" err="1">
                <a:solidFill>
                  <a:schemeClr val="bg1"/>
                </a:solidFill>
              </a:rPr>
              <a:t>convallis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placerat</a:t>
            </a:r>
            <a:r>
              <a:rPr lang="it-IT" dirty="0">
                <a:solidFill>
                  <a:schemeClr val="bg1"/>
                </a:solidFill>
              </a:rPr>
              <a:t>. Orci </a:t>
            </a:r>
            <a:r>
              <a:rPr lang="it-IT" dirty="0" err="1">
                <a:solidFill>
                  <a:schemeClr val="bg1"/>
                </a:solidFill>
              </a:rPr>
              <a:t>varius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natoque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penatibus</a:t>
            </a:r>
            <a:r>
              <a:rPr lang="it-IT" dirty="0">
                <a:solidFill>
                  <a:schemeClr val="bg1"/>
                </a:solidFill>
              </a:rPr>
              <a:t> et </a:t>
            </a:r>
            <a:r>
              <a:rPr lang="it-IT" dirty="0" err="1">
                <a:solidFill>
                  <a:schemeClr val="bg1"/>
                </a:solidFill>
              </a:rPr>
              <a:t>magnis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parturient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montes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nascetur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ridiculus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Aenean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congue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pellentesque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ullamcorper</a:t>
            </a:r>
            <a:r>
              <a:rPr lang="it-IT" dirty="0">
                <a:solidFill>
                  <a:schemeClr val="bg1"/>
                </a:solidFill>
              </a:rPr>
              <a:t> est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feugiat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51" name="Connettore diritto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igura a mano libera 34" descr="Questa immagine è un'icona di tre persone e di un cerchio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40" name="Casella di testo 39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3" name="Grupp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Immagine 116" descr="Questa immagine è un'icona di un essere umano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Casella di testo 143"/>
            <p:cNvSpPr txBox="1"/>
            <p:nvPr/>
          </p:nvSpPr>
          <p:spPr>
            <a:xfrm>
              <a:off x="1296446" y="3307745"/>
              <a:ext cx="6385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400" dirty="0">
                  <a:solidFill>
                    <a:schemeClr val="bg1"/>
                  </a:solidFill>
                  <a:latin typeface="+mj-lt"/>
                </a:rPr>
                <a:t>43</a:t>
              </a:r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 descr="Questo è un grafico."/>
          <p:cNvGraphicFramePr/>
          <p:nvPr>
            <p:extLst>
              <p:ext uri="{D42A27DB-BD31-4B8C-83A1-F6EECF244321}">
                <p14:modId xmlns:p14="http://schemas.microsoft.com/office/powerpoint/2010/main" val="823233088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igura a mano libera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3" name="Casella di testo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Connettore dirit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uppo 209" descr="Questa è una mappa del mondo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1" name="Figura a mano libera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3" name="Figura a mano libera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8" name="Figura a mano libera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2" name="Figura a mano libera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8" name="Figura a mano libera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9" name="Figura a mano libera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1" name="Figura a mano libera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3" name="Figura a mano libera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00" name="Gruppo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igura a mano libera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4" name="Gruppo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igura a mano libera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1" name="Figura a mano libera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9" name="Figura a mano libera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01" name="Gruppo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igura a mano libera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" name="Figura a mano libera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" name="Figura a mano libera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" name="Figura a mano libera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" name="Figura a mano libera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" name="Figura a mano libera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" name="Figura a mano libera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0" name="Figura a mano libera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6" name="Figura a mano libera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0" name="Figura a mano libera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1" name="Figura a mano libera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Figura a mano libera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3" name="Figura a mano libera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Figura a mano libera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5" name="Figura a mano libera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Figura a mano libera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7" name="Figura a mano libera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8" name="Figura a mano libera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9" name="Figura a mano libera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2" name="Figura a mano libera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3" name="Figura a mano libera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5" name="Figura a mano libera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9" name="Figura a mano libera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0" name="Figura a mano libera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9" name="Figura a mano libera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5" name="Figura a mano libera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6" name="Figura a mano libera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7" name="Figura a mano libera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3" name="Figura a mano libera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4" name="Figura a mano libera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5" name="Figura a mano libera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Figura a mano libera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1" name="Figura a mano libera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1" name="Gruppo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igura a mano libera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" name="Figura a mano libera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" name="Figura a mano libera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1" name="Figura a mano libera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8" name="Figura a mano libera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6" name="Figura a mano libera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7" name="Figura a mano libera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8" name="Figura a mano libera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Figura a mano libera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2" name="Figura a mano libera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Figura a mano libera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1" name="Figura a mano libera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8" name="Figura a mano libera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4" name="Figura a mano libera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5" name="Figura a mano libera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0" name="Figura a mano libera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3" name="Figura a mano libera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0" name="Figura a mano libera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2" name="Figura a mano libera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Figura a mano libera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2" name="Figura a mano libera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202" name="Gruppo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igura a mano libera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" name="Figura a mano libera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4" name="Figura a mano libera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Figura a mano libera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4" name="Figura a mano libera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7" name="Figura a mano libera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1" name="Figura a mano libera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3" name="Gruppo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5" name="Figura a mano libera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2" name="Figura a mano libera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66" name="Figura a mano libera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2" name="Gruppo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igura a mano libera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83" name="Figura a mano libera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6" name="Figura a mano libera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2" name="Figura a mano libera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2" name="Figura a mano libera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6" name="Figura a mano libera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7" name="Figura a mano libera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1" name="Figura a mano libera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8" name="Figura a mano libera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0" name="Figura a mano libera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3" name="Figura a mano libera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84" name="Figura a mano libera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0" name="Gruppo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igura a mano libera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" name="Figura a mano libera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" name="Figura a mano libera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" name="Figura a mano libera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9" name="Figura a mano libera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3" name="Figura a mano libera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4" name="Figura a mano libera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5" name="Figura a mano libera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7" name="Figura a mano libera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9" name="Figura a mano libera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9" name="Figura a mano libera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2" name="Figura a mano libera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Figura a mano libera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Figura a mano libera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Figura a mano libera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Figura a mano libera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3" name="Figura a mano libera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4" name="Figura a mano libera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Figura a mano libera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Figura a mano libera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Figura a mano libera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3" name="Figura a mano libera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5" name="Figura a mano libera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6" name="Figura a mano libera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0" name="Figura a mano libera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1" name="Figura a mano libera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4" name="Figura a mano libera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6" name="Figura a mano libera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9" name="Figura a mano libera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0" name="Figura a mano libera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3" name="Figura a mano libera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4" name="Figura a mano libera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6" name="Figura a mano libera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7" name="Figura a mano libera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1" name="Figura a mano libera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4" name="Figura a mano libera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9" name="Figura a mano libera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0" name="Figura a mano libera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2" name="Figura a mano libera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9" name="Figura a mano libera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1" name="Figura a mano libera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7" name="Figura a mano libera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5" name="Figura a mano libera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6" name="Figura a mano libera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7" name="Figura a mano libera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8" name="Figura a mano libera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cxnSp>
        <p:nvCxnSpPr>
          <p:cNvPr id="229" name="Connettore diritto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a gomi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a gomito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a gomito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e 242" descr="Questa è un'icona che simboleggia la località geografica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4" name="Oval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5" name="Ovale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230" name="Grafico 229" descr="Questo è un grafico. "/>
          <p:cNvGraphicFramePr/>
          <p:nvPr>
            <p:extLst>
              <p:ext uri="{D42A27DB-BD31-4B8C-83A1-F6EECF244321}">
                <p14:modId xmlns:p14="http://schemas.microsoft.com/office/powerpoint/2010/main" val="166985121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upp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e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36" name="Gruppo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1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e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47" name="Gruppo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9" name="Figura a mano libera 189" descr="Questa è un'icona che simboleggia la località geografica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8" name="Gruppo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e 221" descr="Questa è un'icona che simboleggia la località geografica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52" name="Gruppo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4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215" name="Casella di testo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0" name="Titolo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" name="Gruppo 9" descr="Questa è un icona di un trofeo."/>
          <p:cNvGrpSpPr/>
          <p:nvPr/>
        </p:nvGrpSpPr>
        <p:grpSpPr>
          <a:xfrm>
            <a:off x="10299340" y="3107235"/>
            <a:ext cx="656095" cy="761376"/>
            <a:chOff x="-1892703" y="1944681"/>
            <a:chExt cx="3284538" cy="3811588"/>
          </a:xfrm>
        </p:grpSpPr>
        <p:sp>
          <p:nvSpPr>
            <p:cNvPr id="8" name="Figura a mano libera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47676" y="4412356"/>
            <a:ext cx="17642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REDDITO IN AUMENTO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2" name="Casella di testo 71"/>
          <p:cNvSpPr txBox="1"/>
          <p:nvPr/>
        </p:nvSpPr>
        <p:spPr>
          <a:xfrm>
            <a:off x="7858255" y="2851413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uppo 80" descr="Questa è un icona di un calendario. "/>
          <p:cNvGrpSpPr/>
          <p:nvPr/>
        </p:nvGrpSpPr>
        <p:grpSpPr>
          <a:xfrm>
            <a:off x="7899148" y="3370123"/>
            <a:ext cx="261254" cy="261255"/>
            <a:chOff x="8208963" y="3762375"/>
            <a:chExt cx="306387" cy="306388"/>
          </a:xfrm>
        </p:grpSpPr>
        <p:sp>
          <p:nvSpPr>
            <p:cNvPr id="82" name="Figura a mano libera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5" name="Figura a mano libera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3" name="Casella di testo 32"/>
          <p:cNvSpPr txBox="1"/>
          <p:nvPr/>
        </p:nvSpPr>
        <p:spPr>
          <a:xfrm>
            <a:off x="139682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Casella di testo 50"/>
          <p:cNvSpPr txBox="1"/>
          <p:nvPr/>
        </p:nvSpPr>
        <p:spPr>
          <a:xfrm>
            <a:off x="1083437" y="1489851"/>
            <a:ext cx="9698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ISTITUZIONE</a:t>
            </a:r>
          </a:p>
        </p:txBody>
      </p:sp>
      <p:grpSp>
        <p:nvGrpSpPr>
          <p:cNvPr id="88" name="Gruppo 87" descr="Questa è un icona di un orologio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2941973" y="4412356"/>
            <a:ext cx="1560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PERFEZIONAMENTO</a:t>
            </a:r>
          </a:p>
        </p:txBody>
      </p:sp>
      <p:sp>
        <p:nvSpPr>
          <p:cNvPr id="64" name="Casella di testo 63"/>
          <p:cNvSpPr txBox="1"/>
          <p:nvPr/>
        </p:nvSpPr>
        <p:spPr>
          <a:xfrm>
            <a:off x="3552237" y="285141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uppo 92" descr="Questa è un'icona di tre persone e di un orologio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 di testo 62"/>
          <p:cNvSpPr txBox="1"/>
          <p:nvPr/>
        </p:nvSpPr>
        <p:spPr>
          <a:xfrm>
            <a:off x="570444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053625" y="1489851"/>
            <a:ext cx="1644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VENDITE MARKETING</a:t>
            </a:r>
          </a:p>
        </p:txBody>
      </p:sp>
      <p:pic>
        <p:nvPicPr>
          <p:cNvPr id="99" name="Immagine 98" descr="Questa è un'icona di un essere umano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Casella di testo 67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/>
              <a:t>Logo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56948" y="165381"/>
            <a:ext cx="66781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SEQUENZA TEMPORALE AZIENDALE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</p:spTree>
    <p:extLst>
      <p:ext uri="{BB962C8B-B14F-4D97-AF65-F5344CB8AC3E}">
        <p14:creationId xmlns:p14="http://schemas.microsoft.com/office/powerpoint/2010/main" val="64513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8" name="Grupp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igura a mano libera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73" name="Gruppo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igura a mano libera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5" name="Figura a mano libera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7" name="Grupp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igura a mano libera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80" name="Gruppo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igura a mano libera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igura a mano libera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40" name="Gruppo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2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3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pic>
        <p:nvPicPr>
          <p:cNvPr id="4" name="Immagin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igura a mano libera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" name="Casella di tes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asella di testo 98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6" name="Rettango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6" name="Grafico 15" descr="Questo è un grafico. "/>
          <p:cNvGraphicFramePr/>
          <p:nvPr>
            <p:extLst>
              <p:ext uri="{D42A27DB-BD31-4B8C-83A1-F6EECF244321}">
                <p14:modId xmlns:p14="http://schemas.microsoft.com/office/powerpoint/2010/main" val="2961583162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asella di testo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consectetur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adipiscing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elit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Etiam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 est a </a:t>
            </a:r>
            <a:r>
              <a:rPr lang="it-IT" sz="1400" dirty="0" err="1">
                <a:solidFill>
                  <a:schemeClr val="bg1"/>
                </a:solidFill>
              </a:rPr>
              <a:t>convallis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placerat</a:t>
            </a:r>
            <a:r>
              <a:rPr lang="it-IT" sz="1400" dirty="0">
                <a:solidFill>
                  <a:schemeClr val="bg1"/>
                </a:solidFill>
              </a:rPr>
              <a:t>. Orci </a:t>
            </a:r>
            <a:r>
              <a:rPr lang="it-IT" sz="1400" dirty="0" err="1">
                <a:solidFill>
                  <a:schemeClr val="bg1"/>
                </a:solidFill>
              </a:rPr>
              <a:t>varius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natoque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penatibus</a:t>
            </a:r>
            <a:r>
              <a:rPr lang="it-IT" sz="1400" dirty="0">
                <a:solidFill>
                  <a:schemeClr val="bg1"/>
                </a:solidFill>
              </a:rPr>
              <a:t> et </a:t>
            </a:r>
            <a:r>
              <a:rPr lang="it-IT" sz="1400" dirty="0" err="1">
                <a:solidFill>
                  <a:schemeClr val="bg1"/>
                </a:solidFill>
              </a:rPr>
              <a:t>magnis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parturient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montes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nascetur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ridiculus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mus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Aenean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congue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eu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pellentesque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at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ullamcorper</a:t>
            </a:r>
            <a:r>
              <a:rPr lang="it-IT" sz="1400" dirty="0">
                <a:solidFill>
                  <a:schemeClr val="bg1"/>
                </a:solidFill>
              </a:rPr>
              <a:t> est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Sed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feugiat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3" name="Casella di testo 102"/>
          <p:cNvSpPr txBox="1"/>
          <p:nvPr/>
        </p:nvSpPr>
        <p:spPr>
          <a:xfrm>
            <a:off x="646421" y="1389021"/>
            <a:ext cx="33930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it-IT" sz="3200" b="1" spc="-50" dirty="0">
                <a:solidFill>
                  <a:srgbClr val="FFFFFF"/>
                </a:solidFill>
                <a:latin typeface="+mj-lt"/>
              </a:rPr>
              <a:t>BASATO SUI DATI </a:t>
            </a:r>
          </a:p>
        </p:txBody>
      </p:sp>
      <p:cxnSp>
        <p:nvCxnSpPr>
          <p:cNvPr id="105" name="Connettore dirit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5" name="Tito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5030805" y="3059668"/>
            <a:ext cx="21303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</p:txBody>
      </p:sp>
      <p:pic>
        <p:nvPicPr>
          <p:cNvPr id="10" name="Immagine 9" descr="Questa è un'icona con scritto &quot;24Diapositive&quot;.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341493" y="265954"/>
            <a:ext cx="9509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GUIDA: MODIFICARE I DATI IN QUESTO MODELLO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69" y="1440902"/>
            <a:ext cx="5525360" cy="3976194"/>
          </a:xfrm>
          <a:prstGeom prst="rect">
            <a:avLst/>
          </a:prstGeom>
        </p:spPr>
      </p:pic>
      <p:sp>
        <p:nvSpPr>
          <p:cNvPr id="47" name="Casella di testo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8385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dirty="0"/>
              <a:t>Se desideri modificare i dati nei grafici, nelle tabelle o nei diagrammi di dati in questo modello, è sufficiente fare clic su grafico e selezionare </a:t>
            </a:r>
            <a:r>
              <a:rPr lang="it-IT" sz="2000" i="1" dirty="0"/>
              <a:t>Modifica dati</a:t>
            </a:r>
            <a:r>
              <a:rPr lang="it-IT" sz="2000" dirty="0"/>
              <a:t>.</a:t>
            </a:r>
          </a:p>
        </p:txBody>
      </p:sp>
      <p:sp>
        <p:nvSpPr>
          <p:cNvPr id="48" name="Rettangolo 47">
            <a:hlinkClick r:id="rId4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49" name="Immagine 48" descr="Questo è un logo che riporta la scritta «24Diapositive».">
            <a:hlinkClick r:id="rId4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Vengono utilizzate le librerie </a:t>
            </a:r>
            <a:r>
              <a:rPr lang="it-IT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langdetect</a:t>
            </a:r>
            <a:r>
              <a:rPr lang="it-IT" sz="1300" dirty="0">
                <a:latin typeface="Consolas" panose="020B0609020204030204" pitchFamily="49" charset="0"/>
              </a:rPr>
              <a:t> </a:t>
            </a:r>
            <a:r>
              <a:rPr lang="it-IT" sz="1400" dirty="0"/>
              <a:t>e </a:t>
            </a:r>
            <a:r>
              <a:rPr lang="it-IT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textblob</a:t>
            </a:r>
            <a:r>
              <a:rPr lang="it-IT" sz="1400" dirty="0"/>
              <a:t> per inferire la lingua del tweet in maniera accurata.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14979" y="4412356"/>
            <a:ext cx="18296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chemeClr val="accent5"/>
                </a:solidFill>
              </a:rPr>
              <a:t>LANGUAGE DETECTION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Il testo viene decodificato usando la codifica utf-8 per mostrare emoji e caratteri speciali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1" name="Casella di testo 50"/>
          <p:cNvSpPr txBox="1"/>
          <p:nvPr/>
        </p:nvSpPr>
        <p:spPr>
          <a:xfrm>
            <a:off x="1083630" y="1489851"/>
            <a:ext cx="9694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DECODIFICA</a:t>
            </a:r>
          </a:p>
        </p:txBody>
      </p: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>
                <a:solidFill>
                  <a:srgbClr val="30353F"/>
                </a:solidFill>
              </a:rPr>
              <a:t>Vengono eliminati i link, i simboli # (hashtag) e @ (menzioni). Parole frequenti vengono sostituite con la radice e hashtag che contengono nomi famosi vengono ridotti al solo nome.</a:t>
            </a: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3424798" y="4412356"/>
            <a:ext cx="5947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PULIZIA</a:t>
            </a:r>
          </a:p>
        </p:txBody>
      </p: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Vengono contati il numero di links, menzioni e hashtag all’interno di ciascun tweet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390449" y="1489851"/>
            <a:ext cx="9710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CONTEGGIO</a:t>
            </a:r>
          </a:p>
        </p:txBody>
      </p:sp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59579" y="165381"/>
            <a:ext cx="38728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PREPARATION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F116DC-6873-4A34-A91D-A5993F55F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8" y="3221777"/>
            <a:ext cx="426094" cy="4260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658F582-DE76-4631-90A4-05F9B67CFF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49" y="3295834"/>
            <a:ext cx="412663" cy="41266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A407A1B-B1FD-4062-83C8-0CC4400DE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38" y="3257907"/>
            <a:ext cx="418274" cy="41827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89487CA-6388-4DBC-B3E2-D25BDCB5C2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6" y="3269717"/>
            <a:ext cx="447998" cy="44799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0CA2BA4-1637-4327-94E0-163AC5B6DA8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32" y="2851412"/>
            <a:ext cx="1059655" cy="10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32" grpId="0"/>
      <p:bldP spid="51" grpId="0"/>
      <p:bldP spid="57" grpId="0"/>
      <p:bldP spid="58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afico 4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3162"/>
              </p:ext>
            </p:extLst>
          </p:nvPr>
        </p:nvGraphicFramePr>
        <p:xfrm>
          <a:off x="-210525" y="931893"/>
          <a:ext cx="5445935" cy="330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21191545"/>
                  </p:ext>
                </p:extLst>
              </p:nvPr>
            </p:nvGraphicFramePr>
            <p:xfrm>
              <a:off x="1600200" y="4229535"/>
              <a:ext cx="8991600" cy="25069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200" y="4229535"/>
                <a:ext cx="8991600" cy="250692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A46129-BD08-499A-98DF-F77666713345}"/>
              </a:ext>
            </a:extLst>
          </p:cNvPr>
          <p:cNvSpPr txBox="1"/>
          <p:nvPr/>
        </p:nvSpPr>
        <p:spPr>
          <a:xfrm>
            <a:off x="3045502" y="180236"/>
            <a:ext cx="6100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000" b="1" dirty="0">
                <a:solidFill>
                  <a:srgbClr val="30353F"/>
                </a:solidFill>
                <a:latin typeface="+mj-lt"/>
              </a:rPr>
              <a:t>DATA EXPLORATION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8A466F6D-1478-41F0-A796-6BD882631B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692539"/>
              </p:ext>
            </p:extLst>
          </p:nvPr>
        </p:nvGraphicFramePr>
        <p:xfrm>
          <a:off x="7553134" y="931893"/>
          <a:ext cx="4354320" cy="321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A6B9C8-0F28-4AEB-81C4-A6F319AF2F74}"/>
              </a:ext>
            </a:extLst>
          </p:cNvPr>
          <p:cNvSpPr txBox="1"/>
          <p:nvPr/>
        </p:nvSpPr>
        <p:spPr>
          <a:xfrm>
            <a:off x="4422397" y="1865435"/>
            <a:ext cx="3347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rgbClr val="30353F"/>
                </a:solidFill>
              </a:rPr>
              <a:t>Nella collezione sono presenti Tweet principalmente in lingua inglese e spagnola pubblicati nella prima settimana di Marzo.</a:t>
            </a:r>
          </a:p>
          <a:p>
            <a:pPr rtl="0"/>
            <a:r>
              <a:rPr lang="it-IT" dirty="0">
                <a:solidFill>
                  <a:srgbClr val="30353F"/>
                </a:solidFill>
              </a:rPr>
              <a:t>Le sorgenti più frequenti sono quelle da smartphone.</a:t>
            </a:r>
            <a:endParaRPr lang="it-IT" sz="1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igura a mano libera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4" name="Casella di testo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59" name="Gruppo 158"/>
          <p:cNvGrpSpPr/>
          <p:nvPr/>
        </p:nvGrpSpPr>
        <p:grpSpPr>
          <a:xfrm>
            <a:off x="641806" y="2239057"/>
            <a:ext cx="5882520" cy="4099577"/>
            <a:chOff x="6516244" y="3779192"/>
            <a:chExt cx="4500199" cy="2332715"/>
          </a:xfrm>
        </p:grpSpPr>
        <p:sp>
          <p:nvSpPr>
            <p:cNvPr id="76" name="Rettangolo 75"/>
            <p:cNvSpPr/>
            <p:nvPr/>
          </p:nvSpPr>
          <p:spPr>
            <a:xfrm>
              <a:off x="6516244" y="3779192"/>
              <a:ext cx="3986072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4" name="Grafico 73"/>
            <p:cNvGraphicFramePr/>
            <p:nvPr>
              <p:extLst>
                <p:ext uri="{D42A27DB-BD31-4B8C-83A1-F6EECF244321}">
                  <p14:modId xmlns:p14="http://schemas.microsoft.com/office/powerpoint/2010/main" val="2124512168"/>
                </p:ext>
              </p:extLst>
            </p:nvPr>
          </p:nvGraphicFramePr>
          <p:xfrm>
            <a:off x="6586012" y="3870000"/>
            <a:ext cx="4430431" cy="2210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62" name="Casella di testo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142742" y="165381"/>
            <a:ext cx="390651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EXPLORATION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6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5730135B-113B-4CF1-9AA2-74868F26FE98}"/>
              </a:ext>
            </a:extLst>
          </p:cNvPr>
          <p:cNvGrpSpPr/>
          <p:nvPr/>
        </p:nvGrpSpPr>
        <p:grpSpPr>
          <a:xfrm>
            <a:off x="6442466" y="2239057"/>
            <a:ext cx="5882517" cy="4099577"/>
            <a:chOff x="6516245" y="3779192"/>
            <a:chExt cx="4500196" cy="2332715"/>
          </a:xfrm>
        </p:grpSpPr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7F318F86-976B-448E-9CA5-22E8B9EAEFD4}"/>
                </a:ext>
              </a:extLst>
            </p:cNvPr>
            <p:cNvSpPr/>
            <p:nvPr/>
          </p:nvSpPr>
          <p:spPr>
            <a:xfrm>
              <a:off x="6516245" y="3779192"/>
              <a:ext cx="3900443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66" name="Grafico 65">
              <a:extLst>
                <a:ext uri="{FF2B5EF4-FFF2-40B4-BE49-F238E27FC236}">
                  <a16:creationId xmlns:a16="http://schemas.microsoft.com/office/drawing/2014/main" id="{F8ECA657-A7F1-4541-9EED-42E37D26A4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1246485"/>
                </p:ext>
              </p:extLst>
            </p:nvPr>
          </p:nvGraphicFramePr>
          <p:xfrm>
            <a:off x="6586010" y="3870000"/>
            <a:ext cx="4430431" cy="2210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0903D4D-8096-4C78-A0EE-D1DFC9792DD4}"/>
              </a:ext>
            </a:extLst>
          </p:cNvPr>
          <p:cNvSpPr txBox="1"/>
          <p:nvPr/>
        </p:nvSpPr>
        <p:spPr>
          <a:xfrm>
            <a:off x="641807" y="864355"/>
            <a:ext cx="10899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rgbClr val="30353F"/>
                </a:solidFill>
              </a:rPr>
              <a:t>La maggior parte dei tweet presenta al massimo una menzione e al massimo un hashtag. Si può inoltre notare come la maggior parte dei tweet presenti un link che potenzialmente cambia o stravolge il contenuto del messaggio. Questa eventualità non è stata indagata all’interno dell’analisi. La maggioranza dei tweet ha ricevuto meno di 10 likes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3695506" y="165381"/>
            <a:ext cx="48009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TRANSFORMATION</a:t>
            </a:r>
          </a:p>
        </p:txBody>
      </p:sp>
      <p:grpSp>
        <p:nvGrpSpPr>
          <p:cNvPr id="61" name="Gruppo 60" descr="Questa è un icona di un grafico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C14B5F7-8805-4746-A236-DD6FA1B14D8D}"/>
              </a:ext>
            </a:extLst>
          </p:cNvPr>
          <p:cNvSpPr txBox="1"/>
          <p:nvPr/>
        </p:nvSpPr>
        <p:spPr>
          <a:xfrm>
            <a:off x="2723106" y="874377"/>
            <a:ext cx="6745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rgbClr val="30353F"/>
                </a:solidFill>
              </a:rPr>
              <a:t>Si procede con l’analisi dei tweet la cui lingua riconosciuta è l’Inglese.</a:t>
            </a:r>
            <a:endParaRPr lang="it-IT" dirty="0"/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0AF2DF4-905D-4FDA-8309-1F7B0851E839}"/>
              </a:ext>
            </a:extLst>
          </p:cNvPr>
          <p:cNvGrpSpPr/>
          <p:nvPr/>
        </p:nvGrpSpPr>
        <p:grpSpPr>
          <a:xfrm>
            <a:off x="750693" y="1787324"/>
            <a:ext cx="5889625" cy="4099577"/>
            <a:chOff x="6510807" y="3815865"/>
            <a:chExt cx="4505634" cy="2332715"/>
          </a:xfrm>
        </p:grpSpPr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BF910274-E3A4-4DC9-B555-958720A30F47}"/>
                </a:ext>
              </a:extLst>
            </p:cNvPr>
            <p:cNvSpPr/>
            <p:nvPr/>
          </p:nvSpPr>
          <p:spPr>
            <a:xfrm>
              <a:off x="6510807" y="3815865"/>
              <a:ext cx="3900443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39" name="Grafico 38">
              <a:extLst>
                <a:ext uri="{FF2B5EF4-FFF2-40B4-BE49-F238E27FC236}">
                  <a16:creationId xmlns:a16="http://schemas.microsoft.com/office/drawing/2014/main" id="{117BFC7E-9625-49A6-BB90-F5AABF40A4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9483847"/>
                </p:ext>
              </p:extLst>
            </p:nvPr>
          </p:nvGraphicFramePr>
          <p:xfrm>
            <a:off x="6586010" y="3869999"/>
            <a:ext cx="4430431" cy="2210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17313FC-CEC1-4BC7-A190-F83CB7A6C115}"/>
              </a:ext>
            </a:extLst>
          </p:cNvPr>
          <p:cNvSpPr txBox="1"/>
          <p:nvPr/>
        </p:nvSpPr>
        <p:spPr>
          <a:xfrm>
            <a:off x="6261364" y="2565348"/>
            <a:ext cx="5391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0353F"/>
                </a:solidFill>
              </a:rPr>
              <a:t>È stato effettuato un tuning sul parametro </a:t>
            </a:r>
            <a:r>
              <a:rPr lang="it-IT" sz="1700" dirty="0" err="1">
                <a:solidFill>
                  <a:srgbClr val="30353F"/>
                </a:solidFill>
                <a:latin typeface="Consolas" panose="020B0609020204030204" pitchFamily="49" charset="0"/>
              </a:rPr>
              <a:t>min_df</a:t>
            </a:r>
            <a:r>
              <a:rPr lang="it-IT" sz="1700" dirty="0">
                <a:solidFill>
                  <a:srgbClr val="30353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30353F"/>
                </a:solidFill>
              </a:rPr>
              <a:t>del processo </a:t>
            </a:r>
            <a:r>
              <a:rPr lang="it-IT" dirty="0" err="1">
                <a:solidFill>
                  <a:srgbClr val="30353F"/>
                </a:solidFill>
              </a:rPr>
              <a:t>tf-idf</a:t>
            </a:r>
            <a:r>
              <a:rPr lang="it-IT" dirty="0">
                <a:solidFill>
                  <a:srgbClr val="30353F"/>
                </a:solidFill>
              </a:rPr>
              <a:t> al fine di filtrare le parole sotto una frequenza minima.</a:t>
            </a:r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2E64CF9-49DD-4114-B948-BEAD4E4D7C9A}"/>
              </a:ext>
            </a:extLst>
          </p:cNvPr>
          <p:cNvSpPr txBox="1"/>
          <p:nvPr/>
        </p:nvSpPr>
        <p:spPr>
          <a:xfrm>
            <a:off x="6254952" y="4184543"/>
            <a:ext cx="5397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0353F"/>
                </a:solidFill>
              </a:rPr>
              <a:t>L’effetto del parametro </a:t>
            </a:r>
            <a:r>
              <a:rPr lang="it-IT" dirty="0" err="1">
                <a:solidFill>
                  <a:srgbClr val="30353F"/>
                </a:solidFill>
                <a:latin typeface="Consolas" panose="020B0609020204030204" pitchFamily="49" charset="0"/>
              </a:rPr>
              <a:t>min_df</a:t>
            </a:r>
            <a:r>
              <a:rPr lang="it-IT" dirty="0">
                <a:solidFill>
                  <a:srgbClr val="30353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30353F"/>
                </a:solidFill>
              </a:rPr>
              <a:t>è stato comparato con l’effetto di una PCA sui dati non filtrati (ossia con </a:t>
            </a:r>
            <a:r>
              <a:rPr lang="it-IT" dirty="0" err="1">
                <a:solidFill>
                  <a:srgbClr val="30353F"/>
                </a:solidFill>
                <a:latin typeface="Consolas" panose="020B0609020204030204" pitchFamily="49" charset="0"/>
              </a:rPr>
              <a:t>min_df</a:t>
            </a:r>
            <a:r>
              <a:rPr lang="it-IT" dirty="0">
                <a:solidFill>
                  <a:srgbClr val="30353F"/>
                </a:solidFill>
                <a:latin typeface="Consolas" panose="020B0609020204030204" pitchFamily="49" charset="0"/>
              </a:rPr>
              <a:t>=0</a:t>
            </a:r>
            <a:r>
              <a:rPr lang="it-IT" dirty="0">
                <a:solidFill>
                  <a:srgbClr val="30353F"/>
                </a:solidFill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552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ttangolo 216">
            <a:extLst>
              <a:ext uri="{FF2B5EF4-FFF2-40B4-BE49-F238E27FC236}">
                <a16:creationId xmlns:a16="http://schemas.microsoft.com/office/drawing/2014/main" id="{87B3FFE0-BC74-46D4-9A0D-10C9B5EE1E16}"/>
              </a:ext>
            </a:extLst>
          </p:cNvPr>
          <p:cNvSpPr/>
          <p:nvPr/>
        </p:nvSpPr>
        <p:spPr>
          <a:xfrm>
            <a:off x="228600" y="829733"/>
            <a:ext cx="7755294" cy="565144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0" name="Grafico 9" descr="Questo è un grafico."/>
          <p:cNvGraphicFramePr/>
          <p:nvPr>
            <p:extLst>
              <p:ext uri="{D42A27DB-BD31-4B8C-83A1-F6EECF244321}">
                <p14:modId xmlns:p14="http://schemas.microsoft.com/office/powerpoint/2010/main" val="2509958698"/>
              </p:ext>
            </p:extLst>
          </p:nvPr>
        </p:nvGraphicFramePr>
        <p:xfrm>
          <a:off x="228600" y="829733"/>
          <a:ext cx="7870239" cy="568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igura a mano libera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3" name="Casella di testo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Casella di testo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3940765" y="165381"/>
            <a:ext cx="43104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K-MEANS CLUSTERING</a:t>
            </a:r>
          </a:p>
        </p:txBody>
      </p:sp>
      <p:sp>
        <p:nvSpPr>
          <p:cNvPr id="40" name="Titolo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8</a:t>
            </a:r>
          </a:p>
        </p:txBody>
      </p:sp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731872CA-7D79-4032-BC55-2D4298240974}"/>
              </a:ext>
            </a:extLst>
          </p:cNvPr>
          <p:cNvSpPr txBox="1"/>
          <p:nvPr/>
        </p:nvSpPr>
        <p:spPr>
          <a:xfrm>
            <a:off x="7118350" y="2753267"/>
            <a:ext cx="882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min_df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F79B3799-D659-454E-B0E5-010DBAC77291}"/>
              </a:ext>
            </a:extLst>
          </p:cNvPr>
          <p:cNvSpPr txBox="1"/>
          <p:nvPr/>
        </p:nvSpPr>
        <p:spPr>
          <a:xfrm>
            <a:off x="8251240" y="1423532"/>
            <a:ext cx="3773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0353F"/>
                </a:solidFill>
              </a:rPr>
              <a:t>L’algoritmo K-</a:t>
            </a:r>
            <a:r>
              <a:rPr lang="it-IT" dirty="0" err="1">
                <a:solidFill>
                  <a:srgbClr val="30353F"/>
                </a:solidFill>
              </a:rPr>
              <a:t>means</a:t>
            </a:r>
            <a:r>
              <a:rPr lang="it-IT" dirty="0">
                <a:solidFill>
                  <a:srgbClr val="30353F"/>
                </a:solidFill>
              </a:rPr>
              <a:t> applicato alla matrice </a:t>
            </a:r>
            <a:r>
              <a:rPr lang="it-IT" dirty="0" err="1">
                <a:solidFill>
                  <a:srgbClr val="30353F"/>
                </a:solidFill>
              </a:rPr>
              <a:t>tf-idf</a:t>
            </a:r>
            <a:r>
              <a:rPr lang="it-IT" dirty="0">
                <a:solidFill>
                  <a:srgbClr val="30353F"/>
                </a:solidFill>
              </a:rPr>
              <a:t> ridotta attraverso una PCA produce risultati di SSD di alcuni ordini di grandezza superiori rispetto alla matrice non ridotta, pertanto viene scartata.</a:t>
            </a:r>
            <a:endParaRPr lang="it-IT" dirty="0"/>
          </a:p>
        </p:txBody>
      </p: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B0BC32D9-9391-46B8-9D5E-2ECFF0D2DCF0}"/>
              </a:ext>
            </a:extLst>
          </p:cNvPr>
          <p:cNvSpPr txBox="1"/>
          <p:nvPr/>
        </p:nvSpPr>
        <p:spPr>
          <a:xfrm>
            <a:off x="8251240" y="3943567"/>
            <a:ext cx="3773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0353F"/>
                </a:solidFill>
              </a:rPr>
              <a:t>Viene scelto un valore di </a:t>
            </a:r>
            <a:r>
              <a:rPr lang="it-IT" dirty="0" err="1">
                <a:solidFill>
                  <a:srgbClr val="30353F"/>
                </a:solidFill>
                <a:latin typeface="Consolas" panose="020B0609020204030204" pitchFamily="49" charset="0"/>
              </a:rPr>
              <a:t>min_df</a:t>
            </a:r>
            <a:r>
              <a:rPr lang="it-IT" dirty="0">
                <a:solidFill>
                  <a:srgbClr val="30353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30353F"/>
                </a:solidFill>
              </a:rPr>
              <a:t>pari a 0,01% per il resto dell’analisi in quanto rappresenta il miglior compromesso tra ritenzione delle informazioni, SSD e tempo di computazione.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705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398826" y="3416344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" name="Gruppo 9" descr="Questa è un icona di un trofeo."/>
          <p:cNvGrpSpPr/>
          <p:nvPr/>
        </p:nvGrpSpPr>
        <p:grpSpPr>
          <a:xfrm>
            <a:off x="10299340" y="3107235"/>
            <a:ext cx="656095" cy="761376"/>
            <a:chOff x="-1892703" y="1944681"/>
            <a:chExt cx="3284538" cy="3811588"/>
          </a:xfrm>
        </p:grpSpPr>
        <p:sp>
          <p:nvSpPr>
            <p:cNvPr id="8" name="Figura a mano libera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47676" y="4412356"/>
            <a:ext cx="17642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REDDITO IN AUMENTO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2" name="Casella di testo 71"/>
          <p:cNvSpPr txBox="1"/>
          <p:nvPr/>
        </p:nvSpPr>
        <p:spPr>
          <a:xfrm>
            <a:off x="7858255" y="2851413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uppo 80" descr="Questa è un icona di un calendario. "/>
          <p:cNvGrpSpPr/>
          <p:nvPr/>
        </p:nvGrpSpPr>
        <p:grpSpPr>
          <a:xfrm>
            <a:off x="7899148" y="3370123"/>
            <a:ext cx="261254" cy="261255"/>
            <a:chOff x="8208963" y="3762375"/>
            <a:chExt cx="306387" cy="306388"/>
          </a:xfrm>
        </p:grpSpPr>
        <p:sp>
          <p:nvSpPr>
            <p:cNvPr id="82" name="Figura a mano libera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5" name="Figura a mano libera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8568" y="859453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3" name="Casella di testo 32"/>
          <p:cNvSpPr txBox="1"/>
          <p:nvPr/>
        </p:nvSpPr>
        <p:spPr>
          <a:xfrm>
            <a:off x="139682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Casella di testo 50"/>
          <p:cNvSpPr txBox="1"/>
          <p:nvPr/>
        </p:nvSpPr>
        <p:spPr>
          <a:xfrm>
            <a:off x="1083437" y="1489851"/>
            <a:ext cx="9698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ISTITUZIONE</a:t>
            </a:r>
          </a:p>
        </p:txBody>
      </p:sp>
      <p:grpSp>
        <p:nvGrpSpPr>
          <p:cNvPr id="88" name="Gruppo 87" descr="Questa è un icona di un orologio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2941973" y="4412356"/>
            <a:ext cx="1560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PERFEZIONAMENTO</a:t>
            </a:r>
          </a:p>
        </p:txBody>
      </p:sp>
      <p:sp>
        <p:nvSpPr>
          <p:cNvPr id="64" name="Casella di testo 63"/>
          <p:cNvSpPr txBox="1"/>
          <p:nvPr/>
        </p:nvSpPr>
        <p:spPr>
          <a:xfrm>
            <a:off x="3552237" y="285141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uppo 92" descr="Questa è un'icona di tre persone e di un orologio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 di testo 62"/>
          <p:cNvSpPr txBox="1"/>
          <p:nvPr/>
        </p:nvSpPr>
        <p:spPr>
          <a:xfrm>
            <a:off x="570444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053625" y="1489851"/>
            <a:ext cx="1644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VENDITE MARKETING</a:t>
            </a:r>
          </a:p>
        </p:txBody>
      </p:sp>
      <p:pic>
        <p:nvPicPr>
          <p:cNvPr id="99" name="Immagine 98" descr="Questa è un'icona di un essere umano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Casella di testo 67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/>
              <a:t>Logo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695509" y="165381"/>
            <a:ext cx="48009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TRANSFORMATION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igura a mano libera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1" name="Casella di tes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Casella di testo 40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8"/>
            <a:ext cx="5310652" cy="3332621"/>
            <a:chOff x="825793" y="2050796"/>
            <a:chExt cx="5310652" cy="3332621"/>
          </a:xfrm>
        </p:grpSpPr>
        <p:sp>
          <p:nvSpPr>
            <p:cNvPr id="71" name="Casella di testo 70"/>
            <p:cNvSpPr txBox="1"/>
            <p:nvPr/>
          </p:nvSpPr>
          <p:spPr>
            <a:xfrm>
              <a:off x="825793" y="2890917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ttango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" name="Grup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74" name="Grup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igura a mano libera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9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0" name="Figura a mano libera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2" name="Figura a mano libera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" name="Gruppo 12"/>
            <p:cNvGrpSpPr/>
            <p:nvPr/>
          </p:nvGrpSpPr>
          <p:grpSpPr>
            <a:xfrm>
              <a:off x="1710235" y="2050796"/>
              <a:ext cx="1133239" cy="661699"/>
              <a:chOff x="2081212" y="1108153"/>
              <a:chExt cx="1271472" cy="742413"/>
            </a:xfrm>
          </p:grpSpPr>
          <p:sp>
            <p:nvSpPr>
              <p:cNvPr id="27" name="Casella di testo 26"/>
              <p:cNvSpPr txBox="1"/>
              <p:nvPr/>
            </p:nvSpPr>
            <p:spPr>
              <a:xfrm>
                <a:off x="2081212" y="1108153"/>
                <a:ext cx="829127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Casella di testo 49"/>
              <p:cNvSpPr txBox="1"/>
              <p:nvPr/>
            </p:nvSpPr>
            <p:spPr>
              <a:xfrm>
                <a:off x="2081212" y="1643373"/>
                <a:ext cx="1271472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FINANZIAMENTI</a:t>
                </a:r>
              </a:p>
            </p:txBody>
          </p:sp>
        </p:grpSp>
        <p:sp>
          <p:nvSpPr>
            <p:cNvPr id="53" name="Casella di testo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ttango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" name="Grup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39" name="Figura a mano libera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55" name="Gruppo 54"/>
            <p:cNvGrpSpPr/>
            <p:nvPr/>
          </p:nvGrpSpPr>
          <p:grpSpPr>
            <a:xfrm>
              <a:off x="1710234" y="3920431"/>
              <a:ext cx="2078679" cy="661698"/>
              <a:chOff x="2081211" y="1108153"/>
              <a:chExt cx="2332238" cy="742413"/>
            </a:xfrm>
          </p:grpSpPr>
          <p:sp>
            <p:nvSpPr>
              <p:cNvPr id="56" name="Casella di testo 55"/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Casella di testo 57"/>
              <p:cNvSpPr txBox="1"/>
              <p:nvPr/>
            </p:nvSpPr>
            <p:spPr>
              <a:xfrm>
                <a:off x="2081211" y="1643374"/>
                <a:ext cx="2332238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spc="-30" dirty="0">
                    <a:solidFill>
                      <a:srgbClr val="30353F"/>
                    </a:solidFill>
                  </a:rPr>
                  <a:t>LAVORO DI SQUADRA</a:t>
                </a:r>
              </a:p>
            </p:txBody>
          </p:sp>
        </p:grpSp>
        <p:sp>
          <p:nvSpPr>
            <p:cNvPr id="78" name="Casella di testo 77"/>
            <p:cNvSpPr txBox="1"/>
            <p:nvPr/>
          </p:nvSpPr>
          <p:spPr>
            <a:xfrm>
              <a:off x="3752994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ttango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44" name="Grup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igura a mano libera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Figura a mano libera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Figura a mano libera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Figura a mano libera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79" name="Gruppo 78"/>
            <p:cNvGrpSpPr/>
            <p:nvPr/>
          </p:nvGrpSpPr>
          <p:grpSpPr>
            <a:xfrm>
              <a:off x="4631185" y="3920432"/>
              <a:ext cx="1326233" cy="661698"/>
              <a:chOff x="2081211" y="1108153"/>
              <a:chExt cx="1488008" cy="742412"/>
            </a:xfrm>
          </p:grpSpPr>
          <p:sp>
            <p:nvSpPr>
              <p:cNvPr id="80" name="Casella di testo 79"/>
              <p:cNvSpPr txBox="1"/>
              <p:nvPr/>
            </p:nvSpPr>
            <p:spPr>
              <a:xfrm>
                <a:off x="2081212" y="1108153"/>
                <a:ext cx="83632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Casella di testo 80"/>
              <p:cNvSpPr txBox="1"/>
              <p:nvPr/>
            </p:nvSpPr>
            <p:spPr>
              <a:xfrm>
                <a:off x="2081211" y="1643372"/>
                <a:ext cx="1488008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PIANIFICAZIONE</a:t>
                </a:r>
              </a:p>
            </p:txBody>
          </p:sp>
        </p:grpSp>
        <p:sp>
          <p:nvSpPr>
            <p:cNvPr id="82" name="Casella di testo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64" name="Grup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igura a mano libera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2" name="Figura a mano libera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3" name="Figura a mano libera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/>
            <p:cNvGrpSpPr/>
            <p:nvPr/>
          </p:nvGrpSpPr>
          <p:grpSpPr>
            <a:xfrm>
              <a:off x="4631185" y="2055750"/>
              <a:ext cx="1139489" cy="661698"/>
              <a:chOff x="2081211" y="1108153"/>
              <a:chExt cx="1278485" cy="742413"/>
            </a:xfrm>
          </p:grpSpPr>
          <p:sp>
            <p:nvSpPr>
              <p:cNvPr id="86" name="Casella di testo 85"/>
              <p:cNvSpPr txBox="1"/>
              <p:nvPr/>
            </p:nvSpPr>
            <p:spPr>
              <a:xfrm>
                <a:off x="2081212" y="1108153"/>
                <a:ext cx="843515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Casella di testo 86"/>
              <p:cNvSpPr txBox="1"/>
              <p:nvPr/>
            </p:nvSpPr>
            <p:spPr>
              <a:xfrm>
                <a:off x="2081211" y="1643374"/>
                <a:ext cx="1278485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ttangolo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70" name="Gruppo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e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2" name="Gruppo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83" name="Rettangolo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67" name="Gruppo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e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69" name="Figura a mano libera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84" name="Rettangolo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9" name="Gruppo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e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1" name="Gruppo 160"/>
            <p:cNvGrpSpPr/>
            <p:nvPr/>
          </p:nvGrpSpPr>
          <p:grpSpPr>
            <a:xfrm>
              <a:off x="4612956" y="3450958"/>
              <a:ext cx="306387" cy="306388"/>
              <a:chOff x="8223955" y="3762375"/>
              <a:chExt cx="306387" cy="306388"/>
            </a:xfrm>
          </p:grpSpPr>
          <p:sp>
            <p:nvSpPr>
              <p:cNvPr id="162" name="Figura a mano libera 27"/>
              <p:cNvSpPr>
                <a:spLocks/>
              </p:cNvSpPr>
              <p:nvPr/>
            </p:nvSpPr>
            <p:spPr bwMode="auto">
              <a:xfrm>
                <a:off x="8439855" y="3943349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28"/>
              <p:cNvSpPr>
                <a:spLocks/>
              </p:cNvSpPr>
              <p:nvPr/>
            </p:nvSpPr>
            <p:spPr bwMode="auto">
              <a:xfrm>
                <a:off x="8260467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29"/>
              <p:cNvSpPr>
                <a:spLocks/>
              </p:cNvSpPr>
              <p:nvPr/>
            </p:nvSpPr>
            <p:spPr bwMode="auto">
              <a:xfrm>
                <a:off x="8260467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30"/>
              <p:cNvSpPr>
                <a:spLocks noEditPoints="1"/>
              </p:cNvSpPr>
              <p:nvPr/>
            </p:nvSpPr>
            <p:spPr bwMode="auto">
              <a:xfrm>
                <a:off x="8223955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77" name="Rettangolo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2" name="Grupp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e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4" name="Gruppo 153"/>
            <p:cNvGrpSpPr/>
            <p:nvPr/>
          </p:nvGrpSpPr>
          <p:grpSpPr>
            <a:xfrm>
              <a:off x="1261808" y="1364417"/>
              <a:ext cx="381490" cy="216726"/>
              <a:chOff x="3265320" y="3269106"/>
              <a:chExt cx="479215" cy="272245"/>
            </a:xfrm>
          </p:grpSpPr>
          <p:sp>
            <p:nvSpPr>
              <p:cNvPr id="155" name="Figura a mano libera 11"/>
              <p:cNvSpPr>
                <a:spLocks noEditPoints="1"/>
              </p:cNvSpPr>
              <p:nvPr/>
            </p:nvSpPr>
            <p:spPr bwMode="auto">
              <a:xfrm>
                <a:off x="3265320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2"/>
              <p:cNvSpPr>
                <a:spLocks noEditPoints="1"/>
              </p:cNvSpPr>
              <p:nvPr/>
            </p:nvSpPr>
            <p:spPr bwMode="auto">
              <a:xfrm>
                <a:off x="3343582" y="3337126"/>
                <a:ext cx="282593" cy="148860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3"/>
              <p:cNvSpPr>
                <a:spLocks/>
              </p:cNvSpPr>
              <p:nvPr/>
            </p:nvSpPr>
            <p:spPr bwMode="auto">
              <a:xfrm>
                <a:off x="3427164" y="3368968"/>
                <a:ext cx="32638" cy="85177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4"/>
              <p:cNvSpPr>
                <a:spLocks noEditPoints="1"/>
              </p:cNvSpPr>
              <p:nvPr/>
            </p:nvSpPr>
            <p:spPr bwMode="auto">
              <a:xfrm>
                <a:off x="3481296" y="3368968"/>
                <a:ext cx="61296" cy="85177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50" name="Rettangolo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49" name="Grafico 148" descr="Questo è un grafico. "/>
          <p:cNvGraphicFramePr/>
          <p:nvPr>
            <p:extLst>
              <p:ext uri="{D42A27DB-BD31-4B8C-83A1-F6EECF244321}">
                <p14:modId xmlns:p14="http://schemas.microsoft.com/office/powerpoint/2010/main" val="2471385094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Casella di tes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igura a mano libera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2" name="Casella di testo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Casella di testo 4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18" name="Rettangolo 117" descr="Questo è un grafico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 descr="Questo è un grafico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ttangolo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58" name="Grafico 57"/>
            <p:cNvGraphicFramePr/>
            <p:nvPr>
              <p:extLst>
                <p:ext uri="{D42A27DB-BD31-4B8C-83A1-F6EECF244321}">
                  <p14:modId xmlns:p14="http://schemas.microsoft.com/office/powerpoint/2010/main" val="2751383204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3" name="Casella di testo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6" name="Rettangolo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Oval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0" name="Gruppo 79" descr="Questa è un icona di banconote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igura a mano libera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07" name="Casella di testo 106"/>
          <p:cNvSpPr txBox="1"/>
          <p:nvPr/>
        </p:nvSpPr>
        <p:spPr>
          <a:xfrm>
            <a:off x="2714800" y="1110054"/>
            <a:ext cx="9427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Casella di testo 107"/>
          <p:cNvSpPr txBox="1"/>
          <p:nvPr/>
        </p:nvSpPr>
        <p:spPr>
          <a:xfrm>
            <a:off x="1518369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4" name="Gruppo 13" descr="Questo è un grafico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ttangolo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6" name="Grafico 75"/>
            <p:cNvGraphicFramePr/>
            <p:nvPr>
              <p:extLst>
                <p:ext uri="{D42A27DB-BD31-4B8C-83A1-F6EECF244321}">
                  <p14:modId xmlns:p14="http://schemas.microsoft.com/office/powerpoint/2010/main" val="10958037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4" name="Casella di testo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7" name="Rettangolo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6" name="Ova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42863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1" name="Figura a mano libera 18" descr="Questa è un'icona di un essere umano. "/>
          <p:cNvSpPr>
            <a:spLocks noEditPoints="1"/>
          </p:cNvSpPr>
          <p:nvPr/>
        </p:nvSpPr>
        <p:spPr bwMode="auto">
          <a:xfrm>
            <a:off x="4749270" y="1161430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09" name="Casella di testo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Casella di testo 109"/>
          <p:cNvSpPr txBox="1"/>
          <p:nvPr/>
        </p:nvSpPr>
        <p:spPr>
          <a:xfrm>
            <a:off x="5385498" y="1129220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06" name="Gruppo 105" descr="Questo è un grafico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Grafico 76"/>
            <p:cNvGraphicFramePr/>
            <p:nvPr>
              <p:extLst>
                <p:ext uri="{D42A27DB-BD31-4B8C-83A1-F6EECF244321}">
                  <p14:modId xmlns:p14="http://schemas.microsoft.com/office/powerpoint/2010/main" val="3178921833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5" name="Casella di testo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8" name="Rettangolo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5" name="Ovale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7" name="Gruppo 86" descr="Questa è un icona di un grafico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Casella di testo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Casella di testo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0" name="Casella di tes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basata sui dati, di 24Slides</Template>
  <TotalTime>652</TotalTime>
  <Words>930</Words>
  <Application>Microsoft Office PowerPoint</Application>
  <PresentationFormat>Widescreen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Segoe UI Light</vt:lpstr>
      <vt:lpstr>Tema di Office</vt:lpstr>
      <vt:lpstr>Diapositiva 1</vt:lpstr>
      <vt:lpstr>Diapositiva 9</vt:lpstr>
      <vt:lpstr>Diapositiva 2</vt:lpstr>
      <vt:lpstr>Diapositiva 6</vt:lpstr>
      <vt:lpstr>Diapositiva 2</vt:lpstr>
      <vt:lpstr>Diapositiva 8</vt:lpstr>
      <vt:lpstr>Diapositiva 9</vt:lpstr>
      <vt:lpstr>Diapositiva 3</vt:lpstr>
      <vt:lpstr>Diapositiva 4</vt:lpstr>
      <vt:lpstr>Diapositiva 5</vt:lpstr>
      <vt:lpstr>Diapositiva 7</vt:lpstr>
      <vt:lpstr>Diapositiva 8</vt:lpstr>
      <vt:lpstr>Diapositiva 9</vt:lpstr>
      <vt:lpstr>Diapositiva 10</vt:lpstr>
      <vt:lpstr>Diapositiva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Giulio Nenna</dc:creator>
  <cp:lastModifiedBy>Giulio Nenna</cp:lastModifiedBy>
  <cp:revision>36</cp:revision>
  <dcterms:created xsi:type="dcterms:W3CDTF">2021-07-13T16:13:00Z</dcterms:created>
  <dcterms:modified xsi:type="dcterms:W3CDTF">2021-07-14T18:25:42Z</dcterms:modified>
</cp:coreProperties>
</file>