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46"/>
  </p:normalViewPr>
  <p:slideViewPr>
    <p:cSldViewPr snapToGrid="0" snapToObjects="1" showGuides="1">
      <p:cViewPr varScale="1">
        <p:scale>
          <a:sx n="115" d="100"/>
          <a:sy n="115" d="100"/>
        </p:scale>
        <p:origin x="36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6CFD-44FA-764B-AA50-D56D3076CCBE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23F-6B5B-FF4F-946E-11DBBAEC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8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6CFD-44FA-764B-AA50-D56D3076CCBE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23F-6B5B-FF4F-946E-11DBBAEC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6CFD-44FA-764B-AA50-D56D3076CCBE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23F-6B5B-FF4F-946E-11DBBAEC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6CFD-44FA-764B-AA50-D56D3076CCBE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23F-6B5B-FF4F-946E-11DBBAEC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6CFD-44FA-764B-AA50-D56D3076CCBE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23F-6B5B-FF4F-946E-11DBBAEC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8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6CFD-44FA-764B-AA50-D56D3076CCBE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23F-6B5B-FF4F-946E-11DBBAEC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6CFD-44FA-764B-AA50-D56D3076CCBE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23F-6B5B-FF4F-946E-11DBBAEC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6CFD-44FA-764B-AA50-D56D3076CCBE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23F-6B5B-FF4F-946E-11DBBAEC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3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6CFD-44FA-764B-AA50-D56D3076CCBE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23F-6B5B-FF4F-946E-11DBBAEC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2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6CFD-44FA-764B-AA50-D56D3076CCBE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23F-6B5B-FF4F-946E-11DBBAEC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9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6CFD-44FA-764B-AA50-D56D3076CCBE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23F-6B5B-FF4F-946E-11DBBAEC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4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86CFD-44FA-764B-AA50-D56D3076CCBE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323F-6B5B-FF4F-946E-11DBBAEC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D45353-FCAE-864C-B49E-77F02CE9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1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4EA59-70C6-CD42-BF96-141C4AA5C00C}"/>
              </a:ext>
            </a:extLst>
          </p:cNvPr>
          <p:cNvSpPr txBox="1"/>
          <p:nvPr/>
        </p:nvSpPr>
        <p:spPr>
          <a:xfrm>
            <a:off x="0" y="857251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 Church </a:t>
            </a:r>
            <a:r>
              <a:rPr lang="en-US" sz="3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https://www.turingchurch.com/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VR social space for Turing Church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0.1, April 2023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version 0.1 space is built using Croquet Metaverse Web Showcase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https://croquet.io/webshowcase/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F3CCC-A08D-A742-8D4F-8A985A7D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064884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9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4EA59-70C6-CD42-BF96-141C4AA5C00C}"/>
              </a:ext>
            </a:extLst>
          </p:cNvPr>
          <p:cNvSpPr txBox="1"/>
          <p:nvPr/>
        </p:nvSpPr>
        <p:spPr>
          <a:xfrm>
            <a:off x="0" y="857251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 Church </a:t>
            </a:r>
            <a:r>
              <a:rPr lang="en-US" sz="3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https://www.turingchurch.com/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VR social space for Turing Church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0.5, in preparation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new version 0.5 space is will use Croquet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Microverse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 Builder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https://croquet.io/microverse-builder/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F3CCC-A08D-A742-8D4F-8A985A7D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064884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4EA59-70C6-CD42-BF96-141C4AA5C00C}"/>
              </a:ext>
            </a:extLst>
          </p:cNvPr>
          <p:cNvSpPr txBox="1"/>
          <p:nvPr/>
        </p:nvSpPr>
        <p:spPr>
          <a:xfrm>
            <a:off x="0" y="857251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 Church </a:t>
            </a:r>
            <a:r>
              <a:rPr lang="en-US" sz="3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https://www.turingchurch.com/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VR social space for Turing Church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1.0, in planning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new version 1.0 space is will use the full power of Croquet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croquet.io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F3CCC-A08D-A742-8D4F-8A985A7D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064884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1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139</Words>
  <Application>Microsoft Macintosh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cp:lastPrinted>2023-04-23T06:33:35Z</cp:lastPrinted>
  <dcterms:created xsi:type="dcterms:W3CDTF">2023-04-23T04:55:11Z</dcterms:created>
  <dcterms:modified xsi:type="dcterms:W3CDTF">2023-04-23T08:27:10Z</dcterms:modified>
</cp:coreProperties>
</file>