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12/03/2016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12/03/2016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12/03/2016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12/03/2016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12/03/2016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12/03/2016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12/03/2016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12/03/2016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12/03/2016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12/03/2016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12/03/2016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055F8-1D02-4417-9241-55C834FD9970}" type="datetimeFigureOut">
              <a:rPr lang="it-IT" smtClean="0"/>
              <a:pPr/>
              <a:t>12/03/2016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model_break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43808" y="2060848"/>
            <a:ext cx="2286000" cy="1009650"/>
          </a:xfrm>
          <a:prstGeom prst="rect">
            <a:avLst/>
          </a:prstGeom>
        </p:spPr>
      </p:pic>
      <p:pic>
        <p:nvPicPr>
          <p:cNvPr id="9" name="Immagine 8" descr="model_li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43808" y="4581128"/>
            <a:ext cx="2448272" cy="1653684"/>
          </a:xfrm>
          <a:prstGeom prst="rect">
            <a:avLst/>
          </a:prstGeom>
        </p:spPr>
      </p:pic>
      <p:pic>
        <p:nvPicPr>
          <p:cNvPr id="10" name="Immagine 9" descr="model_monito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71800" y="3429000"/>
            <a:ext cx="2628900" cy="1057275"/>
          </a:xfrm>
          <a:prstGeom prst="rect">
            <a:avLst/>
          </a:prstGeom>
        </p:spPr>
      </p:pic>
      <p:pic>
        <p:nvPicPr>
          <p:cNvPr id="11" name="Immagine 10" descr="model_protection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43808" y="620688"/>
            <a:ext cx="2381250" cy="1276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Presentazione su schermo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2" baseType="lpstr">
      <vt:lpstr>Tema di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Giulio</dc:creator>
  <cp:lastModifiedBy>Giulio</cp:lastModifiedBy>
  <cp:revision>2</cp:revision>
  <dcterms:created xsi:type="dcterms:W3CDTF">2016-03-10T23:17:56Z</dcterms:created>
  <dcterms:modified xsi:type="dcterms:W3CDTF">2016-03-12T14:18:51Z</dcterms:modified>
</cp:coreProperties>
</file>