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630" y="27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it-IT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988EC115-B66D-4914-AE22-F41DDC5E39CA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E120B-2AFD-4FA6-BFA9-2617358E4412}" type="slidenum">
              <a:rPr lang="it-IT"/>
              <a:pPr/>
              <a:t>1</a:t>
            </a:fld>
            <a:endParaRPr lang="it-IT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CE07FA-C905-4A21-A32D-E4F5EC320B07}" type="slidenum">
              <a:rPr lang="it-IT"/>
              <a:pPr/>
              <a:t>2</a:t>
            </a:fld>
            <a:endParaRPr lang="it-IT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B9B70-32BC-46AC-8B8F-60A60167DD74}" type="slidenum">
              <a:rPr lang="it-IT"/>
              <a:pPr/>
              <a:t>3</a:t>
            </a:fld>
            <a:endParaRPr lang="it-IT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ABFC72-0515-445F-A52E-1959A19C3896}" type="slidenum">
              <a:rPr lang="it-IT"/>
              <a:pPr/>
              <a:t>4</a:t>
            </a:fld>
            <a:endParaRPr lang="it-IT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849B0-51FB-49B7-92BD-8FAE4F851403}" type="slidenum">
              <a:rPr lang="it-IT"/>
              <a:pPr/>
              <a:t>5</a:t>
            </a:fld>
            <a:endParaRPr lang="it-IT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29E5A0-2FE3-4BAD-8726-97715A2A0DBC}" type="slidenum">
              <a:rPr lang="it-IT"/>
              <a:pPr/>
              <a:t>6</a:t>
            </a:fld>
            <a:endParaRPr lang="it-IT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F0DCD5-0A56-4952-9ABB-A4E3D2AD59B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409CD8-0EF5-4B25-86E8-335762B0C50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8B7245-5ACC-4124-8589-B5AD5A62FD6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868AEF58-76E4-4B35-BE59-9A3920A1D7E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73B29A-30F8-4755-A376-373EA0284FBF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50F7E9-6D5F-4692-AF68-5C738F85049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17062B-0276-4385-BB3C-BCAAA1DB732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3FF401-B8A1-4652-A1E9-DC5A8CC7B62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F235E7-D7D4-43D8-A194-C4810B9F8DDC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12DA6A-F4C8-4798-B695-2C2A4FEC0B6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00783A-F6EC-453E-82D3-3C75425EE98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B8C19-86F2-46CF-A3EE-F830FBD6F1E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 titolo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  <a:p>
            <a:pPr lvl="4"/>
            <a:r>
              <a:rPr lang="en-GB" smtClean="0"/>
              <a:t>Ottavo livello struttura</a:t>
            </a:r>
          </a:p>
          <a:p>
            <a:pPr lvl="4"/>
            <a:r>
              <a:rPr lang="en-GB" smtClean="0"/>
              <a:t>Nono livello struttura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it-I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8F0C18E5-6A72-4DE0-AA1B-08B30E475087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93" y="207937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6600" dirty="0">
                <a:solidFill>
                  <a:schemeClr val="bg1"/>
                </a:solidFill>
                <a:latin typeface="Eras Demi ITC" pitchFamily="34" charset="0"/>
              </a:rPr>
              <a:t>Forza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9718" y="1993887"/>
            <a:ext cx="9070975" cy="501332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dirty="0">
                <a:solidFill>
                  <a:srgbClr val="FFFFFF"/>
                </a:solidFill>
              </a:rPr>
              <a:t>Le regole sono quelle di Forza 4 originale: mettere in fila orizzontale, verticale o diagonale 4 pedine del proprio colore prima che lo faccia l'avversario. 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it-IT" dirty="0">
              <a:solidFill>
                <a:srgbClr val="FFFFFF"/>
              </a:solidFill>
            </a:endParaRP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dirty="0">
                <a:solidFill>
                  <a:srgbClr val="FFFFFF"/>
                </a:solidFill>
              </a:rPr>
              <a:t>Per inserire una pedina basta cliccare su una colonna; il turno passerà quindi al proprio avversario.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it-IT" dirty="0">
              <a:solidFill>
                <a:srgbClr val="FFFFFF"/>
              </a:solidFill>
            </a:endParaRP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3080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3081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6000" dirty="0" smtClean="0">
                <a:solidFill>
                  <a:schemeClr val="bg1"/>
                </a:solidFill>
                <a:latin typeface="Eras Demi ITC" pitchFamily="34" charset="0"/>
                <a:cs typeface="Adobe Arabic" pitchFamily="18" charset="-78"/>
              </a:rPr>
              <a:t>   </a:t>
            </a:r>
            <a:r>
              <a:rPr lang="it-IT" sz="5400" dirty="0" smtClean="0">
                <a:solidFill>
                  <a:schemeClr val="bg1"/>
                </a:solidFill>
                <a:latin typeface="Eras Demi ITC" pitchFamily="34" charset="0"/>
                <a:cs typeface="Adobe Arabic" pitchFamily="18" charset="-78"/>
              </a:rPr>
              <a:t>Schermata iniziale</a:t>
            </a:r>
            <a:endParaRPr lang="it-IT" sz="5400" dirty="0">
              <a:solidFill>
                <a:schemeClr val="bg1"/>
              </a:solidFill>
              <a:latin typeface="Eras Demi ITC" pitchFamily="34" charset="0"/>
              <a:cs typeface="Adobe Arabic" pitchFamily="18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97370" y="1636697"/>
            <a:ext cx="5472113" cy="521970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it-IT" dirty="0">
                <a:solidFill>
                  <a:srgbClr val="FFFFFF"/>
                </a:solidFill>
              </a:rPr>
              <a:t>Una volta </a:t>
            </a:r>
            <a:r>
              <a:rPr lang="it-IT" dirty="0" smtClean="0">
                <a:solidFill>
                  <a:srgbClr val="FFFFFF"/>
                </a:solidFill>
              </a:rPr>
              <a:t>lanciata </a:t>
            </a:r>
            <a:r>
              <a:rPr lang="it-IT" dirty="0">
                <a:solidFill>
                  <a:srgbClr val="FFFFFF"/>
                </a:solidFill>
              </a:rPr>
              <a:t>l'applicazione si avvierà l'activity principale.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800225"/>
            <a:ext cx="3740142" cy="558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5" name="Picture 9" descr="C:\Documents and Settings\Tutti\Documenti\Immagini\Picture1b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1779573"/>
            <a:ext cx="3859213" cy="5607050"/>
          </a:xfrm>
          <a:prstGeom prst="rect">
            <a:avLst/>
          </a:prstGeom>
          <a:noFill/>
        </p:spPr>
      </p:pic>
      <p:pic>
        <p:nvPicPr>
          <p:cNvPr id="13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15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007" y="301625"/>
            <a:ext cx="9899618" cy="126363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5400" dirty="0" smtClean="0">
                <a:solidFill>
                  <a:schemeClr val="bg1"/>
                </a:solidFill>
                <a:latin typeface="Eras Demi ITC" pitchFamily="34" charset="0"/>
              </a:rPr>
              <a:t>         </a:t>
            </a:r>
            <a:r>
              <a:rPr lang="it-IT" sz="5400" smtClean="0">
                <a:solidFill>
                  <a:schemeClr val="bg1"/>
                </a:solidFill>
                <a:latin typeface="Eras Demi ITC" pitchFamily="34" charset="0"/>
              </a:rPr>
              <a:t>Inserimento </a:t>
            </a:r>
            <a:r>
              <a:rPr lang="it-IT" sz="5400" dirty="0">
                <a:solidFill>
                  <a:schemeClr val="bg1"/>
                </a:solidFill>
                <a:latin typeface="Eras Demi ITC" pitchFamily="34" charset="0"/>
              </a:rPr>
              <a:t>N</a:t>
            </a:r>
            <a:r>
              <a:rPr lang="it-IT" sz="5400" smtClean="0">
                <a:solidFill>
                  <a:schemeClr val="bg1"/>
                </a:solidFill>
                <a:latin typeface="Eras Demi ITC" pitchFamily="34" charset="0"/>
              </a:rPr>
              <a:t>ickname</a:t>
            </a:r>
            <a:endParaRPr lang="it-IT" sz="5400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97370" y="1779573"/>
            <a:ext cx="5472113" cy="521970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it-IT" dirty="0">
                <a:solidFill>
                  <a:srgbClr val="FFFFFF"/>
                </a:solidFill>
              </a:rPr>
              <a:t>Premendo START </a:t>
            </a:r>
            <a:r>
              <a:rPr lang="it-IT" dirty="0" smtClean="0">
                <a:solidFill>
                  <a:srgbClr val="FFFFFF"/>
                </a:solidFill>
              </a:rPr>
              <a:t>comparirà </a:t>
            </a:r>
            <a:r>
              <a:rPr lang="it-IT" dirty="0">
                <a:solidFill>
                  <a:srgbClr val="FFFFFF"/>
                </a:solidFill>
              </a:rPr>
              <a:t>una activity per l'inserimento del nome utente.</a:t>
            </a:r>
          </a:p>
        </p:txBody>
      </p:sp>
      <p:pic>
        <p:nvPicPr>
          <p:cNvPr id="9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5127" name="Picture 7" descr="C:\Documents and Settings\Tutti\Documenti\Immagini\Picture2b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1779573"/>
            <a:ext cx="3859213" cy="5607050"/>
          </a:xfrm>
          <a:prstGeom prst="rect">
            <a:avLst/>
          </a:prstGeom>
          <a:noFill/>
        </p:spPr>
      </p:pic>
      <p:pic>
        <p:nvPicPr>
          <p:cNvPr id="12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5400" dirty="0" smtClean="0">
                <a:solidFill>
                  <a:schemeClr val="bg1"/>
                </a:solidFill>
                <a:latin typeface="Eras Demi ITC" pitchFamily="34" charset="0"/>
              </a:rPr>
              <a:t>Ricerca </a:t>
            </a:r>
            <a:r>
              <a:rPr lang="it-IT" sz="5400" dirty="0">
                <a:solidFill>
                  <a:schemeClr val="bg1"/>
                </a:solidFill>
                <a:latin typeface="Eras Demi ITC" pitchFamily="34" charset="0"/>
              </a:rPr>
              <a:t>giocatori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97370" y="1708135"/>
            <a:ext cx="5472113" cy="521970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it-IT" dirty="0">
                <a:solidFill>
                  <a:srgbClr val="FFFFFF"/>
                </a:solidFill>
              </a:rPr>
              <a:t>Si avvierà quindi la ricerca di un altro giocatore connesso al server</a:t>
            </a:r>
          </a:p>
        </p:txBody>
      </p:sp>
      <p:pic>
        <p:nvPicPr>
          <p:cNvPr id="10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6152" name="Picture 8" descr="C:\Documents and Settings\Tutti\Documenti\Immagini\Picture3b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1779573"/>
            <a:ext cx="3859213" cy="5607050"/>
          </a:xfrm>
          <a:prstGeom prst="rect">
            <a:avLst/>
          </a:prstGeom>
          <a:noFill/>
        </p:spPr>
      </p:pic>
      <p:pic>
        <p:nvPicPr>
          <p:cNvPr id="12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5400" dirty="0">
                <a:solidFill>
                  <a:schemeClr val="bg1"/>
                </a:solidFill>
                <a:latin typeface="Eras Demi ITC" pitchFamily="34" charset="0"/>
              </a:rPr>
              <a:t>Ricerca fallita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97370" y="1636697"/>
            <a:ext cx="5472113" cy="521970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it-IT" dirty="0">
                <a:solidFill>
                  <a:srgbClr val="FFFFFF"/>
                </a:solidFill>
              </a:rPr>
              <a:t>Se la ricerca non è andata a buon </a:t>
            </a:r>
            <a:r>
              <a:rPr lang="it-IT" dirty="0" smtClean="0">
                <a:solidFill>
                  <a:srgbClr val="FFFFFF"/>
                </a:solidFill>
              </a:rPr>
              <a:t>fine, </a:t>
            </a:r>
            <a:r>
              <a:rPr lang="it-IT" dirty="0">
                <a:solidFill>
                  <a:srgbClr val="FFFFFF"/>
                </a:solidFill>
              </a:rPr>
              <a:t>si aprirà l'activity per ritentare la ricerca o uscire dall'applicazione</a:t>
            </a:r>
          </a:p>
        </p:txBody>
      </p:sp>
      <p:pic>
        <p:nvPicPr>
          <p:cNvPr id="9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7175" name="Picture 7" descr="C:\Documents and Settings\Tutti\Documenti\Immagini\Picture4b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1779573"/>
            <a:ext cx="3859213" cy="5607050"/>
          </a:xfrm>
          <a:prstGeom prst="rect">
            <a:avLst/>
          </a:prstGeom>
          <a:noFill/>
        </p:spPr>
      </p:pic>
      <p:pic>
        <p:nvPicPr>
          <p:cNvPr id="11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10080625" cy="161925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23FF23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sz="5400" dirty="0" smtClean="0">
                <a:solidFill>
                  <a:schemeClr val="bg1"/>
                </a:solidFill>
                <a:latin typeface="Eras Demi ITC" pitchFamily="34" charset="0"/>
              </a:rPr>
              <a:t>      Schermata </a:t>
            </a:r>
            <a:r>
              <a:rPr lang="it-IT" sz="5400" dirty="0">
                <a:solidFill>
                  <a:schemeClr val="bg1"/>
                </a:solidFill>
                <a:latin typeface="Eras Demi ITC" pitchFamily="34" charset="0"/>
              </a:rPr>
              <a:t>del gioco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97370" y="1636697"/>
            <a:ext cx="5472113" cy="521970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it-IT" dirty="0">
                <a:solidFill>
                  <a:srgbClr val="FFFFFF"/>
                </a:solidFill>
              </a:rPr>
              <a:t>Nel caso contrario verrà lanciato il gioco</a:t>
            </a:r>
          </a:p>
        </p:txBody>
      </p:sp>
      <p:pic>
        <p:nvPicPr>
          <p:cNvPr id="10" name="Picture 8" descr="C:\Documents and Settings\Tutti\Documenti\androi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6064" y="5280035"/>
            <a:ext cx="6286544" cy="4714908"/>
          </a:xfrm>
          <a:prstGeom prst="rect">
            <a:avLst/>
          </a:prstGeom>
          <a:noFill/>
        </p:spPr>
      </p:pic>
      <p:pic>
        <p:nvPicPr>
          <p:cNvPr id="8200" name="Picture 8" descr="C:\Documents and Settings\Tutti\Documenti\Immagini\Picture5b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6" y="1779573"/>
            <a:ext cx="3859213" cy="5607050"/>
          </a:xfrm>
          <a:prstGeom prst="rect">
            <a:avLst/>
          </a:prstGeom>
          <a:noFill/>
        </p:spPr>
      </p:pic>
      <p:pic>
        <p:nvPicPr>
          <p:cNvPr id="12" name="Picture 9" descr="C:\Documents and Settings\Tutti\Documenti\android-splash-87557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111353" cy="158382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127</Words>
  <PresentationFormat>Custom</PresentationFormat>
  <Paragraphs>20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Forza 4</vt:lpstr>
      <vt:lpstr>   Schermata iniziale</vt:lpstr>
      <vt:lpstr>         Inserimento Nickname</vt:lpstr>
      <vt:lpstr>Ricerca giocatori</vt:lpstr>
      <vt:lpstr>Ricerca fallita</vt:lpstr>
      <vt:lpstr>      Schermata del gioco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Forza 4</dc:title>
  <dc:creator>Planco </dc:creator>
  <cp:lastModifiedBy> </cp:lastModifiedBy>
  <cp:revision>16</cp:revision>
  <cp:lastPrinted>1601-01-01T00:00:00Z</cp:lastPrinted>
  <dcterms:created xsi:type="dcterms:W3CDTF">2012-01-25T12:46:43Z</dcterms:created>
  <dcterms:modified xsi:type="dcterms:W3CDTF">2012-01-26T23:19:01Z</dcterms:modified>
</cp:coreProperties>
</file>