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08" r:id="rId2"/>
    <p:sldId id="40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94665"/>
  </p:normalViewPr>
  <p:slideViewPr>
    <p:cSldViewPr snapToGrid="0">
      <p:cViewPr>
        <p:scale>
          <a:sx n="226" d="100"/>
          <a:sy n="226" d="100"/>
        </p:scale>
        <p:origin x="-1648" y="-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0" y="5929931"/>
            <a:ext cx="10985502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1287496"/>
            <a:ext cx="10985502" cy="2324101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0671" y="3611595"/>
            <a:ext cx="10985501" cy="952501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528832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460422"/>
            <a:ext cx="10985500" cy="1937157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580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3637955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537964"/>
            <a:ext cx="10985500" cy="3620792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1pPr>
            <a:lvl2pPr marL="0" indent="2286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2pPr>
            <a:lvl3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3pPr>
            <a:lvl4pPr marL="0" indent="6858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4pPr>
            <a:lvl5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2500" b="1" spc="-125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4131090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374863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5012" y="5337727"/>
            <a:ext cx="10100026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76962" y="2469930"/>
            <a:ext cx="10438077" cy="1918140"/>
          </a:xfrm>
          <a:prstGeom prst="rect">
            <a:avLst/>
          </a:prstGeom>
        </p:spPr>
        <p:txBody>
          <a:bodyPr/>
          <a:lstStyle>
            <a:lvl1pPr marL="319462" indent="-2349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319462" indent="-63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319462" indent="2222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319462" indent="4508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319462" indent="679450">
              <a:spcBef>
                <a:spcPts val="0"/>
              </a:spcBef>
              <a:buSzTx/>
              <a:buNone/>
              <a:defRPr sz="4250" spc="-85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101150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7880350" y="508000"/>
            <a:ext cx="3719550" cy="297483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6750050" y="1989138"/>
            <a:ext cx="5219700" cy="60750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69850" y="247650"/>
            <a:ext cx="8305800" cy="62293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7879386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666750" y="-2762250"/>
            <a:ext cx="13525500" cy="10820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3898353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540123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577850" y="-647700"/>
            <a:ext cx="13373100" cy="8009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3562350"/>
            <a:ext cx="10985500" cy="2324100"/>
          </a:xfrm>
          <a:prstGeom prst="rect">
            <a:avLst/>
          </a:prstGeom>
        </p:spPr>
        <p:txBody>
          <a:bodyPr anchor="b"/>
          <a:lstStyle>
            <a:lvl1pPr>
              <a:defRPr sz="5800" spc="-116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845" y="553069"/>
            <a:ext cx="10984311" cy="3184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8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5804955"/>
            <a:ext cx="10985500" cy="558476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252321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5486400" y="-101600"/>
            <a:ext cx="6072419" cy="70675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635000"/>
            <a:ext cx="4889500" cy="2941137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3250" y="3530288"/>
            <a:ext cx="4889500" cy="2692712"/>
          </a:xfrm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  <a:lvl2pPr marL="0" indent="2286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2pPr>
            <a:lvl3pPr marL="0" indent="4572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3pPr>
            <a:lvl4pPr marL="0" indent="6858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4pPr>
            <a:lvl5pPr marL="0" indent="91440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611741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1849492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740199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4889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3250" y="2124252"/>
            <a:ext cx="4889500" cy="4128315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6096000" y="-203633"/>
            <a:ext cx="5458437" cy="7277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4889500" cy="71755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214366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2" cy="2324100"/>
          </a:xfrm>
          <a:prstGeom prst="rect">
            <a:avLst/>
          </a:prstGeom>
        </p:spPr>
        <p:txBody>
          <a:bodyPr anchor="ctr"/>
          <a:lstStyle>
            <a:lvl1pPr>
              <a:defRPr sz="5800" b="0" spc="-116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8825"/>
            <a:ext cx="243656" cy="24109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332678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475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65644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755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1pPr>
            <a:lvl2pPr marL="0" indent="2286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2pPr>
            <a:lvl3pPr marL="0" indent="4572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3pPr>
            <a:lvl4pPr marL="0" indent="6858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4pPr>
            <a:lvl5pPr marL="0" indent="914400" defTabSz="412750">
              <a:lnSpc>
                <a:spcPct val="100000"/>
              </a:lnSpc>
              <a:spcBef>
                <a:spcPts val="900"/>
              </a:spcBef>
              <a:buSzTx/>
              <a:buNone/>
              <a:defRPr sz="2750" spc="-28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07500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603250" y="5397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486708"/>
            <a:ext cx="243656" cy="241092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292100">
              <a:defRPr sz="9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43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 spd="med"/>
  <p:txStyles>
    <p:titleStyle>
      <a:lvl1pPr marL="0" marR="0" indent="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121916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50" b="1" i="0" u="none" strike="noStrike" cap="none" spc="-85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04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609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914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219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5240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18288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1336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24384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2743200" marR="0" indent="-304800" algn="l" defTabSz="1219169" rtl="0" latinLnBrk="0">
        <a:lnSpc>
          <a:spcPct val="90000"/>
        </a:lnSpc>
        <a:spcBef>
          <a:spcPts val="2250"/>
        </a:spcBef>
        <a:spcAft>
          <a:spcPts val="0"/>
        </a:spcAft>
        <a:buClrTx/>
        <a:buSzPct val="123000"/>
        <a:buFontTx/>
        <a:buChar char="•"/>
        <a:tabLst/>
        <a:defRPr sz="2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2921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198B0-DBC9-2030-C73E-58AB7B250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F41B29BF-EE07-7C68-E2BF-920400853776}"/>
              </a:ext>
            </a:extLst>
          </p:cNvPr>
          <p:cNvSpPr/>
          <p:nvPr/>
        </p:nvSpPr>
        <p:spPr>
          <a:xfrm>
            <a:off x="1472781" y="1890003"/>
            <a:ext cx="4372495" cy="2419531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38100">
            <a:noFill/>
            <a:prstDash val="sysDot"/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5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4" name="Modeling Engine">
            <a:extLst>
              <a:ext uri="{FF2B5EF4-FFF2-40B4-BE49-F238E27FC236}">
                <a16:creationId xmlns:a16="http://schemas.microsoft.com/office/drawing/2014/main" id="{53F27B8D-54E1-4B9B-0A03-0DA306B85AEC}"/>
              </a:ext>
            </a:extLst>
          </p:cNvPr>
          <p:cNvSpPr txBox="1"/>
          <p:nvPr/>
        </p:nvSpPr>
        <p:spPr>
          <a:xfrm>
            <a:off x="1770904" y="1891915"/>
            <a:ext cx="2137368" cy="220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algn="ctr" defTabSz="1219169" hangingPunct="0"/>
            <a:r>
              <a:rPr lang="en-US" alt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sym typeface="Helvetica Neue"/>
              </a:rPr>
              <a:t>Modeling Engine</a:t>
            </a:r>
            <a:endParaRPr lang="en-US" sz="1100" b="1" kern="0" dirty="0">
              <a:solidFill>
                <a:srgbClr val="D5D5D5">
                  <a:lumMod val="10000"/>
                </a:srgbClr>
              </a:solidFill>
              <a:latin typeface="Helvetica Neue"/>
              <a:sym typeface="Helvetica Neue"/>
            </a:endParaRPr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0DAF2BA4-A830-E2C8-B079-F2B128DB84D2}"/>
              </a:ext>
            </a:extLst>
          </p:cNvPr>
          <p:cNvSpPr/>
          <p:nvPr/>
        </p:nvSpPr>
        <p:spPr>
          <a:xfrm>
            <a:off x="4531651" y="2304353"/>
            <a:ext cx="1217582" cy="437973"/>
          </a:xfrm>
          <a:prstGeom prst="rect">
            <a:avLst/>
          </a:prstGeom>
          <a:solidFill>
            <a:srgbClr val="E8E8E8"/>
          </a:solidFill>
          <a:ln w="3175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Objective</a:t>
            </a:r>
          </a:p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 Function 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5339D9A-13E2-BD3F-5C2B-3A7E315730BE}"/>
              </a:ext>
            </a:extLst>
          </p:cNvPr>
          <p:cNvSpPr/>
          <p:nvPr/>
        </p:nvSpPr>
        <p:spPr>
          <a:xfrm>
            <a:off x="1771395" y="2225164"/>
            <a:ext cx="2138735" cy="1909501"/>
          </a:xfrm>
          <a:prstGeom prst="rect">
            <a:avLst/>
          </a:prstGeom>
          <a:solidFill>
            <a:srgbClr val="E8E8E8"/>
          </a:solidFill>
          <a:ln w="3175" cap="flat">
            <a:solidFill>
              <a:schemeClr val="bg2">
                <a:lumMod val="10000"/>
              </a:scheme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5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E28CADB8-5F73-A8C6-4FED-A7775E01B46B}"/>
              </a:ext>
            </a:extLst>
          </p:cNvPr>
          <p:cNvSpPr/>
          <p:nvPr/>
        </p:nvSpPr>
        <p:spPr>
          <a:xfrm>
            <a:off x="2417278" y="3579895"/>
            <a:ext cx="850290" cy="28361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50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Comparator</a:t>
            </a:r>
            <a:endParaRPr sz="1150" kern="0" dirty="0">
              <a:solidFill>
                <a:srgbClr val="D5D5D5">
                  <a:lumMod val="1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D2A9B1F5-055D-02A3-2129-4473CCEF7B69}"/>
              </a:ext>
            </a:extLst>
          </p:cNvPr>
          <p:cNvSpPr/>
          <p:nvPr/>
        </p:nvSpPr>
        <p:spPr>
          <a:xfrm>
            <a:off x="3162691" y="2875397"/>
            <a:ext cx="668531" cy="28361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50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Updater</a:t>
            </a:r>
            <a:endParaRPr sz="1150" kern="0" dirty="0">
              <a:solidFill>
                <a:srgbClr val="D5D5D5">
                  <a:lumMod val="1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4C063B-93C6-C3B9-4E57-CAAF600E41F6}"/>
              </a:ext>
            </a:extLst>
          </p:cNvPr>
          <p:cNvSpPr/>
          <p:nvPr/>
        </p:nvSpPr>
        <p:spPr>
          <a:xfrm>
            <a:off x="2530026" y="2301611"/>
            <a:ext cx="696089" cy="331807"/>
          </a:xfrm>
          <a:prstGeom prst="ellipse">
            <a:avLst/>
          </a:prstGeom>
          <a:solidFill>
            <a:srgbClr val="E8E8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1200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ea typeface="Helvetica Neue Medium"/>
                <a:cs typeface="Arial" panose="020B0604020202020204" pitchFamily="34" charset="0"/>
                <a:sym typeface="Helvetica Neue Medium"/>
              </a:rPr>
              <a:t>Model</a:t>
            </a:r>
          </a:p>
        </p:txBody>
      </p:sp>
      <p:sp>
        <p:nvSpPr>
          <p:cNvPr id="18" name="Modeling Engine">
            <a:extLst>
              <a:ext uri="{FF2B5EF4-FFF2-40B4-BE49-F238E27FC236}">
                <a16:creationId xmlns:a16="http://schemas.microsoft.com/office/drawing/2014/main" id="{A6BE5C3A-9B27-AAAC-DCBD-018AD4CE4DCC}"/>
              </a:ext>
            </a:extLst>
          </p:cNvPr>
          <p:cNvSpPr txBox="1"/>
          <p:nvPr/>
        </p:nvSpPr>
        <p:spPr>
          <a:xfrm>
            <a:off x="3847636" y="2350906"/>
            <a:ext cx="733298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8F8F8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Model</a:t>
            </a:r>
          </a:p>
        </p:txBody>
      </p:sp>
      <p:sp>
        <p:nvSpPr>
          <p:cNvPr id="19" name="Modeling Engine">
            <a:extLst>
              <a:ext uri="{FF2B5EF4-FFF2-40B4-BE49-F238E27FC236}">
                <a16:creationId xmlns:a16="http://schemas.microsoft.com/office/drawing/2014/main" id="{D4859D52-077C-76F9-CF07-671762A7A6D2}"/>
              </a:ext>
            </a:extLst>
          </p:cNvPr>
          <p:cNvSpPr txBox="1"/>
          <p:nvPr/>
        </p:nvSpPr>
        <p:spPr>
          <a:xfrm>
            <a:off x="3837251" y="3559008"/>
            <a:ext cx="733298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8F8F8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Plan 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59D01F19-21D5-BEDA-E750-0867F0DCD31F}"/>
              </a:ext>
            </a:extLst>
          </p:cNvPr>
          <p:cNvSpPr/>
          <p:nvPr/>
        </p:nvSpPr>
        <p:spPr>
          <a:xfrm>
            <a:off x="4546891" y="3521430"/>
            <a:ext cx="1195379" cy="437973"/>
          </a:xfrm>
          <a:prstGeom prst="rect">
            <a:avLst/>
          </a:prstGeom>
          <a:solidFill>
            <a:srgbClr val="E8E8E8"/>
          </a:solidFill>
          <a:ln w="3175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Planning </a:t>
            </a:r>
          </a:p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Engine </a:t>
            </a:r>
          </a:p>
        </p:txBody>
      </p:sp>
      <p:pic>
        <p:nvPicPr>
          <p:cNvPr id="24" name="agent.png" descr="agent.png">
            <a:extLst>
              <a:ext uri="{FF2B5EF4-FFF2-40B4-BE49-F238E27FC236}">
                <a16:creationId xmlns:a16="http://schemas.microsoft.com/office/drawing/2014/main" id="{33AF7542-5064-ACB5-4D87-2DEC32F498F4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34310" t="69025" r="42918" b="7189"/>
          <a:stretch/>
        </p:blipFill>
        <p:spPr>
          <a:xfrm>
            <a:off x="3205820" y="4906958"/>
            <a:ext cx="1056132" cy="1056132"/>
          </a:xfrm>
          <a:prstGeom prst="ellipse">
            <a:avLst/>
          </a:prstGeom>
          <a:ln w="57150" cap="flat">
            <a:noFill/>
            <a:miter lim="400000"/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182F43D-0122-79B8-E9F5-D45B6BCD295C}"/>
              </a:ext>
            </a:extLst>
          </p:cNvPr>
          <p:cNvSpPr txBox="1"/>
          <p:nvPr/>
        </p:nvSpPr>
        <p:spPr>
          <a:xfrm>
            <a:off x="3398629" y="4406936"/>
            <a:ext cx="633187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12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WORLD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E55008-A6C7-C007-99DD-3DF09417FF61}"/>
              </a:ext>
            </a:extLst>
          </p:cNvPr>
          <p:cNvSpPr txBox="1"/>
          <p:nvPr/>
        </p:nvSpPr>
        <p:spPr>
          <a:xfrm>
            <a:off x="3420270" y="1654987"/>
            <a:ext cx="58990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12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AGENT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41588BE-8E99-7B9D-49F3-95810083A85F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3267568" y="3159006"/>
            <a:ext cx="229389" cy="562694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Modeling Engine">
            <a:extLst>
              <a:ext uri="{FF2B5EF4-FFF2-40B4-BE49-F238E27FC236}">
                <a16:creationId xmlns:a16="http://schemas.microsoft.com/office/drawing/2014/main" id="{57F2FC8B-967A-141A-4B88-56DC8A5F0D85}"/>
              </a:ext>
            </a:extLst>
          </p:cNvPr>
          <p:cNvSpPr txBox="1"/>
          <p:nvPr/>
        </p:nvSpPr>
        <p:spPr>
          <a:xfrm>
            <a:off x="3128848" y="3330157"/>
            <a:ext cx="733298" cy="174407"/>
          </a:xfrm>
          <a:prstGeom prst="rect">
            <a:avLst/>
          </a:prstGeom>
          <a:solidFill>
            <a:srgbClr val="E8E8E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E8E8E8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error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DD26BEB-CEBC-6893-1A0F-533E85003D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2698" y="3229758"/>
            <a:ext cx="723221" cy="225939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Modeling Engine">
            <a:extLst>
              <a:ext uri="{FF2B5EF4-FFF2-40B4-BE49-F238E27FC236}">
                <a16:creationId xmlns:a16="http://schemas.microsoft.com/office/drawing/2014/main" id="{2C6A994E-1AE2-3E4E-6AB7-39B516F7667E}"/>
              </a:ext>
            </a:extLst>
          </p:cNvPr>
          <p:cNvSpPr txBox="1"/>
          <p:nvPr/>
        </p:nvSpPr>
        <p:spPr>
          <a:xfrm>
            <a:off x="1866312" y="3330157"/>
            <a:ext cx="688537" cy="174407"/>
          </a:xfrm>
          <a:prstGeom prst="rect">
            <a:avLst/>
          </a:prstGeom>
          <a:solidFill>
            <a:srgbClr val="E8E8E8"/>
          </a:solidFill>
          <a:ln w="12700" cap="flat">
            <a:solidFill>
              <a:srgbClr val="E8E8E8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prediction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A7DF76F-043C-A2C9-FC16-AC35F5AE5392}"/>
              </a:ext>
            </a:extLst>
          </p:cNvPr>
          <p:cNvCxnSpPr>
            <a:cxnSpLocks/>
            <a:stCxn id="15" idx="0"/>
            <a:endCxn id="16" idx="6"/>
          </p:cNvCxnSpPr>
          <p:nvPr/>
        </p:nvCxnSpPr>
        <p:spPr>
          <a:xfrm rot="16200000" flipV="1">
            <a:off x="3157595" y="2536035"/>
            <a:ext cx="407882" cy="270842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34C4A40-5CE8-7A9D-250C-228DA6B4E3D5}"/>
              </a:ext>
            </a:extLst>
          </p:cNvPr>
          <p:cNvCxnSpPr>
            <a:cxnSpLocks/>
            <a:stCxn id="16" idx="2"/>
            <a:endCxn id="81" idx="0"/>
          </p:cNvCxnSpPr>
          <p:nvPr/>
        </p:nvCxnSpPr>
        <p:spPr>
          <a:xfrm rot="10800000" flipV="1">
            <a:off x="2191340" y="2467515"/>
            <a:ext cx="338686" cy="407882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FB211BC-35BE-CB5B-1560-A4F31A7D72AD}"/>
              </a:ext>
            </a:extLst>
          </p:cNvPr>
          <p:cNvCxnSpPr>
            <a:cxnSpLocks/>
          </p:cNvCxnSpPr>
          <p:nvPr/>
        </p:nvCxnSpPr>
        <p:spPr>
          <a:xfrm>
            <a:off x="3908271" y="2537471"/>
            <a:ext cx="62338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9684E4-2316-6768-5683-E124B53C73B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908271" y="3740417"/>
            <a:ext cx="638620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5CB079E-6183-4F9D-D880-8CD139ED9B23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5140442" y="2742325"/>
            <a:ext cx="4139" cy="77910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Modeling Engine">
            <a:extLst>
              <a:ext uri="{FF2B5EF4-FFF2-40B4-BE49-F238E27FC236}">
                <a16:creationId xmlns:a16="http://schemas.microsoft.com/office/drawing/2014/main" id="{CCC98DE1-C90E-968B-E8EE-9BFCE5FBEB6B}"/>
              </a:ext>
            </a:extLst>
          </p:cNvPr>
          <p:cNvSpPr txBox="1"/>
          <p:nvPr/>
        </p:nvSpPr>
        <p:spPr>
          <a:xfrm>
            <a:off x="4771767" y="3041661"/>
            <a:ext cx="733298" cy="180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lnSpc>
                <a:spcPts val="1100"/>
              </a:lnSpc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8F8F8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Valence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A60BE34-26FD-77BF-D2D8-957DD0CFAC2B}"/>
              </a:ext>
            </a:extLst>
          </p:cNvPr>
          <p:cNvCxnSpPr>
            <a:stCxn id="21" idx="2"/>
            <a:endCxn id="24" idx="6"/>
          </p:cNvCxnSpPr>
          <p:nvPr/>
        </p:nvCxnSpPr>
        <p:spPr>
          <a:xfrm rot="5400000">
            <a:off x="3965456" y="4255899"/>
            <a:ext cx="1475622" cy="882628"/>
          </a:xfrm>
          <a:prstGeom prst="bentConnector2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Modeling Engine">
            <a:extLst>
              <a:ext uri="{FF2B5EF4-FFF2-40B4-BE49-F238E27FC236}">
                <a16:creationId xmlns:a16="http://schemas.microsoft.com/office/drawing/2014/main" id="{8C2EF111-782E-9532-EA82-19447D192B63}"/>
              </a:ext>
            </a:extLst>
          </p:cNvPr>
          <p:cNvSpPr txBox="1"/>
          <p:nvPr/>
        </p:nvSpPr>
        <p:spPr>
          <a:xfrm>
            <a:off x="4776847" y="4754185"/>
            <a:ext cx="733298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FFFFF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Output 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59240082-71FF-7755-5F33-2E41E31DE670}"/>
              </a:ext>
            </a:extLst>
          </p:cNvPr>
          <p:cNvCxnSpPr>
            <a:cxnSpLocks/>
          </p:cNvCxnSpPr>
          <p:nvPr/>
        </p:nvCxnSpPr>
        <p:spPr>
          <a:xfrm rot="10800000">
            <a:off x="2417278" y="3796242"/>
            <a:ext cx="788542" cy="1649662"/>
          </a:xfrm>
          <a:prstGeom prst="bentConnector3">
            <a:avLst>
              <a:gd name="adj1" fmla="val 128440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Modeling Engine">
            <a:extLst>
              <a:ext uri="{FF2B5EF4-FFF2-40B4-BE49-F238E27FC236}">
                <a16:creationId xmlns:a16="http://schemas.microsoft.com/office/drawing/2014/main" id="{0BF5BC4B-08DF-C3AA-DCDA-DB3E2692582F}"/>
              </a:ext>
            </a:extLst>
          </p:cNvPr>
          <p:cNvSpPr txBox="1"/>
          <p:nvPr/>
        </p:nvSpPr>
        <p:spPr>
          <a:xfrm>
            <a:off x="1801809" y="4754185"/>
            <a:ext cx="733298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FFFFF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Input </a:t>
            </a:r>
          </a:p>
        </p:txBody>
      </p:sp>
      <p:sp>
        <p:nvSpPr>
          <p:cNvPr id="81" name="Rounded Rectangle">
            <a:extLst>
              <a:ext uri="{FF2B5EF4-FFF2-40B4-BE49-F238E27FC236}">
                <a16:creationId xmlns:a16="http://schemas.microsoft.com/office/drawing/2014/main" id="{A3757631-33D1-A202-8C03-D8D5A067BA07}"/>
              </a:ext>
            </a:extLst>
          </p:cNvPr>
          <p:cNvSpPr/>
          <p:nvPr/>
        </p:nvSpPr>
        <p:spPr>
          <a:xfrm>
            <a:off x="1820351" y="2875397"/>
            <a:ext cx="741977" cy="28361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50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Simulator</a:t>
            </a:r>
            <a:endParaRPr sz="1150" kern="0" dirty="0">
              <a:solidFill>
                <a:srgbClr val="D5D5D5">
                  <a:lumMod val="1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06FCF-A285-5E79-709C-D6556C41BD87}"/>
              </a:ext>
            </a:extLst>
          </p:cNvPr>
          <p:cNvSpPr txBox="1"/>
          <p:nvPr/>
        </p:nvSpPr>
        <p:spPr>
          <a:xfrm>
            <a:off x="2025073" y="2053011"/>
            <a:ext cx="1554480" cy="1897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900" kern="0" dirty="0">
                <a:solidFill>
                  <a:srgbClr val="5E5E5E"/>
                </a:solidFill>
                <a:latin typeface="Helvetica Neue"/>
                <a:sym typeface="Helvetica Neue"/>
              </a:rPr>
              <a:t>Compression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1CE61E-383E-08A7-61E7-EB604F7CA28C}"/>
              </a:ext>
            </a:extLst>
          </p:cNvPr>
          <p:cNvSpPr txBox="1"/>
          <p:nvPr/>
        </p:nvSpPr>
        <p:spPr>
          <a:xfrm>
            <a:off x="2977517" y="4581805"/>
            <a:ext cx="1469326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800" kern="0" dirty="0">
                <a:solidFill>
                  <a:srgbClr val="5E5E5E"/>
                </a:solidFill>
                <a:latin typeface="Helvetica Neue"/>
                <a:sym typeface="Helvetica Neue"/>
              </a:rPr>
              <a:t>Structured, compositional data, symmetry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CAB360-752D-A3F5-B888-1201565A32F5}"/>
              </a:ext>
            </a:extLst>
          </p:cNvPr>
          <p:cNvSpPr txBox="1"/>
          <p:nvPr/>
        </p:nvSpPr>
        <p:spPr>
          <a:xfrm>
            <a:off x="2054832" y="3848271"/>
            <a:ext cx="1554480" cy="29751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800" kern="0" dirty="0">
                <a:solidFill>
                  <a:srgbClr val="5E5E5E"/>
                </a:solidFill>
                <a:latin typeface="Helvetica Neue"/>
                <a:sym typeface="Helvetica Neue"/>
              </a:rPr>
              <a:t>World Tracking </a:t>
            </a:r>
          </a:p>
          <a:p>
            <a:pPr algn="ctr" defTabSz="1219169" hangingPunct="0"/>
            <a:r>
              <a:rPr lang="en-US" sz="800" kern="0" dirty="0">
                <a:solidFill>
                  <a:srgbClr val="5E5E5E"/>
                </a:solidFill>
                <a:latin typeface="Helvetica Neue"/>
                <a:sym typeface="Helvetica Neue"/>
              </a:rPr>
              <a:t>constraints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6446596-10A2-99CC-971A-D98BA98AA6E9}"/>
              </a:ext>
            </a:extLst>
          </p:cNvPr>
          <p:cNvSpPr txBox="1"/>
          <p:nvPr/>
        </p:nvSpPr>
        <p:spPr>
          <a:xfrm>
            <a:off x="1967105" y="4198385"/>
            <a:ext cx="434146" cy="29751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800" kern="0" dirty="0">
                <a:solidFill>
                  <a:srgbClr val="5E5E5E"/>
                </a:solidFill>
                <a:latin typeface="Helvetica Neue"/>
                <a:sym typeface="Helvetica Neue"/>
              </a:rPr>
              <a:t>Coarse </a:t>
            </a:r>
          </a:p>
          <a:p>
            <a:pPr algn="ctr" defTabSz="1219169" hangingPunct="0"/>
            <a:r>
              <a:rPr lang="en-US" sz="800" kern="0" dirty="0">
                <a:solidFill>
                  <a:srgbClr val="5E5E5E"/>
                </a:solidFill>
                <a:latin typeface="Helvetica Neue"/>
                <a:sym typeface="Helvetica Neue"/>
              </a:rPr>
              <a:t>graining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539CA8-2039-7464-EC78-1324AD85F2BA}"/>
              </a:ext>
            </a:extLst>
          </p:cNvPr>
          <p:cNvSpPr txBox="1"/>
          <p:nvPr/>
        </p:nvSpPr>
        <p:spPr>
          <a:xfrm>
            <a:off x="2104548" y="2513277"/>
            <a:ext cx="1554480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800" kern="0" dirty="0">
                <a:solidFill>
                  <a:srgbClr val="5E5E5E"/>
                </a:solidFill>
                <a:latin typeface="Helvetica Neue"/>
                <a:sym typeface="Helvetica Neue"/>
              </a:rPr>
              <a:t>Structure, symmetry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D6DAB04-6015-ECAA-91EB-97145B1C97DA}"/>
              </a:ext>
            </a:extLst>
          </p:cNvPr>
          <p:cNvSpPr txBox="1"/>
          <p:nvPr/>
        </p:nvSpPr>
        <p:spPr>
          <a:xfrm>
            <a:off x="4761104" y="4198386"/>
            <a:ext cx="733298" cy="297517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800" kern="0" dirty="0">
                <a:solidFill>
                  <a:srgbClr val="5E5E5E"/>
                </a:solidFill>
                <a:latin typeface="Helvetica Neue"/>
                <a:sym typeface="Helvetica Neue"/>
              </a:rPr>
              <a:t>Compositional Actions</a:t>
            </a:r>
          </a:p>
        </p:txBody>
      </p:sp>
    </p:spTree>
    <p:extLst>
      <p:ext uri="{BB962C8B-B14F-4D97-AF65-F5344CB8AC3E}">
        <p14:creationId xmlns:p14="http://schemas.microsoft.com/office/powerpoint/2010/main" val="6501678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E2306-22BC-540C-8599-3337FBFED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>
            <a:extLst>
              <a:ext uri="{FF2B5EF4-FFF2-40B4-BE49-F238E27FC236}">
                <a16:creationId xmlns:a16="http://schemas.microsoft.com/office/drawing/2014/main" id="{DB5F1F05-DA5F-3209-6B64-84525FF72119}"/>
              </a:ext>
            </a:extLst>
          </p:cNvPr>
          <p:cNvSpPr/>
          <p:nvPr/>
        </p:nvSpPr>
        <p:spPr>
          <a:xfrm>
            <a:off x="1639824" y="1951042"/>
            <a:ext cx="4205452" cy="2358492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 w="38100">
            <a:noFill/>
            <a:prstDash val="sysDot"/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5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4" name="Modeling Engine">
            <a:extLst>
              <a:ext uri="{FF2B5EF4-FFF2-40B4-BE49-F238E27FC236}">
                <a16:creationId xmlns:a16="http://schemas.microsoft.com/office/drawing/2014/main" id="{36CF940F-6F27-A680-3B14-5E596AE428E4}"/>
              </a:ext>
            </a:extLst>
          </p:cNvPr>
          <p:cNvSpPr txBox="1"/>
          <p:nvPr/>
        </p:nvSpPr>
        <p:spPr>
          <a:xfrm>
            <a:off x="1770904" y="1989451"/>
            <a:ext cx="2137368" cy="2205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algn="ctr" defTabSz="1219169" hangingPunct="0"/>
            <a:r>
              <a:rPr lang="en-US" alt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sym typeface="Helvetica Neue"/>
              </a:rPr>
              <a:t>Modeling Engine</a:t>
            </a:r>
            <a:endParaRPr lang="en-US" sz="1100" b="1" kern="0" dirty="0">
              <a:solidFill>
                <a:srgbClr val="D5D5D5">
                  <a:lumMod val="10000"/>
                </a:srgbClr>
              </a:solidFill>
              <a:latin typeface="Helvetica Neue"/>
              <a:sym typeface="Helvetica Neue"/>
            </a:endParaRPr>
          </a:p>
        </p:txBody>
      </p:sp>
      <p:sp>
        <p:nvSpPr>
          <p:cNvPr id="7" name="Rectangle">
            <a:extLst>
              <a:ext uri="{FF2B5EF4-FFF2-40B4-BE49-F238E27FC236}">
                <a16:creationId xmlns:a16="http://schemas.microsoft.com/office/drawing/2014/main" id="{677E5A2D-CBFB-D19B-FCE5-42FB9EC18050}"/>
              </a:ext>
            </a:extLst>
          </p:cNvPr>
          <p:cNvSpPr/>
          <p:nvPr/>
        </p:nvSpPr>
        <p:spPr>
          <a:xfrm>
            <a:off x="4531651" y="2304353"/>
            <a:ext cx="1217582" cy="437973"/>
          </a:xfrm>
          <a:prstGeom prst="rect">
            <a:avLst/>
          </a:prstGeom>
          <a:solidFill>
            <a:srgbClr val="E8E8E8"/>
          </a:solidFill>
          <a:ln w="3175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Objective</a:t>
            </a:r>
          </a:p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 Function 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278087D6-C0BF-26A3-00E9-0674295D76CB}"/>
              </a:ext>
            </a:extLst>
          </p:cNvPr>
          <p:cNvSpPr/>
          <p:nvPr/>
        </p:nvSpPr>
        <p:spPr>
          <a:xfrm>
            <a:off x="1743913" y="2225164"/>
            <a:ext cx="2166218" cy="1909501"/>
          </a:xfrm>
          <a:prstGeom prst="rect">
            <a:avLst/>
          </a:prstGeom>
          <a:solidFill>
            <a:srgbClr val="E8E8E8"/>
          </a:solidFill>
          <a:ln w="3175" cap="flat">
            <a:solidFill>
              <a:schemeClr val="bg2">
                <a:lumMod val="10000"/>
              </a:scheme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150" kern="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4" name="Rounded Rectangle">
            <a:extLst>
              <a:ext uri="{FF2B5EF4-FFF2-40B4-BE49-F238E27FC236}">
                <a16:creationId xmlns:a16="http://schemas.microsoft.com/office/drawing/2014/main" id="{D13F47BB-8685-8341-C5F1-0CA11B3B9691}"/>
              </a:ext>
            </a:extLst>
          </p:cNvPr>
          <p:cNvSpPr/>
          <p:nvPr/>
        </p:nvSpPr>
        <p:spPr>
          <a:xfrm>
            <a:off x="2417278" y="3579895"/>
            <a:ext cx="850290" cy="28361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50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Comparator</a:t>
            </a:r>
            <a:endParaRPr sz="1150" kern="0" dirty="0">
              <a:solidFill>
                <a:srgbClr val="D5D5D5">
                  <a:lumMod val="1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5" name="Rounded Rectangle">
            <a:extLst>
              <a:ext uri="{FF2B5EF4-FFF2-40B4-BE49-F238E27FC236}">
                <a16:creationId xmlns:a16="http://schemas.microsoft.com/office/drawing/2014/main" id="{E92023A2-4CB7-BCC7-205E-6C2D4E8FAEE3}"/>
              </a:ext>
            </a:extLst>
          </p:cNvPr>
          <p:cNvSpPr/>
          <p:nvPr/>
        </p:nvSpPr>
        <p:spPr>
          <a:xfrm>
            <a:off x="3162691" y="2875397"/>
            <a:ext cx="668531" cy="28361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50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Updater</a:t>
            </a:r>
            <a:endParaRPr sz="1150" kern="0" dirty="0">
              <a:solidFill>
                <a:srgbClr val="D5D5D5">
                  <a:lumMod val="1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B25E53-684D-4F11-28DD-68ECE8565311}"/>
              </a:ext>
            </a:extLst>
          </p:cNvPr>
          <p:cNvSpPr/>
          <p:nvPr/>
        </p:nvSpPr>
        <p:spPr>
          <a:xfrm>
            <a:off x="2530026" y="2301611"/>
            <a:ext cx="696089" cy="331807"/>
          </a:xfrm>
          <a:prstGeom prst="ellipse">
            <a:avLst/>
          </a:prstGeom>
          <a:solidFill>
            <a:srgbClr val="E8E8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algn="ctr" defTabSz="412750" hangingPunct="0"/>
            <a:r>
              <a:rPr lang="en-US" sz="1200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ea typeface="Helvetica Neue Medium"/>
                <a:cs typeface="Arial" panose="020B0604020202020204" pitchFamily="34" charset="0"/>
                <a:sym typeface="Helvetica Neue Medium"/>
              </a:rPr>
              <a:t>Model</a:t>
            </a:r>
          </a:p>
        </p:txBody>
      </p:sp>
      <p:sp>
        <p:nvSpPr>
          <p:cNvPr id="18" name="Modeling Engine">
            <a:extLst>
              <a:ext uri="{FF2B5EF4-FFF2-40B4-BE49-F238E27FC236}">
                <a16:creationId xmlns:a16="http://schemas.microsoft.com/office/drawing/2014/main" id="{71156516-A6A5-AC81-5CFF-E8F7CD103044}"/>
              </a:ext>
            </a:extLst>
          </p:cNvPr>
          <p:cNvSpPr txBox="1"/>
          <p:nvPr/>
        </p:nvSpPr>
        <p:spPr>
          <a:xfrm>
            <a:off x="3847636" y="2350906"/>
            <a:ext cx="733298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8F8F8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Model</a:t>
            </a:r>
          </a:p>
        </p:txBody>
      </p:sp>
      <p:sp>
        <p:nvSpPr>
          <p:cNvPr id="19" name="Modeling Engine">
            <a:extLst>
              <a:ext uri="{FF2B5EF4-FFF2-40B4-BE49-F238E27FC236}">
                <a16:creationId xmlns:a16="http://schemas.microsoft.com/office/drawing/2014/main" id="{5424624E-9623-4E9B-E8D0-F302121740CF}"/>
              </a:ext>
            </a:extLst>
          </p:cNvPr>
          <p:cNvSpPr txBox="1"/>
          <p:nvPr/>
        </p:nvSpPr>
        <p:spPr>
          <a:xfrm>
            <a:off x="3837251" y="3559008"/>
            <a:ext cx="733298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8F8F8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Plan </a:t>
            </a:r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73372982-F713-2615-F7A1-5B8EF3110726}"/>
              </a:ext>
            </a:extLst>
          </p:cNvPr>
          <p:cNvSpPr/>
          <p:nvPr/>
        </p:nvSpPr>
        <p:spPr>
          <a:xfrm>
            <a:off x="4546891" y="3521430"/>
            <a:ext cx="1195379" cy="437973"/>
          </a:xfrm>
          <a:prstGeom prst="rect">
            <a:avLst/>
          </a:prstGeom>
          <a:solidFill>
            <a:srgbClr val="E8E8E8"/>
          </a:solidFill>
          <a:ln w="3175" cap="flat">
            <a:solidFill>
              <a:schemeClr val="tx1">
                <a:lumMod val="50000"/>
              </a:schemeClr>
            </a:solidFill>
            <a:prstDash val="solid"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Planning </a:t>
            </a:r>
          </a:p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Engine </a:t>
            </a:r>
          </a:p>
        </p:txBody>
      </p:sp>
      <p:pic>
        <p:nvPicPr>
          <p:cNvPr id="24" name="agent.png" descr="agent.png">
            <a:extLst>
              <a:ext uri="{FF2B5EF4-FFF2-40B4-BE49-F238E27FC236}">
                <a16:creationId xmlns:a16="http://schemas.microsoft.com/office/drawing/2014/main" id="{2F5DFC39-33F4-092D-95EB-84A2EFA98345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rcRect l="34310" t="69025" r="42918" b="7189"/>
          <a:stretch/>
        </p:blipFill>
        <p:spPr>
          <a:xfrm>
            <a:off x="3205820" y="4906958"/>
            <a:ext cx="1056132" cy="1056132"/>
          </a:xfrm>
          <a:prstGeom prst="ellipse">
            <a:avLst/>
          </a:prstGeom>
          <a:ln w="57150" cap="flat">
            <a:noFill/>
            <a:miter lim="400000"/>
          </a:ln>
          <a:effectLst/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72A9BD8-4440-5964-9B56-42B034E8F5A3}"/>
              </a:ext>
            </a:extLst>
          </p:cNvPr>
          <p:cNvSpPr txBox="1"/>
          <p:nvPr/>
        </p:nvSpPr>
        <p:spPr>
          <a:xfrm>
            <a:off x="3398629" y="4650776"/>
            <a:ext cx="633187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12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WORLD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78AF85-A858-2BA7-600A-FA538732C9BB}"/>
              </a:ext>
            </a:extLst>
          </p:cNvPr>
          <p:cNvSpPr txBox="1"/>
          <p:nvPr/>
        </p:nvSpPr>
        <p:spPr>
          <a:xfrm>
            <a:off x="3420270" y="1685467"/>
            <a:ext cx="58990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algn="ctr" defTabSz="1219169" hangingPunct="0"/>
            <a:r>
              <a:rPr lang="en-US" sz="1200" b="1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"/>
              </a:rPr>
              <a:t>AGENT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11EC686-37CA-94B3-6923-613B0312EB16}"/>
              </a:ext>
            </a:extLst>
          </p:cNvPr>
          <p:cNvCxnSpPr>
            <a:cxnSpLocks/>
            <a:stCxn id="14" idx="3"/>
            <a:endCxn id="15" idx="2"/>
          </p:cNvCxnSpPr>
          <p:nvPr/>
        </p:nvCxnSpPr>
        <p:spPr>
          <a:xfrm flipV="1">
            <a:off x="3267568" y="3159006"/>
            <a:ext cx="229389" cy="562694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Modeling Engine">
            <a:extLst>
              <a:ext uri="{FF2B5EF4-FFF2-40B4-BE49-F238E27FC236}">
                <a16:creationId xmlns:a16="http://schemas.microsoft.com/office/drawing/2014/main" id="{5728487E-79C2-F930-BDE6-6DC9D6F4980A}"/>
              </a:ext>
            </a:extLst>
          </p:cNvPr>
          <p:cNvSpPr txBox="1"/>
          <p:nvPr/>
        </p:nvSpPr>
        <p:spPr>
          <a:xfrm>
            <a:off x="3104464" y="3330157"/>
            <a:ext cx="733298" cy="174407"/>
          </a:xfrm>
          <a:prstGeom prst="rect">
            <a:avLst/>
          </a:prstGeom>
          <a:solidFill>
            <a:srgbClr val="E8E8E8"/>
          </a:solidFill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E8E8E8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error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C0D37F-FA44-8230-0FAA-1E724E03AC29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42698" y="3229758"/>
            <a:ext cx="723221" cy="225939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Modeling Engine">
            <a:extLst>
              <a:ext uri="{FF2B5EF4-FFF2-40B4-BE49-F238E27FC236}">
                <a16:creationId xmlns:a16="http://schemas.microsoft.com/office/drawing/2014/main" id="{D756A169-C18E-8626-E859-150F8F755207}"/>
              </a:ext>
            </a:extLst>
          </p:cNvPr>
          <p:cNvSpPr txBox="1"/>
          <p:nvPr/>
        </p:nvSpPr>
        <p:spPr>
          <a:xfrm>
            <a:off x="1866312" y="3330157"/>
            <a:ext cx="688537" cy="174407"/>
          </a:xfrm>
          <a:prstGeom prst="rect">
            <a:avLst/>
          </a:prstGeom>
          <a:solidFill>
            <a:srgbClr val="E8E8E8"/>
          </a:solidFill>
          <a:ln w="12700" cap="flat">
            <a:solidFill>
              <a:srgbClr val="E8E8E8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prediction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4A75FCB-733F-9B75-52C5-26097BB97578}"/>
              </a:ext>
            </a:extLst>
          </p:cNvPr>
          <p:cNvCxnSpPr>
            <a:cxnSpLocks/>
            <a:stCxn id="15" idx="0"/>
            <a:endCxn id="16" idx="6"/>
          </p:cNvCxnSpPr>
          <p:nvPr/>
        </p:nvCxnSpPr>
        <p:spPr>
          <a:xfrm rot="16200000" flipV="1">
            <a:off x="3157595" y="2536035"/>
            <a:ext cx="407882" cy="270842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7539C0A-122D-8957-F472-5DE77CB4FA9D}"/>
              </a:ext>
            </a:extLst>
          </p:cNvPr>
          <p:cNvCxnSpPr>
            <a:cxnSpLocks/>
            <a:stCxn id="16" idx="2"/>
            <a:endCxn id="81" idx="0"/>
          </p:cNvCxnSpPr>
          <p:nvPr/>
        </p:nvCxnSpPr>
        <p:spPr>
          <a:xfrm rot="10800000" flipV="1">
            <a:off x="2191340" y="2467515"/>
            <a:ext cx="338686" cy="407882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429F2F-CD45-2699-57B2-DDCF76283A49}"/>
              </a:ext>
            </a:extLst>
          </p:cNvPr>
          <p:cNvCxnSpPr>
            <a:cxnSpLocks/>
          </p:cNvCxnSpPr>
          <p:nvPr/>
        </p:nvCxnSpPr>
        <p:spPr>
          <a:xfrm>
            <a:off x="3908271" y="2537471"/>
            <a:ext cx="62338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26C651A-C035-D6C9-FF09-B49C3B177206}"/>
              </a:ext>
            </a:extLst>
          </p:cNvPr>
          <p:cNvCxnSpPr>
            <a:cxnSpLocks/>
          </p:cNvCxnSpPr>
          <p:nvPr/>
        </p:nvCxnSpPr>
        <p:spPr>
          <a:xfrm flipH="1">
            <a:off x="3908271" y="3740417"/>
            <a:ext cx="638620" cy="0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CA3E883-2151-3844-392A-5213E27350D8}"/>
              </a:ext>
            </a:extLst>
          </p:cNvPr>
          <p:cNvCxnSpPr>
            <a:stCxn id="7" idx="2"/>
            <a:endCxn id="21" idx="0"/>
          </p:cNvCxnSpPr>
          <p:nvPr/>
        </p:nvCxnSpPr>
        <p:spPr>
          <a:xfrm>
            <a:off x="5140442" y="2742325"/>
            <a:ext cx="4139" cy="779105"/>
          </a:xfrm>
          <a:prstGeom prst="straightConnector1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" name="Modeling Engine">
            <a:extLst>
              <a:ext uri="{FF2B5EF4-FFF2-40B4-BE49-F238E27FC236}">
                <a16:creationId xmlns:a16="http://schemas.microsoft.com/office/drawing/2014/main" id="{B0F72AC6-DF04-1DF1-60A1-AA897AC05125}"/>
              </a:ext>
            </a:extLst>
          </p:cNvPr>
          <p:cNvSpPr txBox="1"/>
          <p:nvPr/>
        </p:nvSpPr>
        <p:spPr>
          <a:xfrm>
            <a:off x="4771767" y="3041661"/>
            <a:ext cx="733298" cy="18043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lnSpc>
                <a:spcPts val="1100"/>
              </a:lnSpc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8F8F8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Valence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4D9B813-D686-6304-67EA-7E9D44B63648}"/>
              </a:ext>
            </a:extLst>
          </p:cNvPr>
          <p:cNvCxnSpPr>
            <a:stCxn id="21" idx="2"/>
            <a:endCxn id="24" idx="6"/>
          </p:cNvCxnSpPr>
          <p:nvPr/>
        </p:nvCxnSpPr>
        <p:spPr>
          <a:xfrm rot="5400000">
            <a:off x="3965456" y="4255899"/>
            <a:ext cx="1475622" cy="882628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4" name="Modeling Engine">
            <a:extLst>
              <a:ext uri="{FF2B5EF4-FFF2-40B4-BE49-F238E27FC236}">
                <a16:creationId xmlns:a16="http://schemas.microsoft.com/office/drawing/2014/main" id="{98800548-2BC0-2928-3B48-3ECA0F907C5F}"/>
              </a:ext>
            </a:extLst>
          </p:cNvPr>
          <p:cNvSpPr txBox="1"/>
          <p:nvPr/>
        </p:nvSpPr>
        <p:spPr>
          <a:xfrm>
            <a:off x="4776847" y="4553017"/>
            <a:ext cx="733298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FFFFF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Output 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6A80479A-53DA-A8AC-9600-D398ADC2C817}"/>
              </a:ext>
            </a:extLst>
          </p:cNvPr>
          <p:cNvCxnSpPr>
            <a:cxnSpLocks/>
          </p:cNvCxnSpPr>
          <p:nvPr/>
        </p:nvCxnSpPr>
        <p:spPr>
          <a:xfrm rot="10800000">
            <a:off x="2417278" y="3796242"/>
            <a:ext cx="788542" cy="1649662"/>
          </a:xfrm>
          <a:prstGeom prst="bentConnector3">
            <a:avLst>
              <a:gd name="adj1" fmla="val 128440"/>
            </a:avLst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7" name="Modeling Engine">
            <a:extLst>
              <a:ext uri="{FF2B5EF4-FFF2-40B4-BE49-F238E27FC236}">
                <a16:creationId xmlns:a16="http://schemas.microsoft.com/office/drawing/2014/main" id="{B5198F0F-762B-8D73-DF53-9377E066A238}"/>
              </a:ext>
            </a:extLst>
          </p:cNvPr>
          <p:cNvSpPr txBox="1"/>
          <p:nvPr/>
        </p:nvSpPr>
        <p:spPr>
          <a:xfrm>
            <a:off x="1801809" y="4553017"/>
            <a:ext cx="733298" cy="17440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highlight>
                  <a:srgbClr val="FFFFFF"/>
                </a:highlight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Input </a:t>
            </a:r>
          </a:p>
        </p:txBody>
      </p:sp>
      <p:sp>
        <p:nvSpPr>
          <p:cNvPr id="81" name="Rounded Rectangle">
            <a:extLst>
              <a:ext uri="{FF2B5EF4-FFF2-40B4-BE49-F238E27FC236}">
                <a16:creationId xmlns:a16="http://schemas.microsoft.com/office/drawing/2014/main" id="{64BF71E8-E7F8-7275-1328-B90B692D4C85}"/>
              </a:ext>
            </a:extLst>
          </p:cNvPr>
          <p:cNvSpPr/>
          <p:nvPr/>
        </p:nvSpPr>
        <p:spPr>
          <a:xfrm>
            <a:off x="1820351" y="2875397"/>
            <a:ext cx="741977" cy="283610"/>
          </a:xfrm>
          <a:prstGeom prst="roundRect">
            <a:avLst>
              <a:gd name="adj" fmla="val 15000"/>
            </a:avLst>
          </a:prstGeom>
          <a:solidFill>
            <a:srgbClr val="FFFFFF"/>
          </a:solidFill>
          <a:ln w="12700" cap="flat">
            <a:solidFill>
              <a:srgbClr val="000000"/>
            </a:solidFill>
            <a:prstDash val="solid"/>
            <a:round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150" kern="0" dirty="0">
                <a:solidFill>
                  <a:srgbClr val="D5D5D5">
                    <a:lumMod val="1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  <a:sym typeface="Helvetica Neue Medium"/>
              </a:rPr>
              <a:t>Simulator</a:t>
            </a:r>
            <a:endParaRPr sz="1150" kern="0" dirty="0">
              <a:solidFill>
                <a:srgbClr val="D5D5D5">
                  <a:lumMod val="10000"/>
                </a:srgbClr>
              </a:solidFill>
              <a:latin typeface="Arial" panose="020B0604020202020204" pitchFamily="34" charset="0"/>
              <a:cs typeface="Arial" panose="020B0604020202020204" pitchFamily="34" charset="0"/>
              <a:sym typeface="Helvetica Neue Medium"/>
            </a:endParaRPr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8F638FB2-82B1-7596-EC0A-4080A11BE97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8309"/>
          </a:blip>
          <a:stretch>
            <a:fillRect/>
          </a:stretch>
        </p:blipFill>
        <p:spPr>
          <a:xfrm>
            <a:off x="3609889" y="3342727"/>
            <a:ext cx="108401" cy="144534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6C9FA4C6-AAA0-4A07-CBCD-D7C2EAB91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562" y="4565378"/>
            <a:ext cx="126561" cy="131835"/>
          </a:xfrm>
          <a:prstGeom prst="rect">
            <a:avLst/>
          </a:prstGeom>
          <a:ln w="12700">
            <a:miter lim="400000"/>
          </a:ln>
        </p:spPr>
      </p:pic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0227654E-39B2-6211-A092-1739C7D51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3821" y="3350166"/>
            <a:ext cx="126561" cy="131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Image" descr="Image">
            <a:extLst>
              <a:ext uri="{FF2B5EF4-FFF2-40B4-BE49-F238E27FC236}">
                <a16:creationId xmlns:a16="http://schemas.microsoft.com/office/drawing/2014/main" id="{BBC0D145-2EEC-EEE0-766E-FFFC86ADA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873" y="4562138"/>
            <a:ext cx="132055" cy="136947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9CCC773-E5B7-D27B-2389-6A5F246D2782}"/>
              </a:ext>
            </a:extLst>
          </p:cNvPr>
          <p:cNvCxnSpPr>
            <a:cxnSpLocks/>
            <a:stCxn id="81" idx="3"/>
            <a:endCxn id="14" idx="0"/>
          </p:cNvCxnSpPr>
          <p:nvPr/>
        </p:nvCxnSpPr>
        <p:spPr>
          <a:xfrm>
            <a:off x="2562328" y="3017202"/>
            <a:ext cx="280095" cy="562693"/>
          </a:xfrm>
          <a:prstGeom prst="bentConnector2">
            <a:avLst/>
          </a:prstGeom>
          <a:noFill/>
          <a:ln w="190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Modeling Engine">
            <a:extLst>
              <a:ext uri="{FF2B5EF4-FFF2-40B4-BE49-F238E27FC236}">
                <a16:creationId xmlns:a16="http://schemas.microsoft.com/office/drawing/2014/main" id="{28DA2C3E-7A80-80FB-1F36-B0169C76ED67}"/>
              </a:ext>
            </a:extLst>
          </p:cNvPr>
          <p:cNvSpPr txBox="1"/>
          <p:nvPr/>
        </p:nvSpPr>
        <p:spPr>
          <a:xfrm>
            <a:off x="2457902" y="3171690"/>
            <a:ext cx="688537" cy="174407"/>
          </a:xfrm>
          <a:prstGeom prst="rect">
            <a:avLst/>
          </a:prstGeom>
          <a:solidFill>
            <a:srgbClr val="E8E8E8"/>
          </a:solidFill>
          <a:ln w="12700" cap="flat">
            <a:solidFill>
              <a:srgbClr val="E8E8E8"/>
            </a:solidFill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numCol="1" anchor="ctr">
            <a:spAutoFit/>
          </a:bodyPr>
          <a:lstStyle/>
          <a:p>
            <a:pPr marL="40640" marR="40640" algn="ctr" defTabSz="910828" hangingPunct="0">
              <a:defRPr sz="170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rPr lang="en-US" sz="800" kern="0" dirty="0">
                <a:solidFill>
                  <a:srgbClr val="232323"/>
                </a:solidFill>
                <a:uFill>
                  <a:solidFill>
                    <a:srgbClr val="232323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precision</a:t>
            </a:r>
          </a:p>
        </p:txBody>
      </p:sp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F0A58A6-3075-9F41-3196-B918AF0374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653" y="3198818"/>
            <a:ext cx="132786" cy="12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3682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3999</TotalTime>
  <Words>58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Helvetica Neue</vt:lpstr>
      <vt:lpstr>Helvetica Neue Medium</vt:lpstr>
      <vt:lpstr>21_BasicWhite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Neuroelectrics 18</dc:creator>
  <cp:lastModifiedBy>Neuroelectrics 3</cp:lastModifiedBy>
  <cp:revision>4</cp:revision>
  <dcterms:created xsi:type="dcterms:W3CDTF">2025-01-10T14:30:55Z</dcterms:created>
  <dcterms:modified xsi:type="dcterms:W3CDTF">2025-04-22T17:18:17Z</dcterms:modified>
</cp:coreProperties>
</file>