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4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9"/>
  </p:normalViewPr>
  <p:slideViewPr>
    <p:cSldViewPr snapToGrid="0" snapToObjects="1">
      <p:cViewPr varScale="1">
        <p:scale>
          <a:sx n="119" d="100"/>
          <a:sy n="119" d="100"/>
        </p:scale>
        <p:origin x="13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CDFE-1060-9644-B3F9-C4838E64F46E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E634-D890-1041-AF39-141A2CE2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3187-68B4-DC4E-8270-F8C9982E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060575"/>
            <a:ext cx="9144000" cy="2237291"/>
          </a:xfrm>
          <a:prstGeom prst="rect">
            <a:avLst/>
          </a:prstGeom>
        </p:spPr>
        <p:txBody>
          <a:bodyPr anchor="t" anchorCtr="0"/>
          <a:lstStyle>
            <a:lvl1pPr algn="r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3A6C-FEA1-1244-999B-550BF558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450104"/>
            <a:ext cx="9144000" cy="930244"/>
          </a:xfrm>
        </p:spPr>
        <p:txBody>
          <a:bodyPr/>
          <a:lstStyle>
            <a:lvl1pPr marL="0" indent="0" algn="r">
              <a:buNone/>
              <a:defRPr sz="2400" b="0" i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8E7AE-B642-3C4F-BAC7-5432B875E471}"/>
              </a:ext>
            </a:extLst>
          </p:cNvPr>
          <p:cNvSpPr txBox="1">
            <a:spLocks/>
          </p:cNvSpPr>
          <p:nvPr userDrawn="1"/>
        </p:nvSpPr>
        <p:spPr>
          <a:xfrm>
            <a:off x="407988" y="6176684"/>
            <a:ext cx="3403327" cy="410696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london.edu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89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07A45-310E-7848-A4D5-2A2EFCC9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38600" y="1268413"/>
            <a:ext cx="7316788" cy="4897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D52B-3DCD-EF40-A4E3-CA1E501C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0D948-197F-614F-A309-DA32460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7ED0F-F0DC-EB44-96E7-F558F2DF5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5043487" cy="1944688"/>
          </a:xfrm>
          <a:solidFill>
            <a:schemeClr val="tx1"/>
          </a:solidFill>
        </p:spPr>
        <p:txBody>
          <a:bodyPr lIns="180000" tIns="180000" rIns="216000" bIns="180000"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14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73A7FC-4C2E-634F-8B82-4099E893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D6BFBD-B673-5D4C-8261-A93781D42B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2666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99A8256-CD9F-3747-B6B0-7475B9649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1268413"/>
            <a:ext cx="3629024" cy="4897437"/>
          </a:xfrm>
          <a:solidFill>
            <a:schemeClr val="bg2"/>
          </a:solidFill>
        </p:spPr>
        <p:txBody>
          <a:bodyPr lIns="180000" tIns="180000" rIns="216000" bIns="180000"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07A45-310E-7848-A4D5-2A2EFCC9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38600" y="1268413"/>
            <a:ext cx="7316788" cy="4897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D52B-3DCD-EF40-A4E3-CA1E501C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0D948-197F-614F-A309-DA32460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FE1F78-7A0F-794F-AB6C-561EAABA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25F5BF-4477-AF4A-9A0B-DF5B5FC09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1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07A45-310E-7848-A4D5-2A2EFCC9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7988" y="2060574"/>
            <a:ext cx="10947400" cy="4105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99A8256-CD9F-3747-B6B0-7475B9649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9588" y="1268414"/>
            <a:ext cx="2743200" cy="4608512"/>
          </a:xfrm>
          <a:solidFill>
            <a:schemeClr val="tx1"/>
          </a:solidFill>
        </p:spPr>
        <p:txBody>
          <a:bodyPr lIns="180000" tIns="180000" rIns="216000" bIns="180000"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14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D52B-3DCD-EF40-A4E3-CA1E501C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0D948-197F-614F-A309-DA32460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4132E2-254F-334C-9E32-5FA47CD6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32D2696-58FB-C841-BA21-92367B8EB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66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>
            <a:extLst>
              <a:ext uri="{FF2B5EF4-FFF2-40B4-BE49-F238E27FC236}">
                <a16:creationId xmlns:a16="http://schemas.microsoft.com/office/drawing/2014/main" id="{05A6B794-6AE2-4C37-8D50-C9364D48400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6C7C-C48D-4DA1-85C9-4452089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85A0-644A-4C65-9A0C-53D7DAAC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4701-C90E-4395-807F-A6C9251E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3F2-30CB-4D07-9DCC-EFCC1A68D50C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C401-600A-44A4-88A9-51EF5B11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89-063F-4AC5-A7EB-C03D3F0C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47C-71B1-44DE-BF5E-915F380B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ection divider smal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39EBF3-A304-F04E-8342-F357FC8743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760" y="2060575"/>
            <a:ext cx="7557452" cy="1992951"/>
          </a:xfrm>
        </p:spPr>
        <p:txBody>
          <a:bodyPr>
            <a:normAutofit/>
          </a:bodyPr>
          <a:lstStyle>
            <a:lvl1pPr marL="0" indent="0" algn="r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F027CF-36A4-7546-9746-B0EB00F2F8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94759" y="4437063"/>
            <a:ext cx="7557453" cy="73818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77AF0E-3FBF-3C49-AEA0-AE8DC8E194B9}"/>
              </a:ext>
            </a:extLst>
          </p:cNvPr>
          <p:cNvSpPr txBox="1">
            <a:spLocks/>
          </p:cNvSpPr>
          <p:nvPr userDrawn="1"/>
        </p:nvSpPr>
        <p:spPr>
          <a:xfrm>
            <a:off x="407988" y="6176684"/>
            <a:ext cx="3403327" cy="410696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london.edu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266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0A6CCFCB-C196-4F1D-964C-E72CA43860C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4069-3119-6B4C-821D-3C2018F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1E6C-A841-2148-AC26-FF7B5B68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2DE192-AF76-A84C-982C-D8F94115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81F134-00E6-BF4B-BE6F-46F8D4DF2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12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4069-3119-6B4C-821D-3C2018F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1E6C-A841-2148-AC26-FF7B5B68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46596-E589-F841-B981-52B9361194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1268413"/>
            <a:ext cx="10944225" cy="4897437"/>
          </a:xfrm>
        </p:spPr>
        <p:txBody>
          <a:bodyPr lIns="0" tIns="72000" rIns="0" bIns="72000" numCol="1" spcCol="36000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8DE5C75-2CE1-6E4F-90A0-4170955C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CD8E9BA-D352-3143-85E4-AB805A2C2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62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itle and bullets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4069-3119-6B4C-821D-3C2018F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1E6C-A841-2148-AC26-FF7B5B68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0295C9-1AD1-324E-B5FE-BDEC825A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008BAE-FDB4-1041-9A3F-DD7CF1248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3E711A2-8079-A94C-A4C6-85D38180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1268413"/>
            <a:ext cx="10944225" cy="4897437"/>
          </a:xfrm>
        </p:spPr>
        <p:txBody>
          <a:bodyPr lIns="0" tIns="72000" rIns="0" bIns="72000" numCol="1" spcCol="360000">
            <a:normAutofit/>
          </a:bodyPr>
          <a:lstStyle>
            <a:lvl1pPr marL="285750" indent="-285750">
              <a:buFont typeface="Courier New" panose="02070309020205020404" pitchFamily="49" charset="0"/>
              <a:buChar char="o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521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B81F-8947-7943-9391-E3BF0FB5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268413"/>
            <a:ext cx="10945812" cy="4897437"/>
          </a:xfrm>
        </p:spPr>
        <p:txBody>
          <a:bodyPr lIns="0" tIns="72000" rIns="0" bIns="72000"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n-lt"/>
              </a:defRPr>
            </a:lvl3pPr>
            <a:lvl4pPr marL="1371600" indent="0">
              <a:buNone/>
              <a:defRPr sz="1200">
                <a:latin typeface="+mn-lt"/>
              </a:defRPr>
            </a:lvl4pPr>
            <a:lvl5pPr marL="1828800" indent="0">
              <a:buNone/>
              <a:defRPr sz="1200">
                <a:latin typeface="+mn-lt"/>
              </a:defRPr>
            </a:lvl5pPr>
            <a:lvl6pPr marL="2286000" indent="0">
              <a:buNone/>
              <a:defRPr sz="1200">
                <a:latin typeface="+mn-lt"/>
              </a:defRPr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1863-FE2B-3847-B8BE-AA19C95F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3786-EC82-D244-8EA4-4E433357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A5930E-8D75-AA4A-B6D8-DE63A7CF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00D5514-CA9E-CA4D-9B5E-C5C6E1ACF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0E96-188B-0C4B-87FF-DACD05760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1268413"/>
            <a:ext cx="5400000" cy="4897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E236E-06BC-E04B-ADA3-68846967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8263" y="1268413"/>
            <a:ext cx="5400000" cy="4897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47C2-C695-A744-8D7E-823C9A35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78481-ED1B-5843-934B-5B18805D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3775E9-5C01-1742-9953-68C840F1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63E2888-93BF-CD42-A0DA-0DFFDEA5B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7143-21D9-DD48-BA3E-1227E17F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267199"/>
            <a:ext cx="5400000" cy="793375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17054-5FCF-D840-90F8-57B10759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988" y="2060575"/>
            <a:ext cx="5400000" cy="4105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20495-9155-A445-81A0-0750077E8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2213" y="1268413"/>
            <a:ext cx="5400000" cy="792161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9709A-9ADC-404E-AA36-BCB5A2FF6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2213" y="2060575"/>
            <a:ext cx="5400000" cy="41052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A263B-CB05-2941-B069-FCD1CBB1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DB269-3B65-174D-8508-02038C9F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B439C4-AE46-EA48-962B-C69136F4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228E1B-6D10-504C-BE9E-D808137DE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18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07A45-310E-7848-A4D5-2A2EFCC9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53000" y="1268413"/>
            <a:ext cx="6402388" cy="45926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737C-DB26-4D4E-BBC7-6B49B823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988" y="1268413"/>
            <a:ext cx="4364037" cy="4600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D52B-3DCD-EF40-A4E3-CA1E501C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0D948-197F-614F-A309-DA32460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A6E0-ACB3-C744-814F-68814E5220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B86D5F-59B1-B04A-AD5E-C774658F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213" y="383414"/>
            <a:ext cx="8172000" cy="396000"/>
          </a:xfrm>
          <a:prstGeom prst="rect">
            <a:avLst/>
          </a:prstGeom>
        </p:spPr>
        <p:txBody>
          <a:bodyPr lIns="90000" rIns="0"/>
          <a:lstStyle>
            <a:lvl1pPr algn="r"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226C25D-0963-C64B-A09E-D610F71F2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263" y="788272"/>
            <a:ext cx="8172000" cy="289161"/>
          </a:xfrm>
        </p:spPr>
        <p:txBody>
          <a:bodyPr rIns="0">
            <a:no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 algn="r">
              <a:buNone/>
              <a:defRPr sz="1400"/>
            </a:lvl2pPr>
            <a:lvl3pPr marL="914400" indent="0" algn="r">
              <a:buNone/>
              <a:defRPr sz="1400"/>
            </a:lvl3pPr>
            <a:lvl4pPr marL="1371600" indent="0" algn="r">
              <a:buNone/>
              <a:defRPr sz="1400"/>
            </a:lvl4pPr>
            <a:lvl5pPr marL="1828800" indent="0" algn="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3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AF07-C2D7-B04F-9930-63B44BDE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268413"/>
            <a:ext cx="10945812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7C5F-8193-8D42-A34F-7C7632EC5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15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88F4-BEC4-CF45-AFAB-4DF608226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5800" y="6303993"/>
            <a:ext cx="468000" cy="324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5BB898F2-C1A7-3248-94F8-7C3EE53467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7AFB064-0CE3-4542-96E0-1B4C54BB2C07}"/>
              </a:ext>
            </a:extLst>
          </p:cNvPr>
          <p:cNvSpPr txBox="1">
            <a:spLocks/>
          </p:cNvSpPr>
          <p:nvPr userDrawn="1"/>
        </p:nvSpPr>
        <p:spPr>
          <a:xfrm>
            <a:off x="407988" y="6176684"/>
            <a:ext cx="3403327" cy="410696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london.edu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66" r:id="rId4"/>
    <p:sldLayoutId id="2147483667" r:id="rId5"/>
    <p:sldLayoutId id="2147483650" r:id="rId6"/>
    <p:sldLayoutId id="2147483652" r:id="rId7"/>
    <p:sldLayoutId id="2147483653" r:id="rId8"/>
    <p:sldLayoutId id="2147483657" r:id="rId9"/>
    <p:sldLayoutId id="2147483663" r:id="rId10"/>
    <p:sldLayoutId id="2147483664" r:id="rId11"/>
    <p:sldLayoutId id="2147483665" r:id="rId12"/>
    <p:sldLayoutId id="2147483668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2795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  <p15:guide id="7" orient="horz" pos="1298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799" userDrawn="1">
          <p15:clr>
            <a:srgbClr val="F26B43"/>
          </p15:clr>
        </p15:guide>
        <p15:guide id="10" orient="horz" pos="3702" userDrawn="1">
          <p15:clr>
            <a:srgbClr val="F26B43"/>
          </p15:clr>
        </p15:guide>
        <p15:guide id="11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9C86-2C59-C44E-A304-10ABD79B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</a:t>
            </a:r>
            <a:r>
              <a:rPr lang="en-US" dirty="0" err="1"/>
              <a:t>colours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B1413-16D4-AA45-80F3-2E0A932AD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20E41F-6DAC-124E-807A-72C3CDD3196F}"/>
              </a:ext>
            </a:extLst>
          </p:cNvPr>
          <p:cNvGrpSpPr/>
          <p:nvPr/>
        </p:nvGrpSpPr>
        <p:grpSpPr>
          <a:xfrm>
            <a:off x="407255" y="1546264"/>
            <a:ext cx="4514702" cy="830997"/>
            <a:chOff x="1351188" y="1383329"/>
            <a:chExt cx="4514702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049DA-2E32-9B4A-9EA8-045D911E4B01}"/>
                </a:ext>
              </a:extLst>
            </p:cNvPr>
            <p:cNvSpPr/>
            <p:nvPr/>
          </p:nvSpPr>
          <p:spPr>
            <a:xfrm>
              <a:off x="1351188" y="1478419"/>
              <a:ext cx="180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73D50C-0803-F843-BE39-5FA7AFE2D260}"/>
                </a:ext>
              </a:extLst>
            </p:cNvPr>
            <p:cNvSpPr txBox="1"/>
            <p:nvPr/>
          </p:nvSpPr>
          <p:spPr>
            <a:xfrm>
              <a:off x="3347252" y="1383329"/>
              <a:ext cx="25186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Deep blue (Core brand </a:t>
              </a:r>
              <a:r>
                <a:rPr lang="en-US" sz="1200" dirty="0" err="1"/>
                <a:t>colour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C:100 M: 95 Y:5 K:39</a:t>
              </a:r>
            </a:p>
            <a:p>
              <a:r>
                <a:rPr lang="en-US" sz="1200" dirty="0"/>
                <a:t>R:0 G:30 B:98</a:t>
              </a:r>
            </a:p>
            <a:p>
              <a:r>
                <a:rPr lang="en-US" sz="1200" dirty="0"/>
                <a:t>#001E62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989556-2333-BA4E-9865-140BB01A7A40}"/>
              </a:ext>
            </a:extLst>
          </p:cNvPr>
          <p:cNvGrpSpPr/>
          <p:nvPr/>
        </p:nvGrpSpPr>
        <p:grpSpPr>
          <a:xfrm>
            <a:off x="407988" y="4709359"/>
            <a:ext cx="3935195" cy="360000"/>
            <a:chOff x="1351188" y="2036557"/>
            <a:chExt cx="3935195" cy="36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1170C0-1B0A-994E-AFBB-323AD2607501}"/>
                </a:ext>
              </a:extLst>
            </p:cNvPr>
            <p:cNvSpPr/>
            <p:nvPr/>
          </p:nvSpPr>
          <p:spPr>
            <a:xfrm>
              <a:off x="1351188" y="2036557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9DFA2-A00A-1F4D-8A2B-686C286012F6}"/>
                </a:ext>
              </a:extLst>
            </p:cNvPr>
            <p:cNvSpPr txBox="1"/>
            <p:nvPr/>
          </p:nvSpPr>
          <p:spPr>
            <a:xfrm>
              <a:off x="3413754" y="2078058"/>
              <a:ext cx="1872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Background 1 – White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ADB323-CF7A-8E4E-A603-6799655DDAB1}"/>
              </a:ext>
            </a:extLst>
          </p:cNvPr>
          <p:cNvGrpSpPr/>
          <p:nvPr/>
        </p:nvGrpSpPr>
        <p:grpSpPr>
          <a:xfrm>
            <a:off x="407988" y="5268838"/>
            <a:ext cx="4138775" cy="360000"/>
            <a:chOff x="1351188" y="2600705"/>
            <a:chExt cx="4138775" cy="36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1AE841-098A-2441-8EF2-203D295E2F29}"/>
                </a:ext>
              </a:extLst>
            </p:cNvPr>
            <p:cNvSpPr/>
            <p:nvPr/>
          </p:nvSpPr>
          <p:spPr>
            <a:xfrm>
              <a:off x="1351188" y="2600705"/>
              <a:ext cx="180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C038B0-741B-324B-9DEC-9ADBD1752D8E}"/>
                </a:ext>
              </a:extLst>
            </p:cNvPr>
            <p:cNvSpPr txBox="1"/>
            <p:nvPr/>
          </p:nvSpPr>
          <p:spPr>
            <a:xfrm>
              <a:off x="3413754" y="2642206"/>
              <a:ext cx="2076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Text </a:t>
              </a:r>
              <a:r>
                <a:rPr lang="en-US" sz="1200" dirty="0" err="1"/>
                <a:t>colour</a:t>
              </a:r>
              <a:r>
                <a:rPr lang="en-US" sz="1200" dirty="0"/>
                <a:t> 2 – Dark blue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E7EBBB-2A5F-E341-8283-C443DF499FF1}"/>
              </a:ext>
            </a:extLst>
          </p:cNvPr>
          <p:cNvGrpSpPr/>
          <p:nvPr/>
        </p:nvGrpSpPr>
        <p:grpSpPr>
          <a:xfrm>
            <a:off x="407988" y="5828316"/>
            <a:ext cx="4206102" cy="360000"/>
            <a:chOff x="1351188" y="3156855"/>
            <a:chExt cx="4206102" cy="36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C31247-8C58-AB4F-BA79-B2C6215DD62B}"/>
                </a:ext>
              </a:extLst>
            </p:cNvPr>
            <p:cNvSpPr/>
            <p:nvPr/>
          </p:nvSpPr>
          <p:spPr>
            <a:xfrm>
              <a:off x="1351188" y="3156855"/>
              <a:ext cx="180000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1D8B1C-AA28-0F42-B134-BE0FF5B69B42}"/>
                </a:ext>
              </a:extLst>
            </p:cNvPr>
            <p:cNvSpPr txBox="1"/>
            <p:nvPr/>
          </p:nvSpPr>
          <p:spPr>
            <a:xfrm>
              <a:off x="3413754" y="3198356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Background 2 – Off white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C3BEA-F70C-AA40-B4E2-BE9DA382C86B}"/>
              </a:ext>
            </a:extLst>
          </p:cNvPr>
          <p:cNvGrpSpPr/>
          <p:nvPr/>
        </p:nvGrpSpPr>
        <p:grpSpPr>
          <a:xfrm>
            <a:off x="6096000" y="4127203"/>
            <a:ext cx="2886831" cy="276999"/>
            <a:chOff x="1351188" y="3748248"/>
            <a:chExt cx="2886831" cy="276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9EA178-4FA8-6143-B603-73F004876EF9}"/>
                </a:ext>
              </a:extLst>
            </p:cNvPr>
            <p:cNvSpPr/>
            <p:nvPr/>
          </p:nvSpPr>
          <p:spPr>
            <a:xfrm>
              <a:off x="1351188" y="3782924"/>
              <a:ext cx="1800000" cy="207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CB6202-46D8-414D-B127-B58EEE5B00FE}"/>
                </a:ext>
              </a:extLst>
            </p:cNvPr>
            <p:cNvSpPr txBox="1"/>
            <p:nvPr/>
          </p:nvSpPr>
          <p:spPr>
            <a:xfrm>
              <a:off x="3413754" y="3748248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Accent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BBD6AE-10BA-E54B-BA84-84740C7C8824}"/>
              </a:ext>
            </a:extLst>
          </p:cNvPr>
          <p:cNvGrpSpPr/>
          <p:nvPr/>
        </p:nvGrpSpPr>
        <p:grpSpPr>
          <a:xfrm>
            <a:off x="6096000" y="4536218"/>
            <a:ext cx="2918891" cy="276999"/>
            <a:chOff x="1351188" y="4151494"/>
            <a:chExt cx="2918891" cy="276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D0FBC3-7D45-7740-97C3-B810A5FA8B11}"/>
                </a:ext>
              </a:extLst>
            </p:cNvPr>
            <p:cNvSpPr/>
            <p:nvPr/>
          </p:nvSpPr>
          <p:spPr>
            <a:xfrm>
              <a:off x="1351188" y="4186170"/>
              <a:ext cx="1800000" cy="2076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935D51-E74B-9147-BDA9-2E131BA8D854}"/>
                </a:ext>
              </a:extLst>
            </p:cNvPr>
            <p:cNvSpPr txBox="1"/>
            <p:nvPr/>
          </p:nvSpPr>
          <p:spPr>
            <a:xfrm>
              <a:off x="3413754" y="4151494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Accent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FAF36A-E9AA-924F-BC86-69ACD714BB30}"/>
              </a:ext>
            </a:extLst>
          </p:cNvPr>
          <p:cNvGrpSpPr/>
          <p:nvPr/>
        </p:nvGrpSpPr>
        <p:grpSpPr>
          <a:xfrm>
            <a:off x="6096000" y="4945233"/>
            <a:ext cx="2917287" cy="276999"/>
            <a:chOff x="1351188" y="4560585"/>
            <a:chExt cx="2917287" cy="276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4E4FB2-6E55-1E45-8B4A-C873E3C2D186}"/>
                </a:ext>
              </a:extLst>
            </p:cNvPr>
            <p:cNvSpPr/>
            <p:nvPr/>
          </p:nvSpPr>
          <p:spPr>
            <a:xfrm>
              <a:off x="1351188" y="4595261"/>
              <a:ext cx="1800000" cy="207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F1F539-F815-D440-AEAE-67ADC49069EB}"/>
                </a:ext>
              </a:extLst>
            </p:cNvPr>
            <p:cNvSpPr txBox="1"/>
            <p:nvPr/>
          </p:nvSpPr>
          <p:spPr>
            <a:xfrm>
              <a:off x="3413754" y="456058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Accent 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F6733A-1AB4-A547-A67C-D2B8AF691E9E}"/>
              </a:ext>
            </a:extLst>
          </p:cNvPr>
          <p:cNvGrpSpPr/>
          <p:nvPr/>
        </p:nvGrpSpPr>
        <p:grpSpPr>
          <a:xfrm>
            <a:off x="6096000" y="5354248"/>
            <a:ext cx="2931715" cy="276999"/>
            <a:chOff x="1351188" y="4963831"/>
            <a:chExt cx="2931715" cy="276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4F8208-0B4C-FB4D-B383-63D6ED6AAB1C}"/>
                </a:ext>
              </a:extLst>
            </p:cNvPr>
            <p:cNvSpPr/>
            <p:nvPr/>
          </p:nvSpPr>
          <p:spPr>
            <a:xfrm>
              <a:off x="1351188" y="4998507"/>
              <a:ext cx="1800000" cy="207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CCB89E-153C-1842-83EF-FA0F882B0666}"/>
                </a:ext>
              </a:extLst>
            </p:cNvPr>
            <p:cNvSpPr txBox="1"/>
            <p:nvPr/>
          </p:nvSpPr>
          <p:spPr>
            <a:xfrm>
              <a:off x="3413754" y="4963831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Accent 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20E41F-6DAC-124E-807A-72C3CDD3196F}"/>
              </a:ext>
            </a:extLst>
          </p:cNvPr>
          <p:cNvGrpSpPr/>
          <p:nvPr/>
        </p:nvGrpSpPr>
        <p:grpSpPr>
          <a:xfrm>
            <a:off x="407988" y="4102802"/>
            <a:ext cx="4036183" cy="360000"/>
            <a:chOff x="1351188" y="1478419"/>
            <a:chExt cx="4036183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3049DA-2E32-9B4A-9EA8-045D911E4B01}"/>
                </a:ext>
              </a:extLst>
            </p:cNvPr>
            <p:cNvSpPr/>
            <p:nvPr/>
          </p:nvSpPr>
          <p:spPr>
            <a:xfrm>
              <a:off x="1351188" y="1478419"/>
              <a:ext cx="180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73D50C-0803-F843-BE39-5FA7AFE2D260}"/>
                </a:ext>
              </a:extLst>
            </p:cNvPr>
            <p:cNvSpPr txBox="1"/>
            <p:nvPr/>
          </p:nvSpPr>
          <p:spPr>
            <a:xfrm>
              <a:off x="3413754" y="1519920"/>
              <a:ext cx="1973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Text </a:t>
              </a:r>
              <a:r>
                <a:rPr lang="en-US" sz="1200" dirty="0" err="1"/>
                <a:t>colour</a:t>
              </a:r>
              <a:r>
                <a:rPr lang="en-US" sz="1200" dirty="0"/>
                <a:t> 1 – LBS blue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20E41F-6DAC-124E-807A-72C3CDD3196F}"/>
              </a:ext>
            </a:extLst>
          </p:cNvPr>
          <p:cNvGrpSpPr/>
          <p:nvPr/>
        </p:nvGrpSpPr>
        <p:grpSpPr>
          <a:xfrm>
            <a:off x="411103" y="2435301"/>
            <a:ext cx="4398553" cy="830997"/>
            <a:chOff x="1351188" y="1401831"/>
            <a:chExt cx="4398553" cy="8309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3049DA-2E32-9B4A-9EA8-045D911E4B01}"/>
                </a:ext>
              </a:extLst>
            </p:cNvPr>
            <p:cNvSpPr/>
            <p:nvPr/>
          </p:nvSpPr>
          <p:spPr>
            <a:xfrm>
              <a:off x="1351188" y="1478419"/>
              <a:ext cx="1800000" cy="360000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73D50C-0803-F843-BE39-5FA7AFE2D260}"/>
                </a:ext>
              </a:extLst>
            </p:cNvPr>
            <p:cNvSpPr txBox="1"/>
            <p:nvPr/>
          </p:nvSpPr>
          <p:spPr>
            <a:xfrm>
              <a:off x="3346519" y="1401831"/>
              <a:ext cx="24032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Rich red (Accent </a:t>
              </a:r>
              <a:r>
                <a:rPr lang="en-US" sz="1200" dirty="0" err="1"/>
                <a:t>colour</a:t>
              </a:r>
              <a:r>
                <a:rPr lang="en-US" sz="1200" dirty="0"/>
                <a:t> only)</a:t>
              </a:r>
            </a:p>
            <a:p>
              <a:r>
                <a:rPr lang="en-US" sz="1200" dirty="0"/>
                <a:t>C:2 M:100 Y:85 K:6</a:t>
              </a:r>
            </a:p>
            <a:p>
              <a:r>
                <a:rPr lang="en-US" sz="1200" dirty="0"/>
                <a:t>R:200 G16 B:46</a:t>
              </a:r>
            </a:p>
            <a:p>
              <a:r>
                <a:rPr lang="en-US" sz="1200" dirty="0"/>
                <a:t>#C8103E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20E41F-6DAC-124E-807A-72C3CDD3196F}"/>
              </a:ext>
            </a:extLst>
          </p:cNvPr>
          <p:cNvGrpSpPr/>
          <p:nvPr/>
        </p:nvGrpSpPr>
        <p:grpSpPr>
          <a:xfrm>
            <a:off x="6096000" y="2386583"/>
            <a:ext cx="5046075" cy="1015663"/>
            <a:chOff x="1351188" y="1393199"/>
            <a:chExt cx="5046075" cy="101566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3049DA-2E32-9B4A-9EA8-045D911E4B01}"/>
                </a:ext>
              </a:extLst>
            </p:cNvPr>
            <p:cNvSpPr/>
            <p:nvPr/>
          </p:nvSpPr>
          <p:spPr>
            <a:xfrm>
              <a:off x="1351188" y="1478419"/>
              <a:ext cx="1800000" cy="360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73D50C-0803-F843-BE39-5FA7AFE2D260}"/>
                </a:ext>
              </a:extLst>
            </p:cNvPr>
            <p:cNvSpPr txBox="1"/>
            <p:nvPr/>
          </p:nvSpPr>
          <p:spPr>
            <a:xfrm>
              <a:off x="3413754" y="1393199"/>
              <a:ext cx="29835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White (Background and font </a:t>
              </a:r>
              <a:r>
                <a:rPr lang="en-US" sz="1200" dirty="0" err="1"/>
                <a:t>colour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C:0 M:0 Y:0 K:0</a:t>
              </a:r>
            </a:p>
            <a:p>
              <a:r>
                <a:rPr lang="en-US" sz="1200" dirty="0"/>
                <a:t>R:255 G:255 B:255</a:t>
              </a:r>
            </a:p>
            <a:p>
              <a:r>
                <a:rPr lang="en-US" sz="1200" dirty="0"/>
                <a:t>#FFFFF</a:t>
              </a:r>
            </a:p>
            <a:p>
              <a:endParaRPr lang="en-US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20E41F-6DAC-124E-807A-72C3CDD3196F}"/>
              </a:ext>
            </a:extLst>
          </p:cNvPr>
          <p:cNvGrpSpPr/>
          <p:nvPr/>
        </p:nvGrpSpPr>
        <p:grpSpPr>
          <a:xfrm>
            <a:off x="6184520" y="1497268"/>
            <a:ext cx="4521985" cy="830997"/>
            <a:chOff x="1351188" y="1373427"/>
            <a:chExt cx="4521985" cy="8309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3049DA-2E32-9B4A-9EA8-045D911E4B01}"/>
                </a:ext>
              </a:extLst>
            </p:cNvPr>
            <p:cNvSpPr/>
            <p:nvPr/>
          </p:nvSpPr>
          <p:spPr>
            <a:xfrm>
              <a:off x="1351188" y="1478419"/>
              <a:ext cx="1800000" cy="360000"/>
            </a:xfrm>
            <a:prstGeom prst="rect">
              <a:avLst/>
            </a:prstGeom>
            <a:solidFill>
              <a:srgbClr val="EBE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73D50C-0803-F843-BE39-5FA7AFE2D260}"/>
                </a:ext>
              </a:extLst>
            </p:cNvPr>
            <p:cNvSpPr txBox="1"/>
            <p:nvPr/>
          </p:nvSpPr>
          <p:spPr>
            <a:xfrm>
              <a:off x="3346519" y="1373427"/>
              <a:ext cx="25266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Off white (Background </a:t>
              </a:r>
              <a:r>
                <a:rPr lang="en-US" sz="1200" dirty="0" err="1"/>
                <a:t>colour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C:2 M:2 Y:3 K:4</a:t>
              </a:r>
            </a:p>
            <a:p>
              <a:r>
                <a:rPr lang="en-US" sz="1200" dirty="0"/>
                <a:t>R:235 G:232 B:229</a:t>
              </a:r>
            </a:p>
            <a:p>
              <a:r>
                <a:rPr lang="en-US" sz="1200" dirty="0"/>
                <a:t>#EBE8E5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1102" y="1182848"/>
            <a:ext cx="2124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Core brand colours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1835" y="3557034"/>
            <a:ext cx="212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PPT theme colours</a:t>
            </a:r>
          </a:p>
        </p:txBody>
      </p:sp>
    </p:spTree>
    <p:extLst>
      <p:ext uri="{BB962C8B-B14F-4D97-AF65-F5344CB8AC3E}">
        <p14:creationId xmlns:p14="http://schemas.microsoft.com/office/powerpoint/2010/main" val="3140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00C8-1B94-47E1-BC00-8D3D33A6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47C-71B1-44DE-BF5E-915F380B127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B7278-A41F-48A5-8577-9BCD238B9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1" y="49815"/>
            <a:ext cx="11929256" cy="6584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7EDA89-B228-472C-B1CA-32FD67AF9AF9}"/>
              </a:ext>
            </a:extLst>
          </p:cNvPr>
          <p:cNvSpPr/>
          <p:nvPr/>
        </p:nvSpPr>
        <p:spPr>
          <a:xfrm>
            <a:off x="452284" y="363794"/>
            <a:ext cx="4404851" cy="267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you could use technology to predict the courses you’ll love?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E7E09-FBD0-4D04-9306-832E0EC2F957}"/>
              </a:ext>
            </a:extLst>
          </p:cNvPr>
          <p:cNvSpPr/>
          <p:nvPr/>
        </p:nvSpPr>
        <p:spPr>
          <a:xfrm>
            <a:off x="8817058" y="6356350"/>
            <a:ext cx="1877448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OUT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98030-0DD2-4A23-901F-FCEA080765B1}"/>
              </a:ext>
            </a:extLst>
          </p:cNvPr>
          <p:cNvSpPr/>
          <p:nvPr/>
        </p:nvSpPr>
        <p:spPr>
          <a:xfrm>
            <a:off x="4972214" y="247517"/>
            <a:ext cx="1663536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DD110-48A8-46EA-823A-A99D484A1C04}"/>
              </a:ext>
            </a:extLst>
          </p:cNvPr>
          <p:cNvSpPr/>
          <p:nvPr/>
        </p:nvSpPr>
        <p:spPr>
          <a:xfrm>
            <a:off x="6737649" y="247517"/>
            <a:ext cx="1663536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1D0D6-FA09-40DD-8CCD-C105211CEC58}"/>
              </a:ext>
            </a:extLst>
          </p:cNvPr>
          <p:cNvSpPr/>
          <p:nvPr/>
        </p:nvSpPr>
        <p:spPr>
          <a:xfrm>
            <a:off x="8503084" y="247517"/>
            <a:ext cx="1663536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3A589-C8A7-4AE9-9B07-7487C91F10A8}"/>
              </a:ext>
            </a:extLst>
          </p:cNvPr>
          <p:cNvSpPr/>
          <p:nvPr/>
        </p:nvSpPr>
        <p:spPr>
          <a:xfrm>
            <a:off x="10268518" y="247517"/>
            <a:ext cx="1663536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47833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7767-507D-4F9A-85E4-526ABB75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47C-71B1-44DE-BF5E-915F380B127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173CE-E99B-43CF-911A-CDED2BA20FD7}"/>
              </a:ext>
            </a:extLst>
          </p:cNvPr>
          <p:cNvSpPr/>
          <p:nvPr/>
        </p:nvSpPr>
        <p:spPr>
          <a:xfrm>
            <a:off x="452285" y="363794"/>
            <a:ext cx="1877448" cy="23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011E1-22A1-4312-9A68-0234C38D9D88}"/>
              </a:ext>
            </a:extLst>
          </p:cNvPr>
          <p:cNvSpPr txBox="1"/>
          <p:nvPr/>
        </p:nvSpPr>
        <p:spPr>
          <a:xfrm>
            <a:off x="1953462" y="2385391"/>
            <a:ext cx="8225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Student driven initiative to take machine algorithms into you schedule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Loren ipsum about how much it matters to get the right courses that fit your schedule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33B54-909F-48D2-A93C-0C389C9AB550}"/>
              </a:ext>
            </a:extLst>
          </p:cNvPr>
          <p:cNvSpPr/>
          <p:nvPr/>
        </p:nvSpPr>
        <p:spPr>
          <a:xfrm>
            <a:off x="8817058" y="6356350"/>
            <a:ext cx="1877448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OUT MORE</a:t>
            </a:r>
          </a:p>
        </p:txBody>
      </p:sp>
    </p:spTree>
    <p:extLst>
      <p:ext uri="{BB962C8B-B14F-4D97-AF65-F5344CB8AC3E}">
        <p14:creationId xmlns:p14="http://schemas.microsoft.com/office/powerpoint/2010/main" val="14668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4A3B-65ED-4E9A-B393-C484B4D4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47C-71B1-44DE-BF5E-915F380B127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51DFD-B948-46B5-AEC9-1599FA6545B3}"/>
              </a:ext>
            </a:extLst>
          </p:cNvPr>
          <p:cNvSpPr/>
          <p:nvPr/>
        </p:nvSpPr>
        <p:spPr>
          <a:xfrm>
            <a:off x="452285" y="363794"/>
            <a:ext cx="1877448" cy="23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1BA5A-2B3C-4939-9B6B-6A5A45DDD6FE}"/>
              </a:ext>
            </a:extLst>
          </p:cNvPr>
          <p:cNvSpPr txBox="1"/>
          <p:nvPr/>
        </p:nvSpPr>
        <p:spPr>
          <a:xfrm>
            <a:off x="1032386" y="2025445"/>
            <a:ext cx="24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pick the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58F9-80F8-4535-B969-05ECC9642A80}"/>
              </a:ext>
            </a:extLst>
          </p:cNvPr>
          <p:cNvSpPr txBox="1"/>
          <p:nvPr/>
        </p:nvSpPr>
        <p:spPr>
          <a:xfrm>
            <a:off x="4817207" y="2025445"/>
            <a:ext cx="241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defines options of customized schedules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700F2-4CE8-44FD-BDEA-0AE30D24D28E}"/>
              </a:ext>
            </a:extLst>
          </p:cNvPr>
          <p:cNvSpPr txBox="1"/>
          <p:nvPr/>
        </p:nvSpPr>
        <p:spPr>
          <a:xfrm>
            <a:off x="9031399" y="2025445"/>
            <a:ext cx="241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decide what makes the most sense</a:t>
            </a: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B7D9F4A4-DDE9-49B0-9191-80BFDF1F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166" y="3091068"/>
            <a:ext cx="1822837" cy="1822837"/>
          </a:xfrm>
          <a:prstGeom prst="rect">
            <a:avLst/>
          </a:prstGeom>
        </p:spPr>
      </p:pic>
      <p:pic>
        <p:nvPicPr>
          <p:cNvPr id="14" name="Graphic 13" descr="Atom">
            <a:extLst>
              <a:ext uri="{FF2B5EF4-FFF2-40B4-BE49-F238E27FC236}">
                <a16:creationId xmlns:a16="http://schemas.microsoft.com/office/drawing/2014/main" id="{BDD1EA73-C2A0-4FCB-AAA8-3AA55E8E1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346" y="3202386"/>
            <a:ext cx="1600200" cy="1600200"/>
          </a:xfrm>
          <a:prstGeom prst="rect">
            <a:avLst/>
          </a:prstGeom>
        </p:spPr>
      </p:pic>
      <p:pic>
        <p:nvPicPr>
          <p:cNvPr id="16" name="Graphic 15" descr="Thumbs up sign">
            <a:extLst>
              <a:ext uri="{FF2B5EF4-FFF2-40B4-BE49-F238E27FC236}">
                <a16:creationId xmlns:a16="http://schemas.microsoft.com/office/drawing/2014/main" id="{55899D10-4E89-4962-9578-90A41B709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6467" y="3202386"/>
            <a:ext cx="1372222" cy="1372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B8A1B5-19ED-46EB-8F65-AD25D33FD5D9}"/>
              </a:ext>
            </a:extLst>
          </p:cNvPr>
          <p:cNvSpPr txBox="1"/>
          <p:nvPr/>
        </p:nvSpPr>
        <p:spPr>
          <a:xfrm>
            <a:off x="1032386" y="5433020"/>
            <a:ext cx="241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criteria</a:t>
            </a:r>
          </a:p>
          <a:p>
            <a:endParaRPr lang="en-US" dirty="0"/>
          </a:p>
          <a:p>
            <a:r>
              <a:rPr lang="en-US" i="1" dirty="0"/>
              <a:t>Image of selection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CB07-48C0-4310-A239-44AB4D845417}"/>
              </a:ext>
            </a:extLst>
          </p:cNvPr>
          <p:cNvSpPr txBox="1"/>
          <p:nvPr/>
        </p:nvSpPr>
        <p:spPr>
          <a:xfrm>
            <a:off x="4817207" y="5433020"/>
            <a:ext cx="241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DEBC8-C51B-435B-A0C5-3F8F9061B729}"/>
              </a:ext>
            </a:extLst>
          </p:cNvPr>
          <p:cNvSpPr txBox="1"/>
          <p:nvPr/>
        </p:nvSpPr>
        <p:spPr>
          <a:xfrm>
            <a:off x="9031399" y="5433020"/>
            <a:ext cx="241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Picture of chosen calendar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05A24F-0EE2-44F5-965E-9FDF58785D8D}"/>
              </a:ext>
            </a:extLst>
          </p:cNvPr>
          <p:cNvSpPr/>
          <p:nvPr/>
        </p:nvSpPr>
        <p:spPr>
          <a:xfrm>
            <a:off x="8817058" y="6356350"/>
            <a:ext cx="1877448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5483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87C2A-C667-455C-8008-1C7A7EB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47C-71B1-44DE-BF5E-915F380B127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8CBD5-DBAD-41B4-A28B-C4D3A100DDF3}"/>
              </a:ext>
            </a:extLst>
          </p:cNvPr>
          <p:cNvSpPr/>
          <p:nvPr/>
        </p:nvSpPr>
        <p:spPr>
          <a:xfrm>
            <a:off x="452285" y="363793"/>
            <a:ext cx="1877448" cy="60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UP (interactive)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99027-7698-469B-A8ED-1194C8055360}"/>
              </a:ext>
            </a:extLst>
          </p:cNvPr>
          <p:cNvSpPr txBox="1"/>
          <p:nvPr/>
        </p:nvSpPr>
        <p:spPr>
          <a:xfrm>
            <a:off x="3902807" y="363794"/>
            <a:ext cx="577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selects the concentration (2 options)  they want to achieve, plus days of the week they do not want to have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A9404-8939-4B14-B529-A048A288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046" y="2471277"/>
            <a:ext cx="7743070" cy="2425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4E924-61FD-4185-8E08-BDDBE9FEB5BA}"/>
              </a:ext>
            </a:extLst>
          </p:cNvPr>
          <p:cNvSpPr txBox="1"/>
          <p:nvPr/>
        </p:nvSpPr>
        <p:spPr>
          <a:xfrm>
            <a:off x="550605" y="1887794"/>
            <a:ext cx="2418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pick the criteria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Choose your concentration </a:t>
            </a:r>
            <a:r>
              <a:rPr lang="en-US" i="1" dirty="0"/>
              <a:t>(drop down) </a:t>
            </a:r>
          </a:p>
          <a:p>
            <a:endParaRPr lang="en-US" i="1" dirty="0"/>
          </a:p>
          <a:p>
            <a:r>
              <a:rPr lang="en-US" dirty="0"/>
              <a:t>Choose the days you can not have classes </a:t>
            </a:r>
            <a:r>
              <a:rPr lang="en-US" i="1" dirty="0"/>
              <a:t>(drop down)</a:t>
            </a:r>
          </a:p>
        </p:txBody>
      </p:sp>
    </p:spTree>
    <p:extLst>
      <p:ext uri="{BB962C8B-B14F-4D97-AF65-F5344CB8AC3E}">
        <p14:creationId xmlns:p14="http://schemas.microsoft.com/office/powerpoint/2010/main" val="310579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2964-5777-4B5C-8A5D-FA632835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47C-71B1-44DE-BF5E-915F380B127D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6DF03-7D23-4CEF-90D9-6EC8295EC913}"/>
              </a:ext>
            </a:extLst>
          </p:cNvPr>
          <p:cNvSpPr/>
          <p:nvPr/>
        </p:nvSpPr>
        <p:spPr>
          <a:xfrm>
            <a:off x="452285" y="363794"/>
            <a:ext cx="1877448" cy="23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TO BETA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C4328-F7F0-4F61-82BF-2F60063AB764}"/>
              </a:ext>
            </a:extLst>
          </p:cNvPr>
          <p:cNvSpPr txBox="1"/>
          <p:nvPr/>
        </p:nvSpPr>
        <p:spPr>
          <a:xfrm>
            <a:off x="4181103" y="227016"/>
            <a:ext cx="547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1min survey format asking people to give their email and order their preferred course picking criteria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2D703-4A4C-423E-BCE5-8BF2671A16AE}"/>
              </a:ext>
            </a:extLst>
          </p:cNvPr>
          <p:cNvSpPr txBox="1"/>
          <p:nvPr/>
        </p:nvSpPr>
        <p:spPr>
          <a:xfrm>
            <a:off x="1637969" y="1971923"/>
            <a:ext cx="661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the criteria from most to least relevant of your course choices: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24851-6523-4DC0-AB1A-F8CFEB86F506}"/>
              </a:ext>
            </a:extLst>
          </p:cNvPr>
          <p:cNvSpPr txBox="1"/>
          <p:nvPr/>
        </p:nvSpPr>
        <p:spPr>
          <a:xfrm>
            <a:off x="1637969" y="5224009"/>
            <a:ext cx="668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email if you would like to be a part of a beta test (optional):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6DA9A-EA5F-4869-9D01-90484A01E90A}"/>
              </a:ext>
            </a:extLst>
          </p:cNvPr>
          <p:cNvSpPr/>
          <p:nvPr/>
        </p:nvSpPr>
        <p:spPr>
          <a:xfrm>
            <a:off x="8499005" y="6240073"/>
            <a:ext cx="1877448" cy="232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67DBAD-EDD5-4155-92C7-4D849D7405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62828" y="2444190"/>
          <a:ext cx="4502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922">
                  <a:extLst>
                    <a:ext uri="{9D8B030D-6E8A-4147-A177-3AD203B41FA5}">
                      <a16:colId xmlns:a16="http://schemas.microsoft.com/office/drawing/2014/main" val="249840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 marL="286978" marR="286978"/>
                </a:tc>
                <a:extLst>
                  <a:ext uri="{0D108BD9-81ED-4DB2-BD59-A6C34878D82A}">
                    <a16:rowId xmlns:a16="http://schemas.microsoft.com/office/drawing/2014/main" val="278134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of the week</a:t>
                      </a:r>
                    </a:p>
                  </a:txBody>
                  <a:tcPr marL="286978" marR="286978"/>
                </a:tc>
                <a:extLst>
                  <a:ext uri="{0D108BD9-81ED-4DB2-BD59-A6C34878D82A}">
                    <a16:rowId xmlns:a16="http://schemas.microsoft.com/office/drawing/2014/main" val="44386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Concentration vs generalist</a:t>
                      </a:r>
                    </a:p>
                  </a:txBody>
                  <a:tcPr marL="286978" marR="286978"/>
                </a:tc>
                <a:extLst>
                  <a:ext uri="{0D108BD9-81ED-4DB2-BD59-A6C34878D82A}">
                    <a16:rowId xmlns:a16="http://schemas.microsoft.com/office/drawing/2014/main" val="25655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of course</a:t>
                      </a:r>
                    </a:p>
                  </a:txBody>
                  <a:tcPr marL="286978" marR="286978"/>
                </a:tc>
                <a:extLst>
                  <a:ext uri="{0D108BD9-81ED-4DB2-BD59-A6C34878D82A}">
                    <a16:rowId xmlns:a16="http://schemas.microsoft.com/office/drawing/2014/main" val="121409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of professor</a:t>
                      </a:r>
                    </a:p>
                  </a:txBody>
                  <a:tcPr marL="286978" marR="286978"/>
                </a:tc>
                <a:extLst>
                  <a:ext uri="{0D108BD9-81ED-4DB2-BD59-A6C34878D82A}">
                    <a16:rowId xmlns:a16="http://schemas.microsoft.com/office/drawing/2014/main" val="364713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Other… </a:t>
                      </a:r>
                    </a:p>
                  </a:txBody>
                  <a:tcPr marL="286978" marR="286978"/>
                </a:tc>
                <a:extLst>
                  <a:ext uri="{0D108BD9-81ED-4DB2-BD59-A6C34878D82A}">
                    <a16:rowId xmlns:a16="http://schemas.microsoft.com/office/drawing/2014/main" val="18313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02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LBS PPT 2019 v11">
      <a:dk1>
        <a:srgbClr val="001E61"/>
      </a:dk1>
      <a:lt1>
        <a:srgbClr val="FFFFFF"/>
      </a:lt1>
      <a:dk2>
        <a:srgbClr val="001440"/>
      </a:dk2>
      <a:lt2>
        <a:srgbClr val="EBE8E5"/>
      </a:lt2>
      <a:accent1>
        <a:srgbClr val="1A2B53"/>
      </a:accent1>
      <a:accent2>
        <a:srgbClr val="D1D0D2"/>
      </a:accent2>
      <a:accent3>
        <a:srgbClr val="7F8EB0"/>
      </a:accent3>
      <a:accent4>
        <a:srgbClr val="D7D2CB"/>
      </a:accent4>
      <a:accent5>
        <a:srgbClr val="D7D2CB"/>
      </a:accent5>
      <a:accent6>
        <a:srgbClr val="D6D2CB"/>
      </a:accent6>
      <a:hlink>
        <a:srgbClr val="192B53"/>
      </a:hlink>
      <a:folHlink>
        <a:srgbClr val="7F8E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343.27_PPT_16-9_v13" id="{7118C384-4A8B-4BD3-BFBA-B4C63146734D}" vid="{50FC1767-F280-4BC0-A9B6-2C1071DF42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RS9339_5343.27_PPT_16-9_v13 Arial</Template>
  <TotalTime>13</TotalTime>
  <Words>371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Brand colours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 Angelucci</dc:creator>
  <cp:lastModifiedBy>Giulia Angelucci</cp:lastModifiedBy>
  <cp:revision>4</cp:revision>
  <dcterms:created xsi:type="dcterms:W3CDTF">2019-03-18T11:00:21Z</dcterms:created>
  <dcterms:modified xsi:type="dcterms:W3CDTF">2019-04-15T18:56:41Z</dcterms:modified>
</cp:coreProperties>
</file>