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1"/>
  </p:normalViewPr>
  <p:slideViewPr>
    <p:cSldViewPr snapToGrid="0">
      <p:cViewPr varScale="1">
        <p:scale>
          <a:sx n="98" d="100"/>
          <a:sy n="98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A1624-7611-24D9-5366-291A5FE4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6E694B-3712-930E-0A8C-4035C041C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BB0BD-BCFB-0126-2857-A861044C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3F8EF0-F106-7E31-186A-A0C94F88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CAB62-8C85-6753-6450-7D21E410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4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16D16-FF53-2393-94ED-AA107218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EF165B-7100-7229-A449-99B90FC3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E24815-84D8-479A-0653-7BBA957C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9BD136-757B-B462-E6AB-B83CCF5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CCC6B2-3D0A-9E0D-D445-DDA3DF07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30553E-8341-0327-3D29-480743B38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E21DFC-8987-CB1C-77BD-024493422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2B98E-36B1-20C3-8831-6542E8F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458190-7E47-2013-731B-E24AF575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B3F60D-B654-D4F3-BA11-4D2AEDF1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B1B67-A7CC-D33B-5366-258973F7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EEFCB-5253-E734-1B88-EDF5C152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2C693-B7E9-582B-7AE3-6F7CEB72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772B6-9C3C-E7BB-4841-02F314F3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7CEFDF-613B-F291-2996-3252FBB2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70649-E882-39C1-92D0-170913C5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66B51F-2D88-B954-062E-040A430E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4C9F4-F168-47E2-1AEE-453C2E8D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A9DCF2-6D19-99D5-AA89-4B7C6148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A0C31C-6B19-EBAC-F9F1-02FC9583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6C90D-2666-3E40-CD38-44D9D36B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FCAC80-CBED-2C77-6CE0-E50C19E25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F128CB-9CCF-E8BD-DAD3-30963C7B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FD6204-4224-8CDA-E21E-C5EF2623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A34343-0DEF-037B-AA14-52CC42C2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17FBD-74D4-74AF-EF00-D21E252F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478E7A-F24F-7C29-57D1-62DDD76A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8F2CD-2CF6-B586-937C-65600C73F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3F85B1-B2DE-D7DE-AB49-F2201469B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AB52CB-2E1B-721E-8E4D-E8A76BBFC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CD5915-A8DE-0DCD-E6BA-15D264292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B153785-1B04-B2A1-7AB2-F7B35B5C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6F5A44-61FA-49EA-73B2-31E2A6FF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D91D58-35E9-F260-BAFB-5FD3596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CEC8DF-F160-135B-76AC-EABD6BC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1CE5CF-D5B5-85FD-2B5C-6034BC1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1735F3-1501-0942-2E08-A84B9000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DD976D-3C52-6239-D7AF-0E36D87E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2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14EC4B-7906-6346-BB2D-A14A34FD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0C09B1-5FDA-900D-2F73-117EE140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EB3955-4FAB-FA4C-97D1-E1E77B14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8A22-707C-4643-A642-FE2062F7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ACF9D-DBAA-D4CB-D403-BA4C0F7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CE6454-8082-FA2B-41B8-C22A96E3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F9EF59-9C97-93A7-2AF0-629F2F52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3D5E82-748B-1721-C8BF-368D4461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6A5895-1A30-6B54-02EC-661AA0EE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9030F-C6BD-8DCB-ABFB-BA9E1C5B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73F25B-41E7-A73D-57BA-77C2F7DEA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56E1E2-058C-90D4-C330-A8DE2564B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F6EA68-F025-2E8D-61D8-41BDA342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EBDEF3-0C5A-3EC5-CE3A-6AC8EF4F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AE9CF5-C188-3836-06E2-4FD5E5F1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A45AE2-3C98-CA1F-D8CD-9D81F2CB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71D5BD-CEB7-6C46-0553-07753B60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E0E403-82C0-E208-BC5F-5228791D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68412-083D-5F44-8C76-C0DECF096F2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D16E1B-E459-A159-7D42-C0DF0B7CD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9C452B-4768-CB4A-EA2F-6B049AB24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BB970-156B-1544-ABD8-1EF460B26C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Rettangolo 973">
            <a:extLst>
              <a:ext uri="{FF2B5EF4-FFF2-40B4-BE49-F238E27FC236}">
                <a16:creationId xmlns:a16="http://schemas.microsoft.com/office/drawing/2014/main" id="{0CB10C13-B10F-6247-3FA8-A81DD87698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Figura a mano libera 10">
            <a:extLst>
              <a:ext uri="{FF2B5EF4-FFF2-40B4-BE49-F238E27FC236}">
                <a16:creationId xmlns:a16="http://schemas.microsoft.com/office/drawing/2014/main" id="{EE0854C1-C977-764F-A9AB-C7589F25282A}"/>
              </a:ext>
            </a:extLst>
          </p:cNvPr>
          <p:cNvSpPr/>
          <p:nvPr/>
        </p:nvSpPr>
        <p:spPr>
          <a:xfrm>
            <a:off x="883667" y="1536448"/>
            <a:ext cx="1860308" cy="1224627"/>
          </a:xfrm>
          <a:custGeom>
            <a:avLst/>
            <a:gdLst>
              <a:gd name="connsiteX0" fmla="*/ 0 w 1589711"/>
              <a:gd name="connsiteY0" fmla="*/ 0 h 983112"/>
              <a:gd name="connsiteX1" fmla="*/ 1589711 w 1589711"/>
              <a:gd name="connsiteY1" fmla="*/ 983113 h 9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83112">
                <a:moveTo>
                  <a:pt x="0" y="0"/>
                </a:moveTo>
                <a:lnTo>
                  <a:pt x="1589711" y="98311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DD46D3BC-B0D4-CFB5-AB37-45378A5F7051}"/>
              </a:ext>
            </a:extLst>
          </p:cNvPr>
          <p:cNvSpPr/>
          <p:nvPr/>
        </p:nvSpPr>
        <p:spPr>
          <a:xfrm>
            <a:off x="883667" y="1536448"/>
            <a:ext cx="1860308" cy="1061347"/>
          </a:xfrm>
          <a:custGeom>
            <a:avLst/>
            <a:gdLst>
              <a:gd name="connsiteX0" fmla="*/ 0 w 1589711"/>
              <a:gd name="connsiteY0" fmla="*/ 0 h 852033"/>
              <a:gd name="connsiteX1" fmla="*/ 1589711 w 1589711"/>
              <a:gd name="connsiteY1" fmla="*/ 852033 h 85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852033">
                <a:moveTo>
                  <a:pt x="0" y="0"/>
                </a:moveTo>
                <a:lnTo>
                  <a:pt x="1589711" y="85203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" name="Figura a mano libera 12">
            <a:extLst>
              <a:ext uri="{FF2B5EF4-FFF2-40B4-BE49-F238E27FC236}">
                <a16:creationId xmlns:a16="http://schemas.microsoft.com/office/drawing/2014/main" id="{DA9DC818-CB34-63C1-2E09-46AEC6F1FEA9}"/>
              </a:ext>
            </a:extLst>
          </p:cNvPr>
          <p:cNvSpPr/>
          <p:nvPr/>
        </p:nvSpPr>
        <p:spPr>
          <a:xfrm>
            <a:off x="883667" y="1536448"/>
            <a:ext cx="1860308" cy="898059"/>
          </a:xfrm>
          <a:custGeom>
            <a:avLst/>
            <a:gdLst>
              <a:gd name="connsiteX0" fmla="*/ 0 w 1589711"/>
              <a:gd name="connsiteY0" fmla="*/ 0 h 720948"/>
              <a:gd name="connsiteX1" fmla="*/ 1589711 w 1589711"/>
              <a:gd name="connsiteY1" fmla="*/ 720949 h 7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20948">
                <a:moveTo>
                  <a:pt x="0" y="0"/>
                </a:moveTo>
                <a:lnTo>
                  <a:pt x="1589711" y="72094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B4ABAB45-039C-E279-6D16-6762C15BDA70}"/>
              </a:ext>
            </a:extLst>
          </p:cNvPr>
          <p:cNvSpPr/>
          <p:nvPr/>
        </p:nvSpPr>
        <p:spPr>
          <a:xfrm>
            <a:off x="883667" y="1536448"/>
            <a:ext cx="1860308" cy="734778"/>
          </a:xfrm>
          <a:custGeom>
            <a:avLst/>
            <a:gdLst>
              <a:gd name="connsiteX0" fmla="*/ 0 w 1589711"/>
              <a:gd name="connsiteY0" fmla="*/ 0 h 589868"/>
              <a:gd name="connsiteX1" fmla="*/ 1589711 w 1589711"/>
              <a:gd name="connsiteY1" fmla="*/ 589869 h 58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89868">
                <a:moveTo>
                  <a:pt x="0" y="0"/>
                </a:moveTo>
                <a:lnTo>
                  <a:pt x="1589711" y="58986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84FE6D9C-07D2-C86D-33F2-F5D8800B69B0}"/>
              </a:ext>
            </a:extLst>
          </p:cNvPr>
          <p:cNvSpPr/>
          <p:nvPr/>
        </p:nvSpPr>
        <p:spPr>
          <a:xfrm>
            <a:off x="883667" y="1536448"/>
            <a:ext cx="1860308" cy="571490"/>
          </a:xfrm>
          <a:custGeom>
            <a:avLst/>
            <a:gdLst>
              <a:gd name="connsiteX0" fmla="*/ 0 w 1589711"/>
              <a:gd name="connsiteY0" fmla="*/ 0 h 458783"/>
              <a:gd name="connsiteX1" fmla="*/ 1589711 w 1589711"/>
              <a:gd name="connsiteY1" fmla="*/ 458784 h 4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458783">
                <a:moveTo>
                  <a:pt x="0" y="0"/>
                </a:moveTo>
                <a:lnTo>
                  <a:pt x="1589711" y="45878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D3F0A042-61D7-3081-F320-FAD5313440E6}"/>
              </a:ext>
            </a:extLst>
          </p:cNvPr>
          <p:cNvSpPr/>
          <p:nvPr/>
        </p:nvSpPr>
        <p:spPr>
          <a:xfrm>
            <a:off x="883667" y="1536448"/>
            <a:ext cx="1860308" cy="408209"/>
          </a:xfrm>
          <a:custGeom>
            <a:avLst/>
            <a:gdLst>
              <a:gd name="connsiteX0" fmla="*/ 0 w 1589711"/>
              <a:gd name="connsiteY0" fmla="*/ 0 h 327704"/>
              <a:gd name="connsiteX1" fmla="*/ 1589711 w 1589711"/>
              <a:gd name="connsiteY1" fmla="*/ 327704 h 3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27704">
                <a:moveTo>
                  <a:pt x="0" y="0"/>
                </a:moveTo>
                <a:lnTo>
                  <a:pt x="1589711" y="32770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6A1817EF-4928-158A-9A80-0A26F8AA1B37}"/>
              </a:ext>
            </a:extLst>
          </p:cNvPr>
          <p:cNvSpPr/>
          <p:nvPr/>
        </p:nvSpPr>
        <p:spPr>
          <a:xfrm>
            <a:off x="883667" y="1536448"/>
            <a:ext cx="1860308" cy="244927"/>
          </a:xfrm>
          <a:custGeom>
            <a:avLst/>
            <a:gdLst>
              <a:gd name="connsiteX0" fmla="*/ 0 w 1589711"/>
              <a:gd name="connsiteY0" fmla="*/ 0 h 196624"/>
              <a:gd name="connsiteX1" fmla="*/ 1589711 w 1589711"/>
              <a:gd name="connsiteY1" fmla="*/ 196625 h 1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96624">
                <a:moveTo>
                  <a:pt x="0" y="0"/>
                </a:moveTo>
                <a:lnTo>
                  <a:pt x="1589711" y="19662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D7B0340F-E10D-D24C-ED8A-B3FD59309297}"/>
              </a:ext>
            </a:extLst>
          </p:cNvPr>
          <p:cNvSpPr/>
          <p:nvPr/>
        </p:nvSpPr>
        <p:spPr>
          <a:xfrm>
            <a:off x="883667" y="1536448"/>
            <a:ext cx="1860308" cy="8164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9AE7E187-DB8D-BB00-D0DB-77E3A03A2D26}"/>
              </a:ext>
            </a:extLst>
          </p:cNvPr>
          <p:cNvSpPr/>
          <p:nvPr/>
        </p:nvSpPr>
        <p:spPr>
          <a:xfrm>
            <a:off x="883667" y="1454808"/>
            <a:ext cx="1860308" cy="81640"/>
          </a:xfrm>
          <a:custGeom>
            <a:avLst/>
            <a:gdLst>
              <a:gd name="connsiteX0" fmla="*/ 0 w 1589711"/>
              <a:gd name="connsiteY0" fmla="*/ 65540 h 65539"/>
              <a:gd name="connsiteX1" fmla="*/ 1589711 w 1589711"/>
              <a:gd name="connsiteY1" fmla="*/ 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65540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" name="Figura a mano libera 19">
            <a:extLst>
              <a:ext uri="{FF2B5EF4-FFF2-40B4-BE49-F238E27FC236}">
                <a16:creationId xmlns:a16="http://schemas.microsoft.com/office/drawing/2014/main" id="{5E6994B4-75FD-3761-56D6-48ADFCFF26C2}"/>
              </a:ext>
            </a:extLst>
          </p:cNvPr>
          <p:cNvSpPr/>
          <p:nvPr/>
        </p:nvSpPr>
        <p:spPr>
          <a:xfrm>
            <a:off x="883667" y="1291521"/>
            <a:ext cx="1860308" cy="244927"/>
          </a:xfrm>
          <a:custGeom>
            <a:avLst/>
            <a:gdLst>
              <a:gd name="connsiteX0" fmla="*/ 0 w 1589711"/>
              <a:gd name="connsiteY0" fmla="*/ 196625 h 196624"/>
              <a:gd name="connsiteX1" fmla="*/ 1589711 w 1589711"/>
              <a:gd name="connsiteY1" fmla="*/ 0 h 1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96624">
                <a:moveTo>
                  <a:pt x="0" y="196625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7AAEFB8-26F1-16A1-C753-E3E5495FE53A}"/>
              </a:ext>
            </a:extLst>
          </p:cNvPr>
          <p:cNvSpPr/>
          <p:nvPr/>
        </p:nvSpPr>
        <p:spPr>
          <a:xfrm>
            <a:off x="883667" y="1128238"/>
            <a:ext cx="1860308" cy="408209"/>
          </a:xfrm>
          <a:custGeom>
            <a:avLst/>
            <a:gdLst>
              <a:gd name="connsiteX0" fmla="*/ 0 w 1589711"/>
              <a:gd name="connsiteY0" fmla="*/ 327704 h 327704"/>
              <a:gd name="connsiteX1" fmla="*/ 1589711 w 1589711"/>
              <a:gd name="connsiteY1" fmla="*/ 0 h 3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27704">
                <a:moveTo>
                  <a:pt x="0" y="327704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577A9B22-3C47-68D1-D255-6AEADAE5A902}"/>
              </a:ext>
            </a:extLst>
          </p:cNvPr>
          <p:cNvSpPr/>
          <p:nvPr/>
        </p:nvSpPr>
        <p:spPr>
          <a:xfrm>
            <a:off x="883667" y="964956"/>
            <a:ext cx="1860308" cy="571490"/>
          </a:xfrm>
          <a:custGeom>
            <a:avLst/>
            <a:gdLst>
              <a:gd name="connsiteX0" fmla="*/ 0 w 1589711"/>
              <a:gd name="connsiteY0" fmla="*/ 458784 h 458783"/>
              <a:gd name="connsiteX1" fmla="*/ 1589711 w 1589711"/>
              <a:gd name="connsiteY1" fmla="*/ 0 h 4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458783">
                <a:moveTo>
                  <a:pt x="0" y="458784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DD868615-B220-9F4F-E04D-FB05E454D0B7}"/>
              </a:ext>
            </a:extLst>
          </p:cNvPr>
          <p:cNvSpPr/>
          <p:nvPr/>
        </p:nvSpPr>
        <p:spPr>
          <a:xfrm>
            <a:off x="883667" y="801670"/>
            <a:ext cx="1860308" cy="734778"/>
          </a:xfrm>
          <a:custGeom>
            <a:avLst/>
            <a:gdLst>
              <a:gd name="connsiteX0" fmla="*/ 0 w 1589711"/>
              <a:gd name="connsiteY0" fmla="*/ 589869 h 589868"/>
              <a:gd name="connsiteX1" fmla="*/ 1589711 w 1589711"/>
              <a:gd name="connsiteY1" fmla="*/ 0 h 58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89868">
                <a:moveTo>
                  <a:pt x="0" y="589869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BBDF42A4-EF4A-4BC8-092E-0538F5746E7A}"/>
              </a:ext>
            </a:extLst>
          </p:cNvPr>
          <p:cNvSpPr/>
          <p:nvPr/>
        </p:nvSpPr>
        <p:spPr>
          <a:xfrm>
            <a:off x="883667" y="638387"/>
            <a:ext cx="1860308" cy="898061"/>
          </a:xfrm>
          <a:custGeom>
            <a:avLst/>
            <a:gdLst>
              <a:gd name="connsiteX0" fmla="*/ 0 w 1589711"/>
              <a:gd name="connsiteY0" fmla="*/ 720950 h 720949"/>
              <a:gd name="connsiteX1" fmla="*/ 1589711 w 1589711"/>
              <a:gd name="connsiteY1" fmla="*/ 0 h 72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20949">
                <a:moveTo>
                  <a:pt x="0" y="720950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E13249D9-9EFD-D2F8-4C8C-38FCDBE55AC9}"/>
              </a:ext>
            </a:extLst>
          </p:cNvPr>
          <p:cNvSpPr/>
          <p:nvPr/>
        </p:nvSpPr>
        <p:spPr>
          <a:xfrm>
            <a:off x="883667" y="475103"/>
            <a:ext cx="1860308" cy="1061344"/>
          </a:xfrm>
          <a:custGeom>
            <a:avLst/>
            <a:gdLst>
              <a:gd name="connsiteX0" fmla="*/ 0 w 1589711"/>
              <a:gd name="connsiteY0" fmla="*/ 852031 h 852031"/>
              <a:gd name="connsiteX1" fmla="*/ 1589711 w 1589711"/>
              <a:gd name="connsiteY1" fmla="*/ 0 h 8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852031">
                <a:moveTo>
                  <a:pt x="0" y="852031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" name="Figura a mano libera 25">
            <a:extLst>
              <a:ext uri="{FF2B5EF4-FFF2-40B4-BE49-F238E27FC236}">
                <a16:creationId xmlns:a16="http://schemas.microsoft.com/office/drawing/2014/main" id="{693B982C-D40B-4651-69CD-84E74952ACFD}"/>
              </a:ext>
            </a:extLst>
          </p:cNvPr>
          <p:cNvSpPr/>
          <p:nvPr/>
        </p:nvSpPr>
        <p:spPr>
          <a:xfrm>
            <a:off x="883667" y="311818"/>
            <a:ext cx="1860308" cy="1224630"/>
          </a:xfrm>
          <a:custGeom>
            <a:avLst/>
            <a:gdLst>
              <a:gd name="connsiteX0" fmla="*/ 0 w 1589711"/>
              <a:gd name="connsiteY0" fmla="*/ 983113 h 983113"/>
              <a:gd name="connsiteX1" fmla="*/ 1589711 w 1589711"/>
              <a:gd name="connsiteY1" fmla="*/ 0 h 98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83113">
                <a:moveTo>
                  <a:pt x="0" y="983113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8F4F6428-523B-1AE0-1E62-9DB887EA3FE7}"/>
              </a:ext>
            </a:extLst>
          </p:cNvPr>
          <p:cNvSpPr/>
          <p:nvPr/>
        </p:nvSpPr>
        <p:spPr>
          <a:xfrm>
            <a:off x="2743975" y="2597796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D4F27693-8F85-1A1B-1252-38B5211E7A55}"/>
              </a:ext>
            </a:extLst>
          </p:cNvPr>
          <p:cNvSpPr/>
          <p:nvPr/>
        </p:nvSpPr>
        <p:spPr>
          <a:xfrm>
            <a:off x="2743975" y="2434508"/>
            <a:ext cx="1860308" cy="326568"/>
          </a:xfrm>
          <a:custGeom>
            <a:avLst/>
            <a:gdLst>
              <a:gd name="connsiteX0" fmla="*/ 0 w 1589711"/>
              <a:gd name="connsiteY0" fmla="*/ 262164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21D730DE-ABAA-F57D-AF42-7F70005B7ED8}"/>
              </a:ext>
            </a:extLst>
          </p:cNvPr>
          <p:cNvSpPr/>
          <p:nvPr/>
        </p:nvSpPr>
        <p:spPr>
          <a:xfrm>
            <a:off x="2743975" y="2271227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" name="Figura a mano libera 29">
            <a:extLst>
              <a:ext uri="{FF2B5EF4-FFF2-40B4-BE49-F238E27FC236}">
                <a16:creationId xmlns:a16="http://schemas.microsoft.com/office/drawing/2014/main" id="{C16F6D60-58DD-BF49-1A2A-D875AA9DE438}"/>
              </a:ext>
            </a:extLst>
          </p:cNvPr>
          <p:cNvSpPr/>
          <p:nvPr/>
        </p:nvSpPr>
        <p:spPr>
          <a:xfrm>
            <a:off x="2743975" y="2107939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" name="Figura a mano libera 30">
            <a:extLst>
              <a:ext uri="{FF2B5EF4-FFF2-40B4-BE49-F238E27FC236}">
                <a16:creationId xmlns:a16="http://schemas.microsoft.com/office/drawing/2014/main" id="{8BE3BB8B-9511-0286-8BF4-02AEB014851A}"/>
              </a:ext>
            </a:extLst>
          </p:cNvPr>
          <p:cNvSpPr/>
          <p:nvPr/>
        </p:nvSpPr>
        <p:spPr>
          <a:xfrm>
            <a:off x="2743975" y="1944659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" name="Figura a mano libera 31">
            <a:extLst>
              <a:ext uri="{FF2B5EF4-FFF2-40B4-BE49-F238E27FC236}">
                <a16:creationId xmlns:a16="http://schemas.microsoft.com/office/drawing/2014/main" id="{7735C82C-A524-D763-9B0C-5D645EE3A2D8}"/>
              </a:ext>
            </a:extLst>
          </p:cNvPr>
          <p:cNvSpPr/>
          <p:nvPr/>
        </p:nvSpPr>
        <p:spPr>
          <a:xfrm>
            <a:off x="2743975" y="1781376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" name="Figura a mano libera 32">
            <a:extLst>
              <a:ext uri="{FF2B5EF4-FFF2-40B4-BE49-F238E27FC236}">
                <a16:creationId xmlns:a16="http://schemas.microsoft.com/office/drawing/2014/main" id="{72ECFE9B-AD6E-BCC0-D552-6362DF717260}"/>
              </a:ext>
            </a:extLst>
          </p:cNvPr>
          <p:cNvSpPr/>
          <p:nvPr/>
        </p:nvSpPr>
        <p:spPr>
          <a:xfrm>
            <a:off x="2743975" y="1618089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" name="Figura a mano libera 33">
            <a:extLst>
              <a:ext uri="{FF2B5EF4-FFF2-40B4-BE49-F238E27FC236}">
                <a16:creationId xmlns:a16="http://schemas.microsoft.com/office/drawing/2014/main" id="{23A755C0-5C2A-F7F5-7DD1-22992CCA9AE6}"/>
              </a:ext>
            </a:extLst>
          </p:cNvPr>
          <p:cNvSpPr/>
          <p:nvPr/>
        </p:nvSpPr>
        <p:spPr>
          <a:xfrm>
            <a:off x="2743975" y="1454808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" name="Figura a mano libera 34">
            <a:extLst>
              <a:ext uri="{FF2B5EF4-FFF2-40B4-BE49-F238E27FC236}">
                <a16:creationId xmlns:a16="http://schemas.microsoft.com/office/drawing/2014/main" id="{D0725BC1-160B-59F8-DC70-E25BD0BDCA5F}"/>
              </a:ext>
            </a:extLst>
          </p:cNvPr>
          <p:cNvSpPr/>
          <p:nvPr/>
        </p:nvSpPr>
        <p:spPr>
          <a:xfrm>
            <a:off x="2743975" y="1291521"/>
            <a:ext cx="1860308" cy="1469557"/>
          </a:xfrm>
          <a:custGeom>
            <a:avLst/>
            <a:gdLst>
              <a:gd name="connsiteX0" fmla="*/ 0 w 1589711"/>
              <a:gd name="connsiteY0" fmla="*/ 1179738 h 1179737"/>
              <a:gd name="connsiteX1" fmla="*/ 1589712 w 1589711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117973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" name="Figura a mano libera 35">
            <a:extLst>
              <a:ext uri="{FF2B5EF4-FFF2-40B4-BE49-F238E27FC236}">
                <a16:creationId xmlns:a16="http://schemas.microsoft.com/office/drawing/2014/main" id="{C92FFC98-471B-4542-E61C-25E614947CCE}"/>
              </a:ext>
            </a:extLst>
          </p:cNvPr>
          <p:cNvSpPr/>
          <p:nvPr/>
        </p:nvSpPr>
        <p:spPr>
          <a:xfrm>
            <a:off x="2743975" y="1128238"/>
            <a:ext cx="1860308" cy="1632838"/>
          </a:xfrm>
          <a:custGeom>
            <a:avLst/>
            <a:gdLst>
              <a:gd name="connsiteX0" fmla="*/ 0 w 1589711"/>
              <a:gd name="connsiteY0" fmla="*/ 1310817 h 1310817"/>
              <a:gd name="connsiteX1" fmla="*/ 1589712 w 1589711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131081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" name="Figura a mano libera 36">
            <a:extLst>
              <a:ext uri="{FF2B5EF4-FFF2-40B4-BE49-F238E27FC236}">
                <a16:creationId xmlns:a16="http://schemas.microsoft.com/office/drawing/2014/main" id="{47DB8207-A376-6CAB-7931-5222FF18295C}"/>
              </a:ext>
            </a:extLst>
          </p:cNvPr>
          <p:cNvSpPr/>
          <p:nvPr/>
        </p:nvSpPr>
        <p:spPr>
          <a:xfrm>
            <a:off x="2743975" y="964956"/>
            <a:ext cx="1860308" cy="1796119"/>
          </a:xfrm>
          <a:custGeom>
            <a:avLst/>
            <a:gdLst>
              <a:gd name="connsiteX0" fmla="*/ 0 w 1589711"/>
              <a:gd name="connsiteY0" fmla="*/ 1441897 h 1441896"/>
              <a:gd name="connsiteX1" fmla="*/ 1589712 w 1589711"/>
              <a:gd name="connsiteY1" fmla="*/ 0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6">
                <a:moveTo>
                  <a:pt x="0" y="144189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" name="Figura a mano libera 37">
            <a:extLst>
              <a:ext uri="{FF2B5EF4-FFF2-40B4-BE49-F238E27FC236}">
                <a16:creationId xmlns:a16="http://schemas.microsoft.com/office/drawing/2014/main" id="{76A5A886-2B78-7169-A76F-746EFA8E5886}"/>
              </a:ext>
            </a:extLst>
          </p:cNvPr>
          <p:cNvSpPr/>
          <p:nvPr/>
        </p:nvSpPr>
        <p:spPr>
          <a:xfrm>
            <a:off x="2743975" y="801670"/>
            <a:ext cx="1860308" cy="1959406"/>
          </a:xfrm>
          <a:custGeom>
            <a:avLst/>
            <a:gdLst>
              <a:gd name="connsiteX0" fmla="*/ 0 w 1589711"/>
              <a:gd name="connsiteY0" fmla="*/ 1572982 h 1572981"/>
              <a:gd name="connsiteX1" fmla="*/ 1589712 w 1589711"/>
              <a:gd name="connsiteY1" fmla="*/ 0 h 157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1">
                <a:moveTo>
                  <a:pt x="0" y="157298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" name="Figura a mano libera 38">
            <a:extLst>
              <a:ext uri="{FF2B5EF4-FFF2-40B4-BE49-F238E27FC236}">
                <a16:creationId xmlns:a16="http://schemas.microsoft.com/office/drawing/2014/main" id="{951EBF35-6553-8734-922A-DBA63DD0B775}"/>
              </a:ext>
            </a:extLst>
          </p:cNvPr>
          <p:cNvSpPr/>
          <p:nvPr/>
        </p:nvSpPr>
        <p:spPr>
          <a:xfrm>
            <a:off x="2743975" y="638387"/>
            <a:ext cx="1860308" cy="2122690"/>
          </a:xfrm>
          <a:custGeom>
            <a:avLst/>
            <a:gdLst>
              <a:gd name="connsiteX0" fmla="*/ 0 w 1589711"/>
              <a:gd name="connsiteY0" fmla="*/ 1704063 h 1704062"/>
              <a:gd name="connsiteX1" fmla="*/ 1589712 w 1589711"/>
              <a:gd name="connsiteY1" fmla="*/ 0 h 170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2">
                <a:moveTo>
                  <a:pt x="0" y="170406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" name="Figura a mano libera 39">
            <a:extLst>
              <a:ext uri="{FF2B5EF4-FFF2-40B4-BE49-F238E27FC236}">
                <a16:creationId xmlns:a16="http://schemas.microsoft.com/office/drawing/2014/main" id="{126EB1EC-19D1-C4DB-565C-1CFCA0BFED32}"/>
              </a:ext>
            </a:extLst>
          </p:cNvPr>
          <p:cNvSpPr/>
          <p:nvPr/>
        </p:nvSpPr>
        <p:spPr>
          <a:xfrm>
            <a:off x="2743975" y="475103"/>
            <a:ext cx="1860308" cy="2285974"/>
          </a:xfrm>
          <a:custGeom>
            <a:avLst/>
            <a:gdLst>
              <a:gd name="connsiteX0" fmla="*/ 0 w 1589711"/>
              <a:gd name="connsiteY0" fmla="*/ 1835144 h 1835144"/>
              <a:gd name="connsiteX1" fmla="*/ 1589712 w 1589711"/>
              <a:gd name="connsiteY1" fmla="*/ 0 h 183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835144">
                <a:moveTo>
                  <a:pt x="0" y="18351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" name="Figura a mano libera 40">
            <a:extLst>
              <a:ext uri="{FF2B5EF4-FFF2-40B4-BE49-F238E27FC236}">
                <a16:creationId xmlns:a16="http://schemas.microsoft.com/office/drawing/2014/main" id="{3CB41B94-CDBF-6303-67CA-5ACA7D9D82FD}"/>
              </a:ext>
            </a:extLst>
          </p:cNvPr>
          <p:cNvSpPr/>
          <p:nvPr/>
        </p:nvSpPr>
        <p:spPr>
          <a:xfrm>
            <a:off x="2743975" y="311818"/>
            <a:ext cx="1860308" cy="2449258"/>
          </a:xfrm>
          <a:custGeom>
            <a:avLst/>
            <a:gdLst>
              <a:gd name="connsiteX0" fmla="*/ 0 w 1589711"/>
              <a:gd name="connsiteY0" fmla="*/ 1966226 h 1966226"/>
              <a:gd name="connsiteX1" fmla="*/ 1589712 w 1589711"/>
              <a:gd name="connsiteY1" fmla="*/ 0 h 196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966226">
                <a:moveTo>
                  <a:pt x="0" y="1966226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" name="Figura a mano libera 41">
            <a:extLst>
              <a:ext uri="{FF2B5EF4-FFF2-40B4-BE49-F238E27FC236}">
                <a16:creationId xmlns:a16="http://schemas.microsoft.com/office/drawing/2014/main" id="{6D5475A4-EA1D-F008-EF25-D1D0B5FD76A7}"/>
              </a:ext>
            </a:extLst>
          </p:cNvPr>
          <p:cNvSpPr/>
          <p:nvPr/>
        </p:nvSpPr>
        <p:spPr>
          <a:xfrm>
            <a:off x="2743975" y="276107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" name="Figura a mano libera 42">
            <a:extLst>
              <a:ext uri="{FF2B5EF4-FFF2-40B4-BE49-F238E27FC236}">
                <a16:creationId xmlns:a16="http://schemas.microsoft.com/office/drawing/2014/main" id="{4106BCE8-AE1F-9C0D-EA98-474DCEAA7A38}"/>
              </a:ext>
            </a:extLst>
          </p:cNvPr>
          <p:cNvSpPr/>
          <p:nvPr/>
        </p:nvSpPr>
        <p:spPr>
          <a:xfrm>
            <a:off x="2743975" y="259779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" name="Figura a mano libera 43">
            <a:extLst>
              <a:ext uri="{FF2B5EF4-FFF2-40B4-BE49-F238E27FC236}">
                <a16:creationId xmlns:a16="http://schemas.microsoft.com/office/drawing/2014/main" id="{8D60D4E0-ED4F-ABBB-976B-66E9BEDC5E50}"/>
              </a:ext>
            </a:extLst>
          </p:cNvPr>
          <p:cNvSpPr/>
          <p:nvPr/>
        </p:nvSpPr>
        <p:spPr>
          <a:xfrm>
            <a:off x="2743975" y="2434508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" name="Figura a mano libera 44">
            <a:extLst>
              <a:ext uri="{FF2B5EF4-FFF2-40B4-BE49-F238E27FC236}">
                <a16:creationId xmlns:a16="http://schemas.microsoft.com/office/drawing/2014/main" id="{E3BC4C21-C201-D046-300D-3DA60CF352B1}"/>
              </a:ext>
            </a:extLst>
          </p:cNvPr>
          <p:cNvSpPr/>
          <p:nvPr/>
        </p:nvSpPr>
        <p:spPr>
          <a:xfrm>
            <a:off x="2743975" y="2271227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6" name="Figura a mano libera 45">
            <a:extLst>
              <a:ext uri="{FF2B5EF4-FFF2-40B4-BE49-F238E27FC236}">
                <a16:creationId xmlns:a16="http://schemas.microsoft.com/office/drawing/2014/main" id="{1E6D46CE-83BC-61C6-1A3F-1B47CCB8EAB4}"/>
              </a:ext>
            </a:extLst>
          </p:cNvPr>
          <p:cNvSpPr/>
          <p:nvPr/>
        </p:nvSpPr>
        <p:spPr>
          <a:xfrm>
            <a:off x="2743975" y="2107939"/>
            <a:ext cx="1860308" cy="489856"/>
          </a:xfrm>
          <a:custGeom>
            <a:avLst/>
            <a:gdLst>
              <a:gd name="connsiteX0" fmla="*/ 0 w 1589711"/>
              <a:gd name="connsiteY0" fmla="*/ 393249 h 393249"/>
              <a:gd name="connsiteX1" fmla="*/ 1589712 w 1589711"/>
              <a:gd name="connsiteY1" fmla="*/ 0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9">
                <a:moveTo>
                  <a:pt x="0" y="39324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7" name="Figura a mano libera 46">
            <a:extLst>
              <a:ext uri="{FF2B5EF4-FFF2-40B4-BE49-F238E27FC236}">
                <a16:creationId xmlns:a16="http://schemas.microsoft.com/office/drawing/2014/main" id="{31DA06FD-0B00-CF45-3FDC-F034D62E7DCD}"/>
              </a:ext>
            </a:extLst>
          </p:cNvPr>
          <p:cNvSpPr/>
          <p:nvPr/>
        </p:nvSpPr>
        <p:spPr>
          <a:xfrm>
            <a:off x="2743975" y="1944659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8" name="Figura a mano libera 47">
            <a:extLst>
              <a:ext uri="{FF2B5EF4-FFF2-40B4-BE49-F238E27FC236}">
                <a16:creationId xmlns:a16="http://schemas.microsoft.com/office/drawing/2014/main" id="{095FF69F-B574-C996-5E31-CCE5C84055FE}"/>
              </a:ext>
            </a:extLst>
          </p:cNvPr>
          <p:cNvSpPr/>
          <p:nvPr/>
        </p:nvSpPr>
        <p:spPr>
          <a:xfrm>
            <a:off x="2743975" y="1781376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" name="Figura a mano libera 48">
            <a:extLst>
              <a:ext uri="{FF2B5EF4-FFF2-40B4-BE49-F238E27FC236}">
                <a16:creationId xmlns:a16="http://schemas.microsoft.com/office/drawing/2014/main" id="{013435F0-EAE3-AC2A-6E4E-62328F9F0906}"/>
              </a:ext>
            </a:extLst>
          </p:cNvPr>
          <p:cNvSpPr/>
          <p:nvPr/>
        </p:nvSpPr>
        <p:spPr>
          <a:xfrm>
            <a:off x="2743975" y="1618089"/>
            <a:ext cx="1860308" cy="979706"/>
          </a:xfrm>
          <a:custGeom>
            <a:avLst/>
            <a:gdLst>
              <a:gd name="connsiteX0" fmla="*/ 0 w 1589711"/>
              <a:gd name="connsiteY0" fmla="*/ 786494 h 786493"/>
              <a:gd name="connsiteX1" fmla="*/ 1589712 w 1589711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78649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" name="Figura a mano libera 49">
            <a:extLst>
              <a:ext uri="{FF2B5EF4-FFF2-40B4-BE49-F238E27FC236}">
                <a16:creationId xmlns:a16="http://schemas.microsoft.com/office/drawing/2014/main" id="{926280FD-4C71-D97E-E6F2-68E4B3F4E36C}"/>
              </a:ext>
            </a:extLst>
          </p:cNvPr>
          <p:cNvSpPr/>
          <p:nvPr/>
        </p:nvSpPr>
        <p:spPr>
          <a:xfrm>
            <a:off x="2743975" y="1454808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" name="Figura a mano libera 50">
            <a:extLst>
              <a:ext uri="{FF2B5EF4-FFF2-40B4-BE49-F238E27FC236}">
                <a16:creationId xmlns:a16="http://schemas.microsoft.com/office/drawing/2014/main" id="{7EA83DD5-0176-8C6E-1B49-AE5879143D1E}"/>
              </a:ext>
            </a:extLst>
          </p:cNvPr>
          <p:cNvSpPr/>
          <p:nvPr/>
        </p:nvSpPr>
        <p:spPr>
          <a:xfrm>
            <a:off x="2743975" y="1291521"/>
            <a:ext cx="1860308" cy="1306276"/>
          </a:xfrm>
          <a:custGeom>
            <a:avLst/>
            <a:gdLst>
              <a:gd name="connsiteX0" fmla="*/ 0 w 1589711"/>
              <a:gd name="connsiteY0" fmla="*/ 1048658 h 1048658"/>
              <a:gd name="connsiteX1" fmla="*/ 1589712 w 1589711"/>
              <a:gd name="connsiteY1" fmla="*/ 0 h 104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8">
                <a:moveTo>
                  <a:pt x="0" y="104865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" name="Figura a mano libera 51">
            <a:extLst>
              <a:ext uri="{FF2B5EF4-FFF2-40B4-BE49-F238E27FC236}">
                <a16:creationId xmlns:a16="http://schemas.microsoft.com/office/drawing/2014/main" id="{53988488-D9D7-01CE-53C6-4185016B526B}"/>
              </a:ext>
            </a:extLst>
          </p:cNvPr>
          <p:cNvSpPr/>
          <p:nvPr/>
        </p:nvSpPr>
        <p:spPr>
          <a:xfrm>
            <a:off x="2743975" y="1128238"/>
            <a:ext cx="1860308" cy="1469557"/>
          </a:xfrm>
          <a:custGeom>
            <a:avLst/>
            <a:gdLst>
              <a:gd name="connsiteX0" fmla="*/ 0 w 1589711"/>
              <a:gd name="connsiteY0" fmla="*/ 1179738 h 1179737"/>
              <a:gd name="connsiteX1" fmla="*/ 1589712 w 1589711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117973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" name="Figura a mano libera 52">
            <a:extLst>
              <a:ext uri="{FF2B5EF4-FFF2-40B4-BE49-F238E27FC236}">
                <a16:creationId xmlns:a16="http://schemas.microsoft.com/office/drawing/2014/main" id="{D6F1364A-C7F1-8C91-84F0-E36B9A14EF3E}"/>
              </a:ext>
            </a:extLst>
          </p:cNvPr>
          <p:cNvSpPr/>
          <p:nvPr/>
        </p:nvSpPr>
        <p:spPr>
          <a:xfrm>
            <a:off x="2743975" y="964956"/>
            <a:ext cx="1860308" cy="1632838"/>
          </a:xfrm>
          <a:custGeom>
            <a:avLst/>
            <a:gdLst>
              <a:gd name="connsiteX0" fmla="*/ 0 w 1589711"/>
              <a:gd name="connsiteY0" fmla="*/ 1310817 h 1310817"/>
              <a:gd name="connsiteX1" fmla="*/ 1589712 w 1589711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131081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" name="Figura a mano libera 53">
            <a:extLst>
              <a:ext uri="{FF2B5EF4-FFF2-40B4-BE49-F238E27FC236}">
                <a16:creationId xmlns:a16="http://schemas.microsoft.com/office/drawing/2014/main" id="{7FBE60B7-8E29-7886-2297-E51A9DDF1458}"/>
              </a:ext>
            </a:extLst>
          </p:cNvPr>
          <p:cNvSpPr/>
          <p:nvPr/>
        </p:nvSpPr>
        <p:spPr>
          <a:xfrm>
            <a:off x="2743975" y="801670"/>
            <a:ext cx="1860308" cy="1796126"/>
          </a:xfrm>
          <a:custGeom>
            <a:avLst/>
            <a:gdLst>
              <a:gd name="connsiteX0" fmla="*/ 0 w 1589711"/>
              <a:gd name="connsiteY0" fmla="*/ 1441902 h 1441902"/>
              <a:gd name="connsiteX1" fmla="*/ 1589712 w 1589711"/>
              <a:gd name="connsiteY1" fmla="*/ 0 h 14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902">
                <a:moveTo>
                  <a:pt x="0" y="144190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" name="Figura a mano libera 54">
            <a:extLst>
              <a:ext uri="{FF2B5EF4-FFF2-40B4-BE49-F238E27FC236}">
                <a16:creationId xmlns:a16="http://schemas.microsoft.com/office/drawing/2014/main" id="{176FA69C-304B-CCEB-AA56-76C466E33758}"/>
              </a:ext>
            </a:extLst>
          </p:cNvPr>
          <p:cNvSpPr/>
          <p:nvPr/>
        </p:nvSpPr>
        <p:spPr>
          <a:xfrm>
            <a:off x="2743975" y="638387"/>
            <a:ext cx="1860308" cy="1959408"/>
          </a:xfrm>
          <a:custGeom>
            <a:avLst/>
            <a:gdLst>
              <a:gd name="connsiteX0" fmla="*/ 0 w 1589711"/>
              <a:gd name="connsiteY0" fmla="*/ 1572983 h 1572982"/>
              <a:gd name="connsiteX1" fmla="*/ 1589712 w 1589711"/>
              <a:gd name="connsiteY1" fmla="*/ 0 h 15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2">
                <a:moveTo>
                  <a:pt x="0" y="157298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" name="Figura a mano libera 55">
            <a:extLst>
              <a:ext uri="{FF2B5EF4-FFF2-40B4-BE49-F238E27FC236}">
                <a16:creationId xmlns:a16="http://schemas.microsoft.com/office/drawing/2014/main" id="{5967A618-8777-EA2A-69CB-23E37F8CF987}"/>
              </a:ext>
            </a:extLst>
          </p:cNvPr>
          <p:cNvSpPr/>
          <p:nvPr/>
        </p:nvSpPr>
        <p:spPr>
          <a:xfrm>
            <a:off x="2743975" y="475103"/>
            <a:ext cx="1860308" cy="2122692"/>
          </a:xfrm>
          <a:custGeom>
            <a:avLst/>
            <a:gdLst>
              <a:gd name="connsiteX0" fmla="*/ 0 w 1589711"/>
              <a:gd name="connsiteY0" fmla="*/ 1704065 h 1704064"/>
              <a:gd name="connsiteX1" fmla="*/ 1589712 w 1589711"/>
              <a:gd name="connsiteY1" fmla="*/ 0 h 170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4">
                <a:moveTo>
                  <a:pt x="0" y="17040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" name="Figura a mano libera 56">
            <a:extLst>
              <a:ext uri="{FF2B5EF4-FFF2-40B4-BE49-F238E27FC236}">
                <a16:creationId xmlns:a16="http://schemas.microsoft.com/office/drawing/2014/main" id="{7650C3E0-436A-8F36-8A54-028BEE1FA4B0}"/>
              </a:ext>
            </a:extLst>
          </p:cNvPr>
          <p:cNvSpPr/>
          <p:nvPr/>
        </p:nvSpPr>
        <p:spPr>
          <a:xfrm>
            <a:off x="2743975" y="311818"/>
            <a:ext cx="1860308" cy="2285976"/>
          </a:xfrm>
          <a:custGeom>
            <a:avLst/>
            <a:gdLst>
              <a:gd name="connsiteX0" fmla="*/ 0 w 1589711"/>
              <a:gd name="connsiteY0" fmla="*/ 1835147 h 1835146"/>
              <a:gd name="connsiteX1" fmla="*/ 1589712 w 1589711"/>
              <a:gd name="connsiteY1" fmla="*/ 0 h 18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835146">
                <a:moveTo>
                  <a:pt x="0" y="183514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" name="Figura a mano libera 57">
            <a:extLst>
              <a:ext uri="{FF2B5EF4-FFF2-40B4-BE49-F238E27FC236}">
                <a16:creationId xmlns:a16="http://schemas.microsoft.com/office/drawing/2014/main" id="{C3F51968-9A16-E5C9-421C-1C568061346F}"/>
              </a:ext>
            </a:extLst>
          </p:cNvPr>
          <p:cNvSpPr/>
          <p:nvPr/>
        </p:nvSpPr>
        <p:spPr>
          <a:xfrm>
            <a:off x="2743975" y="2597796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" name="Figura a mano libera 58">
            <a:extLst>
              <a:ext uri="{FF2B5EF4-FFF2-40B4-BE49-F238E27FC236}">
                <a16:creationId xmlns:a16="http://schemas.microsoft.com/office/drawing/2014/main" id="{49BE2F08-F121-72D7-4F74-8165138987F8}"/>
              </a:ext>
            </a:extLst>
          </p:cNvPr>
          <p:cNvSpPr/>
          <p:nvPr/>
        </p:nvSpPr>
        <p:spPr>
          <a:xfrm>
            <a:off x="2743975" y="2434508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" name="Figura a mano libera 59">
            <a:extLst>
              <a:ext uri="{FF2B5EF4-FFF2-40B4-BE49-F238E27FC236}">
                <a16:creationId xmlns:a16="http://schemas.microsoft.com/office/drawing/2014/main" id="{AE13C124-9A74-14F1-BF8B-A5515780BEC0}"/>
              </a:ext>
            </a:extLst>
          </p:cNvPr>
          <p:cNvSpPr/>
          <p:nvPr/>
        </p:nvSpPr>
        <p:spPr>
          <a:xfrm>
            <a:off x="2743975" y="2434508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" name="Figura a mano libera 60">
            <a:extLst>
              <a:ext uri="{FF2B5EF4-FFF2-40B4-BE49-F238E27FC236}">
                <a16:creationId xmlns:a16="http://schemas.microsoft.com/office/drawing/2014/main" id="{88E1C17A-C7CF-E209-7278-DDCEB1ABF875}"/>
              </a:ext>
            </a:extLst>
          </p:cNvPr>
          <p:cNvSpPr/>
          <p:nvPr/>
        </p:nvSpPr>
        <p:spPr>
          <a:xfrm>
            <a:off x="2743975" y="2271227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" name="Figura a mano libera 61">
            <a:extLst>
              <a:ext uri="{FF2B5EF4-FFF2-40B4-BE49-F238E27FC236}">
                <a16:creationId xmlns:a16="http://schemas.microsoft.com/office/drawing/2014/main" id="{C6F270C4-90CA-998F-0CDA-D9873C5A6FDF}"/>
              </a:ext>
            </a:extLst>
          </p:cNvPr>
          <p:cNvSpPr/>
          <p:nvPr/>
        </p:nvSpPr>
        <p:spPr>
          <a:xfrm>
            <a:off x="2743975" y="2107939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" name="Figura a mano libera 62">
            <a:extLst>
              <a:ext uri="{FF2B5EF4-FFF2-40B4-BE49-F238E27FC236}">
                <a16:creationId xmlns:a16="http://schemas.microsoft.com/office/drawing/2014/main" id="{52DF713D-6337-2DA7-B1B0-0B00ED177228}"/>
              </a:ext>
            </a:extLst>
          </p:cNvPr>
          <p:cNvSpPr/>
          <p:nvPr/>
        </p:nvSpPr>
        <p:spPr>
          <a:xfrm>
            <a:off x="2743975" y="1944659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" name="Figura a mano libera 63">
            <a:extLst>
              <a:ext uri="{FF2B5EF4-FFF2-40B4-BE49-F238E27FC236}">
                <a16:creationId xmlns:a16="http://schemas.microsoft.com/office/drawing/2014/main" id="{DF8534B5-BADA-7FB5-B20A-D33E72049EA1}"/>
              </a:ext>
            </a:extLst>
          </p:cNvPr>
          <p:cNvSpPr/>
          <p:nvPr/>
        </p:nvSpPr>
        <p:spPr>
          <a:xfrm>
            <a:off x="2743975" y="1781376"/>
            <a:ext cx="1860308" cy="653131"/>
          </a:xfrm>
          <a:custGeom>
            <a:avLst/>
            <a:gdLst>
              <a:gd name="connsiteX0" fmla="*/ 0 w 1589711"/>
              <a:gd name="connsiteY0" fmla="*/ 524324 h 524323"/>
              <a:gd name="connsiteX1" fmla="*/ 1589712 w 1589711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52432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" name="Figura a mano libera 64">
            <a:extLst>
              <a:ext uri="{FF2B5EF4-FFF2-40B4-BE49-F238E27FC236}">
                <a16:creationId xmlns:a16="http://schemas.microsoft.com/office/drawing/2014/main" id="{A79644F3-FFD7-DE5E-8413-6898F71F7413}"/>
              </a:ext>
            </a:extLst>
          </p:cNvPr>
          <p:cNvSpPr/>
          <p:nvPr/>
        </p:nvSpPr>
        <p:spPr>
          <a:xfrm>
            <a:off x="2743975" y="1618089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" name="Figura a mano libera 65">
            <a:extLst>
              <a:ext uri="{FF2B5EF4-FFF2-40B4-BE49-F238E27FC236}">
                <a16:creationId xmlns:a16="http://schemas.microsoft.com/office/drawing/2014/main" id="{B4A4E48F-E211-2D05-6F5E-2ECAD105184F}"/>
              </a:ext>
            </a:extLst>
          </p:cNvPr>
          <p:cNvSpPr/>
          <p:nvPr/>
        </p:nvSpPr>
        <p:spPr>
          <a:xfrm>
            <a:off x="2743975" y="1454808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" name="Figura a mano libera 66">
            <a:extLst>
              <a:ext uri="{FF2B5EF4-FFF2-40B4-BE49-F238E27FC236}">
                <a16:creationId xmlns:a16="http://schemas.microsoft.com/office/drawing/2014/main" id="{9E4E6518-DD4A-7B31-C659-5CE7BB7250BC}"/>
              </a:ext>
            </a:extLst>
          </p:cNvPr>
          <p:cNvSpPr/>
          <p:nvPr/>
        </p:nvSpPr>
        <p:spPr>
          <a:xfrm>
            <a:off x="2743975" y="1291521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" name="Figura a mano libera 67">
            <a:extLst>
              <a:ext uri="{FF2B5EF4-FFF2-40B4-BE49-F238E27FC236}">
                <a16:creationId xmlns:a16="http://schemas.microsoft.com/office/drawing/2014/main" id="{0E8BE1E0-0D4E-95F5-A8A0-183735D89DC1}"/>
              </a:ext>
            </a:extLst>
          </p:cNvPr>
          <p:cNvSpPr/>
          <p:nvPr/>
        </p:nvSpPr>
        <p:spPr>
          <a:xfrm>
            <a:off x="2743975" y="1128238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" name="Figura a mano libera 68">
            <a:extLst>
              <a:ext uri="{FF2B5EF4-FFF2-40B4-BE49-F238E27FC236}">
                <a16:creationId xmlns:a16="http://schemas.microsoft.com/office/drawing/2014/main" id="{B3FC6482-9133-E581-41C6-8EA700560E47}"/>
              </a:ext>
            </a:extLst>
          </p:cNvPr>
          <p:cNvSpPr/>
          <p:nvPr/>
        </p:nvSpPr>
        <p:spPr>
          <a:xfrm>
            <a:off x="2743975" y="964956"/>
            <a:ext cx="1860308" cy="1469551"/>
          </a:xfrm>
          <a:custGeom>
            <a:avLst/>
            <a:gdLst>
              <a:gd name="connsiteX0" fmla="*/ 0 w 1589711"/>
              <a:gd name="connsiteY0" fmla="*/ 1179733 h 1179732"/>
              <a:gd name="connsiteX1" fmla="*/ 1589712 w 1589711"/>
              <a:gd name="connsiteY1" fmla="*/ 0 h 117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2">
                <a:moveTo>
                  <a:pt x="0" y="117973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" name="Figura a mano libera 69">
            <a:extLst>
              <a:ext uri="{FF2B5EF4-FFF2-40B4-BE49-F238E27FC236}">
                <a16:creationId xmlns:a16="http://schemas.microsoft.com/office/drawing/2014/main" id="{12C2B8CF-768A-2326-48B8-11279FB7487A}"/>
              </a:ext>
            </a:extLst>
          </p:cNvPr>
          <p:cNvSpPr/>
          <p:nvPr/>
        </p:nvSpPr>
        <p:spPr>
          <a:xfrm>
            <a:off x="2743975" y="801670"/>
            <a:ext cx="1860308" cy="1632838"/>
          </a:xfrm>
          <a:custGeom>
            <a:avLst/>
            <a:gdLst>
              <a:gd name="connsiteX0" fmla="*/ 0 w 1589711"/>
              <a:gd name="connsiteY0" fmla="*/ 1310817 h 1310817"/>
              <a:gd name="connsiteX1" fmla="*/ 1589712 w 1589711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131081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" name="Figura a mano libera 70">
            <a:extLst>
              <a:ext uri="{FF2B5EF4-FFF2-40B4-BE49-F238E27FC236}">
                <a16:creationId xmlns:a16="http://schemas.microsoft.com/office/drawing/2014/main" id="{CDCA3991-EB74-3889-1A83-256DEF3D1728}"/>
              </a:ext>
            </a:extLst>
          </p:cNvPr>
          <p:cNvSpPr/>
          <p:nvPr/>
        </p:nvSpPr>
        <p:spPr>
          <a:xfrm>
            <a:off x="2743975" y="638387"/>
            <a:ext cx="1860308" cy="1796121"/>
          </a:xfrm>
          <a:custGeom>
            <a:avLst/>
            <a:gdLst>
              <a:gd name="connsiteX0" fmla="*/ 0 w 1589711"/>
              <a:gd name="connsiteY0" fmla="*/ 1441898 h 1441898"/>
              <a:gd name="connsiteX1" fmla="*/ 1589712 w 1589711"/>
              <a:gd name="connsiteY1" fmla="*/ 0 h 144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8">
                <a:moveTo>
                  <a:pt x="0" y="144189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" name="Figura a mano libera 71">
            <a:extLst>
              <a:ext uri="{FF2B5EF4-FFF2-40B4-BE49-F238E27FC236}">
                <a16:creationId xmlns:a16="http://schemas.microsoft.com/office/drawing/2014/main" id="{1605C571-0D06-78AF-7595-D497AF17256D}"/>
              </a:ext>
            </a:extLst>
          </p:cNvPr>
          <p:cNvSpPr/>
          <p:nvPr/>
        </p:nvSpPr>
        <p:spPr>
          <a:xfrm>
            <a:off x="2743975" y="475103"/>
            <a:ext cx="1860308" cy="1959404"/>
          </a:xfrm>
          <a:custGeom>
            <a:avLst/>
            <a:gdLst>
              <a:gd name="connsiteX0" fmla="*/ 0 w 1589711"/>
              <a:gd name="connsiteY0" fmla="*/ 1572980 h 1572979"/>
              <a:gd name="connsiteX1" fmla="*/ 1589712 w 1589711"/>
              <a:gd name="connsiteY1" fmla="*/ 0 h 157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79">
                <a:moveTo>
                  <a:pt x="0" y="15729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" name="Figura a mano libera 72">
            <a:extLst>
              <a:ext uri="{FF2B5EF4-FFF2-40B4-BE49-F238E27FC236}">
                <a16:creationId xmlns:a16="http://schemas.microsoft.com/office/drawing/2014/main" id="{D1106F0B-EB47-9634-E761-A5F9568EED87}"/>
              </a:ext>
            </a:extLst>
          </p:cNvPr>
          <p:cNvSpPr/>
          <p:nvPr/>
        </p:nvSpPr>
        <p:spPr>
          <a:xfrm>
            <a:off x="2743975" y="311818"/>
            <a:ext cx="1860308" cy="2122689"/>
          </a:xfrm>
          <a:custGeom>
            <a:avLst/>
            <a:gdLst>
              <a:gd name="connsiteX0" fmla="*/ 0 w 1589711"/>
              <a:gd name="connsiteY0" fmla="*/ 1704062 h 1704061"/>
              <a:gd name="connsiteX1" fmla="*/ 1589712 w 1589711"/>
              <a:gd name="connsiteY1" fmla="*/ 0 h 170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1">
                <a:moveTo>
                  <a:pt x="0" y="170406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" name="Figura a mano libera 73">
            <a:extLst>
              <a:ext uri="{FF2B5EF4-FFF2-40B4-BE49-F238E27FC236}">
                <a16:creationId xmlns:a16="http://schemas.microsoft.com/office/drawing/2014/main" id="{6F0AC638-F23B-0BE5-FA9A-B000EDB5E7C0}"/>
              </a:ext>
            </a:extLst>
          </p:cNvPr>
          <p:cNvSpPr/>
          <p:nvPr/>
        </p:nvSpPr>
        <p:spPr>
          <a:xfrm>
            <a:off x="2743975" y="2434508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" name="Figura a mano libera 74">
            <a:extLst>
              <a:ext uri="{FF2B5EF4-FFF2-40B4-BE49-F238E27FC236}">
                <a16:creationId xmlns:a16="http://schemas.microsoft.com/office/drawing/2014/main" id="{A93B9F6A-AC03-8E70-091D-217792C330AB}"/>
              </a:ext>
            </a:extLst>
          </p:cNvPr>
          <p:cNvSpPr/>
          <p:nvPr/>
        </p:nvSpPr>
        <p:spPr>
          <a:xfrm>
            <a:off x="2743975" y="2271227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" name="Figura a mano libera 75">
            <a:extLst>
              <a:ext uri="{FF2B5EF4-FFF2-40B4-BE49-F238E27FC236}">
                <a16:creationId xmlns:a16="http://schemas.microsoft.com/office/drawing/2014/main" id="{216665F0-71D2-C734-12C4-B12B36B0D7BB}"/>
              </a:ext>
            </a:extLst>
          </p:cNvPr>
          <p:cNvSpPr/>
          <p:nvPr/>
        </p:nvSpPr>
        <p:spPr>
          <a:xfrm>
            <a:off x="2743975" y="2271227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" name="Figura a mano libera 76">
            <a:extLst>
              <a:ext uri="{FF2B5EF4-FFF2-40B4-BE49-F238E27FC236}">
                <a16:creationId xmlns:a16="http://schemas.microsoft.com/office/drawing/2014/main" id="{415F1340-640D-66E0-BDEB-626D18730817}"/>
              </a:ext>
            </a:extLst>
          </p:cNvPr>
          <p:cNvSpPr/>
          <p:nvPr/>
        </p:nvSpPr>
        <p:spPr>
          <a:xfrm>
            <a:off x="2743975" y="2271227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" name="Figura a mano libera 77">
            <a:extLst>
              <a:ext uri="{FF2B5EF4-FFF2-40B4-BE49-F238E27FC236}">
                <a16:creationId xmlns:a16="http://schemas.microsoft.com/office/drawing/2014/main" id="{AE059CBA-D3DE-5F6B-33F7-C2F267CB2512}"/>
              </a:ext>
            </a:extLst>
          </p:cNvPr>
          <p:cNvSpPr/>
          <p:nvPr/>
        </p:nvSpPr>
        <p:spPr>
          <a:xfrm>
            <a:off x="2743975" y="2107939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" name="Figura a mano libera 78">
            <a:extLst>
              <a:ext uri="{FF2B5EF4-FFF2-40B4-BE49-F238E27FC236}">
                <a16:creationId xmlns:a16="http://schemas.microsoft.com/office/drawing/2014/main" id="{5D4C9C31-8E08-CBC1-57B1-5D84F9D9D319}"/>
              </a:ext>
            </a:extLst>
          </p:cNvPr>
          <p:cNvSpPr/>
          <p:nvPr/>
        </p:nvSpPr>
        <p:spPr>
          <a:xfrm>
            <a:off x="2743975" y="1944659"/>
            <a:ext cx="1860308" cy="326568"/>
          </a:xfrm>
          <a:custGeom>
            <a:avLst/>
            <a:gdLst>
              <a:gd name="connsiteX0" fmla="*/ 0 w 1589711"/>
              <a:gd name="connsiteY0" fmla="*/ 262164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" name="Figura a mano libera 79">
            <a:extLst>
              <a:ext uri="{FF2B5EF4-FFF2-40B4-BE49-F238E27FC236}">
                <a16:creationId xmlns:a16="http://schemas.microsoft.com/office/drawing/2014/main" id="{74578C4A-4E3B-F00A-D363-D2F0C621A583}"/>
              </a:ext>
            </a:extLst>
          </p:cNvPr>
          <p:cNvSpPr/>
          <p:nvPr/>
        </p:nvSpPr>
        <p:spPr>
          <a:xfrm>
            <a:off x="2743975" y="1781376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" name="Figura a mano libera 80">
            <a:extLst>
              <a:ext uri="{FF2B5EF4-FFF2-40B4-BE49-F238E27FC236}">
                <a16:creationId xmlns:a16="http://schemas.microsoft.com/office/drawing/2014/main" id="{738A496D-A552-0E6F-B1AE-4DB3AD9FAD7B}"/>
              </a:ext>
            </a:extLst>
          </p:cNvPr>
          <p:cNvSpPr/>
          <p:nvPr/>
        </p:nvSpPr>
        <p:spPr>
          <a:xfrm>
            <a:off x="2743975" y="1618089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" name="Figura a mano libera 81">
            <a:extLst>
              <a:ext uri="{FF2B5EF4-FFF2-40B4-BE49-F238E27FC236}">
                <a16:creationId xmlns:a16="http://schemas.microsoft.com/office/drawing/2014/main" id="{C6EC0C8D-62A0-BC18-E9DB-A7D344A58C35}"/>
              </a:ext>
            </a:extLst>
          </p:cNvPr>
          <p:cNvSpPr/>
          <p:nvPr/>
        </p:nvSpPr>
        <p:spPr>
          <a:xfrm>
            <a:off x="2743975" y="1454808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" name="Figura a mano libera 82">
            <a:extLst>
              <a:ext uri="{FF2B5EF4-FFF2-40B4-BE49-F238E27FC236}">
                <a16:creationId xmlns:a16="http://schemas.microsoft.com/office/drawing/2014/main" id="{7386CB58-1552-0C7A-B4BC-AFE03F39D07D}"/>
              </a:ext>
            </a:extLst>
          </p:cNvPr>
          <p:cNvSpPr/>
          <p:nvPr/>
        </p:nvSpPr>
        <p:spPr>
          <a:xfrm>
            <a:off x="2743975" y="1291521"/>
            <a:ext cx="1860308" cy="979706"/>
          </a:xfrm>
          <a:custGeom>
            <a:avLst/>
            <a:gdLst>
              <a:gd name="connsiteX0" fmla="*/ 0 w 1589711"/>
              <a:gd name="connsiteY0" fmla="*/ 786494 h 786493"/>
              <a:gd name="connsiteX1" fmla="*/ 1589712 w 1589711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78649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" name="Figura a mano libera 83">
            <a:extLst>
              <a:ext uri="{FF2B5EF4-FFF2-40B4-BE49-F238E27FC236}">
                <a16:creationId xmlns:a16="http://schemas.microsoft.com/office/drawing/2014/main" id="{1C9C5FD8-C536-30BB-EB8B-AFA48C5BA93A}"/>
              </a:ext>
            </a:extLst>
          </p:cNvPr>
          <p:cNvSpPr/>
          <p:nvPr/>
        </p:nvSpPr>
        <p:spPr>
          <a:xfrm>
            <a:off x="2743975" y="1128238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" name="Figura a mano libera 84">
            <a:extLst>
              <a:ext uri="{FF2B5EF4-FFF2-40B4-BE49-F238E27FC236}">
                <a16:creationId xmlns:a16="http://schemas.microsoft.com/office/drawing/2014/main" id="{A979DA08-DAC5-51D8-6C7B-FAC33279B7E6}"/>
              </a:ext>
            </a:extLst>
          </p:cNvPr>
          <p:cNvSpPr/>
          <p:nvPr/>
        </p:nvSpPr>
        <p:spPr>
          <a:xfrm>
            <a:off x="2743975" y="964956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" name="Figura a mano libera 85">
            <a:extLst>
              <a:ext uri="{FF2B5EF4-FFF2-40B4-BE49-F238E27FC236}">
                <a16:creationId xmlns:a16="http://schemas.microsoft.com/office/drawing/2014/main" id="{DFEDF0C9-152E-22FC-AA06-214EA934BDF7}"/>
              </a:ext>
            </a:extLst>
          </p:cNvPr>
          <p:cNvSpPr/>
          <p:nvPr/>
        </p:nvSpPr>
        <p:spPr>
          <a:xfrm>
            <a:off x="2743975" y="801670"/>
            <a:ext cx="1860308" cy="1469557"/>
          </a:xfrm>
          <a:custGeom>
            <a:avLst/>
            <a:gdLst>
              <a:gd name="connsiteX0" fmla="*/ 0 w 1589711"/>
              <a:gd name="connsiteY0" fmla="*/ 1179738 h 1179737"/>
              <a:gd name="connsiteX1" fmla="*/ 1589712 w 1589711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117973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" name="Figura a mano libera 86">
            <a:extLst>
              <a:ext uri="{FF2B5EF4-FFF2-40B4-BE49-F238E27FC236}">
                <a16:creationId xmlns:a16="http://schemas.microsoft.com/office/drawing/2014/main" id="{41B10BDE-BFE8-8E07-3D0E-BBDAC9E8F2E2}"/>
              </a:ext>
            </a:extLst>
          </p:cNvPr>
          <p:cNvSpPr/>
          <p:nvPr/>
        </p:nvSpPr>
        <p:spPr>
          <a:xfrm>
            <a:off x="2743975" y="638387"/>
            <a:ext cx="1860308" cy="1632839"/>
          </a:xfrm>
          <a:custGeom>
            <a:avLst/>
            <a:gdLst>
              <a:gd name="connsiteX0" fmla="*/ 0 w 1589711"/>
              <a:gd name="connsiteY0" fmla="*/ 1310818 h 1310818"/>
              <a:gd name="connsiteX1" fmla="*/ 1589712 w 1589711"/>
              <a:gd name="connsiteY1" fmla="*/ 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8">
                <a:moveTo>
                  <a:pt x="0" y="131081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" name="Figura a mano libera 87">
            <a:extLst>
              <a:ext uri="{FF2B5EF4-FFF2-40B4-BE49-F238E27FC236}">
                <a16:creationId xmlns:a16="http://schemas.microsoft.com/office/drawing/2014/main" id="{179BED71-6095-41F3-4613-07706438161E}"/>
              </a:ext>
            </a:extLst>
          </p:cNvPr>
          <p:cNvSpPr/>
          <p:nvPr/>
        </p:nvSpPr>
        <p:spPr>
          <a:xfrm>
            <a:off x="2743975" y="475103"/>
            <a:ext cx="1860308" cy="1796123"/>
          </a:xfrm>
          <a:custGeom>
            <a:avLst/>
            <a:gdLst>
              <a:gd name="connsiteX0" fmla="*/ 0 w 1589711"/>
              <a:gd name="connsiteY0" fmla="*/ 1441900 h 1441900"/>
              <a:gd name="connsiteX1" fmla="*/ 1589712 w 1589711"/>
              <a:gd name="connsiteY1" fmla="*/ 0 h 14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900">
                <a:moveTo>
                  <a:pt x="0" y="144190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" name="Figura a mano libera 88">
            <a:extLst>
              <a:ext uri="{FF2B5EF4-FFF2-40B4-BE49-F238E27FC236}">
                <a16:creationId xmlns:a16="http://schemas.microsoft.com/office/drawing/2014/main" id="{FFADCEEA-146E-BF0E-222A-93585E283289}"/>
              </a:ext>
            </a:extLst>
          </p:cNvPr>
          <p:cNvSpPr/>
          <p:nvPr/>
        </p:nvSpPr>
        <p:spPr>
          <a:xfrm>
            <a:off x="2743975" y="311818"/>
            <a:ext cx="1860308" cy="1959406"/>
          </a:xfrm>
          <a:custGeom>
            <a:avLst/>
            <a:gdLst>
              <a:gd name="connsiteX0" fmla="*/ 0 w 1589711"/>
              <a:gd name="connsiteY0" fmla="*/ 1572982 h 1572981"/>
              <a:gd name="connsiteX1" fmla="*/ 1589712 w 1589711"/>
              <a:gd name="connsiteY1" fmla="*/ 0 h 157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1">
                <a:moveTo>
                  <a:pt x="0" y="157298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" name="Figura a mano libera 89">
            <a:extLst>
              <a:ext uri="{FF2B5EF4-FFF2-40B4-BE49-F238E27FC236}">
                <a16:creationId xmlns:a16="http://schemas.microsoft.com/office/drawing/2014/main" id="{E3AD5FE5-3500-84BD-8EA7-CE8BD0CE20DF}"/>
              </a:ext>
            </a:extLst>
          </p:cNvPr>
          <p:cNvSpPr/>
          <p:nvPr/>
        </p:nvSpPr>
        <p:spPr>
          <a:xfrm>
            <a:off x="2743975" y="2271227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" name="Figura a mano libera 90">
            <a:extLst>
              <a:ext uri="{FF2B5EF4-FFF2-40B4-BE49-F238E27FC236}">
                <a16:creationId xmlns:a16="http://schemas.microsoft.com/office/drawing/2014/main" id="{C9407A54-FACA-FC6D-DF1C-5CD154A153F4}"/>
              </a:ext>
            </a:extLst>
          </p:cNvPr>
          <p:cNvSpPr/>
          <p:nvPr/>
        </p:nvSpPr>
        <p:spPr>
          <a:xfrm>
            <a:off x="2743975" y="2107939"/>
            <a:ext cx="1860308" cy="489856"/>
          </a:xfrm>
          <a:custGeom>
            <a:avLst/>
            <a:gdLst>
              <a:gd name="connsiteX0" fmla="*/ 0 w 1589711"/>
              <a:gd name="connsiteY0" fmla="*/ 0 h 393249"/>
              <a:gd name="connsiteX1" fmla="*/ 1589712 w 1589711"/>
              <a:gd name="connsiteY1" fmla="*/ 393249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9">
                <a:moveTo>
                  <a:pt x="0" y="0"/>
                </a:moveTo>
                <a:lnTo>
                  <a:pt x="1589712" y="39324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" name="Figura a mano libera 91">
            <a:extLst>
              <a:ext uri="{FF2B5EF4-FFF2-40B4-BE49-F238E27FC236}">
                <a16:creationId xmlns:a16="http://schemas.microsoft.com/office/drawing/2014/main" id="{EFE12579-69A2-30B1-5F27-2F2365C92E4E}"/>
              </a:ext>
            </a:extLst>
          </p:cNvPr>
          <p:cNvSpPr/>
          <p:nvPr/>
        </p:nvSpPr>
        <p:spPr>
          <a:xfrm>
            <a:off x="2743975" y="2107939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3" name="Figura a mano libera 92">
            <a:extLst>
              <a:ext uri="{FF2B5EF4-FFF2-40B4-BE49-F238E27FC236}">
                <a16:creationId xmlns:a16="http://schemas.microsoft.com/office/drawing/2014/main" id="{79A2935D-F2AF-B194-F394-B0354F1E9ABF}"/>
              </a:ext>
            </a:extLst>
          </p:cNvPr>
          <p:cNvSpPr/>
          <p:nvPr/>
        </p:nvSpPr>
        <p:spPr>
          <a:xfrm>
            <a:off x="2743975" y="2107939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4" name="Figura a mano libera 93">
            <a:extLst>
              <a:ext uri="{FF2B5EF4-FFF2-40B4-BE49-F238E27FC236}">
                <a16:creationId xmlns:a16="http://schemas.microsoft.com/office/drawing/2014/main" id="{F2E06D17-C43B-1546-E8ED-50D50E02651E}"/>
              </a:ext>
            </a:extLst>
          </p:cNvPr>
          <p:cNvSpPr/>
          <p:nvPr/>
        </p:nvSpPr>
        <p:spPr>
          <a:xfrm>
            <a:off x="2743975" y="2107939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5" name="Figura a mano libera 94">
            <a:extLst>
              <a:ext uri="{FF2B5EF4-FFF2-40B4-BE49-F238E27FC236}">
                <a16:creationId xmlns:a16="http://schemas.microsoft.com/office/drawing/2014/main" id="{4E48470D-0D6F-8F7C-C35C-5F918FB884CE}"/>
              </a:ext>
            </a:extLst>
          </p:cNvPr>
          <p:cNvSpPr/>
          <p:nvPr/>
        </p:nvSpPr>
        <p:spPr>
          <a:xfrm>
            <a:off x="2743975" y="1944659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6" name="Figura a mano libera 95">
            <a:extLst>
              <a:ext uri="{FF2B5EF4-FFF2-40B4-BE49-F238E27FC236}">
                <a16:creationId xmlns:a16="http://schemas.microsoft.com/office/drawing/2014/main" id="{809DDE3D-159A-6A2C-BA23-2FAB594C5BB3}"/>
              </a:ext>
            </a:extLst>
          </p:cNvPr>
          <p:cNvSpPr/>
          <p:nvPr/>
        </p:nvSpPr>
        <p:spPr>
          <a:xfrm>
            <a:off x="2743975" y="1781376"/>
            <a:ext cx="1860308" cy="326562"/>
          </a:xfrm>
          <a:custGeom>
            <a:avLst/>
            <a:gdLst>
              <a:gd name="connsiteX0" fmla="*/ 0 w 1589711"/>
              <a:gd name="connsiteY0" fmla="*/ 262159 h 262159"/>
              <a:gd name="connsiteX1" fmla="*/ 1589712 w 1589711"/>
              <a:gd name="connsiteY1" fmla="*/ 0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59">
                <a:moveTo>
                  <a:pt x="0" y="26215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7" name="Figura a mano libera 96">
            <a:extLst>
              <a:ext uri="{FF2B5EF4-FFF2-40B4-BE49-F238E27FC236}">
                <a16:creationId xmlns:a16="http://schemas.microsoft.com/office/drawing/2014/main" id="{F77857E7-DF25-E3BA-B827-EAEB9EFCD680}"/>
              </a:ext>
            </a:extLst>
          </p:cNvPr>
          <p:cNvSpPr/>
          <p:nvPr/>
        </p:nvSpPr>
        <p:spPr>
          <a:xfrm>
            <a:off x="2743975" y="1618089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8" name="Figura a mano libera 97">
            <a:extLst>
              <a:ext uri="{FF2B5EF4-FFF2-40B4-BE49-F238E27FC236}">
                <a16:creationId xmlns:a16="http://schemas.microsoft.com/office/drawing/2014/main" id="{F30770F6-3BB7-BB28-2A98-7C90DAF9DCDF}"/>
              </a:ext>
            </a:extLst>
          </p:cNvPr>
          <p:cNvSpPr/>
          <p:nvPr/>
        </p:nvSpPr>
        <p:spPr>
          <a:xfrm>
            <a:off x="2743975" y="1454808"/>
            <a:ext cx="1860308" cy="653131"/>
          </a:xfrm>
          <a:custGeom>
            <a:avLst/>
            <a:gdLst>
              <a:gd name="connsiteX0" fmla="*/ 0 w 1589711"/>
              <a:gd name="connsiteY0" fmla="*/ 524324 h 524323"/>
              <a:gd name="connsiteX1" fmla="*/ 1589712 w 1589711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52432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9" name="Figura a mano libera 98">
            <a:extLst>
              <a:ext uri="{FF2B5EF4-FFF2-40B4-BE49-F238E27FC236}">
                <a16:creationId xmlns:a16="http://schemas.microsoft.com/office/drawing/2014/main" id="{23906530-2FEE-DEC2-E014-053733B4AD67}"/>
              </a:ext>
            </a:extLst>
          </p:cNvPr>
          <p:cNvSpPr/>
          <p:nvPr/>
        </p:nvSpPr>
        <p:spPr>
          <a:xfrm>
            <a:off x="2743975" y="1291521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0" name="Figura a mano libera 99">
            <a:extLst>
              <a:ext uri="{FF2B5EF4-FFF2-40B4-BE49-F238E27FC236}">
                <a16:creationId xmlns:a16="http://schemas.microsoft.com/office/drawing/2014/main" id="{1F5164D5-7700-864E-2F57-549DC16715E6}"/>
              </a:ext>
            </a:extLst>
          </p:cNvPr>
          <p:cNvSpPr/>
          <p:nvPr/>
        </p:nvSpPr>
        <p:spPr>
          <a:xfrm>
            <a:off x="2743975" y="1128238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1" name="Figura a mano libera 100">
            <a:extLst>
              <a:ext uri="{FF2B5EF4-FFF2-40B4-BE49-F238E27FC236}">
                <a16:creationId xmlns:a16="http://schemas.microsoft.com/office/drawing/2014/main" id="{0E164BB6-707F-0DC0-DCE1-4F6E5F81117E}"/>
              </a:ext>
            </a:extLst>
          </p:cNvPr>
          <p:cNvSpPr/>
          <p:nvPr/>
        </p:nvSpPr>
        <p:spPr>
          <a:xfrm>
            <a:off x="2743975" y="964956"/>
            <a:ext cx="1860308" cy="1142981"/>
          </a:xfrm>
          <a:custGeom>
            <a:avLst/>
            <a:gdLst>
              <a:gd name="connsiteX0" fmla="*/ 0 w 1589711"/>
              <a:gd name="connsiteY0" fmla="*/ 917568 h 917567"/>
              <a:gd name="connsiteX1" fmla="*/ 1589712 w 1589711"/>
              <a:gd name="connsiteY1" fmla="*/ 0 h 91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67">
                <a:moveTo>
                  <a:pt x="0" y="91756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2" name="Figura a mano libera 101">
            <a:extLst>
              <a:ext uri="{FF2B5EF4-FFF2-40B4-BE49-F238E27FC236}">
                <a16:creationId xmlns:a16="http://schemas.microsoft.com/office/drawing/2014/main" id="{75646C3C-AE72-BD38-7086-A7FFDEAB34D6}"/>
              </a:ext>
            </a:extLst>
          </p:cNvPr>
          <p:cNvSpPr/>
          <p:nvPr/>
        </p:nvSpPr>
        <p:spPr>
          <a:xfrm>
            <a:off x="2743975" y="801670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3" name="Figura a mano libera 102">
            <a:extLst>
              <a:ext uri="{FF2B5EF4-FFF2-40B4-BE49-F238E27FC236}">
                <a16:creationId xmlns:a16="http://schemas.microsoft.com/office/drawing/2014/main" id="{6C107FB8-BE5A-20C8-4BBE-E43E50A3972D}"/>
              </a:ext>
            </a:extLst>
          </p:cNvPr>
          <p:cNvSpPr/>
          <p:nvPr/>
        </p:nvSpPr>
        <p:spPr>
          <a:xfrm>
            <a:off x="2743975" y="638387"/>
            <a:ext cx="1860308" cy="1469552"/>
          </a:xfrm>
          <a:custGeom>
            <a:avLst/>
            <a:gdLst>
              <a:gd name="connsiteX0" fmla="*/ 0 w 1589711"/>
              <a:gd name="connsiteY0" fmla="*/ 1179734 h 1179733"/>
              <a:gd name="connsiteX1" fmla="*/ 1589712 w 1589711"/>
              <a:gd name="connsiteY1" fmla="*/ 0 h 117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3">
                <a:moveTo>
                  <a:pt x="0" y="117973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4" name="Figura a mano libera 103">
            <a:extLst>
              <a:ext uri="{FF2B5EF4-FFF2-40B4-BE49-F238E27FC236}">
                <a16:creationId xmlns:a16="http://schemas.microsoft.com/office/drawing/2014/main" id="{DDB64F04-7967-2509-8B93-C061D0FC51A2}"/>
              </a:ext>
            </a:extLst>
          </p:cNvPr>
          <p:cNvSpPr/>
          <p:nvPr/>
        </p:nvSpPr>
        <p:spPr>
          <a:xfrm>
            <a:off x="2743975" y="475103"/>
            <a:ext cx="1860308" cy="1632836"/>
          </a:xfrm>
          <a:custGeom>
            <a:avLst/>
            <a:gdLst>
              <a:gd name="connsiteX0" fmla="*/ 0 w 1589711"/>
              <a:gd name="connsiteY0" fmla="*/ 1310815 h 1310815"/>
              <a:gd name="connsiteX1" fmla="*/ 1589712 w 1589711"/>
              <a:gd name="connsiteY1" fmla="*/ 0 h 131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5">
                <a:moveTo>
                  <a:pt x="0" y="131081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5" name="Figura a mano libera 104">
            <a:extLst>
              <a:ext uri="{FF2B5EF4-FFF2-40B4-BE49-F238E27FC236}">
                <a16:creationId xmlns:a16="http://schemas.microsoft.com/office/drawing/2014/main" id="{1DAD64E8-1FAB-F1C6-68C6-3791EA602111}"/>
              </a:ext>
            </a:extLst>
          </p:cNvPr>
          <p:cNvSpPr/>
          <p:nvPr/>
        </p:nvSpPr>
        <p:spPr>
          <a:xfrm>
            <a:off x="2743975" y="311818"/>
            <a:ext cx="1860308" cy="1796119"/>
          </a:xfrm>
          <a:custGeom>
            <a:avLst/>
            <a:gdLst>
              <a:gd name="connsiteX0" fmla="*/ 0 w 1589711"/>
              <a:gd name="connsiteY0" fmla="*/ 1441897 h 1441896"/>
              <a:gd name="connsiteX1" fmla="*/ 1589712 w 1589711"/>
              <a:gd name="connsiteY1" fmla="*/ 0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6">
                <a:moveTo>
                  <a:pt x="0" y="144189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6" name="Figura a mano libera 105">
            <a:extLst>
              <a:ext uri="{FF2B5EF4-FFF2-40B4-BE49-F238E27FC236}">
                <a16:creationId xmlns:a16="http://schemas.microsoft.com/office/drawing/2014/main" id="{0571D3EB-55F4-0AAA-CCDA-142005DFAB5B}"/>
              </a:ext>
            </a:extLst>
          </p:cNvPr>
          <p:cNvSpPr/>
          <p:nvPr/>
        </p:nvSpPr>
        <p:spPr>
          <a:xfrm>
            <a:off x="2743975" y="2107939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7" name="Figura a mano libera 106">
            <a:extLst>
              <a:ext uri="{FF2B5EF4-FFF2-40B4-BE49-F238E27FC236}">
                <a16:creationId xmlns:a16="http://schemas.microsoft.com/office/drawing/2014/main" id="{28DB02DD-5A5E-C4E8-A3FA-C4A1D483370C}"/>
              </a:ext>
            </a:extLst>
          </p:cNvPr>
          <p:cNvSpPr/>
          <p:nvPr/>
        </p:nvSpPr>
        <p:spPr>
          <a:xfrm>
            <a:off x="2743975" y="1944659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8" name="Figura a mano libera 107">
            <a:extLst>
              <a:ext uri="{FF2B5EF4-FFF2-40B4-BE49-F238E27FC236}">
                <a16:creationId xmlns:a16="http://schemas.microsoft.com/office/drawing/2014/main" id="{3119DEFD-674E-5D0C-8D57-C8D0F36E49CD}"/>
              </a:ext>
            </a:extLst>
          </p:cNvPr>
          <p:cNvSpPr/>
          <p:nvPr/>
        </p:nvSpPr>
        <p:spPr>
          <a:xfrm>
            <a:off x="2743975" y="1944659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9" name="Figura a mano libera 108">
            <a:extLst>
              <a:ext uri="{FF2B5EF4-FFF2-40B4-BE49-F238E27FC236}">
                <a16:creationId xmlns:a16="http://schemas.microsoft.com/office/drawing/2014/main" id="{8C62916F-B45F-0B2D-539E-C2D66641980A}"/>
              </a:ext>
            </a:extLst>
          </p:cNvPr>
          <p:cNvSpPr/>
          <p:nvPr/>
        </p:nvSpPr>
        <p:spPr>
          <a:xfrm>
            <a:off x="2743975" y="1944659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0" name="Figura a mano libera 109">
            <a:extLst>
              <a:ext uri="{FF2B5EF4-FFF2-40B4-BE49-F238E27FC236}">
                <a16:creationId xmlns:a16="http://schemas.microsoft.com/office/drawing/2014/main" id="{A5CE3E62-53B1-DD06-3C06-F96EB812B581}"/>
              </a:ext>
            </a:extLst>
          </p:cNvPr>
          <p:cNvSpPr/>
          <p:nvPr/>
        </p:nvSpPr>
        <p:spPr>
          <a:xfrm>
            <a:off x="2743975" y="1944659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1" name="Figura a mano libera 110">
            <a:extLst>
              <a:ext uri="{FF2B5EF4-FFF2-40B4-BE49-F238E27FC236}">
                <a16:creationId xmlns:a16="http://schemas.microsoft.com/office/drawing/2014/main" id="{A43353DF-E4F6-DE7A-0731-78CD468042CC}"/>
              </a:ext>
            </a:extLst>
          </p:cNvPr>
          <p:cNvSpPr/>
          <p:nvPr/>
        </p:nvSpPr>
        <p:spPr>
          <a:xfrm>
            <a:off x="2743975" y="1944659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2" name="Figura a mano libera 111">
            <a:extLst>
              <a:ext uri="{FF2B5EF4-FFF2-40B4-BE49-F238E27FC236}">
                <a16:creationId xmlns:a16="http://schemas.microsoft.com/office/drawing/2014/main" id="{84E1E01F-8324-34E5-ECF3-687EACC01D28}"/>
              </a:ext>
            </a:extLst>
          </p:cNvPr>
          <p:cNvSpPr/>
          <p:nvPr/>
        </p:nvSpPr>
        <p:spPr>
          <a:xfrm>
            <a:off x="2743975" y="1781376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3" name="Figura a mano libera 112">
            <a:extLst>
              <a:ext uri="{FF2B5EF4-FFF2-40B4-BE49-F238E27FC236}">
                <a16:creationId xmlns:a16="http://schemas.microsoft.com/office/drawing/2014/main" id="{718676AD-DC17-D311-B2D8-483098F31472}"/>
              </a:ext>
            </a:extLst>
          </p:cNvPr>
          <p:cNvSpPr/>
          <p:nvPr/>
        </p:nvSpPr>
        <p:spPr>
          <a:xfrm>
            <a:off x="2743975" y="1618089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4" name="Figura a mano libera 113">
            <a:extLst>
              <a:ext uri="{FF2B5EF4-FFF2-40B4-BE49-F238E27FC236}">
                <a16:creationId xmlns:a16="http://schemas.microsoft.com/office/drawing/2014/main" id="{B3D03E82-A55F-6A03-BF77-C8DF0911C3D7}"/>
              </a:ext>
            </a:extLst>
          </p:cNvPr>
          <p:cNvSpPr/>
          <p:nvPr/>
        </p:nvSpPr>
        <p:spPr>
          <a:xfrm>
            <a:off x="2743975" y="1454808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5" name="Figura a mano libera 114">
            <a:extLst>
              <a:ext uri="{FF2B5EF4-FFF2-40B4-BE49-F238E27FC236}">
                <a16:creationId xmlns:a16="http://schemas.microsoft.com/office/drawing/2014/main" id="{76517892-D54D-A23F-9B14-E4D1E1E3CADC}"/>
              </a:ext>
            </a:extLst>
          </p:cNvPr>
          <p:cNvSpPr/>
          <p:nvPr/>
        </p:nvSpPr>
        <p:spPr>
          <a:xfrm>
            <a:off x="2743975" y="1291521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6" name="Figura a mano libera 115">
            <a:extLst>
              <a:ext uri="{FF2B5EF4-FFF2-40B4-BE49-F238E27FC236}">
                <a16:creationId xmlns:a16="http://schemas.microsoft.com/office/drawing/2014/main" id="{3F2D870B-E997-816C-C56C-E02AF3C46580}"/>
              </a:ext>
            </a:extLst>
          </p:cNvPr>
          <p:cNvSpPr/>
          <p:nvPr/>
        </p:nvSpPr>
        <p:spPr>
          <a:xfrm>
            <a:off x="2743975" y="1128238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7" name="Figura a mano libera 116">
            <a:extLst>
              <a:ext uri="{FF2B5EF4-FFF2-40B4-BE49-F238E27FC236}">
                <a16:creationId xmlns:a16="http://schemas.microsoft.com/office/drawing/2014/main" id="{0EAC6A9A-7B38-E2B3-E2BA-C0029B7963FF}"/>
              </a:ext>
            </a:extLst>
          </p:cNvPr>
          <p:cNvSpPr/>
          <p:nvPr/>
        </p:nvSpPr>
        <p:spPr>
          <a:xfrm>
            <a:off x="2743975" y="964956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8" name="Figura a mano libera 117">
            <a:extLst>
              <a:ext uri="{FF2B5EF4-FFF2-40B4-BE49-F238E27FC236}">
                <a16:creationId xmlns:a16="http://schemas.microsoft.com/office/drawing/2014/main" id="{EA47B8C1-310B-1D43-EBDF-F3D65D6F95C4}"/>
              </a:ext>
            </a:extLst>
          </p:cNvPr>
          <p:cNvSpPr/>
          <p:nvPr/>
        </p:nvSpPr>
        <p:spPr>
          <a:xfrm>
            <a:off x="2743975" y="801670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19" name="Figura a mano libera 118">
            <a:extLst>
              <a:ext uri="{FF2B5EF4-FFF2-40B4-BE49-F238E27FC236}">
                <a16:creationId xmlns:a16="http://schemas.microsoft.com/office/drawing/2014/main" id="{90E62C0B-31DB-0923-4748-6CC772E17268}"/>
              </a:ext>
            </a:extLst>
          </p:cNvPr>
          <p:cNvSpPr/>
          <p:nvPr/>
        </p:nvSpPr>
        <p:spPr>
          <a:xfrm>
            <a:off x="2743975" y="638387"/>
            <a:ext cx="1860308" cy="1306270"/>
          </a:xfrm>
          <a:custGeom>
            <a:avLst/>
            <a:gdLst>
              <a:gd name="connsiteX0" fmla="*/ 0 w 1589711"/>
              <a:gd name="connsiteY0" fmla="*/ 1048654 h 1048653"/>
              <a:gd name="connsiteX1" fmla="*/ 1589712 w 1589711"/>
              <a:gd name="connsiteY1" fmla="*/ 0 h 104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3">
                <a:moveTo>
                  <a:pt x="0" y="104865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0" name="Figura a mano libera 119">
            <a:extLst>
              <a:ext uri="{FF2B5EF4-FFF2-40B4-BE49-F238E27FC236}">
                <a16:creationId xmlns:a16="http://schemas.microsoft.com/office/drawing/2014/main" id="{C8821783-CC47-9BD0-4E58-317999CD8027}"/>
              </a:ext>
            </a:extLst>
          </p:cNvPr>
          <p:cNvSpPr/>
          <p:nvPr/>
        </p:nvSpPr>
        <p:spPr>
          <a:xfrm>
            <a:off x="2743975" y="475103"/>
            <a:ext cx="1860308" cy="1469554"/>
          </a:xfrm>
          <a:custGeom>
            <a:avLst/>
            <a:gdLst>
              <a:gd name="connsiteX0" fmla="*/ 0 w 1589711"/>
              <a:gd name="connsiteY0" fmla="*/ 1179736 h 1179735"/>
              <a:gd name="connsiteX1" fmla="*/ 1589712 w 1589711"/>
              <a:gd name="connsiteY1" fmla="*/ 0 h 117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5">
                <a:moveTo>
                  <a:pt x="0" y="1179736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1" name="Figura a mano libera 120">
            <a:extLst>
              <a:ext uri="{FF2B5EF4-FFF2-40B4-BE49-F238E27FC236}">
                <a16:creationId xmlns:a16="http://schemas.microsoft.com/office/drawing/2014/main" id="{818FFC70-B541-1C81-46B2-C57E5DF801C9}"/>
              </a:ext>
            </a:extLst>
          </p:cNvPr>
          <p:cNvSpPr/>
          <p:nvPr/>
        </p:nvSpPr>
        <p:spPr>
          <a:xfrm>
            <a:off x="2743975" y="311818"/>
            <a:ext cx="1860308" cy="1632838"/>
          </a:xfrm>
          <a:custGeom>
            <a:avLst/>
            <a:gdLst>
              <a:gd name="connsiteX0" fmla="*/ 0 w 1589711"/>
              <a:gd name="connsiteY0" fmla="*/ 1310817 h 1310817"/>
              <a:gd name="connsiteX1" fmla="*/ 1589712 w 1589711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131081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2" name="Figura a mano libera 121">
            <a:extLst>
              <a:ext uri="{FF2B5EF4-FFF2-40B4-BE49-F238E27FC236}">
                <a16:creationId xmlns:a16="http://schemas.microsoft.com/office/drawing/2014/main" id="{25693FD6-6DE8-F8F1-EC63-C026C75DC490}"/>
              </a:ext>
            </a:extLst>
          </p:cNvPr>
          <p:cNvSpPr/>
          <p:nvPr/>
        </p:nvSpPr>
        <p:spPr>
          <a:xfrm>
            <a:off x="2743975" y="1944659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3" name="Figura a mano libera 122">
            <a:extLst>
              <a:ext uri="{FF2B5EF4-FFF2-40B4-BE49-F238E27FC236}">
                <a16:creationId xmlns:a16="http://schemas.microsoft.com/office/drawing/2014/main" id="{6023B2D0-0905-C61A-6CE6-89EC6555C265}"/>
              </a:ext>
            </a:extLst>
          </p:cNvPr>
          <p:cNvSpPr/>
          <p:nvPr/>
        </p:nvSpPr>
        <p:spPr>
          <a:xfrm>
            <a:off x="2743975" y="1781376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4" name="Figura a mano libera 123">
            <a:extLst>
              <a:ext uri="{FF2B5EF4-FFF2-40B4-BE49-F238E27FC236}">
                <a16:creationId xmlns:a16="http://schemas.microsoft.com/office/drawing/2014/main" id="{ADBF666C-97FD-8509-832A-EEFA61CF449B}"/>
              </a:ext>
            </a:extLst>
          </p:cNvPr>
          <p:cNvSpPr/>
          <p:nvPr/>
        </p:nvSpPr>
        <p:spPr>
          <a:xfrm>
            <a:off x="2743975" y="1781376"/>
            <a:ext cx="1860308" cy="653131"/>
          </a:xfrm>
          <a:custGeom>
            <a:avLst/>
            <a:gdLst>
              <a:gd name="connsiteX0" fmla="*/ 0 w 1589711"/>
              <a:gd name="connsiteY0" fmla="*/ 0 h 524323"/>
              <a:gd name="connsiteX1" fmla="*/ 1589712 w 1589711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0"/>
                </a:moveTo>
                <a:lnTo>
                  <a:pt x="158971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5" name="Figura a mano libera 124">
            <a:extLst>
              <a:ext uri="{FF2B5EF4-FFF2-40B4-BE49-F238E27FC236}">
                <a16:creationId xmlns:a16="http://schemas.microsoft.com/office/drawing/2014/main" id="{63C954A3-FDEC-9218-CA1D-B64300C128F1}"/>
              </a:ext>
            </a:extLst>
          </p:cNvPr>
          <p:cNvSpPr/>
          <p:nvPr/>
        </p:nvSpPr>
        <p:spPr>
          <a:xfrm>
            <a:off x="2743975" y="1781376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6" name="Figura a mano libera 125">
            <a:extLst>
              <a:ext uri="{FF2B5EF4-FFF2-40B4-BE49-F238E27FC236}">
                <a16:creationId xmlns:a16="http://schemas.microsoft.com/office/drawing/2014/main" id="{0BD51656-5AC0-6932-7D47-314080466B66}"/>
              </a:ext>
            </a:extLst>
          </p:cNvPr>
          <p:cNvSpPr/>
          <p:nvPr/>
        </p:nvSpPr>
        <p:spPr>
          <a:xfrm>
            <a:off x="2743975" y="1781376"/>
            <a:ext cx="1860308" cy="326562"/>
          </a:xfrm>
          <a:custGeom>
            <a:avLst/>
            <a:gdLst>
              <a:gd name="connsiteX0" fmla="*/ 0 w 1589711"/>
              <a:gd name="connsiteY0" fmla="*/ 0 h 262159"/>
              <a:gd name="connsiteX1" fmla="*/ 1589712 w 1589711"/>
              <a:gd name="connsiteY1" fmla="*/ 262159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59">
                <a:moveTo>
                  <a:pt x="0" y="0"/>
                </a:moveTo>
                <a:lnTo>
                  <a:pt x="1589712" y="26215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7" name="Figura a mano libera 126">
            <a:extLst>
              <a:ext uri="{FF2B5EF4-FFF2-40B4-BE49-F238E27FC236}">
                <a16:creationId xmlns:a16="http://schemas.microsoft.com/office/drawing/2014/main" id="{4CBEC598-60CC-C95F-3CB0-25BE20002246}"/>
              </a:ext>
            </a:extLst>
          </p:cNvPr>
          <p:cNvSpPr/>
          <p:nvPr/>
        </p:nvSpPr>
        <p:spPr>
          <a:xfrm>
            <a:off x="2743975" y="1781376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8" name="Figura a mano libera 127">
            <a:extLst>
              <a:ext uri="{FF2B5EF4-FFF2-40B4-BE49-F238E27FC236}">
                <a16:creationId xmlns:a16="http://schemas.microsoft.com/office/drawing/2014/main" id="{3FAFE18B-C4A5-C22D-460D-0EACF462CB34}"/>
              </a:ext>
            </a:extLst>
          </p:cNvPr>
          <p:cNvSpPr/>
          <p:nvPr/>
        </p:nvSpPr>
        <p:spPr>
          <a:xfrm>
            <a:off x="2743975" y="178137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29" name="Figura a mano libera 128">
            <a:extLst>
              <a:ext uri="{FF2B5EF4-FFF2-40B4-BE49-F238E27FC236}">
                <a16:creationId xmlns:a16="http://schemas.microsoft.com/office/drawing/2014/main" id="{7454C8FF-7CA9-4448-DC8D-435F7DF82AF8}"/>
              </a:ext>
            </a:extLst>
          </p:cNvPr>
          <p:cNvSpPr/>
          <p:nvPr/>
        </p:nvSpPr>
        <p:spPr>
          <a:xfrm>
            <a:off x="2743975" y="1618089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0" name="Figura a mano libera 129">
            <a:extLst>
              <a:ext uri="{FF2B5EF4-FFF2-40B4-BE49-F238E27FC236}">
                <a16:creationId xmlns:a16="http://schemas.microsoft.com/office/drawing/2014/main" id="{177C1678-5E25-18F2-1227-2D8A92583A2B}"/>
              </a:ext>
            </a:extLst>
          </p:cNvPr>
          <p:cNvSpPr/>
          <p:nvPr/>
        </p:nvSpPr>
        <p:spPr>
          <a:xfrm>
            <a:off x="2743975" y="1454808"/>
            <a:ext cx="1860308" cy="326568"/>
          </a:xfrm>
          <a:custGeom>
            <a:avLst/>
            <a:gdLst>
              <a:gd name="connsiteX0" fmla="*/ 0 w 1589711"/>
              <a:gd name="connsiteY0" fmla="*/ 262164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1" name="Figura a mano libera 130">
            <a:extLst>
              <a:ext uri="{FF2B5EF4-FFF2-40B4-BE49-F238E27FC236}">
                <a16:creationId xmlns:a16="http://schemas.microsoft.com/office/drawing/2014/main" id="{029670A5-92AF-F9FE-86A5-39DE740ECB6D}"/>
              </a:ext>
            </a:extLst>
          </p:cNvPr>
          <p:cNvSpPr/>
          <p:nvPr/>
        </p:nvSpPr>
        <p:spPr>
          <a:xfrm>
            <a:off x="2743975" y="1291521"/>
            <a:ext cx="1860308" cy="489856"/>
          </a:xfrm>
          <a:custGeom>
            <a:avLst/>
            <a:gdLst>
              <a:gd name="connsiteX0" fmla="*/ 0 w 1589711"/>
              <a:gd name="connsiteY0" fmla="*/ 393249 h 393249"/>
              <a:gd name="connsiteX1" fmla="*/ 1589712 w 1589711"/>
              <a:gd name="connsiteY1" fmla="*/ 0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9">
                <a:moveTo>
                  <a:pt x="0" y="39324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2" name="Figura a mano libera 131">
            <a:extLst>
              <a:ext uri="{FF2B5EF4-FFF2-40B4-BE49-F238E27FC236}">
                <a16:creationId xmlns:a16="http://schemas.microsoft.com/office/drawing/2014/main" id="{245E6375-6D30-090A-4D93-E9BDF6492A4C}"/>
              </a:ext>
            </a:extLst>
          </p:cNvPr>
          <p:cNvSpPr/>
          <p:nvPr/>
        </p:nvSpPr>
        <p:spPr>
          <a:xfrm>
            <a:off x="2743975" y="1128238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3" name="Figura a mano libera 132">
            <a:extLst>
              <a:ext uri="{FF2B5EF4-FFF2-40B4-BE49-F238E27FC236}">
                <a16:creationId xmlns:a16="http://schemas.microsoft.com/office/drawing/2014/main" id="{87B367A4-6168-66BA-4143-20AE2F1081FF}"/>
              </a:ext>
            </a:extLst>
          </p:cNvPr>
          <p:cNvSpPr/>
          <p:nvPr/>
        </p:nvSpPr>
        <p:spPr>
          <a:xfrm>
            <a:off x="2743975" y="964956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4" name="Figura a mano libera 133">
            <a:extLst>
              <a:ext uri="{FF2B5EF4-FFF2-40B4-BE49-F238E27FC236}">
                <a16:creationId xmlns:a16="http://schemas.microsoft.com/office/drawing/2014/main" id="{D0293032-12FE-E46B-E27A-A6D7ED23192D}"/>
              </a:ext>
            </a:extLst>
          </p:cNvPr>
          <p:cNvSpPr/>
          <p:nvPr/>
        </p:nvSpPr>
        <p:spPr>
          <a:xfrm>
            <a:off x="2743975" y="801670"/>
            <a:ext cx="1860308" cy="979706"/>
          </a:xfrm>
          <a:custGeom>
            <a:avLst/>
            <a:gdLst>
              <a:gd name="connsiteX0" fmla="*/ 0 w 1589711"/>
              <a:gd name="connsiteY0" fmla="*/ 786494 h 786493"/>
              <a:gd name="connsiteX1" fmla="*/ 1589712 w 1589711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78649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5" name="Figura a mano libera 134">
            <a:extLst>
              <a:ext uri="{FF2B5EF4-FFF2-40B4-BE49-F238E27FC236}">
                <a16:creationId xmlns:a16="http://schemas.microsoft.com/office/drawing/2014/main" id="{6FC165DC-1034-CB7E-69D6-C6504D47AFA7}"/>
              </a:ext>
            </a:extLst>
          </p:cNvPr>
          <p:cNvSpPr/>
          <p:nvPr/>
        </p:nvSpPr>
        <p:spPr>
          <a:xfrm>
            <a:off x="2743975" y="638387"/>
            <a:ext cx="1860308" cy="1142990"/>
          </a:xfrm>
          <a:custGeom>
            <a:avLst/>
            <a:gdLst>
              <a:gd name="connsiteX0" fmla="*/ 0 w 1589711"/>
              <a:gd name="connsiteY0" fmla="*/ 917574 h 917574"/>
              <a:gd name="connsiteX1" fmla="*/ 1589712 w 1589711"/>
              <a:gd name="connsiteY1" fmla="*/ 0 h 9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4">
                <a:moveTo>
                  <a:pt x="0" y="91757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6" name="Figura a mano libera 135">
            <a:extLst>
              <a:ext uri="{FF2B5EF4-FFF2-40B4-BE49-F238E27FC236}">
                <a16:creationId xmlns:a16="http://schemas.microsoft.com/office/drawing/2014/main" id="{54103848-2532-5820-7AF7-948B3F28D3A6}"/>
              </a:ext>
            </a:extLst>
          </p:cNvPr>
          <p:cNvSpPr/>
          <p:nvPr/>
        </p:nvSpPr>
        <p:spPr>
          <a:xfrm>
            <a:off x="2743975" y="475103"/>
            <a:ext cx="1860308" cy="1306273"/>
          </a:xfrm>
          <a:custGeom>
            <a:avLst/>
            <a:gdLst>
              <a:gd name="connsiteX0" fmla="*/ 0 w 1589711"/>
              <a:gd name="connsiteY0" fmla="*/ 1048656 h 1048655"/>
              <a:gd name="connsiteX1" fmla="*/ 1589712 w 1589711"/>
              <a:gd name="connsiteY1" fmla="*/ 0 h 104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5">
                <a:moveTo>
                  <a:pt x="0" y="1048656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7" name="Figura a mano libera 136">
            <a:extLst>
              <a:ext uri="{FF2B5EF4-FFF2-40B4-BE49-F238E27FC236}">
                <a16:creationId xmlns:a16="http://schemas.microsoft.com/office/drawing/2014/main" id="{E459C553-CCF8-A009-F34D-491D7E3C0DF4}"/>
              </a:ext>
            </a:extLst>
          </p:cNvPr>
          <p:cNvSpPr/>
          <p:nvPr/>
        </p:nvSpPr>
        <p:spPr>
          <a:xfrm>
            <a:off x="2743975" y="311818"/>
            <a:ext cx="1860308" cy="1469557"/>
          </a:xfrm>
          <a:custGeom>
            <a:avLst/>
            <a:gdLst>
              <a:gd name="connsiteX0" fmla="*/ 0 w 1589711"/>
              <a:gd name="connsiteY0" fmla="*/ 1179738 h 1179737"/>
              <a:gd name="connsiteX1" fmla="*/ 1589712 w 1589711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117973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8" name="Figura a mano libera 137">
            <a:extLst>
              <a:ext uri="{FF2B5EF4-FFF2-40B4-BE49-F238E27FC236}">
                <a16:creationId xmlns:a16="http://schemas.microsoft.com/office/drawing/2014/main" id="{E15AD9E3-B681-CC36-9124-CE075C48F849}"/>
              </a:ext>
            </a:extLst>
          </p:cNvPr>
          <p:cNvSpPr/>
          <p:nvPr/>
        </p:nvSpPr>
        <p:spPr>
          <a:xfrm>
            <a:off x="2743975" y="1781376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39" name="Figura a mano libera 138">
            <a:extLst>
              <a:ext uri="{FF2B5EF4-FFF2-40B4-BE49-F238E27FC236}">
                <a16:creationId xmlns:a16="http://schemas.microsoft.com/office/drawing/2014/main" id="{06D3A35C-79A8-E4F1-D444-47EE91C616E7}"/>
              </a:ext>
            </a:extLst>
          </p:cNvPr>
          <p:cNvSpPr/>
          <p:nvPr/>
        </p:nvSpPr>
        <p:spPr>
          <a:xfrm>
            <a:off x="2743975" y="1618089"/>
            <a:ext cx="1860308" cy="979706"/>
          </a:xfrm>
          <a:custGeom>
            <a:avLst/>
            <a:gdLst>
              <a:gd name="connsiteX0" fmla="*/ 0 w 1589711"/>
              <a:gd name="connsiteY0" fmla="*/ 0 h 786493"/>
              <a:gd name="connsiteX1" fmla="*/ 1589712 w 1589711"/>
              <a:gd name="connsiteY1" fmla="*/ 786494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0"/>
                </a:moveTo>
                <a:lnTo>
                  <a:pt x="1589712" y="78649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0" name="Figura a mano libera 139">
            <a:extLst>
              <a:ext uri="{FF2B5EF4-FFF2-40B4-BE49-F238E27FC236}">
                <a16:creationId xmlns:a16="http://schemas.microsoft.com/office/drawing/2014/main" id="{CDD3503B-DE70-571D-7C1B-531713E8C68E}"/>
              </a:ext>
            </a:extLst>
          </p:cNvPr>
          <p:cNvSpPr/>
          <p:nvPr/>
        </p:nvSpPr>
        <p:spPr>
          <a:xfrm>
            <a:off x="2743975" y="1618089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1" name="Figura a mano libera 140">
            <a:extLst>
              <a:ext uri="{FF2B5EF4-FFF2-40B4-BE49-F238E27FC236}">
                <a16:creationId xmlns:a16="http://schemas.microsoft.com/office/drawing/2014/main" id="{FFDB9C0C-8589-E004-CC2E-22F1E347559D}"/>
              </a:ext>
            </a:extLst>
          </p:cNvPr>
          <p:cNvSpPr/>
          <p:nvPr/>
        </p:nvSpPr>
        <p:spPr>
          <a:xfrm>
            <a:off x="2743975" y="1618089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2" name="Figura a mano libera 141">
            <a:extLst>
              <a:ext uri="{FF2B5EF4-FFF2-40B4-BE49-F238E27FC236}">
                <a16:creationId xmlns:a16="http://schemas.microsoft.com/office/drawing/2014/main" id="{3ED1CC13-5E50-5B14-C839-9B89403817FD}"/>
              </a:ext>
            </a:extLst>
          </p:cNvPr>
          <p:cNvSpPr/>
          <p:nvPr/>
        </p:nvSpPr>
        <p:spPr>
          <a:xfrm>
            <a:off x="2743975" y="1618089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3" name="Figura a mano libera 142">
            <a:extLst>
              <a:ext uri="{FF2B5EF4-FFF2-40B4-BE49-F238E27FC236}">
                <a16:creationId xmlns:a16="http://schemas.microsoft.com/office/drawing/2014/main" id="{EFD37374-8E24-6451-2EE1-E365BE314478}"/>
              </a:ext>
            </a:extLst>
          </p:cNvPr>
          <p:cNvSpPr/>
          <p:nvPr/>
        </p:nvSpPr>
        <p:spPr>
          <a:xfrm>
            <a:off x="2743975" y="1618089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4" name="Figura a mano libera 143">
            <a:extLst>
              <a:ext uri="{FF2B5EF4-FFF2-40B4-BE49-F238E27FC236}">
                <a16:creationId xmlns:a16="http://schemas.microsoft.com/office/drawing/2014/main" id="{652146D2-12C4-6F58-55FD-20568E1B3070}"/>
              </a:ext>
            </a:extLst>
          </p:cNvPr>
          <p:cNvSpPr/>
          <p:nvPr/>
        </p:nvSpPr>
        <p:spPr>
          <a:xfrm>
            <a:off x="2743975" y="1618089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5" name="Figura a mano libera 144">
            <a:extLst>
              <a:ext uri="{FF2B5EF4-FFF2-40B4-BE49-F238E27FC236}">
                <a16:creationId xmlns:a16="http://schemas.microsoft.com/office/drawing/2014/main" id="{701ABDA6-FCFD-F65D-002E-84B1768ECBD6}"/>
              </a:ext>
            </a:extLst>
          </p:cNvPr>
          <p:cNvSpPr/>
          <p:nvPr/>
        </p:nvSpPr>
        <p:spPr>
          <a:xfrm>
            <a:off x="2743975" y="1618089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6" name="Figura a mano libera 145">
            <a:extLst>
              <a:ext uri="{FF2B5EF4-FFF2-40B4-BE49-F238E27FC236}">
                <a16:creationId xmlns:a16="http://schemas.microsoft.com/office/drawing/2014/main" id="{AC7652DB-8C31-8ED2-71C3-034995F9EBD2}"/>
              </a:ext>
            </a:extLst>
          </p:cNvPr>
          <p:cNvSpPr/>
          <p:nvPr/>
        </p:nvSpPr>
        <p:spPr>
          <a:xfrm>
            <a:off x="2743975" y="1454808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7" name="Figura a mano libera 146">
            <a:extLst>
              <a:ext uri="{FF2B5EF4-FFF2-40B4-BE49-F238E27FC236}">
                <a16:creationId xmlns:a16="http://schemas.microsoft.com/office/drawing/2014/main" id="{DB3B43C4-FB31-F064-810C-C8B05FBE8D45}"/>
              </a:ext>
            </a:extLst>
          </p:cNvPr>
          <p:cNvSpPr/>
          <p:nvPr/>
        </p:nvSpPr>
        <p:spPr>
          <a:xfrm>
            <a:off x="2743975" y="1291521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8" name="Figura a mano libera 147">
            <a:extLst>
              <a:ext uri="{FF2B5EF4-FFF2-40B4-BE49-F238E27FC236}">
                <a16:creationId xmlns:a16="http://schemas.microsoft.com/office/drawing/2014/main" id="{C7A8E838-6B72-8D1A-36AC-38127D435F84}"/>
              </a:ext>
            </a:extLst>
          </p:cNvPr>
          <p:cNvSpPr/>
          <p:nvPr/>
        </p:nvSpPr>
        <p:spPr>
          <a:xfrm>
            <a:off x="2743975" y="1128238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49" name="Figura a mano libera 148">
            <a:extLst>
              <a:ext uri="{FF2B5EF4-FFF2-40B4-BE49-F238E27FC236}">
                <a16:creationId xmlns:a16="http://schemas.microsoft.com/office/drawing/2014/main" id="{56084DB2-42A2-5129-F513-B11EE10DEFFA}"/>
              </a:ext>
            </a:extLst>
          </p:cNvPr>
          <p:cNvSpPr/>
          <p:nvPr/>
        </p:nvSpPr>
        <p:spPr>
          <a:xfrm>
            <a:off x="2743975" y="964956"/>
            <a:ext cx="1860308" cy="653131"/>
          </a:xfrm>
          <a:custGeom>
            <a:avLst/>
            <a:gdLst>
              <a:gd name="connsiteX0" fmla="*/ 0 w 1589711"/>
              <a:gd name="connsiteY0" fmla="*/ 524324 h 524323"/>
              <a:gd name="connsiteX1" fmla="*/ 1589712 w 1589711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52432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0" name="Figura a mano libera 149">
            <a:extLst>
              <a:ext uri="{FF2B5EF4-FFF2-40B4-BE49-F238E27FC236}">
                <a16:creationId xmlns:a16="http://schemas.microsoft.com/office/drawing/2014/main" id="{44C62882-2987-4DF1-DC55-61345920353C}"/>
              </a:ext>
            </a:extLst>
          </p:cNvPr>
          <p:cNvSpPr/>
          <p:nvPr/>
        </p:nvSpPr>
        <p:spPr>
          <a:xfrm>
            <a:off x="2743975" y="801670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1" name="Figura a mano libera 150">
            <a:extLst>
              <a:ext uri="{FF2B5EF4-FFF2-40B4-BE49-F238E27FC236}">
                <a16:creationId xmlns:a16="http://schemas.microsoft.com/office/drawing/2014/main" id="{2B15D569-30A0-E894-BFA6-E5F741A7B8BD}"/>
              </a:ext>
            </a:extLst>
          </p:cNvPr>
          <p:cNvSpPr/>
          <p:nvPr/>
        </p:nvSpPr>
        <p:spPr>
          <a:xfrm>
            <a:off x="2743975" y="638387"/>
            <a:ext cx="1860308" cy="979701"/>
          </a:xfrm>
          <a:custGeom>
            <a:avLst/>
            <a:gdLst>
              <a:gd name="connsiteX0" fmla="*/ 0 w 1589711"/>
              <a:gd name="connsiteY0" fmla="*/ 786489 h 786489"/>
              <a:gd name="connsiteX1" fmla="*/ 1589712 w 1589711"/>
              <a:gd name="connsiteY1" fmla="*/ 0 h 7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9">
                <a:moveTo>
                  <a:pt x="0" y="78648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2" name="Figura a mano libera 151">
            <a:extLst>
              <a:ext uri="{FF2B5EF4-FFF2-40B4-BE49-F238E27FC236}">
                <a16:creationId xmlns:a16="http://schemas.microsoft.com/office/drawing/2014/main" id="{319CAB49-B42C-7E2A-F630-05A857A7A38E}"/>
              </a:ext>
            </a:extLst>
          </p:cNvPr>
          <p:cNvSpPr/>
          <p:nvPr/>
        </p:nvSpPr>
        <p:spPr>
          <a:xfrm>
            <a:off x="2743975" y="475103"/>
            <a:ext cx="1860308" cy="1142985"/>
          </a:xfrm>
          <a:custGeom>
            <a:avLst/>
            <a:gdLst>
              <a:gd name="connsiteX0" fmla="*/ 0 w 1589711"/>
              <a:gd name="connsiteY0" fmla="*/ 917571 h 917571"/>
              <a:gd name="connsiteX1" fmla="*/ 1589712 w 1589711"/>
              <a:gd name="connsiteY1" fmla="*/ 0 h 91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1">
                <a:moveTo>
                  <a:pt x="0" y="917571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3" name="Figura a mano libera 152">
            <a:extLst>
              <a:ext uri="{FF2B5EF4-FFF2-40B4-BE49-F238E27FC236}">
                <a16:creationId xmlns:a16="http://schemas.microsoft.com/office/drawing/2014/main" id="{E2CED87D-A5FC-E7E7-3E9D-8F9C3AA7AE47}"/>
              </a:ext>
            </a:extLst>
          </p:cNvPr>
          <p:cNvSpPr/>
          <p:nvPr/>
        </p:nvSpPr>
        <p:spPr>
          <a:xfrm>
            <a:off x="2743975" y="311818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4" name="Figura a mano libera 153">
            <a:extLst>
              <a:ext uri="{FF2B5EF4-FFF2-40B4-BE49-F238E27FC236}">
                <a16:creationId xmlns:a16="http://schemas.microsoft.com/office/drawing/2014/main" id="{4EC93779-C518-0F10-7E78-B06F912B56C8}"/>
              </a:ext>
            </a:extLst>
          </p:cNvPr>
          <p:cNvSpPr/>
          <p:nvPr/>
        </p:nvSpPr>
        <p:spPr>
          <a:xfrm>
            <a:off x="2743975" y="1618089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5" name="Figura a mano libera 154">
            <a:extLst>
              <a:ext uri="{FF2B5EF4-FFF2-40B4-BE49-F238E27FC236}">
                <a16:creationId xmlns:a16="http://schemas.microsoft.com/office/drawing/2014/main" id="{920629A2-8A4E-2040-277D-1222C4E30DB1}"/>
              </a:ext>
            </a:extLst>
          </p:cNvPr>
          <p:cNvSpPr/>
          <p:nvPr/>
        </p:nvSpPr>
        <p:spPr>
          <a:xfrm>
            <a:off x="2743975" y="1454808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6" name="Figura a mano libera 155">
            <a:extLst>
              <a:ext uri="{FF2B5EF4-FFF2-40B4-BE49-F238E27FC236}">
                <a16:creationId xmlns:a16="http://schemas.microsoft.com/office/drawing/2014/main" id="{864EC734-D97C-9025-D76A-4EADFD9F6FB7}"/>
              </a:ext>
            </a:extLst>
          </p:cNvPr>
          <p:cNvSpPr/>
          <p:nvPr/>
        </p:nvSpPr>
        <p:spPr>
          <a:xfrm>
            <a:off x="2743975" y="1454808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7" name="Figura a mano libera 156">
            <a:extLst>
              <a:ext uri="{FF2B5EF4-FFF2-40B4-BE49-F238E27FC236}">
                <a16:creationId xmlns:a16="http://schemas.microsoft.com/office/drawing/2014/main" id="{5907576A-0F68-282C-33C3-13E368AEEB45}"/>
              </a:ext>
            </a:extLst>
          </p:cNvPr>
          <p:cNvSpPr/>
          <p:nvPr/>
        </p:nvSpPr>
        <p:spPr>
          <a:xfrm>
            <a:off x="2743975" y="1454808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8" name="Figura a mano libera 157">
            <a:extLst>
              <a:ext uri="{FF2B5EF4-FFF2-40B4-BE49-F238E27FC236}">
                <a16:creationId xmlns:a16="http://schemas.microsoft.com/office/drawing/2014/main" id="{55E060B3-F220-E993-0776-4D50DFEFEB24}"/>
              </a:ext>
            </a:extLst>
          </p:cNvPr>
          <p:cNvSpPr/>
          <p:nvPr/>
        </p:nvSpPr>
        <p:spPr>
          <a:xfrm>
            <a:off x="2743975" y="1454808"/>
            <a:ext cx="1860308" cy="653131"/>
          </a:xfrm>
          <a:custGeom>
            <a:avLst/>
            <a:gdLst>
              <a:gd name="connsiteX0" fmla="*/ 0 w 1589711"/>
              <a:gd name="connsiteY0" fmla="*/ 0 h 524323"/>
              <a:gd name="connsiteX1" fmla="*/ 1589712 w 1589711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0"/>
                </a:moveTo>
                <a:lnTo>
                  <a:pt x="158971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59" name="Figura a mano libera 158">
            <a:extLst>
              <a:ext uri="{FF2B5EF4-FFF2-40B4-BE49-F238E27FC236}">
                <a16:creationId xmlns:a16="http://schemas.microsoft.com/office/drawing/2014/main" id="{FBBED276-BE32-4063-6160-5F0A22FAA99E}"/>
              </a:ext>
            </a:extLst>
          </p:cNvPr>
          <p:cNvSpPr/>
          <p:nvPr/>
        </p:nvSpPr>
        <p:spPr>
          <a:xfrm>
            <a:off x="2743975" y="1454808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0" name="Figura a mano libera 159">
            <a:extLst>
              <a:ext uri="{FF2B5EF4-FFF2-40B4-BE49-F238E27FC236}">
                <a16:creationId xmlns:a16="http://schemas.microsoft.com/office/drawing/2014/main" id="{25083A8D-388C-D4FF-C9AE-A33D5B91DF40}"/>
              </a:ext>
            </a:extLst>
          </p:cNvPr>
          <p:cNvSpPr/>
          <p:nvPr/>
        </p:nvSpPr>
        <p:spPr>
          <a:xfrm>
            <a:off x="2743975" y="1454808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1" name="Figura a mano libera 160">
            <a:extLst>
              <a:ext uri="{FF2B5EF4-FFF2-40B4-BE49-F238E27FC236}">
                <a16:creationId xmlns:a16="http://schemas.microsoft.com/office/drawing/2014/main" id="{7B0CD7A3-90E8-9AE2-54E5-4517CA068B6F}"/>
              </a:ext>
            </a:extLst>
          </p:cNvPr>
          <p:cNvSpPr/>
          <p:nvPr/>
        </p:nvSpPr>
        <p:spPr>
          <a:xfrm>
            <a:off x="2743975" y="1454808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2" name="Figura a mano libera 161">
            <a:extLst>
              <a:ext uri="{FF2B5EF4-FFF2-40B4-BE49-F238E27FC236}">
                <a16:creationId xmlns:a16="http://schemas.microsoft.com/office/drawing/2014/main" id="{3D1BA4D0-0398-D7AE-BC42-BEF24DA23A41}"/>
              </a:ext>
            </a:extLst>
          </p:cNvPr>
          <p:cNvSpPr/>
          <p:nvPr/>
        </p:nvSpPr>
        <p:spPr>
          <a:xfrm>
            <a:off x="2743975" y="1454808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3" name="Figura a mano libera 162">
            <a:extLst>
              <a:ext uri="{FF2B5EF4-FFF2-40B4-BE49-F238E27FC236}">
                <a16:creationId xmlns:a16="http://schemas.microsoft.com/office/drawing/2014/main" id="{5673E588-066D-F798-A6BB-2B88E2A4BD02}"/>
              </a:ext>
            </a:extLst>
          </p:cNvPr>
          <p:cNvSpPr/>
          <p:nvPr/>
        </p:nvSpPr>
        <p:spPr>
          <a:xfrm>
            <a:off x="2743975" y="1291521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4" name="Figura a mano libera 163">
            <a:extLst>
              <a:ext uri="{FF2B5EF4-FFF2-40B4-BE49-F238E27FC236}">
                <a16:creationId xmlns:a16="http://schemas.microsoft.com/office/drawing/2014/main" id="{FFE5C68C-AC46-736E-613E-228C770E1728}"/>
              </a:ext>
            </a:extLst>
          </p:cNvPr>
          <p:cNvSpPr/>
          <p:nvPr/>
        </p:nvSpPr>
        <p:spPr>
          <a:xfrm>
            <a:off x="2743975" y="1128238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5" name="Figura a mano libera 164">
            <a:extLst>
              <a:ext uri="{FF2B5EF4-FFF2-40B4-BE49-F238E27FC236}">
                <a16:creationId xmlns:a16="http://schemas.microsoft.com/office/drawing/2014/main" id="{ED0D28B2-43A2-349D-F294-7AD062B233A5}"/>
              </a:ext>
            </a:extLst>
          </p:cNvPr>
          <p:cNvSpPr/>
          <p:nvPr/>
        </p:nvSpPr>
        <p:spPr>
          <a:xfrm>
            <a:off x="2743975" y="964956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6" name="Figura a mano libera 165">
            <a:extLst>
              <a:ext uri="{FF2B5EF4-FFF2-40B4-BE49-F238E27FC236}">
                <a16:creationId xmlns:a16="http://schemas.microsoft.com/office/drawing/2014/main" id="{52D836C1-68EA-6CFA-7444-48078B6ACBCD}"/>
              </a:ext>
            </a:extLst>
          </p:cNvPr>
          <p:cNvSpPr/>
          <p:nvPr/>
        </p:nvSpPr>
        <p:spPr>
          <a:xfrm>
            <a:off x="2743975" y="801670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7" name="Figura a mano libera 166">
            <a:extLst>
              <a:ext uri="{FF2B5EF4-FFF2-40B4-BE49-F238E27FC236}">
                <a16:creationId xmlns:a16="http://schemas.microsoft.com/office/drawing/2014/main" id="{FAE25208-5178-CDFA-4270-AE1987E2A7F9}"/>
              </a:ext>
            </a:extLst>
          </p:cNvPr>
          <p:cNvSpPr/>
          <p:nvPr/>
        </p:nvSpPr>
        <p:spPr>
          <a:xfrm>
            <a:off x="2743975" y="638387"/>
            <a:ext cx="1860308" cy="816420"/>
          </a:xfrm>
          <a:custGeom>
            <a:avLst/>
            <a:gdLst>
              <a:gd name="connsiteX0" fmla="*/ 0 w 1589711"/>
              <a:gd name="connsiteY0" fmla="*/ 655410 h 655409"/>
              <a:gd name="connsiteX1" fmla="*/ 1589712 w 1589711"/>
              <a:gd name="connsiteY1" fmla="*/ 0 h 6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9">
                <a:moveTo>
                  <a:pt x="0" y="65541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8" name="Figura a mano libera 167">
            <a:extLst>
              <a:ext uri="{FF2B5EF4-FFF2-40B4-BE49-F238E27FC236}">
                <a16:creationId xmlns:a16="http://schemas.microsoft.com/office/drawing/2014/main" id="{6C2D36AE-6831-7C33-AF9B-3E91B244D06D}"/>
              </a:ext>
            </a:extLst>
          </p:cNvPr>
          <p:cNvSpPr/>
          <p:nvPr/>
        </p:nvSpPr>
        <p:spPr>
          <a:xfrm>
            <a:off x="2743975" y="475103"/>
            <a:ext cx="1860308" cy="979704"/>
          </a:xfrm>
          <a:custGeom>
            <a:avLst/>
            <a:gdLst>
              <a:gd name="connsiteX0" fmla="*/ 0 w 1589711"/>
              <a:gd name="connsiteY0" fmla="*/ 786492 h 786491"/>
              <a:gd name="connsiteX1" fmla="*/ 1589712 w 1589711"/>
              <a:gd name="connsiteY1" fmla="*/ 0 h 78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1">
                <a:moveTo>
                  <a:pt x="0" y="78649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69" name="Figura a mano libera 168">
            <a:extLst>
              <a:ext uri="{FF2B5EF4-FFF2-40B4-BE49-F238E27FC236}">
                <a16:creationId xmlns:a16="http://schemas.microsoft.com/office/drawing/2014/main" id="{0F054D9E-1C96-E046-C269-ECF7B6269D63}"/>
              </a:ext>
            </a:extLst>
          </p:cNvPr>
          <p:cNvSpPr/>
          <p:nvPr/>
        </p:nvSpPr>
        <p:spPr>
          <a:xfrm>
            <a:off x="2743975" y="311818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0" name="Figura a mano libera 169">
            <a:extLst>
              <a:ext uri="{FF2B5EF4-FFF2-40B4-BE49-F238E27FC236}">
                <a16:creationId xmlns:a16="http://schemas.microsoft.com/office/drawing/2014/main" id="{E0410669-F131-C5AD-EAEF-407B80C88585}"/>
              </a:ext>
            </a:extLst>
          </p:cNvPr>
          <p:cNvSpPr/>
          <p:nvPr/>
        </p:nvSpPr>
        <p:spPr>
          <a:xfrm>
            <a:off x="2743975" y="1454808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1" name="Figura a mano libera 170">
            <a:extLst>
              <a:ext uri="{FF2B5EF4-FFF2-40B4-BE49-F238E27FC236}">
                <a16:creationId xmlns:a16="http://schemas.microsoft.com/office/drawing/2014/main" id="{BC5E0652-1711-4CD5-A5EC-FD3014DEC69C}"/>
              </a:ext>
            </a:extLst>
          </p:cNvPr>
          <p:cNvSpPr/>
          <p:nvPr/>
        </p:nvSpPr>
        <p:spPr>
          <a:xfrm>
            <a:off x="2743975" y="1291521"/>
            <a:ext cx="1860308" cy="1306276"/>
          </a:xfrm>
          <a:custGeom>
            <a:avLst/>
            <a:gdLst>
              <a:gd name="connsiteX0" fmla="*/ 0 w 1589711"/>
              <a:gd name="connsiteY0" fmla="*/ 0 h 1048658"/>
              <a:gd name="connsiteX1" fmla="*/ 1589712 w 1589711"/>
              <a:gd name="connsiteY1" fmla="*/ 1048658 h 104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8">
                <a:moveTo>
                  <a:pt x="0" y="0"/>
                </a:moveTo>
                <a:lnTo>
                  <a:pt x="1589712" y="104865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2" name="Figura a mano libera 171">
            <a:extLst>
              <a:ext uri="{FF2B5EF4-FFF2-40B4-BE49-F238E27FC236}">
                <a16:creationId xmlns:a16="http://schemas.microsoft.com/office/drawing/2014/main" id="{28E1158F-6886-5DE6-641B-ABDAE0783DD3}"/>
              </a:ext>
            </a:extLst>
          </p:cNvPr>
          <p:cNvSpPr/>
          <p:nvPr/>
        </p:nvSpPr>
        <p:spPr>
          <a:xfrm>
            <a:off x="2743975" y="1291521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3" name="Figura a mano libera 172">
            <a:extLst>
              <a:ext uri="{FF2B5EF4-FFF2-40B4-BE49-F238E27FC236}">
                <a16:creationId xmlns:a16="http://schemas.microsoft.com/office/drawing/2014/main" id="{EF2197F9-5ED1-6A79-768C-48B8E6C46A33}"/>
              </a:ext>
            </a:extLst>
          </p:cNvPr>
          <p:cNvSpPr/>
          <p:nvPr/>
        </p:nvSpPr>
        <p:spPr>
          <a:xfrm>
            <a:off x="2743975" y="1291521"/>
            <a:ext cx="1860308" cy="979706"/>
          </a:xfrm>
          <a:custGeom>
            <a:avLst/>
            <a:gdLst>
              <a:gd name="connsiteX0" fmla="*/ 0 w 1589711"/>
              <a:gd name="connsiteY0" fmla="*/ 0 h 786493"/>
              <a:gd name="connsiteX1" fmla="*/ 1589712 w 1589711"/>
              <a:gd name="connsiteY1" fmla="*/ 786494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0"/>
                </a:moveTo>
                <a:lnTo>
                  <a:pt x="1589712" y="78649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4" name="Figura a mano libera 173">
            <a:extLst>
              <a:ext uri="{FF2B5EF4-FFF2-40B4-BE49-F238E27FC236}">
                <a16:creationId xmlns:a16="http://schemas.microsoft.com/office/drawing/2014/main" id="{CA13504A-EE66-E560-61D0-3C28B030C06D}"/>
              </a:ext>
            </a:extLst>
          </p:cNvPr>
          <p:cNvSpPr/>
          <p:nvPr/>
        </p:nvSpPr>
        <p:spPr>
          <a:xfrm>
            <a:off x="2743975" y="1291521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5" name="Figura a mano libera 174">
            <a:extLst>
              <a:ext uri="{FF2B5EF4-FFF2-40B4-BE49-F238E27FC236}">
                <a16:creationId xmlns:a16="http://schemas.microsoft.com/office/drawing/2014/main" id="{716CFE48-4F17-FDA1-B79D-DD3ABAF4BAA5}"/>
              </a:ext>
            </a:extLst>
          </p:cNvPr>
          <p:cNvSpPr/>
          <p:nvPr/>
        </p:nvSpPr>
        <p:spPr>
          <a:xfrm>
            <a:off x="2743975" y="1291521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6" name="Figura a mano libera 175">
            <a:extLst>
              <a:ext uri="{FF2B5EF4-FFF2-40B4-BE49-F238E27FC236}">
                <a16:creationId xmlns:a16="http://schemas.microsoft.com/office/drawing/2014/main" id="{CD5F88A1-A7BC-C522-371D-46D235697535}"/>
              </a:ext>
            </a:extLst>
          </p:cNvPr>
          <p:cNvSpPr/>
          <p:nvPr/>
        </p:nvSpPr>
        <p:spPr>
          <a:xfrm>
            <a:off x="2743975" y="1291521"/>
            <a:ext cx="1860308" cy="489856"/>
          </a:xfrm>
          <a:custGeom>
            <a:avLst/>
            <a:gdLst>
              <a:gd name="connsiteX0" fmla="*/ 0 w 1589711"/>
              <a:gd name="connsiteY0" fmla="*/ 0 h 393249"/>
              <a:gd name="connsiteX1" fmla="*/ 1589712 w 1589711"/>
              <a:gd name="connsiteY1" fmla="*/ 393249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9">
                <a:moveTo>
                  <a:pt x="0" y="0"/>
                </a:moveTo>
                <a:lnTo>
                  <a:pt x="1589712" y="39324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7" name="Figura a mano libera 176">
            <a:extLst>
              <a:ext uri="{FF2B5EF4-FFF2-40B4-BE49-F238E27FC236}">
                <a16:creationId xmlns:a16="http://schemas.microsoft.com/office/drawing/2014/main" id="{81078E53-DB3C-18F9-BA64-B81A6C4422ED}"/>
              </a:ext>
            </a:extLst>
          </p:cNvPr>
          <p:cNvSpPr/>
          <p:nvPr/>
        </p:nvSpPr>
        <p:spPr>
          <a:xfrm>
            <a:off x="2743975" y="1291521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8" name="Figura a mano libera 177">
            <a:extLst>
              <a:ext uri="{FF2B5EF4-FFF2-40B4-BE49-F238E27FC236}">
                <a16:creationId xmlns:a16="http://schemas.microsoft.com/office/drawing/2014/main" id="{B6CCDD5D-0A20-AFF7-F3C0-ED19DBFA6B26}"/>
              </a:ext>
            </a:extLst>
          </p:cNvPr>
          <p:cNvSpPr/>
          <p:nvPr/>
        </p:nvSpPr>
        <p:spPr>
          <a:xfrm>
            <a:off x="2743975" y="1291521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79" name="Figura a mano libera 178">
            <a:extLst>
              <a:ext uri="{FF2B5EF4-FFF2-40B4-BE49-F238E27FC236}">
                <a16:creationId xmlns:a16="http://schemas.microsoft.com/office/drawing/2014/main" id="{30B5F6C8-1445-234D-D4C1-FB9C9E9C3096}"/>
              </a:ext>
            </a:extLst>
          </p:cNvPr>
          <p:cNvSpPr/>
          <p:nvPr/>
        </p:nvSpPr>
        <p:spPr>
          <a:xfrm>
            <a:off x="2743975" y="1291521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0" name="Figura a mano libera 179">
            <a:extLst>
              <a:ext uri="{FF2B5EF4-FFF2-40B4-BE49-F238E27FC236}">
                <a16:creationId xmlns:a16="http://schemas.microsoft.com/office/drawing/2014/main" id="{98D354DB-B4D8-58E6-253B-9E9B8EFD7E7D}"/>
              </a:ext>
            </a:extLst>
          </p:cNvPr>
          <p:cNvSpPr/>
          <p:nvPr/>
        </p:nvSpPr>
        <p:spPr>
          <a:xfrm>
            <a:off x="2743975" y="1128238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1" name="Figura a mano libera 180">
            <a:extLst>
              <a:ext uri="{FF2B5EF4-FFF2-40B4-BE49-F238E27FC236}">
                <a16:creationId xmlns:a16="http://schemas.microsoft.com/office/drawing/2014/main" id="{4DC6D8AB-739A-A412-41CB-75EEE43A7DDA}"/>
              </a:ext>
            </a:extLst>
          </p:cNvPr>
          <p:cNvSpPr/>
          <p:nvPr/>
        </p:nvSpPr>
        <p:spPr>
          <a:xfrm>
            <a:off x="2743975" y="964956"/>
            <a:ext cx="1860308" cy="326562"/>
          </a:xfrm>
          <a:custGeom>
            <a:avLst/>
            <a:gdLst>
              <a:gd name="connsiteX0" fmla="*/ 0 w 1589711"/>
              <a:gd name="connsiteY0" fmla="*/ 262159 h 262159"/>
              <a:gd name="connsiteX1" fmla="*/ 1589712 w 1589711"/>
              <a:gd name="connsiteY1" fmla="*/ 0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59">
                <a:moveTo>
                  <a:pt x="0" y="26215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2" name="Figura a mano libera 181">
            <a:extLst>
              <a:ext uri="{FF2B5EF4-FFF2-40B4-BE49-F238E27FC236}">
                <a16:creationId xmlns:a16="http://schemas.microsoft.com/office/drawing/2014/main" id="{4B0AD63E-DC7E-9674-A618-139611D15B95}"/>
              </a:ext>
            </a:extLst>
          </p:cNvPr>
          <p:cNvSpPr/>
          <p:nvPr/>
        </p:nvSpPr>
        <p:spPr>
          <a:xfrm>
            <a:off x="2743975" y="801670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3" name="Figura a mano libera 182">
            <a:extLst>
              <a:ext uri="{FF2B5EF4-FFF2-40B4-BE49-F238E27FC236}">
                <a16:creationId xmlns:a16="http://schemas.microsoft.com/office/drawing/2014/main" id="{2D464536-1766-FC3B-73D7-F511F94E6F4E}"/>
              </a:ext>
            </a:extLst>
          </p:cNvPr>
          <p:cNvSpPr/>
          <p:nvPr/>
        </p:nvSpPr>
        <p:spPr>
          <a:xfrm>
            <a:off x="2743975" y="638387"/>
            <a:ext cx="1860308" cy="653132"/>
          </a:xfrm>
          <a:custGeom>
            <a:avLst/>
            <a:gdLst>
              <a:gd name="connsiteX0" fmla="*/ 0 w 1589711"/>
              <a:gd name="connsiteY0" fmla="*/ 524325 h 524324"/>
              <a:gd name="connsiteX1" fmla="*/ 1589712 w 1589711"/>
              <a:gd name="connsiteY1" fmla="*/ 0 h 52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4">
                <a:moveTo>
                  <a:pt x="0" y="52432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4" name="Figura a mano libera 183">
            <a:extLst>
              <a:ext uri="{FF2B5EF4-FFF2-40B4-BE49-F238E27FC236}">
                <a16:creationId xmlns:a16="http://schemas.microsoft.com/office/drawing/2014/main" id="{FFA6E547-9664-3AE7-A776-EAA6B5570F6F}"/>
              </a:ext>
            </a:extLst>
          </p:cNvPr>
          <p:cNvSpPr/>
          <p:nvPr/>
        </p:nvSpPr>
        <p:spPr>
          <a:xfrm>
            <a:off x="2743975" y="475103"/>
            <a:ext cx="1860308" cy="816416"/>
          </a:xfrm>
          <a:custGeom>
            <a:avLst/>
            <a:gdLst>
              <a:gd name="connsiteX0" fmla="*/ 0 w 1589711"/>
              <a:gd name="connsiteY0" fmla="*/ 655407 h 655406"/>
              <a:gd name="connsiteX1" fmla="*/ 1589712 w 1589711"/>
              <a:gd name="connsiteY1" fmla="*/ 0 h 6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6">
                <a:moveTo>
                  <a:pt x="0" y="65540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5" name="Figura a mano libera 184">
            <a:extLst>
              <a:ext uri="{FF2B5EF4-FFF2-40B4-BE49-F238E27FC236}">
                <a16:creationId xmlns:a16="http://schemas.microsoft.com/office/drawing/2014/main" id="{EFAE0393-42C0-B7CC-9F91-7591083D8B28}"/>
              </a:ext>
            </a:extLst>
          </p:cNvPr>
          <p:cNvSpPr/>
          <p:nvPr/>
        </p:nvSpPr>
        <p:spPr>
          <a:xfrm>
            <a:off x="2743975" y="311818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6" name="Figura a mano libera 185">
            <a:extLst>
              <a:ext uri="{FF2B5EF4-FFF2-40B4-BE49-F238E27FC236}">
                <a16:creationId xmlns:a16="http://schemas.microsoft.com/office/drawing/2014/main" id="{BC370D35-BDC1-DD26-7093-3389BA0162C9}"/>
              </a:ext>
            </a:extLst>
          </p:cNvPr>
          <p:cNvSpPr/>
          <p:nvPr/>
        </p:nvSpPr>
        <p:spPr>
          <a:xfrm>
            <a:off x="2743975" y="1291521"/>
            <a:ext cx="1860308" cy="1469557"/>
          </a:xfrm>
          <a:custGeom>
            <a:avLst/>
            <a:gdLst>
              <a:gd name="connsiteX0" fmla="*/ 0 w 1589711"/>
              <a:gd name="connsiteY0" fmla="*/ 0 h 1179737"/>
              <a:gd name="connsiteX1" fmla="*/ 1589712 w 1589711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0"/>
                </a:moveTo>
                <a:lnTo>
                  <a:pt x="158971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7" name="Figura a mano libera 186">
            <a:extLst>
              <a:ext uri="{FF2B5EF4-FFF2-40B4-BE49-F238E27FC236}">
                <a16:creationId xmlns:a16="http://schemas.microsoft.com/office/drawing/2014/main" id="{4DF230A9-FF83-1DAB-FB45-003F04870BA6}"/>
              </a:ext>
            </a:extLst>
          </p:cNvPr>
          <p:cNvSpPr/>
          <p:nvPr/>
        </p:nvSpPr>
        <p:spPr>
          <a:xfrm>
            <a:off x="2743975" y="1128238"/>
            <a:ext cx="1860308" cy="1469557"/>
          </a:xfrm>
          <a:custGeom>
            <a:avLst/>
            <a:gdLst>
              <a:gd name="connsiteX0" fmla="*/ 0 w 1589711"/>
              <a:gd name="connsiteY0" fmla="*/ 0 h 1179737"/>
              <a:gd name="connsiteX1" fmla="*/ 1589712 w 1589711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0"/>
                </a:moveTo>
                <a:lnTo>
                  <a:pt x="158971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8" name="Figura a mano libera 187">
            <a:extLst>
              <a:ext uri="{FF2B5EF4-FFF2-40B4-BE49-F238E27FC236}">
                <a16:creationId xmlns:a16="http://schemas.microsoft.com/office/drawing/2014/main" id="{186BA6CC-C5A9-97D5-E4FF-8A6774D7D3D8}"/>
              </a:ext>
            </a:extLst>
          </p:cNvPr>
          <p:cNvSpPr/>
          <p:nvPr/>
        </p:nvSpPr>
        <p:spPr>
          <a:xfrm>
            <a:off x="2743975" y="1128238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89" name="Figura a mano libera 188">
            <a:extLst>
              <a:ext uri="{FF2B5EF4-FFF2-40B4-BE49-F238E27FC236}">
                <a16:creationId xmlns:a16="http://schemas.microsoft.com/office/drawing/2014/main" id="{30AF74FF-2584-0D52-518B-6E47E0239CB1}"/>
              </a:ext>
            </a:extLst>
          </p:cNvPr>
          <p:cNvSpPr/>
          <p:nvPr/>
        </p:nvSpPr>
        <p:spPr>
          <a:xfrm>
            <a:off x="2743975" y="1128238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0" name="Figura a mano libera 189">
            <a:extLst>
              <a:ext uri="{FF2B5EF4-FFF2-40B4-BE49-F238E27FC236}">
                <a16:creationId xmlns:a16="http://schemas.microsoft.com/office/drawing/2014/main" id="{3AE01E44-B04B-ED21-07A7-F8D16A1828CD}"/>
              </a:ext>
            </a:extLst>
          </p:cNvPr>
          <p:cNvSpPr/>
          <p:nvPr/>
        </p:nvSpPr>
        <p:spPr>
          <a:xfrm>
            <a:off x="2743975" y="1128238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1" name="Figura a mano libera 190">
            <a:extLst>
              <a:ext uri="{FF2B5EF4-FFF2-40B4-BE49-F238E27FC236}">
                <a16:creationId xmlns:a16="http://schemas.microsoft.com/office/drawing/2014/main" id="{BC56CCD7-6B02-E555-B485-5ABEF50B690C}"/>
              </a:ext>
            </a:extLst>
          </p:cNvPr>
          <p:cNvSpPr/>
          <p:nvPr/>
        </p:nvSpPr>
        <p:spPr>
          <a:xfrm>
            <a:off x="2743975" y="1128238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2" name="Figura a mano libera 191">
            <a:extLst>
              <a:ext uri="{FF2B5EF4-FFF2-40B4-BE49-F238E27FC236}">
                <a16:creationId xmlns:a16="http://schemas.microsoft.com/office/drawing/2014/main" id="{DC2E1DA6-7638-90F3-8BBB-5BFFF68D2232}"/>
              </a:ext>
            </a:extLst>
          </p:cNvPr>
          <p:cNvSpPr/>
          <p:nvPr/>
        </p:nvSpPr>
        <p:spPr>
          <a:xfrm>
            <a:off x="2743975" y="1128238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3" name="Figura a mano libera 192">
            <a:extLst>
              <a:ext uri="{FF2B5EF4-FFF2-40B4-BE49-F238E27FC236}">
                <a16:creationId xmlns:a16="http://schemas.microsoft.com/office/drawing/2014/main" id="{3CD9B706-8335-7166-1D9D-A995D519CC73}"/>
              </a:ext>
            </a:extLst>
          </p:cNvPr>
          <p:cNvSpPr/>
          <p:nvPr/>
        </p:nvSpPr>
        <p:spPr>
          <a:xfrm>
            <a:off x="2743975" y="1128238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4" name="Figura a mano libera 193">
            <a:extLst>
              <a:ext uri="{FF2B5EF4-FFF2-40B4-BE49-F238E27FC236}">
                <a16:creationId xmlns:a16="http://schemas.microsoft.com/office/drawing/2014/main" id="{04F8DB20-2BD8-6732-D96B-203FB420271D}"/>
              </a:ext>
            </a:extLst>
          </p:cNvPr>
          <p:cNvSpPr/>
          <p:nvPr/>
        </p:nvSpPr>
        <p:spPr>
          <a:xfrm>
            <a:off x="2743975" y="1128238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5" name="Figura a mano libera 194">
            <a:extLst>
              <a:ext uri="{FF2B5EF4-FFF2-40B4-BE49-F238E27FC236}">
                <a16:creationId xmlns:a16="http://schemas.microsoft.com/office/drawing/2014/main" id="{48E4C935-F92C-578B-0DBD-207EEBA01EBC}"/>
              </a:ext>
            </a:extLst>
          </p:cNvPr>
          <p:cNvSpPr/>
          <p:nvPr/>
        </p:nvSpPr>
        <p:spPr>
          <a:xfrm>
            <a:off x="2743975" y="1128238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6" name="Figura a mano libera 195">
            <a:extLst>
              <a:ext uri="{FF2B5EF4-FFF2-40B4-BE49-F238E27FC236}">
                <a16:creationId xmlns:a16="http://schemas.microsoft.com/office/drawing/2014/main" id="{C8DBC454-6912-DF22-43E3-E7C14688A728}"/>
              </a:ext>
            </a:extLst>
          </p:cNvPr>
          <p:cNvSpPr/>
          <p:nvPr/>
        </p:nvSpPr>
        <p:spPr>
          <a:xfrm>
            <a:off x="2743975" y="1128238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7" name="Figura a mano libera 196">
            <a:extLst>
              <a:ext uri="{FF2B5EF4-FFF2-40B4-BE49-F238E27FC236}">
                <a16:creationId xmlns:a16="http://schemas.microsoft.com/office/drawing/2014/main" id="{AD40BF82-763D-537E-5465-2E13E913758F}"/>
              </a:ext>
            </a:extLst>
          </p:cNvPr>
          <p:cNvSpPr/>
          <p:nvPr/>
        </p:nvSpPr>
        <p:spPr>
          <a:xfrm>
            <a:off x="2743975" y="964956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8" name="Figura a mano libera 197">
            <a:extLst>
              <a:ext uri="{FF2B5EF4-FFF2-40B4-BE49-F238E27FC236}">
                <a16:creationId xmlns:a16="http://schemas.microsoft.com/office/drawing/2014/main" id="{D7BAA9CC-3989-882F-BBDF-E455D3965B48}"/>
              </a:ext>
            </a:extLst>
          </p:cNvPr>
          <p:cNvSpPr/>
          <p:nvPr/>
        </p:nvSpPr>
        <p:spPr>
          <a:xfrm>
            <a:off x="2743975" y="801670"/>
            <a:ext cx="1860308" cy="326568"/>
          </a:xfrm>
          <a:custGeom>
            <a:avLst/>
            <a:gdLst>
              <a:gd name="connsiteX0" fmla="*/ 0 w 1589711"/>
              <a:gd name="connsiteY0" fmla="*/ 262164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99" name="Figura a mano libera 198">
            <a:extLst>
              <a:ext uri="{FF2B5EF4-FFF2-40B4-BE49-F238E27FC236}">
                <a16:creationId xmlns:a16="http://schemas.microsoft.com/office/drawing/2014/main" id="{F2341A29-BE3F-13CE-555C-E59087A2DF6C}"/>
              </a:ext>
            </a:extLst>
          </p:cNvPr>
          <p:cNvSpPr/>
          <p:nvPr/>
        </p:nvSpPr>
        <p:spPr>
          <a:xfrm>
            <a:off x="2743975" y="638387"/>
            <a:ext cx="1860308" cy="489852"/>
          </a:xfrm>
          <a:custGeom>
            <a:avLst/>
            <a:gdLst>
              <a:gd name="connsiteX0" fmla="*/ 0 w 1589711"/>
              <a:gd name="connsiteY0" fmla="*/ 393245 h 393245"/>
              <a:gd name="connsiteX1" fmla="*/ 1589712 w 1589711"/>
              <a:gd name="connsiteY1" fmla="*/ 0 h 39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5">
                <a:moveTo>
                  <a:pt x="0" y="39324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0" name="Figura a mano libera 199">
            <a:extLst>
              <a:ext uri="{FF2B5EF4-FFF2-40B4-BE49-F238E27FC236}">
                <a16:creationId xmlns:a16="http://schemas.microsoft.com/office/drawing/2014/main" id="{F0C28F6B-F33D-76CE-E34F-03CC875968A9}"/>
              </a:ext>
            </a:extLst>
          </p:cNvPr>
          <p:cNvSpPr/>
          <p:nvPr/>
        </p:nvSpPr>
        <p:spPr>
          <a:xfrm>
            <a:off x="2743975" y="475103"/>
            <a:ext cx="1860308" cy="653135"/>
          </a:xfrm>
          <a:custGeom>
            <a:avLst/>
            <a:gdLst>
              <a:gd name="connsiteX0" fmla="*/ 0 w 1589711"/>
              <a:gd name="connsiteY0" fmla="*/ 524327 h 524326"/>
              <a:gd name="connsiteX1" fmla="*/ 1589712 w 1589711"/>
              <a:gd name="connsiteY1" fmla="*/ 0 h 52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6">
                <a:moveTo>
                  <a:pt x="0" y="52432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1" name="Figura a mano libera 200">
            <a:extLst>
              <a:ext uri="{FF2B5EF4-FFF2-40B4-BE49-F238E27FC236}">
                <a16:creationId xmlns:a16="http://schemas.microsoft.com/office/drawing/2014/main" id="{358B3248-462D-0B7D-FA33-A2D5E1EE335E}"/>
              </a:ext>
            </a:extLst>
          </p:cNvPr>
          <p:cNvSpPr/>
          <p:nvPr/>
        </p:nvSpPr>
        <p:spPr>
          <a:xfrm>
            <a:off x="2743975" y="311818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2" name="Figura a mano libera 201">
            <a:extLst>
              <a:ext uri="{FF2B5EF4-FFF2-40B4-BE49-F238E27FC236}">
                <a16:creationId xmlns:a16="http://schemas.microsoft.com/office/drawing/2014/main" id="{CF607C47-B9A4-4AFE-A101-DE34631D84C6}"/>
              </a:ext>
            </a:extLst>
          </p:cNvPr>
          <p:cNvSpPr/>
          <p:nvPr/>
        </p:nvSpPr>
        <p:spPr>
          <a:xfrm>
            <a:off x="2743975" y="1128238"/>
            <a:ext cx="1860308" cy="1632838"/>
          </a:xfrm>
          <a:custGeom>
            <a:avLst/>
            <a:gdLst>
              <a:gd name="connsiteX0" fmla="*/ 0 w 1589711"/>
              <a:gd name="connsiteY0" fmla="*/ 0 h 1310817"/>
              <a:gd name="connsiteX1" fmla="*/ 1589712 w 1589711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0"/>
                </a:moveTo>
                <a:lnTo>
                  <a:pt x="158971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3" name="Figura a mano libera 202">
            <a:extLst>
              <a:ext uri="{FF2B5EF4-FFF2-40B4-BE49-F238E27FC236}">
                <a16:creationId xmlns:a16="http://schemas.microsoft.com/office/drawing/2014/main" id="{74A506BE-4275-E710-1DED-C48DDFB1BE3C}"/>
              </a:ext>
            </a:extLst>
          </p:cNvPr>
          <p:cNvSpPr/>
          <p:nvPr/>
        </p:nvSpPr>
        <p:spPr>
          <a:xfrm>
            <a:off x="2743975" y="964956"/>
            <a:ext cx="1860308" cy="1632838"/>
          </a:xfrm>
          <a:custGeom>
            <a:avLst/>
            <a:gdLst>
              <a:gd name="connsiteX0" fmla="*/ 0 w 1589711"/>
              <a:gd name="connsiteY0" fmla="*/ 0 h 1310817"/>
              <a:gd name="connsiteX1" fmla="*/ 1589712 w 1589711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0"/>
                </a:moveTo>
                <a:lnTo>
                  <a:pt x="158971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4" name="Figura a mano libera 203">
            <a:extLst>
              <a:ext uri="{FF2B5EF4-FFF2-40B4-BE49-F238E27FC236}">
                <a16:creationId xmlns:a16="http://schemas.microsoft.com/office/drawing/2014/main" id="{56A0DB13-C3BB-E522-EF4E-3515FF704EA6}"/>
              </a:ext>
            </a:extLst>
          </p:cNvPr>
          <p:cNvSpPr/>
          <p:nvPr/>
        </p:nvSpPr>
        <p:spPr>
          <a:xfrm>
            <a:off x="2743975" y="964956"/>
            <a:ext cx="1860308" cy="1469551"/>
          </a:xfrm>
          <a:custGeom>
            <a:avLst/>
            <a:gdLst>
              <a:gd name="connsiteX0" fmla="*/ 0 w 1589711"/>
              <a:gd name="connsiteY0" fmla="*/ 0 h 1179732"/>
              <a:gd name="connsiteX1" fmla="*/ 1589712 w 1589711"/>
              <a:gd name="connsiteY1" fmla="*/ 1179733 h 117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2">
                <a:moveTo>
                  <a:pt x="0" y="0"/>
                </a:moveTo>
                <a:lnTo>
                  <a:pt x="1589712" y="117973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5" name="Figura a mano libera 204">
            <a:extLst>
              <a:ext uri="{FF2B5EF4-FFF2-40B4-BE49-F238E27FC236}">
                <a16:creationId xmlns:a16="http://schemas.microsoft.com/office/drawing/2014/main" id="{1D9800E2-31FD-F703-AD55-BE0263E42572}"/>
              </a:ext>
            </a:extLst>
          </p:cNvPr>
          <p:cNvSpPr/>
          <p:nvPr/>
        </p:nvSpPr>
        <p:spPr>
          <a:xfrm>
            <a:off x="2743975" y="964956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6" name="Figura a mano libera 205">
            <a:extLst>
              <a:ext uri="{FF2B5EF4-FFF2-40B4-BE49-F238E27FC236}">
                <a16:creationId xmlns:a16="http://schemas.microsoft.com/office/drawing/2014/main" id="{41859319-CD43-78F7-72C5-005B89269760}"/>
              </a:ext>
            </a:extLst>
          </p:cNvPr>
          <p:cNvSpPr/>
          <p:nvPr/>
        </p:nvSpPr>
        <p:spPr>
          <a:xfrm>
            <a:off x="2743975" y="964956"/>
            <a:ext cx="1860308" cy="1142981"/>
          </a:xfrm>
          <a:custGeom>
            <a:avLst/>
            <a:gdLst>
              <a:gd name="connsiteX0" fmla="*/ 0 w 1589711"/>
              <a:gd name="connsiteY0" fmla="*/ 0 h 917567"/>
              <a:gd name="connsiteX1" fmla="*/ 1589712 w 1589711"/>
              <a:gd name="connsiteY1" fmla="*/ 917568 h 91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67">
                <a:moveTo>
                  <a:pt x="0" y="0"/>
                </a:moveTo>
                <a:lnTo>
                  <a:pt x="1589712" y="91756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7" name="Figura a mano libera 206">
            <a:extLst>
              <a:ext uri="{FF2B5EF4-FFF2-40B4-BE49-F238E27FC236}">
                <a16:creationId xmlns:a16="http://schemas.microsoft.com/office/drawing/2014/main" id="{6E98C34F-1BB7-203F-EEC4-8E36B326A4E1}"/>
              </a:ext>
            </a:extLst>
          </p:cNvPr>
          <p:cNvSpPr/>
          <p:nvPr/>
        </p:nvSpPr>
        <p:spPr>
          <a:xfrm>
            <a:off x="2743975" y="964956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8" name="Figura a mano libera 207">
            <a:extLst>
              <a:ext uri="{FF2B5EF4-FFF2-40B4-BE49-F238E27FC236}">
                <a16:creationId xmlns:a16="http://schemas.microsoft.com/office/drawing/2014/main" id="{2B2F773E-2B16-77E9-DC8A-FAAFBC916182}"/>
              </a:ext>
            </a:extLst>
          </p:cNvPr>
          <p:cNvSpPr/>
          <p:nvPr/>
        </p:nvSpPr>
        <p:spPr>
          <a:xfrm>
            <a:off x="2743975" y="964956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09" name="Figura a mano libera 208">
            <a:extLst>
              <a:ext uri="{FF2B5EF4-FFF2-40B4-BE49-F238E27FC236}">
                <a16:creationId xmlns:a16="http://schemas.microsoft.com/office/drawing/2014/main" id="{968F1E74-FA08-883D-5C25-67C1A896BE3D}"/>
              </a:ext>
            </a:extLst>
          </p:cNvPr>
          <p:cNvSpPr/>
          <p:nvPr/>
        </p:nvSpPr>
        <p:spPr>
          <a:xfrm>
            <a:off x="2743975" y="964956"/>
            <a:ext cx="1860308" cy="653131"/>
          </a:xfrm>
          <a:custGeom>
            <a:avLst/>
            <a:gdLst>
              <a:gd name="connsiteX0" fmla="*/ 0 w 1589711"/>
              <a:gd name="connsiteY0" fmla="*/ 0 h 524323"/>
              <a:gd name="connsiteX1" fmla="*/ 1589712 w 1589711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0"/>
                </a:moveTo>
                <a:lnTo>
                  <a:pt x="158971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0" name="Figura a mano libera 209">
            <a:extLst>
              <a:ext uri="{FF2B5EF4-FFF2-40B4-BE49-F238E27FC236}">
                <a16:creationId xmlns:a16="http://schemas.microsoft.com/office/drawing/2014/main" id="{EDD12986-9AA4-9158-1C21-905C0A13A5DE}"/>
              </a:ext>
            </a:extLst>
          </p:cNvPr>
          <p:cNvSpPr/>
          <p:nvPr/>
        </p:nvSpPr>
        <p:spPr>
          <a:xfrm>
            <a:off x="2743975" y="964956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1" name="Figura a mano libera 210">
            <a:extLst>
              <a:ext uri="{FF2B5EF4-FFF2-40B4-BE49-F238E27FC236}">
                <a16:creationId xmlns:a16="http://schemas.microsoft.com/office/drawing/2014/main" id="{61A4F2B0-21E4-0FF0-A5D8-0F5F20D1C340}"/>
              </a:ext>
            </a:extLst>
          </p:cNvPr>
          <p:cNvSpPr/>
          <p:nvPr/>
        </p:nvSpPr>
        <p:spPr>
          <a:xfrm>
            <a:off x="2743975" y="964956"/>
            <a:ext cx="1860308" cy="326562"/>
          </a:xfrm>
          <a:custGeom>
            <a:avLst/>
            <a:gdLst>
              <a:gd name="connsiteX0" fmla="*/ 0 w 1589711"/>
              <a:gd name="connsiteY0" fmla="*/ 0 h 262159"/>
              <a:gd name="connsiteX1" fmla="*/ 1589712 w 1589711"/>
              <a:gd name="connsiteY1" fmla="*/ 262159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59">
                <a:moveTo>
                  <a:pt x="0" y="0"/>
                </a:moveTo>
                <a:lnTo>
                  <a:pt x="1589712" y="26215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2" name="Figura a mano libera 211">
            <a:extLst>
              <a:ext uri="{FF2B5EF4-FFF2-40B4-BE49-F238E27FC236}">
                <a16:creationId xmlns:a16="http://schemas.microsoft.com/office/drawing/2014/main" id="{9B50C684-B741-541D-65A0-674EE2B2DBD3}"/>
              </a:ext>
            </a:extLst>
          </p:cNvPr>
          <p:cNvSpPr/>
          <p:nvPr/>
        </p:nvSpPr>
        <p:spPr>
          <a:xfrm>
            <a:off x="2743975" y="964956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3" name="Figura a mano libera 212">
            <a:extLst>
              <a:ext uri="{FF2B5EF4-FFF2-40B4-BE49-F238E27FC236}">
                <a16:creationId xmlns:a16="http://schemas.microsoft.com/office/drawing/2014/main" id="{5931C6B5-3B07-0B62-4756-F5A969DD7979}"/>
              </a:ext>
            </a:extLst>
          </p:cNvPr>
          <p:cNvSpPr/>
          <p:nvPr/>
        </p:nvSpPr>
        <p:spPr>
          <a:xfrm>
            <a:off x="2743975" y="96495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4" name="Figura a mano libera 213">
            <a:extLst>
              <a:ext uri="{FF2B5EF4-FFF2-40B4-BE49-F238E27FC236}">
                <a16:creationId xmlns:a16="http://schemas.microsoft.com/office/drawing/2014/main" id="{92964286-702E-86E1-E97C-C32D85BD486A}"/>
              </a:ext>
            </a:extLst>
          </p:cNvPr>
          <p:cNvSpPr/>
          <p:nvPr/>
        </p:nvSpPr>
        <p:spPr>
          <a:xfrm>
            <a:off x="2743975" y="801670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5" name="Figura a mano libera 214">
            <a:extLst>
              <a:ext uri="{FF2B5EF4-FFF2-40B4-BE49-F238E27FC236}">
                <a16:creationId xmlns:a16="http://schemas.microsoft.com/office/drawing/2014/main" id="{850B2F94-C235-C0B8-C60B-18B327FEEC10}"/>
              </a:ext>
            </a:extLst>
          </p:cNvPr>
          <p:cNvSpPr/>
          <p:nvPr/>
        </p:nvSpPr>
        <p:spPr>
          <a:xfrm>
            <a:off x="2743975" y="638387"/>
            <a:ext cx="1860308" cy="326570"/>
          </a:xfrm>
          <a:custGeom>
            <a:avLst/>
            <a:gdLst>
              <a:gd name="connsiteX0" fmla="*/ 0 w 1589711"/>
              <a:gd name="connsiteY0" fmla="*/ 262166 h 262165"/>
              <a:gd name="connsiteX1" fmla="*/ 1589712 w 1589711"/>
              <a:gd name="connsiteY1" fmla="*/ 0 h 2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5">
                <a:moveTo>
                  <a:pt x="0" y="262166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6" name="Figura a mano libera 215">
            <a:extLst>
              <a:ext uri="{FF2B5EF4-FFF2-40B4-BE49-F238E27FC236}">
                <a16:creationId xmlns:a16="http://schemas.microsoft.com/office/drawing/2014/main" id="{62F945A4-D8C5-F3BD-56BC-9DE637113570}"/>
              </a:ext>
            </a:extLst>
          </p:cNvPr>
          <p:cNvSpPr/>
          <p:nvPr/>
        </p:nvSpPr>
        <p:spPr>
          <a:xfrm>
            <a:off x="2743975" y="475103"/>
            <a:ext cx="1860308" cy="489854"/>
          </a:xfrm>
          <a:custGeom>
            <a:avLst/>
            <a:gdLst>
              <a:gd name="connsiteX0" fmla="*/ 0 w 1589711"/>
              <a:gd name="connsiteY0" fmla="*/ 393247 h 393247"/>
              <a:gd name="connsiteX1" fmla="*/ 1589712 w 1589711"/>
              <a:gd name="connsiteY1" fmla="*/ 0 h 39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7">
                <a:moveTo>
                  <a:pt x="0" y="39324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7" name="Figura a mano libera 216">
            <a:extLst>
              <a:ext uri="{FF2B5EF4-FFF2-40B4-BE49-F238E27FC236}">
                <a16:creationId xmlns:a16="http://schemas.microsoft.com/office/drawing/2014/main" id="{C1F81E8A-103E-131A-FC7F-FC0967CED2A9}"/>
              </a:ext>
            </a:extLst>
          </p:cNvPr>
          <p:cNvSpPr/>
          <p:nvPr/>
        </p:nvSpPr>
        <p:spPr>
          <a:xfrm>
            <a:off x="2743975" y="311818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8" name="Figura a mano libera 217">
            <a:extLst>
              <a:ext uri="{FF2B5EF4-FFF2-40B4-BE49-F238E27FC236}">
                <a16:creationId xmlns:a16="http://schemas.microsoft.com/office/drawing/2014/main" id="{4F56922E-AE04-007A-A7FD-589C6E3266B3}"/>
              </a:ext>
            </a:extLst>
          </p:cNvPr>
          <p:cNvSpPr/>
          <p:nvPr/>
        </p:nvSpPr>
        <p:spPr>
          <a:xfrm>
            <a:off x="2743975" y="964956"/>
            <a:ext cx="1860308" cy="1796119"/>
          </a:xfrm>
          <a:custGeom>
            <a:avLst/>
            <a:gdLst>
              <a:gd name="connsiteX0" fmla="*/ 0 w 1589711"/>
              <a:gd name="connsiteY0" fmla="*/ 0 h 1441896"/>
              <a:gd name="connsiteX1" fmla="*/ 1589712 w 1589711"/>
              <a:gd name="connsiteY1" fmla="*/ 1441897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6">
                <a:moveTo>
                  <a:pt x="0" y="0"/>
                </a:moveTo>
                <a:lnTo>
                  <a:pt x="1589712" y="144189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19" name="Figura a mano libera 218">
            <a:extLst>
              <a:ext uri="{FF2B5EF4-FFF2-40B4-BE49-F238E27FC236}">
                <a16:creationId xmlns:a16="http://schemas.microsoft.com/office/drawing/2014/main" id="{B6CC5112-96C8-6EF4-1878-22970BBAAF77}"/>
              </a:ext>
            </a:extLst>
          </p:cNvPr>
          <p:cNvSpPr/>
          <p:nvPr/>
        </p:nvSpPr>
        <p:spPr>
          <a:xfrm>
            <a:off x="2743975" y="801670"/>
            <a:ext cx="1860308" cy="1796126"/>
          </a:xfrm>
          <a:custGeom>
            <a:avLst/>
            <a:gdLst>
              <a:gd name="connsiteX0" fmla="*/ 0 w 1589711"/>
              <a:gd name="connsiteY0" fmla="*/ 0 h 1441902"/>
              <a:gd name="connsiteX1" fmla="*/ 1589712 w 1589711"/>
              <a:gd name="connsiteY1" fmla="*/ 1441902 h 14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902">
                <a:moveTo>
                  <a:pt x="0" y="0"/>
                </a:moveTo>
                <a:lnTo>
                  <a:pt x="1589712" y="144190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0" name="Figura a mano libera 219">
            <a:extLst>
              <a:ext uri="{FF2B5EF4-FFF2-40B4-BE49-F238E27FC236}">
                <a16:creationId xmlns:a16="http://schemas.microsoft.com/office/drawing/2014/main" id="{011FF136-31D9-52B1-99C3-A171898AE426}"/>
              </a:ext>
            </a:extLst>
          </p:cNvPr>
          <p:cNvSpPr/>
          <p:nvPr/>
        </p:nvSpPr>
        <p:spPr>
          <a:xfrm>
            <a:off x="2743975" y="801670"/>
            <a:ext cx="1860308" cy="1632838"/>
          </a:xfrm>
          <a:custGeom>
            <a:avLst/>
            <a:gdLst>
              <a:gd name="connsiteX0" fmla="*/ 0 w 1589711"/>
              <a:gd name="connsiteY0" fmla="*/ 0 h 1310817"/>
              <a:gd name="connsiteX1" fmla="*/ 1589712 w 1589711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0"/>
                </a:moveTo>
                <a:lnTo>
                  <a:pt x="158971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1" name="Figura a mano libera 220">
            <a:extLst>
              <a:ext uri="{FF2B5EF4-FFF2-40B4-BE49-F238E27FC236}">
                <a16:creationId xmlns:a16="http://schemas.microsoft.com/office/drawing/2014/main" id="{8CBDC746-3E9F-167C-B750-AB728776BA64}"/>
              </a:ext>
            </a:extLst>
          </p:cNvPr>
          <p:cNvSpPr/>
          <p:nvPr/>
        </p:nvSpPr>
        <p:spPr>
          <a:xfrm>
            <a:off x="2743975" y="801670"/>
            <a:ext cx="1860308" cy="1469557"/>
          </a:xfrm>
          <a:custGeom>
            <a:avLst/>
            <a:gdLst>
              <a:gd name="connsiteX0" fmla="*/ 0 w 1589711"/>
              <a:gd name="connsiteY0" fmla="*/ 0 h 1179737"/>
              <a:gd name="connsiteX1" fmla="*/ 1589712 w 1589711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0"/>
                </a:moveTo>
                <a:lnTo>
                  <a:pt x="158971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2" name="Figura a mano libera 221">
            <a:extLst>
              <a:ext uri="{FF2B5EF4-FFF2-40B4-BE49-F238E27FC236}">
                <a16:creationId xmlns:a16="http://schemas.microsoft.com/office/drawing/2014/main" id="{377EF7F6-0C85-1BAE-928A-476B30553EC3}"/>
              </a:ext>
            </a:extLst>
          </p:cNvPr>
          <p:cNvSpPr/>
          <p:nvPr/>
        </p:nvSpPr>
        <p:spPr>
          <a:xfrm>
            <a:off x="2743975" y="801670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3" name="Figura a mano libera 222">
            <a:extLst>
              <a:ext uri="{FF2B5EF4-FFF2-40B4-BE49-F238E27FC236}">
                <a16:creationId xmlns:a16="http://schemas.microsoft.com/office/drawing/2014/main" id="{FAD037B9-7069-AEDD-AC7A-BF4690DC0C65}"/>
              </a:ext>
            </a:extLst>
          </p:cNvPr>
          <p:cNvSpPr/>
          <p:nvPr/>
        </p:nvSpPr>
        <p:spPr>
          <a:xfrm>
            <a:off x="2743975" y="801670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4" name="Figura a mano libera 223">
            <a:extLst>
              <a:ext uri="{FF2B5EF4-FFF2-40B4-BE49-F238E27FC236}">
                <a16:creationId xmlns:a16="http://schemas.microsoft.com/office/drawing/2014/main" id="{5C440072-5C0C-345E-AC07-D919203C16B9}"/>
              </a:ext>
            </a:extLst>
          </p:cNvPr>
          <p:cNvSpPr/>
          <p:nvPr/>
        </p:nvSpPr>
        <p:spPr>
          <a:xfrm>
            <a:off x="2743975" y="801670"/>
            <a:ext cx="1860308" cy="979706"/>
          </a:xfrm>
          <a:custGeom>
            <a:avLst/>
            <a:gdLst>
              <a:gd name="connsiteX0" fmla="*/ 0 w 1589711"/>
              <a:gd name="connsiteY0" fmla="*/ 0 h 786493"/>
              <a:gd name="connsiteX1" fmla="*/ 1589712 w 1589711"/>
              <a:gd name="connsiteY1" fmla="*/ 786494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0"/>
                </a:moveTo>
                <a:lnTo>
                  <a:pt x="1589712" y="78649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5" name="Figura a mano libera 224">
            <a:extLst>
              <a:ext uri="{FF2B5EF4-FFF2-40B4-BE49-F238E27FC236}">
                <a16:creationId xmlns:a16="http://schemas.microsoft.com/office/drawing/2014/main" id="{EB5A7419-4D97-263F-C21B-7420EB89A257}"/>
              </a:ext>
            </a:extLst>
          </p:cNvPr>
          <p:cNvSpPr/>
          <p:nvPr/>
        </p:nvSpPr>
        <p:spPr>
          <a:xfrm>
            <a:off x="2743975" y="801670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6" name="Figura a mano libera 225">
            <a:extLst>
              <a:ext uri="{FF2B5EF4-FFF2-40B4-BE49-F238E27FC236}">
                <a16:creationId xmlns:a16="http://schemas.microsoft.com/office/drawing/2014/main" id="{F1692854-C82F-4147-2E9F-797E05DF983E}"/>
              </a:ext>
            </a:extLst>
          </p:cNvPr>
          <p:cNvSpPr/>
          <p:nvPr/>
        </p:nvSpPr>
        <p:spPr>
          <a:xfrm>
            <a:off x="2743975" y="801670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7" name="Figura a mano libera 226">
            <a:extLst>
              <a:ext uri="{FF2B5EF4-FFF2-40B4-BE49-F238E27FC236}">
                <a16:creationId xmlns:a16="http://schemas.microsoft.com/office/drawing/2014/main" id="{56221603-6627-E7B7-2CCA-85CC7FF50009}"/>
              </a:ext>
            </a:extLst>
          </p:cNvPr>
          <p:cNvSpPr/>
          <p:nvPr/>
        </p:nvSpPr>
        <p:spPr>
          <a:xfrm>
            <a:off x="2743975" y="801670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8" name="Figura a mano libera 227">
            <a:extLst>
              <a:ext uri="{FF2B5EF4-FFF2-40B4-BE49-F238E27FC236}">
                <a16:creationId xmlns:a16="http://schemas.microsoft.com/office/drawing/2014/main" id="{28AD3ACA-58C6-8943-2A2F-D66ACBE4FC61}"/>
              </a:ext>
            </a:extLst>
          </p:cNvPr>
          <p:cNvSpPr/>
          <p:nvPr/>
        </p:nvSpPr>
        <p:spPr>
          <a:xfrm>
            <a:off x="2743975" y="801670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29" name="Figura a mano libera 228">
            <a:extLst>
              <a:ext uri="{FF2B5EF4-FFF2-40B4-BE49-F238E27FC236}">
                <a16:creationId xmlns:a16="http://schemas.microsoft.com/office/drawing/2014/main" id="{BED040C0-9176-90CB-2607-36CC7A529F48}"/>
              </a:ext>
            </a:extLst>
          </p:cNvPr>
          <p:cNvSpPr/>
          <p:nvPr/>
        </p:nvSpPr>
        <p:spPr>
          <a:xfrm>
            <a:off x="2743975" y="801670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0" name="Figura a mano libera 229">
            <a:extLst>
              <a:ext uri="{FF2B5EF4-FFF2-40B4-BE49-F238E27FC236}">
                <a16:creationId xmlns:a16="http://schemas.microsoft.com/office/drawing/2014/main" id="{5833E7F3-8EB6-0669-3F1B-480E2881819F}"/>
              </a:ext>
            </a:extLst>
          </p:cNvPr>
          <p:cNvSpPr/>
          <p:nvPr/>
        </p:nvSpPr>
        <p:spPr>
          <a:xfrm>
            <a:off x="2743975" y="801670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1" name="Figura a mano libera 230">
            <a:extLst>
              <a:ext uri="{FF2B5EF4-FFF2-40B4-BE49-F238E27FC236}">
                <a16:creationId xmlns:a16="http://schemas.microsoft.com/office/drawing/2014/main" id="{BCCD6967-521B-4C24-682F-81A16772AB5C}"/>
              </a:ext>
            </a:extLst>
          </p:cNvPr>
          <p:cNvSpPr/>
          <p:nvPr/>
        </p:nvSpPr>
        <p:spPr>
          <a:xfrm>
            <a:off x="2743975" y="638387"/>
            <a:ext cx="1860308" cy="163282"/>
          </a:xfrm>
          <a:custGeom>
            <a:avLst/>
            <a:gdLst>
              <a:gd name="connsiteX0" fmla="*/ 0 w 1589711"/>
              <a:gd name="connsiteY0" fmla="*/ 131081 h 131080"/>
              <a:gd name="connsiteX1" fmla="*/ 1589712 w 1589711"/>
              <a:gd name="connsiteY1" fmla="*/ 0 h 13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0">
                <a:moveTo>
                  <a:pt x="0" y="131081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2" name="Figura a mano libera 231">
            <a:extLst>
              <a:ext uri="{FF2B5EF4-FFF2-40B4-BE49-F238E27FC236}">
                <a16:creationId xmlns:a16="http://schemas.microsoft.com/office/drawing/2014/main" id="{F1A3BD52-154D-DD1E-5DF8-33EDA21D9DC2}"/>
              </a:ext>
            </a:extLst>
          </p:cNvPr>
          <p:cNvSpPr/>
          <p:nvPr/>
        </p:nvSpPr>
        <p:spPr>
          <a:xfrm>
            <a:off x="2743975" y="475103"/>
            <a:ext cx="1860308" cy="326566"/>
          </a:xfrm>
          <a:custGeom>
            <a:avLst/>
            <a:gdLst>
              <a:gd name="connsiteX0" fmla="*/ 0 w 1589711"/>
              <a:gd name="connsiteY0" fmla="*/ 262162 h 262162"/>
              <a:gd name="connsiteX1" fmla="*/ 1589712 w 1589711"/>
              <a:gd name="connsiteY1" fmla="*/ 0 h 26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2">
                <a:moveTo>
                  <a:pt x="0" y="26216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3" name="Figura a mano libera 232">
            <a:extLst>
              <a:ext uri="{FF2B5EF4-FFF2-40B4-BE49-F238E27FC236}">
                <a16:creationId xmlns:a16="http://schemas.microsoft.com/office/drawing/2014/main" id="{5457F488-20A3-CC54-DD17-39A1DB669ACD}"/>
              </a:ext>
            </a:extLst>
          </p:cNvPr>
          <p:cNvSpPr/>
          <p:nvPr/>
        </p:nvSpPr>
        <p:spPr>
          <a:xfrm>
            <a:off x="2743975" y="311818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4" name="Figura a mano libera 233">
            <a:extLst>
              <a:ext uri="{FF2B5EF4-FFF2-40B4-BE49-F238E27FC236}">
                <a16:creationId xmlns:a16="http://schemas.microsoft.com/office/drawing/2014/main" id="{008EA2AE-7A2B-70AD-F0D0-4DF5FBFDBAFC}"/>
              </a:ext>
            </a:extLst>
          </p:cNvPr>
          <p:cNvSpPr/>
          <p:nvPr/>
        </p:nvSpPr>
        <p:spPr>
          <a:xfrm>
            <a:off x="2743975" y="801670"/>
            <a:ext cx="1860308" cy="1959406"/>
          </a:xfrm>
          <a:custGeom>
            <a:avLst/>
            <a:gdLst>
              <a:gd name="connsiteX0" fmla="*/ 0 w 1589711"/>
              <a:gd name="connsiteY0" fmla="*/ 0 h 1572981"/>
              <a:gd name="connsiteX1" fmla="*/ 1589712 w 1589711"/>
              <a:gd name="connsiteY1" fmla="*/ 1572982 h 157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1">
                <a:moveTo>
                  <a:pt x="0" y="0"/>
                </a:moveTo>
                <a:lnTo>
                  <a:pt x="1589712" y="157298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5" name="Figura a mano libera 234">
            <a:extLst>
              <a:ext uri="{FF2B5EF4-FFF2-40B4-BE49-F238E27FC236}">
                <a16:creationId xmlns:a16="http://schemas.microsoft.com/office/drawing/2014/main" id="{3FB9E8B3-8828-F6DF-58C7-D1A6783C3891}"/>
              </a:ext>
            </a:extLst>
          </p:cNvPr>
          <p:cNvSpPr/>
          <p:nvPr/>
        </p:nvSpPr>
        <p:spPr>
          <a:xfrm>
            <a:off x="2743975" y="638387"/>
            <a:ext cx="1860308" cy="1959408"/>
          </a:xfrm>
          <a:custGeom>
            <a:avLst/>
            <a:gdLst>
              <a:gd name="connsiteX0" fmla="*/ 0 w 1589711"/>
              <a:gd name="connsiteY0" fmla="*/ 0 h 1572982"/>
              <a:gd name="connsiteX1" fmla="*/ 1589712 w 1589711"/>
              <a:gd name="connsiteY1" fmla="*/ 1572983 h 15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2">
                <a:moveTo>
                  <a:pt x="0" y="0"/>
                </a:moveTo>
                <a:lnTo>
                  <a:pt x="1589712" y="157298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6" name="Figura a mano libera 235">
            <a:extLst>
              <a:ext uri="{FF2B5EF4-FFF2-40B4-BE49-F238E27FC236}">
                <a16:creationId xmlns:a16="http://schemas.microsoft.com/office/drawing/2014/main" id="{5965066D-B0A1-ACD3-4BEE-390D0A0F2C90}"/>
              </a:ext>
            </a:extLst>
          </p:cNvPr>
          <p:cNvSpPr/>
          <p:nvPr/>
        </p:nvSpPr>
        <p:spPr>
          <a:xfrm>
            <a:off x="2743975" y="638387"/>
            <a:ext cx="1860308" cy="1796121"/>
          </a:xfrm>
          <a:custGeom>
            <a:avLst/>
            <a:gdLst>
              <a:gd name="connsiteX0" fmla="*/ 0 w 1589711"/>
              <a:gd name="connsiteY0" fmla="*/ 0 h 1441898"/>
              <a:gd name="connsiteX1" fmla="*/ 1589712 w 1589711"/>
              <a:gd name="connsiteY1" fmla="*/ 1441898 h 144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8">
                <a:moveTo>
                  <a:pt x="0" y="0"/>
                </a:moveTo>
                <a:lnTo>
                  <a:pt x="1589712" y="144189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7" name="Figura a mano libera 236">
            <a:extLst>
              <a:ext uri="{FF2B5EF4-FFF2-40B4-BE49-F238E27FC236}">
                <a16:creationId xmlns:a16="http://schemas.microsoft.com/office/drawing/2014/main" id="{C6C495A6-BAEB-F91F-096E-AC55C52721B5}"/>
              </a:ext>
            </a:extLst>
          </p:cNvPr>
          <p:cNvSpPr/>
          <p:nvPr/>
        </p:nvSpPr>
        <p:spPr>
          <a:xfrm>
            <a:off x="2743975" y="638387"/>
            <a:ext cx="1860308" cy="1632839"/>
          </a:xfrm>
          <a:custGeom>
            <a:avLst/>
            <a:gdLst>
              <a:gd name="connsiteX0" fmla="*/ 0 w 1589711"/>
              <a:gd name="connsiteY0" fmla="*/ 0 h 1310818"/>
              <a:gd name="connsiteX1" fmla="*/ 1589712 w 1589711"/>
              <a:gd name="connsiteY1" fmla="*/ 1310818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8">
                <a:moveTo>
                  <a:pt x="0" y="0"/>
                </a:moveTo>
                <a:lnTo>
                  <a:pt x="1589712" y="131081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8" name="Figura a mano libera 237">
            <a:extLst>
              <a:ext uri="{FF2B5EF4-FFF2-40B4-BE49-F238E27FC236}">
                <a16:creationId xmlns:a16="http://schemas.microsoft.com/office/drawing/2014/main" id="{4FB043D3-DEF5-2B54-323B-0609CD47110D}"/>
              </a:ext>
            </a:extLst>
          </p:cNvPr>
          <p:cNvSpPr/>
          <p:nvPr/>
        </p:nvSpPr>
        <p:spPr>
          <a:xfrm>
            <a:off x="2743975" y="638387"/>
            <a:ext cx="1860308" cy="1469552"/>
          </a:xfrm>
          <a:custGeom>
            <a:avLst/>
            <a:gdLst>
              <a:gd name="connsiteX0" fmla="*/ 0 w 1589711"/>
              <a:gd name="connsiteY0" fmla="*/ 0 h 1179733"/>
              <a:gd name="connsiteX1" fmla="*/ 1589712 w 1589711"/>
              <a:gd name="connsiteY1" fmla="*/ 1179734 h 117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3">
                <a:moveTo>
                  <a:pt x="0" y="0"/>
                </a:moveTo>
                <a:lnTo>
                  <a:pt x="1589712" y="117973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39" name="Figura a mano libera 238">
            <a:extLst>
              <a:ext uri="{FF2B5EF4-FFF2-40B4-BE49-F238E27FC236}">
                <a16:creationId xmlns:a16="http://schemas.microsoft.com/office/drawing/2014/main" id="{18FA00D9-9553-6E74-A1A2-599CDDC73472}"/>
              </a:ext>
            </a:extLst>
          </p:cNvPr>
          <p:cNvSpPr/>
          <p:nvPr/>
        </p:nvSpPr>
        <p:spPr>
          <a:xfrm>
            <a:off x="2743975" y="638387"/>
            <a:ext cx="1860308" cy="1306270"/>
          </a:xfrm>
          <a:custGeom>
            <a:avLst/>
            <a:gdLst>
              <a:gd name="connsiteX0" fmla="*/ 0 w 1589711"/>
              <a:gd name="connsiteY0" fmla="*/ 0 h 1048653"/>
              <a:gd name="connsiteX1" fmla="*/ 1589712 w 1589711"/>
              <a:gd name="connsiteY1" fmla="*/ 1048654 h 104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3">
                <a:moveTo>
                  <a:pt x="0" y="0"/>
                </a:moveTo>
                <a:lnTo>
                  <a:pt x="1589712" y="104865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0" name="Figura a mano libera 239">
            <a:extLst>
              <a:ext uri="{FF2B5EF4-FFF2-40B4-BE49-F238E27FC236}">
                <a16:creationId xmlns:a16="http://schemas.microsoft.com/office/drawing/2014/main" id="{B44999C8-6A09-C186-4ED0-E5715185D9B8}"/>
              </a:ext>
            </a:extLst>
          </p:cNvPr>
          <p:cNvSpPr/>
          <p:nvPr/>
        </p:nvSpPr>
        <p:spPr>
          <a:xfrm>
            <a:off x="2743975" y="638387"/>
            <a:ext cx="1860308" cy="1142990"/>
          </a:xfrm>
          <a:custGeom>
            <a:avLst/>
            <a:gdLst>
              <a:gd name="connsiteX0" fmla="*/ 0 w 1589711"/>
              <a:gd name="connsiteY0" fmla="*/ 0 h 917574"/>
              <a:gd name="connsiteX1" fmla="*/ 1589712 w 1589711"/>
              <a:gd name="connsiteY1" fmla="*/ 917574 h 9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4">
                <a:moveTo>
                  <a:pt x="0" y="0"/>
                </a:moveTo>
                <a:lnTo>
                  <a:pt x="1589712" y="91757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1" name="Figura a mano libera 240">
            <a:extLst>
              <a:ext uri="{FF2B5EF4-FFF2-40B4-BE49-F238E27FC236}">
                <a16:creationId xmlns:a16="http://schemas.microsoft.com/office/drawing/2014/main" id="{FEE2F4B8-A985-82B8-CBB0-C094B1EC2A61}"/>
              </a:ext>
            </a:extLst>
          </p:cNvPr>
          <p:cNvSpPr/>
          <p:nvPr/>
        </p:nvSpPr>
        <p:spPr>
          <a:xfrm>
            <a:off x="2743975" y="638387"/>
            <a:ext cx="1860308" cy="979701"/>
          </a:xfrm>
          <a:custGeom>
            <a:avLst/>
            <a:gdLst>
              <a:gd name="connsiteX0" fmla="*/ 0 w 1589711"/>
              <a:gd name="connsiteY0" fmla="*/ 0 h 786489"/>
              <a:gd name="connsiteX1" fmla="*/ 1589712 w 1589711"/>
              <a:gd name="connsiteY1" fmla="*/ 786489 h 7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9">
                <a:moveTo>
                  <a:pt x="0" y="0"/>
                </a:moveTo>
                <a:lnTo>
                  <a:pt x="1589712" y="78648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2" name="Figura a mano libera 241">
            <a:extLst>
              <a:ext uri="{FF2B5EF4-FFF2-40B4-BE49-F238E27FC236}">
                <a16:creationId xmlns:a16="http://schemas.microsoft.com/office/drawing/2014/main" id="{5F0C95B8-6CED-2127-9583-91A750C36617}"/>
              </a:ext>
            </a:extLst>
          </p:cNvPr>
          <p:cNvSpPr/>
          <p:nvPr/>
        </p:nvSpPr>
        <p:spPr>
          <a:xfrm>
            <a:off x="2743975" y="638387"/>
            <a:ext cx="1860308" cy="816420"/>
          </a:xfrm>
          <a:custGeom>
            <a:avLst/>
            <a:gdLst>
              <a:gd name="connsiteX0" fmla="*/ 0 w 1589711"/>
              <a:gd name="connsiteY0" fmla="*/ 0 h 655409"/>
              <a:gd name="connsiteX1" fmla="*/ 1589712 w 1589711"/>
              <a:gd name="connsiteY1" fmla="*/ 655410 h 6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9">
                <a:moveTo>
                  <a:pt x="0" y="0"/>
                </a:moveTo>
                <a:lnTo>
                  <a:pt x="1589712" y="65541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3" name="Figura a mano libera 242">
            <a:extLst>
              <a:ext uri="{FF2B5EF4-FFF2-40B4-BE49-F238E27FC236}">
                <a16:creationId xmlns:a16="http://schemas.microsoft.com/office/drawing/2014/main" id="{B6C9A21D-4E72-D0D9-7969-FD4A28B6A916}"/>
              </a:ext>
            </a:extLst>
          </p:cNvPr>
          <p:cNvSpPr/>
          <p:nvPr/>
        </p:nvSpPr>
        <p:spPr>
          <a:xfrm>
            <a:off x="2743975" y="638387"/>
            <a:ext cx="1860308" cy="653132"/>
          </a:xfrm>
          <a:custGeom>
            <a:avLst/>
            <a:gdLst>
              <a:gd name="connsiteX0" fmla="*/ 0 w 1589711"/>
              <a:gd name="connsiteY0" fmla="*/ 0 h 524324"/>
              <a:gd name="connsiteX1" fmla="*/ 1589712 w 1589711"/>
              <a:gd name="connsiteY1" fmla="*/ 524325 h 52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4">
                <a:moveTo>
                  <a:pt x="0" y="0"/>
                </a:moveTo>
                <a:lnTo>
                  <a:pt x="1589712" y="52432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4" name="Figura a mano libera 243">
            <a:extLst>
              <a:ext uri="{FF2B5EF4-FFF2-40B4-BE49-F238E27FC236}">
                <a16:creationId xmlns:a16="http://schemas.microsoft.com/office/drawing/2014/main" id="{CCD3C54A-AD32-7382-0FC9-CE7C2CBB44E3}"/>
              </a:ext>
            </a:extLst>
          </p:cNvPr>
          <p:cNvSpPr/>
          <p:nvPr/>
        </p:nvSpPr>
        <p:spPr>
          <a:xfrm>
            <a:off x="2743975" y="638387"/>
            <a:ext cx="1860308" cy="489852"/>
          </a:xfrm>
          <a:custGeom>
            <a:avLst/>
            <a:gdLst>
              <a:gd name="connsiteX0" fmla="*/ 0 w 1589711"/>
              <a:gd name="connsiteY0" fmla="*/ 0 h 393245"/>
              <a:gd name="connsiteX1" fmla="*/ 1589712 w 1589711"/>
              <a:gd name="connsiteY1" fmla="*/ 393245 h 39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5">
                <a:moveTo>
                  <a:pt x="0" y="0"/>
                </a:moveTo>
                <a:lnTo>
                  <a:pt x="1589712" y="39324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5" name="Figura a mano libera 244">
            <a:extLst>
              <a:ext uri="{FF2B5EF4-FFF2-40B4-BE49-F238E27FC236}">
                <a16:creationId xmlns:a16="http://schemas.microsoft.com/office/drawing/2014/main" id="{AACDB419-3DDE-2C58-C876-3BB56BE15373}"/>
              </a:ext>
            </a:extLst>
          </p:cNvPr>
          <p:cNvSpPr/>
          <p:nvPr/>
        </p:nvSpPr>
        <p:spPr>
          <a:xfrm>
            <a:off x="2743975" y="638387"/>
            <a:ext cx="1860308" cy="326570"/>
          </a:xfrm>
          <a:custGeom>
            <a:avLst/>
            <a:gdLst>
              <a:gd name="connsiteX0" fmla="*/ 0 w 1589711"/>
              <a:gd name="connsiteY0" fmla="*/ 0 h 262165"/>
              <a:gd name="connsiteX1" fmla="*/ 1589712 w 1589711"/>
              <a:gd name="connsiteY1" fmla="*/ 262166 h 2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5">
                <a:moveTo>
                  <a:pt x="0" y="0"/>
                </a:moveTo>
                <a:lnTo>
                  <a:pt x="1589712" y="26216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6" name="Figura a mano libera 245">
            <a:extLst>
              <a:ext uri="{FF2B5EF4-FFF2-40B4-BE49-F238E27FC236}">
                <a16:creationId xmlns:a16="http://schemas.microsoft.com/office/drawing/2014/main" id="{312EAC00-6717-6852-0342-8FEC7744DE17}"/>
              </a:ext>
            </a:extLst>
          </p:cNvPr>
          <p:cNvSpPr/>
          <p:nvPr/>
        </p:nvSpPr>
        <p:spPr>
          <a:xfrm>
            <a:off x="2743975" y="638387"/>
            <a:ext cx="1860308" cy="163282"/>
          </a:xfrm>
          <a:custGeom>
            <a:avLst/>
            <a:gdLst>
              <a:gd name="connsiteX0" fmla="*/ 0 w 1589711"/>
              <a:gd name="connsiteY0" fmla="*/ 0 h 131080"/>
              <a:gd name="connsiteX1" fmla="*/ 1589712 w 1589711"/>
              <a:gd name="connsiteY1" fmla="*/ 131081 h 13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0">
                <a:moveTo>
                  <a:pt x="0" y="0"/>
                </a:moveTo>
                <a:lnTo>
                  <a:pt x="1589712" y="131081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7" name="Figura a mano libera 246">
            <a:extLst>
              <a:ext uri="{FF2B5EF4-FFF2-40B4-BE49-F238E27FC236}">
                <a16:creationId xmlns:a16="http://schemas.microsoft.com/office/drawing/2014/main" id="{2D6E465C-59DA-85FF-08D6-9296EBA89561}"/>
              </a:ext>
            </a:extLst>
          </p:cNvPr>
          <p:cNvSpPr/>
          <p:nvPr/>
        </p:nvSpPr>
        <p:spPr>
          <a:xfrm>
            <a:off x="2743975" y="638387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8" name="Figura a mano libera 247">
            <a:extLst>
              <a:ext uri="{FF2B5EF4-FFF2-40B4-BE49-F238E27FC236}">
                <a16:creationId xmlns:a16="http://schemas.microsoft.com/office/drawing/2014/main" id="{B0641C3B-0B49-EB60-941C-66F5205FE426}"/>
              </a:ext>
            </a:extLst>
          </p:cNvPr>
          <p:cNvSpPr/>
          <p:nvPr/>
        </p:nvSpPr>
        <p:spPr>
          <a:xfrm>
            <a:off x="2743975" y="475103"/>
            <a:ext cx="1860308" cy="163283"/>
          </a:xfrm>
          <a:custGeom>
            <a:avLst/>
            <a:gdLst>
              <a:gd name="connsiteX0" fmla="*/ 0 w 1589711"/>
              <a:gd name="connsiteY0" fmla="*/ 131082 h 131081"/>
              <a:gd name="connsiteX1" fmla="*/ 1589712 w 1589711"/>
              <a:gd name="connsiteY1" fmla="*/ 0 h 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">
                <a:moveTo>
                  <a:pt x="0" y="13108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49" name="Figura a mano libera 248">
            <a:extLst>
              <a:ext uri="{FF2B5EF4-FFF2-40B4-BE49-F238E27FC236}">
                <a16:creationId xmlns:a16="http://schemas.microsoft.com/office/drawing/2014/main" id="{8A62691E-DD64-8A3D-A51A-3B98AF33C48E}"/>
              </a:ext>
            </a:extLst>
          </p:cNvPr>
          <p:cNvSpPr/>
          <p:nvPr/>
        </p:nvSpPr>
        <p:spPr>
          <a:xfrm>
            <a:off x="2743975" y="311818"/>
            <a:ext cx="1860308" cy="326567"/>
          </a:xfrm>
          <a:custGeom>
            <a:avLst/>
            <a:gdLst>
              <a:gd name="connsiteX0" fmla="*/ 0 w 1589711"/>
              <a:gd name="connsiteY0" fmla="*/ 262164 h 262163"/>
              <a:gd name="connsiteX1" fmla="*/ 1589712 w 1589711"/>
              <a:gd name="connsiteY1" fmla="*/ 0 h 26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3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0" name="Figura a mano libera 249">
            <a:extLst>
              <a:ext uri="{FF2B5EF4-FFF2-40B4-BE49-F238E27FC236}">
                <a16:creationId xmlns:a16="http://schemas.microsoft.com/office/drawing/2014/main" id="{7BD19E39-043A-085F-5ECE-1CC18D1520CE}"/>
              </a:ext>
            </a:extLst>
          </p:cNvPr>
          <p:cNvSpPr/>
          <p:nvPr/>
        </p:nvSpPr>
        <p:spPr>
          <a:xfrm>
            <a:off x="2743975" y="638387"/>
            <a:ext cx="1860308" cy="2122690"/>
          </a:xfrm>
          <a:custGeom>
            <a:avLst/>
            <a:gdLst>
              <a:gd name="connsiteX0" fmla="*/ 0 w 1589711"/>
              <a:gd name="connsiteY0" fmla="*/ 0 h 1704062"/>
              <a:gd name="connsiteX1" fmla="*/ 1589712 w 1589711"/>
              <a:gd name="connsiteY1" fmla="*/ 1704063 h 170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2">
                <a:moveTo>
                  <a:pt x="0" y="0"/>
                </a:moveTo>
                <a:lnTo>
                  <a:pt x="1589712" y="170406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1" name="Figura a mano libera 250">
            <a:extLst>
              <a:ext uri="{FF2B5EF4-FFF2-40B4-BE49-F238E27FC236}">
                <a16:creationId xmlns:a16="http://schemas.microsoft.com/office/drawing/2014/main" id="{E2206D03-95CC-8DB1-430D-EB3EA60C486C}"/>
              </a:ext>
            </a:extLst>
          </p:cNvPr>
          <p:cNvSpPr/>
          <p:nvPr/>
        </p:nvSpPr>
        <p:spPr>
          <a:xfrm>
            <a:off x="2743975" y="475103"/>
            <a:ext cx="1860308" cy="2122692"/>
          </a:xfrm>
          <a:custGeom>
            <a:avLst/>
            <a:gdLst>
              <a:gd name="connsiteX0" fmla="*/ 0 w 1589711"/>
              <a:gd name="connsiteY0" fmla="*/ 0 h 1704064"/>
              <a:gd name="connsiteX1" fmla="*/ 1589712 w 1589711"/>
              <a:gd name="connsiteY1" fmla="*/ 1704065 h 170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4">
                <a:moveTo>
                  <a:pt x="0" y="0"/>
                </a:moveTo>
                <a:lnTo>
                  <a:pt x="1589712" y="17040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2" name="Figura a mano libera 251">
            <a:extLst>
              <a:ext uri="{FF2B5EF4-FFF2-40B4-BE49-F238E27FC236}">
                <a16:creationId xmlns:a16="http://schemas.microsoft.com/office/drawing/2014/main" id="{4A76C74A-EAEA-819A-55FD-B87C1EEDC5D0}"/>
              </a:ext>
            </a:extLst>
          </p:cNvPr>
          <p:cNvSpPr/>
          <p:nvPr/>
        </p:nvSpPr>
        <p:spPr>
          <a:xfrm>
            <a:off x="2743975" y="475103"/>
            <a:ext cx="1860308" cy="1959404"/>
          </a:xfrm>
          <a:custGeom>
            <a:avLst/>
            <a:gdLst>
              <a:gd name="connsiteX0" fmla="*/ 0 w 1589711"/>
              <a:gd name="connsiteY0" fmla="*/ 0 h 1572979"/>
              <a:gd name="connsiteX1" fmla="*/ 1589712 w 1589711"/>
              <a:gd name="connsiteY1" fmla="*/ 1572980 h 157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79">
                <a:moveTo>
                  <a:pt x="0" y="0"/>
                </a:moveTo>
                <a:lnTo>
                  <a:pt x="1589712" y="15729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3" name="Figura a mano libera 252">
            <a:extLst>
              <a:ext uri="{FF2B5EF4-FFF2-40B4-BE49-F238E27FC236}">
                <a16:creationId xmlns:a16="http://schemas.microsoft.com/office/drawing/2014/main" id="{B8CEAA3A-ECF0-2E69-C997-7F48F7F66ADE}"/>
              </a:ext>
            </a:extLst>
          </p:cNvPr>
          <p:cNvSpPr/>
          <p:nvPr/>
        </p:nvSpPr>
        <p:spPr>
          <a:xfrm>
            <a:off x="2743975" y="475103"/>
            <a:ext cx="1860308" cy="1796123"/>
          </a:xfrm>
          <a:custGeom>
            <a:avLst/>
            <a:gdLst>
              <a:gd name="connsiteX0" fmla="*/ 0 w 1589711"/>
              <a:gd name="connsiteY0" fmla="*/ 0 h 1441900"/>
              <a:gd name="connsiteX1" fmla="*/ 1589712 w 1589711"/>
              <a:gd name="connsiteY1" fmla="*/ 1441900 h 14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900">
                <a:moveTo>
                  <a:pt x="0" y="0"/>
                </a:moveTo>
                <a:lnTo>
                  <a:pt x="1589712" y="144190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4" name="Figura a mano libera 253">
            <a:extLst>
              <a:ext uri="{FF2B5EF4-FFF2-40B4-BE49-F238E27FC236}">
                <a16:creationId xmlns:a16="http://schemas.microsoft.com/office/drawing/2014/main" id="{03324351-2EAE-5FCA-A5D5-E9C4D2ADB26F}"/>
              </a:ext>
            </a:extLst>
          </p:cNvPr>
          <p:cNvSpPr/>
          <p:nvPr/>
        </p:nvSpPr>
        <p:spPr>
          <a:xfrm>
            <a:off x="2743975" y="475103"/>
            <a:ext cx="1860308" cy="1632836"/>
          </a:xfrm>
          <a:custGeom>
            <a:avLst/>
            <a:gdLst>
              <a:gd name="connsiteX0" fmla="*/ 0 w 1589711"/>
              <a:gd name="connsiteY0" fmla="*/ 0 h 1310815"/>
              <a:gd name="connsiteX1" fmla="*/ 1589712 w 1589711"/>
              <a:gd name="connsiteY1" fmla="*/ 1310815 h 131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5">
                <a:moveTo>
                  <a:pt x="0" y="0"/>
                </a:moveTo>
                <a:lnTo>
                  <a:pt x="1589712" y="131081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5" name="Figura a mano libera 254">
            <a:extLst>
              <a:ext uri="{FF2B5EF4-FFF2-40B4-BE49-F238E27FC236}">
                <a16:creationId xmlns:a16="http://schemas.microsoft.com/office/drawing/2014/main" id="{CB48EC3E-9412-7A9A-7226-2C9EEB77B3F5}"/>
              </a:ext>
            </a:extLst>
          </p:cNvPr>
          <p:cNvSpPr/>
          <p:nvPr/>
        </p:nvSpPr>
        <p:spPr>
          <a:xfrm>
            <a:off x="2743975" y="475103"/>
            <a:ext cx="1860308" cy="1469554"/>
          </a:xfrm>
          <a:custGeom>
            <a:avLst/>
            <a:gdLst>
              <a:gd name="connsiteX0" fmla="*/ 0 w 1589711"/>
              <a:gd name="connsiteY0" fmla="*/ 0 h 1179735"/>
              <a:gd name="connsiteX1" fmla="*/ 1589712 w 1589711"/>
              <a:gd name="connsiteY1" fmla="*/ 1179736 h 117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5">
                <a:moveTo>
                  <a:pt x="0" y="0"/>
                </a:moveTo>
                <a:lnTo>
                  <a:pt x="1589712" y="117973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6" name="Figura a mano libera 255">
            <a:extLst>
              <a:ext uri="{FF2B5EF4-FFF2-40B4-BE49-F238E27FC236}">
                <a16:creationId xmlns:a16="http://schemas.microsoft.com/office/drawing/2014/main" id="{CBF55754-1AAF-7567-B02C-6BC1E2CD2AAF}"/>
              </a:ext>
            </a:extLst>
          </p:cNvPr>
          <p:cNvSpPr/>
          <p:nvPr/>
        </p:nvSpPr>
        <p:spPr>
          <a:xfrm>
            <a:off x="2743975" y="475103"/>
            <a:ext cx="1860308" cy="1306273"/>
          </a:xfrm>
          <a:custGeom>
            <a:avLst/>
            <a:gdLst>
              <a:gd name="connsiteX0" fmla="*/ 0 w 1589711"/>
              <a:gd name="connsiteY0" fmla="*/ 0 h 1048655"/>
              <a:gd name="connsiteX1" fmla="*/ 1589712 w 1589711"/>
              <a:gd name="connsiteY1" fmla="*/ 1048656 h 104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5">
                <a:moveTo>
                  <a:pt x="0" y="0"/>
                </a:moveTo>
                <a:lnTo>
                  <a:pt x="1589712" y="104865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7" name="Figura a mano libera 256">
            <a:extLst>
              <a:ext uri="{FF2B5EF4-FFF2-40B4-BE49-F238E27FC236}">
                <a16:creationId xmlns:a16="http://schemas.microsoft.com/office/drawing/2014/main" id="{2C52FE92-D4BB-A62E-E4DF-8C8147DD8B3B}"/>
              </a:ext>
            </a:extLst>
          </p:cNvPr>
          <p:cNvSpPr/>
          <p:nvPr/>
        </p:nvSpPr>
        <p:spPr>
          <a:xfrm>
            <a:off x="2743975" y="475103"/>
            <a:ext cx="1860308" cy="1142985"/>
          </a:xfrm>
          <a:custGeom>
            <a:avLst/>
            <a:gdLst>
              <a:gd name="connsiteX0" fmla="*/ 0 w 1589711"/>
              <a:gd name="connsiteY0" fmla="*/ 0 h 917571"/>
              <a:gd name="connsiteX1" fmla="*/ 1589712 w 1589711"/>
              <a:gd name="connsiteY1" fmla="*/ 917571 h 91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1">
                <a:moveTo>
                  <a:pt x="0" y="0"/>
                </a:moveTo>
                <a:lnTo>
                  <a:pt x="1589712" y="917571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8" name="Figura a mano libera 257">
            <a:extLst>
              <a:ext uri="{FF2B5EF4-FFF2-40B4-BE49-F238E27FC236}">
                <a16:creationId xmlns:a16="http://schemas.microsoft.com/office/drawing/2014/main" id="{28F27458-76D1-FD5B-96AC-15337F010D0F}"/>
              </a:ext>
            </a:extLst>
          </p:cNvPr>
          <p:cNvSpPr/>
          <p:nvPr/>
        </p:nvSpPr>
        <p:spPr>
          <a:xfrm>
            <a:off x="2743975" y="475103"/>
            <a:ext cx="1860308" cy="979704"/>
          </a:xfrm>
          <a:custGeom>
            <a:avLst/>
            <a:gdLst>
              <a:gd name="connsiteX0" fmla="*/ 0 w 1589711"/>
              <a:gd name="connsiteY0" fmla="*/ 0 h 786491"/>
              <a:gd name="connsiteX1" fmla="*/ 1589712 w 1589711"/>
              <a:gd name="connsiteY1" fmla="*/ 786492 h 78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1">
                <a:moveTo>
                  <a:pt x="0" y="0"/>
                </a:moveTo>
                <a:lnTo>
                  <a:pt x="1589712" y="78649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59" name="Figura a mano libera 258">
            <a:extLst>
              <a:ext uri="{FF2B5EF4-FFF2-40B4-BE49-F238E27FC236}">
                <a16:creationId xmlns:a16="http://schemas.microsoft.com/office/drawing/2014/main" id="{8AD5C96E-D51E-02FE-B923-D6C119E2F640}"/>
              </a:ext>
            </a:extLst>
          </p:cNvPr>
          <p:cNvSpPr/>
          <p:nvPr/>
        </p:nvSpPr>
        <p:spPr>
          <a:xfrm>
            <a:off x="2743975" y="475103"/>
            <a:ext cx="1860308" cy="816416"/>
          </a:xfrm>
          <a:custGeom>
            <a:avLst/>
            <a:gdLst>
              <a:gd name="connsiteX0" fmla="*/ 0 w 1589711"/>
              <a:gd name="connsiteY0" fmla="*/ 0 h 655406"/>
              <a:gd name="connsiteX1" fmla="*/ 1589712 w 1589711"/>
              <a:gd name="connsiteY1" fmla="*/ 655407 h 6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6">
                <a:moveTo>
                  <a:pt x="0" y="0"/>
                </a:moveTo>
                <a:lnTo>
                  <a:pt x="1589712" y="65540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0" name="Figura a mano libera 259">
            <a:extLst>
              <a:ext uri="{FF2B5EF4-FFF2-40B4-BE49-F238E27FC236}">
                <a16:creationId xmlns:a16="http://schemas.microsoft.com/office/drawing/2014/main" id="{E3DC5EF6-28AE-F085-DB5A-99CCAF1EF94A}"/>
              </a:ext>
            </a:extLst>
          </p:cNvPr>
          <p:cNvSpPr/>
          <p:nvPr/>
        </p:nvSpPr>
        <p:spPr>
          <a:xfrm>
            <a:off x="2743975" y="475103"/>
            <a:ext cx="1860308" cy="653135"/>
          </a:xfrm>
          <a:custGeom>
            <a:avLst/>
            <a:gdLst>
              <a:gd name="connsiteX0" fmla="*/ 0 w 1589711"/>
              <a:gd name="connsiteY0" fmla="*/ 0 h 524326"/>
              <a:gd name="connsiteX1" fmla="*/ 1589712 w 1589711"/>
              <a:gd name="connsiteY1" fmla="*/ 524327 h 52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6">
                <a:moveTo>
                  <a:pt x="0" y="0"/>
                </a:moveTo>
                <a:lnTo>
                  <a:pt x="1589712" y="52432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1" name="Figura a mano libera 260">
            <a:extLst>
              <a:ext uri="{FF2B5EF4-FFF2-40B4-BE49-F238E27FC236}">
                <a16:creationId xmlns:a16="http://schemas.microsoft.com/office/drawing/2014/main" id="{1E95EDBE-2A6C-DF5B-E410-0EE3EF7A2193}"/>
              </a:ext>
            </a:extLst>
          </p:cNvPr>
          <p:cNvSpPr/>
          <p:nvPr/>
        </p:nvSpPr>
        <p:spPr>
          <a:xfrm>
            <a:off x="2743975" y="475103"/>
            <a:ext cx="1860308" cy="489854"/>
          </a:xfrm>
          <a:custGeom>
            <a:avLst/>
            <a:gdLst>
              <a:gd name="connsiteX0" fmla="*/ 0 w 1589711"/>
              <a:gd name="connsiteY0" fmla="*/ 0 h 393247"/>
              <a:gd name="connsiteX1" fmla="*/ 1589712 w 1589711"/>
              <a:gd name="connsiteY1" fmla="*/ 393247 h 39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7">
                <a:moveTo>
                  <a:pt x="0" y="0"/>
                </a:moveTo>
                <a:lnTo>
                  <a:pt x="1589712" y="39324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2" name="Figura a mano libera 261">
            <a:extLst>
              <a:ext uri="{FF2B5EF4-FFF2-40B4-BE49-F238E27FC236}">
                <a16:creationId xmlns:a16="http://schemas.microsoft.com/office/drawing/2014/main" id="{6C3340C9-F0E4-32E1-E3FD-A2C482E7055E}"/>
              </a:ext>
            </a:extLst>
          </p:cNvPr>
          <p:cNvSpPr/>
          <p:nvPr/>
        </p:nvSpPr>
        <p:spPr>
          <a:xfrm>
            <a:off x="2743975" y="475103"/>
            <a:ext cx="1860308" cy="326566"/>
          </a:xfrm>
          <a:custGeom>
            <a:avLst/>
            <a:gdLst>
              <a:gd name="connsiteX0" fmla="*/ 0 w 1589711"/>
              <a:gd name="connsiteY0" fmla="*/ 0 h 262162"/>
              <a:gd name="connsiteX1" fmla="*/ 1589712 w 1589711"/>
              <a:gd name="connsiteY1" fmla="*/ 262162 h 26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2">
                <a:moveTo>
                  <a:pt x="0" y="0"/>
                </a:moveTo>
                <a:lnTo>
                  <a:pt x="1589712" y="26216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3" name="Figura a mano libera 262">
            <a:extLst>
              <a:ext uri="{FF2B5EF4-FFF2-40B4-BE49-F238E27FC236}">
                <a16:creationId xmlns:a16="http://schemas.microsoft.com/office/drawing/2014/main" id="{00883385-74D6-742D-BE78-DBFA0FCC55B0}"/>
              </a:ext>
            </a:extLst>
          </p:cNvPr>
          <p:cNvSpPr/>
          <p:nvPr/>
        </p:nvSpPr>
        <p:spPr>
          <a:xfrm>
            <a:off x="2743975" y="475103"/>
            <a:ext cx="1860308" cy="163283"/>
          </a:xfrm>
          <a:custGeom>
            <a:avLst/>
            <a:gdLst>
              <a:gd name="connsiteX0" fmla="*/ 0 w 1589711"/>
              <a:gd name="connsiteY0" fmla="*/ 0 h 131081"/>
              <a:gd name="connsiteX1" fmla="*/ 1589712 w 1589711"/>
              <a:gd name="connsiteY1" fmla="*/ 131082 h 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">
                <a:moveTo>
                  <a:pt x="0" y="0"/>
                </a:moveTo>
                <a:lnTo>
                  <a:pt x="1589712" y="13108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4" name="Figura a mano libera 263">
            <a:extLst>
              <a:ext uri="{FF2B5EF4-FFF2-40B4-BE49-F238E27FC236}">
                <a16:creationId xmlns:a16="http://schemas.microsoft.com/office/drawing/2014/main" id="{45404290-8B27-5480-2EFD-074932B249D9}"/>
              </a:ext>
            </a:extLst>
          </p:cNvPr>
          <p:cNvSpPr/>
          <p:nvPr/>
        </p:nvSpPr>
        <p:spPr>
          <a:xfrm>
            <a:off x="2743975" y="475103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5" name="Figura a mano libera 264">
            <a:extLst>
              <a:ext uri="{FF2B5EF4-FFF2-40B4-BE49-F238E27FC236}">
                <a16:creationId xmlns:a16="http://schemas.microsoft.com/office/drawing/2014/main" id="{11571F78-6B04-098E-71F0-3633159CE6EA}"/>
              </a:ext>
            </a:extLst>
          </p:cNvPr>
          <p:cNvSpPr/>
          <p:nvPr/>
        </p:nvSpPr>
        <p:spPr>
          <a:xfrm>
            <a:off x="2743975" y="311818"/>
            <a:ext cx="1860308" cy="163283"/>
          </a:xfrm>
          <a:custGeom>
            <a:avLst/>
            <a:gdLst>
              <a:gd name="connsiteX0" fmla="*/ 0 w 1589711"/>
              <a:gd name="connsiteY0" fmla="*/ 131082 h 131081"/>
              <a:gd name="connsiteX1" fmla="*/ 1589712 w 1589711"/>
              <a:gd name="connsiteY1" fmla="*/ 0 h 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">
                <a:moveTo>
                  <a:pt x="0" y="13108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6" name="Figura a mano libera 265">
            <a:extLst>
              <a:ext uri="{FF2B5EF4-FFF2-40B4-BE49-F238E27FC236}">
                <a16:creationId xmlns:a16="http://schemas.microsoft.com/office/drawing/2014/main" id="{D84A7897-163C-7AC4-97AB-C5F89652D7D9}"/>
              </a:ext>
            </a:extLst>
          </p:cNvPr>
          <p:cNvSpPr/>
          <p:nvPr/>
        </p:nvSpPr>
        <p:spPr>
          <a:xfrm>
            <a:off x="2743975" y="475103"/>
            <a:ext cx="1860308" cy="2285974"/>
          </a:xfrm>
          <a:custGeom>
            <a:avLst/>
            <a:gdLst>
              <a:gd name="connsiteX0" fmla="*/ 0 w 1589711"/>
              <a:gd name="connsiteY0" fmla="*/ 0 h 1835144"/>
              <a:gd name="connsiteX1" fmla="*/ 1589712 w 1589711"/>
              <a:gd name="connsiteY1" fmla="*/ 1835144 h 183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835144">
                <a:moveTo>
                  <a:pt x="0" y="0"/>
                </a:moveTo>
                <a:lnTo>
                  <a:pt x="1589712" y="18351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7" name="Figura a mano libera 266">
            <a:extLst>
              <a:ext uri="{FF2B5EF4-FFF2-40B4-BE49-F238E27FC236}">
                <a16:creationId xmlns:a16="http://schemas.microsoft.com/office/drawing/2014/main" id="{37262368-95E8-3C9A-64A3-8632529104D5}"/>
              </a:ext>
            </a:extLst>
          </p:cNvPr>
          <p:cNvSpPr/>
          <p:nvPr/>
        </p:nvSpPr>
        <p:spPr>
          <a:xfrm>
            <a:off x="2743975" y="311818"/>
            <a:ext cx="1860308" cy="2285976"/>
          </a:xfrm>
          <a:custGeom>
            <a:avLst/>
            <a:gdLst>
              <a:gd name="connsiteX0" fmla="*/ 0 w 1589711"/>
              <a:gd name="connsiteY0" fmla="*/ 0 h 1835146"/>
              <a:gd name="connsiteX1" fmla="*/ 1589712 w 1589711"/>
              <a:gd name="connsiteY1" fmla="*/ 1835147 h 18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835146">
                <a:moveTo>
                  <a:pt x="0" y="0"/>
                </a:moveTo>
                <a:lnTo>
                  <a:pt x="1589712" y="183514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8" name="Figura a mano libera 267">
            <a:extLst>
              <a:ext uri="{FF2B5EF4-FFF2-40B4-BE49-F238E27FC236}">
                <a16:creationId xmlns:a16="http://schemas.microsoft.com/office/drawing/2014/main" id="{5E7DB4D7-4621-FEE1-44C2-639068C33D37}"/>
              </a:ext>
            </a:extLst>
          </p:cNvPr>
          <p:cNvSpPr/>
          <p:nvPr/>
        </p:nvSpPr>
        <p:spPr>
          <a:xfrm>
            <a:off x="2743975" y="311818"/>
            <a:ext cx="1860308" cy="2122689"/>
          </a:xfrm>
          <a:custGeom>
            <a:avLst/>
            <a:gdLst>
              <a:gd name="connsiteX0" fmla="*/ 0 w 1589711"/>
              <a:gd name="connsiteY0" fmla="*/ 0 h 1704061"/>
              <a:gd name="connsiteX1" fmla="*/ 1589712 w 1589711"/>
              <a:gd name="connsiteY1" fmla="*/ 1704062 h 170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1">
                <a:moveTo>
                  <a:pt x="0" y="0"/>
                </a:moveTo>
                <a:lnTo>
                  <a:pt x="1589712" y="170406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69" name="Figura a mano libera 268">
            <a:extLst>
              <a:ext uri="{FF2B5EF4-FFF2-40B4-BE49-F238E27FC236}">
                <a16:creationId xmlns:a16="http://schemas.microsoft.com/office/drawing/2014/main" id="{25CF2FBF-EAE4-E162-ACE3-EB58799C52F0}"/>
              </a:ext>
            </a:extLst>
          </p:cNvPr>
          <p:cNvSpPr/>
          <p:nvPr/>
        </p:nvSpPr>
        <p:spPr>
          <a:xfrm>
            <a:off x="2743975" y="311818"/>
            <a:ext cx="1860308" cy="1959406"/>
          </a:xfrm>
          <a:custGeom>
            <a:avLst/>
            <a:gdLst>
              <a:gd name="connsiteX0" fmla="*/ 0 w 1589711"/>
              <a:gd name="connsiteY0" fmla="*/ 0 h 1572981"/>
              <a:gd name="connsiteX1" fmla="*/ 1589712 w 1589711"/>
              <a:gd name="connsiteY1" fmla="*/ 1572982 h 157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1">
                <a:moveTo>
                  <a:pt x="0" y="0"/>
                </a:moveTo>
                <a:lnTo>
                  <a:pt x="1589712" y="157298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0" name="Figura a mano libera 269">
            <a:extLst>
              <a:ext uri="{FF2B5EF4-FFF2-40B4-BE49-F238E27FC236}">
                <a16:creationId xmlns:a16="http://schemas.microsoft.com/office/drawing/2014/main" id="{77F809CD-E5FE-69DD-87C2-F12F62380F12}"/>
              </a:ext>
            </a:extLst>
          </p:cNvPr>
          <p:cNvSpPr/>
          <p:nvPr/>
        </p:nvSpPr>
        <p:spPr>
          <a:xfrm>
            <a:off x="2743975" y="311818"/>
            <a:ext cx="1860308" cy="1796119"/>
          </a:xfrm>
          <a:custGeom>
            <a:avLst/>
            <a:gdLst>
              <a:gd name="connsiteX0" fmla="*/ 0 w 1589711"/>
              <a:gd name="connsiteY0" fmla="*/ 0 h 1441896"/>
              <a:gd name="connsiteX1" fmla="*/ 1589712 w 1589711"/>
              <a:gd name="connsiteY1" fmla="*/ 1441897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6">
                <a:moveTo>
                  <a:pt x="0" y="0"/>
                </a:moveTo>
                <a:lnTo>
                  <a:pt x="1589712" y="144189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1" name="Figura a mano libera 270">
            <a:extLst>
              <a:ext uri="{FF2B5EF4-FFF2-40B4-BE49-F238E27FC236}">
                <a16:creationId xmlns:a16="http://schemas.microsoft.com/office/drawing/2014/main" id="{F06B2F8C-436E-81EE-C692-CCDAAC768B1E}"/>
              </a:ext>
            </a:extLst>
          </p:cNvPr>
          <p:cNvSpPr/>
          <p:nvPr/>
        </p:nvSpPr>
        <p:spPr>
          <a:xfrm>
            <a:off x="2743975" y="311818"/>
            <a:ext cx="1860308" cy="1632838"/>
          </a:xfrm>
          <a:custGeom>
            <a:avLst/>
            <a:gdLst>
              <a:gd name="connsiteX0" fmla="*/ 0 w 1589711"/>
              <a:gd name="connsiteY0" fmla="*/ 0 h 1310817"/>
              <a:gd name="connsiteX1" fmla="*/ 1589712 w 1589711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0"/>
                </a:moveTo>
                <a:lnTo>
                  <a:pt x="158971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2" name="Figura a mano libera 271">
            <a:extLst>
              <a:ext uri="{FF2B5EF4-FFF2-40B4-BE49-F238E27FC236}">
                <a16:creationId xmlns:a16="http://schemas.microsoft.com/office/drawing/2014/main" id="{68F331F4-59EA-5829-5CFE-9CD12359B62E}"/>
              </a:ext>
            </a:extLst>
          </p:cNvPr>
          <p:cNvSpPr/>
          <p:nvPr/>
        </p:nvSpPr>
        <p:spPr>
          <a:xfrm>
            <a:off x="2743975" y="311818"/>
            <a:ext cx="1860308" cy="1469557"/>
          </a:xfrm>
          <a:custGeom>
            <a:avLst/>
            <a:gdLst>
              <a:gd name="connsiteX0" fmla="*/ 0 w 1589711"/>
              <a:gd name="connsiteY0" fmla="*/ 0 h 1179737"/>
              <a:gd name="connsiteX1" fmla="*/ 1589712 w 1589711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0"/>
                </a:moveTo>
                <a:lnTo>
                  <a:pt x="158971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3" name="Figura a mano libera 272">
            <a:extLst>
              <a:ext uri="{FF2B5EF4-FFF2-40B4-BE49-F238E27FC236}">
                <a16:creationId xmlns:a16="http://schemas.microsoft.com/office/drawing/2014/main" id="{3A9F989B-627F-81AE-9AAC-9CB2C74ABBAF}"/>
              </a:ext>
            </a:extLst>
          </p:cNvPr>
          <p:cNvSpPr/>
          <p:nvPr/>
        </p:nvSpPr>
        <p:spPr>
          <a:xfrm>
            <a:off x="2743975" y="311818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4" name="Figura a mano libera 273">
            <a:extLst>
              <a:ext uri="{FF2B5EF4-FFF2-40B4-BE49-F238E27FC236}">
                <a16:creationId xmlns:a16="http://schemas.microsoft.com/office/drawing/2014/main" id="{DAF67ACC-25D1-A4BB-630E-BAF6CCADF386}"/>
              </a:ext>
            </a:extLst>
          </p:cNvPr>
          <p:cNvSpPr/>
          <p:nvPr/>
        </p:nvSpPr>
        <p:spPr>
          <a:xfrm>
            <a:off x="2743975" y="311818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5" name="Figura a mano libera 274">
            <a:extLst>
              <a:ext uri="{FF2B5EF4-FFF2-40B4-BE49-F238E27FC236}">
                <a16:creationId xmlns:a16="http://schemas.microsoft.com/office/drawing/2014/main" id="{B0E66027-FEBF-A76C-1340-0B869D6902D3}"/>
              </a:ext>
            </a:extLst>
          </p:cNvPr>
          <p:cNvSpPr/>
          <p:nvPr/>
        </p:nvSpPr>
        <p:spPr>
          <a:xfrm>
            <a:off x="2743975" y="311818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6" name="Figura a mano libera 275">
            <a:extLst>
              <a:ext uri="{FF2B5EF4-FFF2-40B4-BE49-F238E27FC236}">
                <a16:creationId xmlns:a16="http://schemas.microsoft.com/office/drawing/2014/main" id="{3EB727B2-4F20-C005-BCF4-79FA761BB1AA}"/>
              </a:ext>
            </a:extLst>
          </p:cNvPr>
          <p:cNvSpPr/>
          <p:nvPr/>
        </p:nvSpPr>
        <p:spPr>
          <a:xfrm>
            <a:off x="2743975" y="311818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7" name="Figura a mano libera 276">
            <a:extLst>
              <a:ext uri="{FF2B5EF4-FFF2-40B4-BE49-F238E27FC236}">
                <a16:creationId xmlns:a16="http://schemas.microsoft.com/office/drawing/2014/main" id="{AC00E33D-B43E-EC22-25B9-9E83F633AC0C}"/>
              </a:ext>
            </a:extLst>
          </p:cNvPr>
          <p:cNvSpPr/>
          <p:nvPr/>
        </p:nvSpPr>
        <p:spPr>
          <a:xfrm>
            <a:off x="2743975" y="311818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8" name="Figura a mano libera 277">
            <a:extLst>
              <a:ext uri="{FF2B5EF4-FFF2-40B4-BE49-F238E27FC236}">
                <a16:creationId xmlns:a16="http://schemas.microsoft.com/office/drawing/2014/main" id="{B1D4E20A-52B7-914C-24F5-C5D2BC746B12}"/>
              </a:ext>
            </a:extLst>
          </p:cNvPr>
          <p:cNvSpPr/>
          <p:nvPr/>
        </p:nvSpPr>
        <p:spPr>
          <a:xfrm>
            <a:off x="2743975" y="311818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79" name="Figura a mano libera 278">
            <a:extLst>
              <a:ext uri="{FF2B5EF4-FFF2-40B4-BE49-F238E27FC236}">
                <a16:creationId xmlns:a16="http://schemas.microsoft.com/office/drawing/2014/main" id="{B68FAE6D-8EC3-5A0B-C0DF-B5957672B4E1}"/>
              </a:ext>
            </a:extLst>
          </p:cNvPr>
          <p:cNvSpPr/>
          <p:nvPr/>
        </p:nvSpPr>
        <p:spPr>
          <a:xfrm>
            <a:off x="2743975" y="311818"/>
            <a:ext cx="1860308" cy="326567"/>
          </a:xfrm>
          <a:custGeom>
            <a:avLst/>
            <a:gdLst>
              <a:gd name="connsiteX0" fmla="*/ 0 w 1589711"/>
              <a:gd name="connsiteY0" fmla="*/ 0 h 262163"/>
              <a:gd name="connsiteX1" fmla="*/ 1589712 w 1589711"/>
              <a:gd name="connsiteY1" fmla="*/ 262164 h 26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3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0" name="Figura a mano libera 279">
            <a:extLst>
              <a:ext uri="{FF2B5EF4-FFF2-40B4-BE49-F238E27FC236}">
                <a16:creationId xmlns:a16="http://schemas.microsoft.com/office/drawing/2014/main" id="{8F2D1925-BB44-7590-086E-6FFF3F3DB021}"/>
              </a:ext>
            </a:extLst>
          </p:cNvPr>
          <p:cNvSpPr/>
          <p:nvPr/>
        </p:nvSpPr>
        <p:spPr>
          <a:xfrm>
            <a:off x="2743975" y="311818"/>
            <a:ext cx="1860308" cy="163283"/>
          </a:xfrm>
          <a:custGeom>
            <a:avLst/>
            <a:gdLst>
              <a:gd name="connsiteX0" fmla="*/ 0 w 1589711"/>
              <a:gd name="connsiteY0" fmla="*/ 0 h 131081"/>
              <a:gd name="connsiteX1" fmla="*/ 1589712 w 1589711"/>
              <a:gd name="connsiteY1" fmla="*/ 131082 h 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">
                <a:moveTo>
                  <a:pt x="0" y="0"/>
                </a:moveTo>
                <a:lnTo>
                  <a:pt x="1589712" y="13108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1" name="Figura a mano libera 280">
            <a:extLst>
              <a:ext uri="{FF2B5EF4-FFF2-40B4-BE49-F238E27FC236}">
                <a16:creationId xmlns:a16="http://schemas.microsoft.com/office/drawing/2014/main" id="{2E017399-F8F6-F02D-A5F1-5CD62EE8CF0F}"/>
              </a:ext>
            </a:extLst>
          </p:cNvPr>
          <p:cNvSpPr/>
          <p:nvPr/>
        </p:nvSpPr>
        <p:spPr>
          <a:xfrm>
            <a:off x="2743975" y="311818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2" name="Figura a mano libera 281">
            <a:extLst>
              <a:ext uri="{FF2B5EF4-FFF2-40B4-BE49-F238E27FC236}">
                <a16:creationId xmlns:a16="http://schemas.microsoft.com/office/drawing/2014/main" id="{1FFF9CFA-AE5E-7566-CD8A-466FE81A2772}"/>
              </a:ext>
            </a:extLst>
          </p:cNvPr>
          <p:cNvSpPr/>
          <p:nvPr/>
        </p:nvSpPr>
        <p:spPr>
          <a:xfrm>
            <a:off x="2743975" y="311818"/>
            <a:ext cx="1860308" cy="2449258"/>
          </a:xfrm>
          <a:custGeom>
            <a:avLst/>
            <a:gdLst>
              <a:gd name="connsiteX0" fmla="*/ 0 w 1589711"/>
              <a:gd name="connsiteY0" fmla="*/ 0 h 1966226"/>
              <a:gd name="connsiteX1" fmla="*/ 1589712 w 1589711"/>
              <a:gd name="connsiteY1" fmla="*/ 1966226 h 196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966226">
                <a:moveTo>
                  <a:pt x="0" y="0"/>
                </a:moveTo>
                <a:lnTo>
                  <a:pt x="1589712" y="196622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3" name="Figura a mano libera 282">
            <a:extLst>
              <a:ext uri="{FF2B5EF4-FFF2-40B4-BE49-F238E27FC236}">
                <a16:creationId xmlns:a16="http://schemas.microsoft.com/office/drawing/2014/main" id="{16C60009-4A74-91F2-19A3-FFC67CC14CBA}"/>
              </a:ext>
            </a:extLst>
          </p:cNvPr>
          <p:cNvSpPr/>
          <p:nvPr/>
        </p:nvSpPr>
        <p:spPr>
          <a:xfrm>
            <a:off x="4604283" y="2107939"/>
            <a:ext cx="1860332" cy="489856"/>
          </a:xfrm>
          <a:custGeom>
            <a:avLst/>
            <a:gdLst>
              <a:gd name="connsiteX0" fmla="*/ 0 w 1589732"/>
              <a:gd name="connsiteY0" fmla="*/ 393249 h 393249"/>
              <a:gd name="connsiteX1" fmla="*/ 1589732 w 1589732"/>
              <a:gd name="connsiteY1" fmla="*/ 0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9">
                <a:moveTo>
                  <a:pt x="0" y="39324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4" name="Figura a mano libera 283">
            <a:extLst>
              <a:ext uri="{FF2B5EF4-FFF2-40B4-BE49-F238E27FC236}">
                <a16:creationId xmlns:a16="http://schemas.microsoft.com/office/drawing/2014/main" id="{CC009A08-656A-82AE-6F2E-8A0AB7E24AFF}"/>
              </a:ext>
            </a:extLst>
          </p:cNvPr>
          <p:cNvSpPr/>
          <p:nvPr/>
        </p:nvSpPr>
        <p:spPr>
          <a:xfrm>
            <a:off x="4604283" y="1944659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5" name="Figura a mano libera 284">
            <a:extLst>
              <a:ext uri="{FF2B5EF4-FFF2-40B4-BE49-F238E27FC236}">
                <a16:creationId xmlns:a16="http://schemas.microsoft.com/office/drawing/2014/main" id="{23D8A05E-E5E4-D11E-665F-E78E0E3DCD0B}"/>
              </a:ext>
            </a:extLst>
          </p:cNvPr>
          <p:cNvSpPr/>
          <p:nvPr/>
        </p:nvSpPr>
        <p:spPr>
          <a:xfrm>
            <a:off x="4604283" y="1781376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6" name="Figura a mano libera 285">
            <a:extLst>
              <a:ext uri="{FF2B5EF4-FFF2-40B4-BE49-F238E27FC236}">
                <a16:creationId xmlns:a16="http://schemas.microsoft.com/office/drawing/2014/main" id="{8DAC571E-318B-F479-E20F-0F7271441AC8}"/>
              </a:ext>
            </a:extLst>
          </p:cNvPr>
          <p:cNvSpPr/>
          <p:nvPr/>
        </p:nvSpPr>
        <p:spPr>
          <a:xfrm>
            <a:off x="4604283" y="1618089"/>
            <a:ext cx="1860332" cy="979706"/>
          </a:xfrm>
          <a:custGeom>
            <a:avLst/>
            <a:gdLst>
              <a:gd name="connsiteX0" fmla="*/ 0 w 1589732"/>
              <a:gd name="connsiteY0" fmla="*/ 786494 h 786493"/>
              <a:gd name="connsiteX1" fmla="*/ 1589732 w 1589732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93">
                <a:moveTo>
                  <a:pt x="0" y="78649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7" name="Figura a mano libera 286">
            <a:extLst>
              <a:ext uri="{FF2B5EF4-FFF2-40B4-BE49-F238E27FC236}">
                <a16:creationId xmlns:a16="http://schemas.microsoft.com/office/drawing/2014/main" id="{AF4155AD-DD6A-332D-7AE7-925C524B64C1}"/>
              </a:ext>
            </a:extLst>
          </p:cNvPr>
          <p:cNvSpPr/>
          <p:nvPr/>
        </p:nvSpPr>
        <p:spPr>
          <a:xfrm>
            <a:off x="4604283" y="1454808"/>
            <a:ext cx="1860332" cy="1142989"/>
          </a:xfrm>
          <a:custGeom>
            <a:avLst/>
            <a:gdLst>
              <a:gd name="connsiteX0" fmla="*/ 0 w 1589732"/>
              <a:gd name="connsiteY0" fmla="*/ 917573 h 917573"/>
              <a:gd name="connsiteX1" fmla="*/ 1589732 w 1589732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91757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8" name="Figura a mano libera 287">
            <a:extLst>
              <a:ext uri="{FF2B5EF4-FFF2-40B4-BE49-F238E27FC236}">
                <a16:creationId xmlns:a16="http://schemas.microsoft.com/office/drawing/2014/main" id="{EA1471A7-89EE-1E75-3607-5FD52558D0FE}"/>
              </a:ext>
            </a:extLst>
          </p:cNvPr>
          <p:cNvSpPr/>
          <p:nvPr/>
        </p:nvSpPr>
        <p:spPr>
          <a:xfrm>
            <a:off x="4604283" y="1291521"/>
            <a:ext cx="1860332" cy="1306276"/>
          </a:xfrm>
          <a:custGeom>
            <a:avLst/>
            <a:gdLst>
              <a:gd name="connsiteX0" fmla="*/ 0 w 1589732"/>
              <a:gd name="connsiteY0" fmla="*/ 1048658 h 1048658"/>
              <a:gd name="connsiteX1" fmla="*/ 1589732 w 1589732"/>
              <a:gd name="connsiteY1" fmla="*/ 0 h 104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8">
                <a:moveTo>
                  <a:pt x="0" y="104865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89" name="Figura a mano libera 288">
            <a:extLst>
              <a:ext uri="{FF2B5EF4-FFF2-40B4-BE49-F238E27FC236}">
                <a16:creationId xmlns:a16="http://schemas.microsoft.com/office/drawing/2014/main" id="{27E089AB-CBAB-4772-62B1-959538574FB8}"/>
              </a:ext>
            </a:extLst>
          </p:cNvPr>
          <p:cNvSpPr/>
          <p:nvPr/>
        </p:nvSpPr>
        <p:spPr>
          <a:xfrm>
            <a:off x="4604283" y="1128238"/>
            <a:ext cx="1860332" cy="1469557"/>
          </a:xfrm>
          <a:custGeom>
            <a:avLst/>
            <a:gdLst>
              <a:gd name="connsiteX0" fmla="*/ 0 w 1589732"/>
              <a:gd name="connsiteY0" fmla="*/ 1179738 h 1179737"/>
              <a:gd name="connsiteX1" fmla="*/ 1589732 w 1589732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7">
                <a:moveTo>
                  <a:pt x="0" y="117973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0" name="Figura a mano libera 289">
            <a:extLst>
              <a:ext uri="{FF2B5EF4-FFF2-40B4-BE49-F238E27FC236}">
                <a16:creationId xmlns:a16="http://schemas.microsoft.com/office/drawing/2014/main" id="{B6D3B794-E406-A1C9-78E0-40108C27515C}"/>
              </a:ext>
            </a:extLst>
          </p:cNvPr>
          <p:cNvSpPr/>
          <p:nvPr/>
        </p:nvSpPr>
        <p:spPr>
          <a:xfrm>
            <a:off x="4604283" y="964956"/>
            <a:ext cx="1860332" cy="1632838"/>
          </a:xfrm>
          <a:custGeom>
            <a:avLst/>
            <a:gdLst>
              <a:gd name="connsiteX0" fmla="*/ 0 w 1589732"/>
              <a:gd name="connsiteY0" fmla="*/ 1310817 h 1310817"/>
              <a:gd name="connsiteX1" fmla="*/ 1589732 w 1589732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17">
                <a:moveTo>
                  <a:pt x="0" y="1310817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1" name="Figura a mano libera 290">
            <a:extLst>
              <a:ext uri="{FF2B5EF4-FFF2-40B4-BE49-F238E27FC236}">
                <a16:creationId xmlns:a16="http://schemas.microsoft.com/office/drawing/2014/main" id="{5D4B39C9-8D4C-AD15-70ED-CC9EAB2F120F}"/>
              </a:ext>
            </a:extLst>
          </p:cNvPr>
          <p:cNvSpPr/>
          <p:nvPr/>
        </p:nvSpPr>
        <p:spPr>
          <a:xfrm>
            <a:off x="4604283" y="2107939"/>
            <a:ext cx="1860332" cy="326568"/>
          </a:xfrm>
          <a:custGeom>
            <a:avLst/>
            <a:gdLst>
              <a:gd name="connsiteX0" fmla="*/ 0 w 1589732"/>
              <a:gd name="connsiteY0" fmla="*/ 262165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2" name="Figura a mano libera 291">
            <a:extLst>
              <a:ext uri="{FF2B5EF4-FFF2-40B4-BE49-F238E27FC236}">
                <a16:creationId xmlns:a16="http://schemas.microsoft.com/office/drawing/2014/main" id="{D9AF00C5-D94B-B431-2DBE-B1EE72C95586}"/>
              </a:ext>
            </a:extLst>
          </p:cNvPr>
          <p:cNvSpPr/>
          <p:nvPr/>
        </p:nvSpPr>
        <p:spPr>
          <a:xfrm>
            <a:off x="4604283" y="1944659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3" name="Figura a mano libera 292">
            <a:extLst>
              <a:ext uri="{FF2B5EF4-FFF2-40B4-BE49-F238E27FC236}">
                <a16:creationId xmlns:a16="http://schemas.microsoft.com/office/drawing/2014/main" id="{B173B77C-85EA-965B-561D-B110B27FE97E}"/>
              </a:ext>
            </a:extLst>
          </p:cNvPr>
          <p:cNvSpPr/>
          <p:nvPr/>
        </p:nvSpPr>
        <p:spPr>
          <a:xfrm>
            <a:off x="4604283" y="1781376"/>
            <a:ext cx="1860332" cy="653131"/>
          </a:xfrm>
          <a:custGeom>
            <a:avLst/>
            <a:gdLst>
              <a:gd name="connsiteX0" fmla="*/ 0 w 1589732"/>
              <a:gd name="connsiteY0" fmla="*/ 524324 h 524323"/>
              <a:gd name="connsiteX1" fmla="*/ 1589732 w 1589732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52432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4" name="Figura a mano libera 293">
            <a:extLst>
              <a:ext uri="{FF2B5EF4-FFF2-40B4-BE49-F238E27FC236}">
                <a16:creationId xmlns:a16="http://schemas.microsoft.com/office/drawing/2014/main" id="{61525AC2-1808-16A9-2DA2-CE118F856471}"/>
              </a:ext>
            </a:extLst>
          </p:cNvPr>
          <p:cNvSpPr/>
          <p:nvPr/>
        </p:nvSpPr>
        <p:spPr>
          <a:xfrm>
            <a:off x="4604283" y="1618089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5" name="Figura a mano libera 294">
            <a:extLst>
              <a:ext uri="{FF2B5EF4-FFF2-40B4-BE49-F238E27FC236}">
                <a16:creationId xmlns:a16="http://schemas.microsoft.com/office/drawing/2014/main" id="{BB425374-D723-B366-F9C5-A10BE88F368B}"/>
              </a:ext>
            </a:extLst>
          </p:cNvPr>
          <p:cNvSpPr/>
          <p:nvPr/>
        </p:nvSpPr>
        <p:spPr>
          <a:xfrm>
            <a:off x="4604283" y="1454808"/>
            <a:ext cx="1860332" cy="979700"/>
          </a:xfrm>
          <a:custGeom>
            <a:avLst/>
            <a:gdLst>
              <a:gd name="connsiteX0" fmla="*/ 0 w 1589732"/>
              <a:gd name="connsiteY0" fmla="*/ 786488 h 786488"/>
              <a:gd name="connsiteX1" fmla="*/ 1589732 w 1589732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78648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6" name="Figura a mano libera 295">
            <a:extLst>
              <a:ext uri="{FF2B5EF4-FFF2-40B4-BE49-F238E27FC236}">
                <a16:creationId xmlns:a16="http://schemas.microsoft.com/office/drawing/2014/main" id="{AFFF2A4B-D4CB-2785-3EAB-C5F3274C6E0B}"/>
              </a:ext>
            </a:extLst>
          </p:cNvPr>
          <p:cNvSpPr/>
          <p:nvPr/>
        </p:nvSpPr>
        <p:spPr>
          <a:xfrm>
            <a:off x="4604283" y="1291521"/>
            <a:ext cx="1860332" cy="1142989"/>
          </a:xfrm>
          <a:custGeom>
            <a:avLst/>
            <a:gdLst>
              <a:gd name="connsiteX0" fmla="*/ 0 w 1589732"/>
              <a:gd name="connsiteY0" fmla="*/ 917573 h 917573"/>
              <a:gd name="connsiteX1" fmla="*/ 1589732 w 1589732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91757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7" name="Figura a mano libera 296">
            <a:extLst>
              <a:ext uri="{FF2B5EF4-FFF2-40B4-BE49-F238E27FC236}">
                <a16:creationId xmlns:a16="http://schemas.microsoft.com/office/drawing/2014/main" id="{F3759596-233B-BD77-D9FD-917A5A6646BD}"/>
              </a:ext>
            </a:extLst>
          </p:cNvPr>
          <p:cNvSpPr/>
          <p:nvPr/>
        </p:nvSpPr>
        <p:spPr>
          <a:xfrm>
            <a:off x="4604283" y="1128238"/>
            <a:ext cx="1860332" cy="1306269"/>
          </a:xfrm>
          <a:custGeom>
            <a:avLst/>
            <a:gdLst>
              <a:gd name="connsiteX0" fmla="*/ 0 w 1589732"/>
              <a:gd name="connsiteY0" fmla="*/ 1048653 h 1048652"/>
              <a:gd name="connsiteX1" fmla="*/ 1589732 w 1589732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104865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8" name="Figura a mano libera 297">
            <a:extLst>
              <a:ext uri="{FF2B5EF4-FFF2-40B4-BE49-F238E27FC236}">
                <a16:creationId xmlns:a16="http://schemas.microsoft.com/office/drawing/2014/main" id="{0F76268B-11AB-5B07-9928-7284A0E3FB2A}"/>
              </a:ext>
            </a:extLst>
          </p:cNvPr>
          <p:cNvSpPr/>
          <p:nvPr/>
        </p:nvSpPr>
        <p:spPr>
          <a:xfrm>
            <a:off x="4604283" y="964956"/>
            <a:ext cx="1860332" cy="1469551"/>
          </a:xfrm>
          <a:custGeom>
            <a:avLst/>
            <a:gdLst>
              <a:gd name="connsiteX0" fmla="*/ 0 w 1589732"/>
              <a:gd name="connsiteY0" fmla="*/ 1179733 h 1179732"/>
              <a:gd name="connsiteX1" fmla="*/ 1589732 w 1589732"/>
              <a:gd name="connsiteY1" fmla="*/ 0 h 117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2">
                <a:moveTo>
                  <a:pt x="0" y="117973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99" name="Figura a mano libera 298">
            <a:extLst>
              <a:ext uri="{FF2B5EF4-FFF2-40B4-BE49-F238E27FC236}">
                <a16:creationId xmlns:a16="http://schemas.microsoft.com/office/drawing/2014/main" id="{03E6FD5B-09DB-5E0F-416F-547C314053CF}"/>
              </a:ext>
            </a:extLst>
          </p:cNvPr>
          <p:cNvSpPr/>
          <p:nvPr/>
        </p:nvSpPr>
        <p:spPr>
          <a:xfrm>
            <a:off x="4604283" y="2107939"/>
            <a:ext cx="1860332" cy="163286"/>
          </a:xfrm>
          <a:custGeom>
            <a:avLst/>
            <a:gdLst>
              <a:gd name="connsiteX0" fmla="*/ 0 w 1589732"/>
              <a:gd name="connsiteY0" fmla="*/ 131085 h 131084"/>
              <a:gd name="connsiteX1" fmla="*/ 1589732 w 1589732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13108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0" name="Figura a mano libera 299">
            <a:extLst>
              <a:ext uri="{FF2B5EF4-FFF2-40B4-BE49-F238E27FC236}">
                <a16:creationId xmlns:a16="http://schemas.microsoft.com/office/drawing/2014/main" id="{2EEB4046-4BC7-E91E-31C7-165385974168}"/>
              </a:ext>
            </a:extLst>
          </p:cNvPr>
          <p:cNvSpPr/>
          <p:nvPr/>
        </p:nvSpPr>
        <p:spPr>
          <a:xfrm>
            <a:off x="4604283" y="1944659"/>
            <a:ext cx="1860332" cy="326568"/>
          </a:xfrm>
          <a:custGeom>
            <a:avLst/>
            <a:gdLst>
              <a:gd name="connsiteX0" fmla="*/ 0 w 1589732"/>
              <a:gd name="connsiteY0" fmla="*/ 262164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1" name="Figura a mano libera 300">
            <a:extLst>
              <a:ext uri="{FF2B5EF4-FFF2-40B4-BE49-F238E27FC236}">
                <a16:creationId xmlns:a16="http://schemas.microsoft.com/office/drawing/2014/main" id="{6C9AF972-6EA9-23E8-88DA-8FFAC9B7EEBE}"/>
              </a:ext>
            </a:extLst>
          </p:cNvPr>
          <p:cNvSpPr/>
          <p:nvPr/>
        </p:nvSpPr>
        <p:spPr>
          <a:xfrm>
            <a:off x="4604283" y="1781376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2" name="Figura a mano libera 301">
            <a:extLst>
              <a:ext uri="{FF2B5EF4-FFF2-40B4-BE49-F238E27FC236}">
                <a16:creationId xmlns:a16="http://schemas.microsoft.com/office/drawing/2014/main" id="{B5569419-0CE9-0D5C-339E-B3DBF15C3EC4}"/>
              </a:ext>
            </a:extLst>
          </p:cNvPr>
          <p:cNvSpPr/>
          <p:nvPr/>
        </p:nvSpPr>
        <p:spPr>
          <a:xfrm>
            <a:off x="4604283" y="1618089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3" name="Figura a mano libera 302">
            <a:extLst>
              <a:ext uri="{FF2B5EF4-FFF2-40B4-BE49-F238E27FC236}">
                <a16:creationId xmlns:a16="http://schemas.microsoft.com/office/drawing/2014/main" id="{E70785E9-E25D-9049-85A1-7BBBA6686EC4}"/>
              </a:ext>
            </a:extLst>
          </p:cNvPr>
          <p:cNvSpPr/>
          <p:nvPr/>
        </p:nvSpPr>
        <p:spPr>
          <a:xfrm>
            <a:off x="4604283" y="1454808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4" name="Figura a mano libera 303">
            <a:extLst>
              <a:ext uri="{FF2B5EF4-FFF2-40B4-BE49-F238E27FC236}">
                <a16:creationId xmlns:a16="http://schemas.microsoft.com/office/drawing/2014/main" id="{431D7A0B-9FE2-3BDD-D8B1-1F2C6F528366}"/>
              </a:ext>
            </a:extLst>
          </p:cNvPr>
          <p:cNvSpPr/>
          <p:nvPr/>
        </p:nvSpPr>
        <p:spPr>
          <a:xfrm>
            <a:off x="4604283" y="1291521"/>
            <a:ext cx="1860332" cy="979706"/>
          </a:xfrm>
          <a:custGeom>
            <a:avLst/>
            <a:gdLst>
              <a:gd name="connsiteX0" fmla="*/ 0 w 1589732"/>
              <a:gd name="connsiteY0" fmla="*/ 786494 h 786493"/>
              <a:gd name="connsiteX1" fmla="*/ 1589732 w 1589732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93">
                <a:moveTo>
                  <a:pt x="0" y="78649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5" name="Figura a mano libera 304">
            <a:extLst>
              <a:ext uri="{FF2B5EF4-FFF2-40B4-BE49-F238E27FC236}">
                <a16:creationId xmlns:a16="http://schemas.microsoft.com/office/drawing/2014/main" id="{1D02287F-C9A9-9D17-E845-C5B9FDEFB233}"/>
              </a:ext>
            </a:extLst>
          </p:cNvPr>
          <p:cNvSpPr/>
          <p:nvPr/>
        </p:nvSpPr>
        <p:spPr>
          <a:xfrm>
            <a:off x="4604283" y="1128238"/>
            <a:ext cx="1860332" cy="1142989"/>
          </a:xfrm>
          <a:custGeom>
            <a:avLst/>
            <a:gdLst>
              <a:gd name="connsiteX0" fmla="*/ 0 w 1589732"/>
              <a:gd name="connsiteY0" fmla="*/ 917573 h 917573"/>
              <a:gd name="connsiteX1" fmla="*/ 1589732 w 1589732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91757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6" name="Figura a mano libera 305">
            <a:extLst>
              <a:ext uri="{FF2B5EF4-FFF2-40B4-BE49-F238E27FC236}">
                <a16:creationId xmlns:a16="http://schemas.microsoft.com/office/drawing/2014/main" id="{1F6FD422-AC1E-BBBD-EC96-6D0B60CBF51A}"/>
              </a:ext>
            </a:extLst>
          </p:cNvPr>
          <p:cNvSpPr/>
          <p:nvPr/>
        </p:nvSpPr>
        <p:spPr>
          <a:xfrm>
            <a:off x="4604283" y="964956"/>
            <a:ext cx="1860332" cy="1306269"/>
          </a:xfrm>
          <a:custGeom>
            <a:avLst/>
            <a:gdLst>
              <a:gd name="connsiteX0" fmla="*/ 0 w 1589732"/>
              <a:gd name="connsiteY0" fmla="*/ 1048653 h 1048652"/>
              <a:gd name="connsiteX1" fmla="*/ 1589732 w 1589732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104865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7" name="Figura a mano libera 306">
            <a:extLst>
              <a:ext uri="{FF2B5EF4-FFF2-40B4-BE49-F238E27FC236}">
                <a16:creationId xmlns:a16="http://schemas.microsoft.com/office/drawing/2014/main" id="{61536F4E-D47E-B1F3-9947-E04897631821}"/>
              </a:ext>
            </a:extLst>
          </p:cNvPr>
          <p:cNvSpPr/>
          <p:nvPr/>
        </p:nvSpPr>
        <p:spPr>
          <a:xfrm>
            <a:off x="4604283" y="2107939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8" name="Figura a mano libera 307">
            <a:extLst>
              <a:ext uri="{FF2B5EF4-FFF2-40B4-BE49-F238E27FC236}">
                <a16:creationId xmlns:a16="http://schemas.microsoft.com/office/drawing/2014/main" id="{81B2718C-E4F1-6DFF-92FB-587BB3564777}"/>
              </a:ext>
            </a:extLst>
          </p:cNvPr>
          <p:cNvSpPr/>
          <p:nvPr/>
        </p:nvSpPr>
        <p:spPr>
          <a:xfrm>
            <a:off x="4604283" y="1944659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09" name="Figura a mano libera 308">
            <a:extLst>
              <a:ext uri="{FF2B5EF4-FFF2-40B4-BE49-F238E27FC236}">
                <a16:creationId xmlns:a16="http://schemas.microsoft.com/office/drawing/2014/main" id="{F0AA02FC-E4AA-A6C6-8529-B0E0BF0CEE0E}"/>
              </a:ext>
            </a:extLst>
          </p:cNvPr>
          <p:cNvSpPr/>
          <p:nvPr/>
        </p:nvSpPr>
        <p:spPr>
          <a:xfrm>
            <a:off x="4604283" y="1781376"/>
            <a:ext cx="1860332" cy="326562"/>
          </a:xfrm>
          <a:custGeom>
            <a:avLst/>
            <a:gdLst>
              <a:gd name="connsiteX0" fmla="*/ 0 w 1589732"/>
              <a:gd name="connsiteY0" fmla="*/ 262159 h 262159"/>
              <a:gd name="connsiteX1" fmla="*/ 1589732 w 1589732"/>
              <a:gd name="connsiteY1" fmla="*/ 0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59">
                <a:moveTo>
                  <a:pt x="0" y="26215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0" name="Figura a mano libera 309">
            <a:extLst>
              <a:ext uri="{FF2B5EF4-FFF2-40B4-BE49-F238E27FC236}">
                <a16:creationId xmlns:a16="http://schemas.microsoft.com/office/drawing/2014/main" id="{C2680E46-F1A6-FCF7-2DD4-C2986154510A}"/>
              </a:ext>
            </a:extLst>
          </p:cNvPr>
          <p:cNvSpPr/>
          <p:nvPr/>
        </p:nvSpPr>
        <p:spPr>
          <a:xfrm>
            <a:off x="4604283" y="1618089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1" name="Figura a mano libera 310">
            <a:extLst>
              <a:ext uri="{FF2B5EF4-FFF2-40B4-BE49-F238E27FC236}">
                <a16:creationId xmlns:a16="http://schemas.microsoft.com/office/drawing/2014/main" id="{C56AA265-9317-670E-015C-6E9F342A1D3B}"/>
              </a:ext>
            </a:extLst>
          </p:cNvPr>
          <p:cNvSpPr/>
          <p:nvPr/>
        </p:nvSpPr>
        <p:spPr>
          <a:xfrm>
            <a:off x="4604283" y="1454808"/>
            <a:ext cx="1860332" cy="653131"/>
          </a:xfrm>
          <a:custGeom>
            <a:avLst/>
            <a:gdLst>
              <a:gd name="connsiteX0" fmla="*/ 0 w 1589732"/>
              <a:gd name="connsiteY0" fmla="*/ 524324 h 524323"/>
              <a:gd name="connsiteX1" fmla="*/ 1589732 w 1589732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52432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2" name="Figura a mano libera 311">
            <a:extLst>
              <a:ext uri="{FF2B5EF4-FFF2-40B4-BE49-F238E27FC236}">
                <a16:creationId xmlns:a16="http://schemas.microsoft.com/office/drawing/2014/main" id="{FFCA2C3E-747D-04DF-A53A-6A2CFBF03827}"/>
              </a:ext>
            </a:extLst>
          </p:cNvPr>
          <p:cNvSpPr/>
          <p:nvPr/>
        </p:nvSpPr>
        <p:spPr>
          <a:xfrm>
            <a:off x="4604283" y="1291521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3" name="Figura a mano libera 312">
            <a:extLst>
              <a:ext uri="{FF2B5EF4-FFF2-40B4-BE49-F238E27FC236}">
                <a16:creationId xmlns:a16="http://schemas.microsoft.com/office/drawing/2014/main" id="{25D9C3BA-1015-4D45-18DC-ABB6A2FA1365}"/>
              </a:ext>
            </a:extLst>
          </p:cNvPr>
          <p:cNvSpPr/>
          <p:nvPr/>
        </p:nvSpPr>
        <p:spPr>
          <a:xfrm>
            <a:off x="4604283" y="1128238"/>
            <a:ext cx="1860332" cy="979700"/>
          </a:xfrm>
          <a:custGeom>
            <a:avLst/>
            <a:gdLst>
              <a:gd name="connsiteX0" fmla="*/ 0 w 1589732"/>
              <a:gd name="connsiteY0" fmla="*/ 786488 h 786488"/>
              <a:gd name="connsiteX1" fmla="*/ 1589732 w 1589732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78648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4" name="Figura a mano libera 313">
            <a:extLst>
              <a:ext uri="{FF2B5EF4-FFF2-40B4-BE49-F238E27FC236}">
                <a16:creationId xmlns:a16="http://schemas.microsoft.com/office/drawing/2014/main" id="{46DED9DE-F762-C5B6-57D6-C55644278678}"/>
              </a:ext>
            </a:extLst>
          </p:cNvPr>
          <p:cNvSpPr/>
          <p:nvPr/>
        </p:nvSpPr>
        <p:spPr>
          <a:xfrm>
            <a:off x="4604283" y="964956"/>
            <a:ext cx="1860332" cy="1142981"/>
          </a:xfrm>
          <a:custGeom>
            <a:avLst/>
            <a:gdLst>
              <a:gd name="connsiteX0" fmla="*/ 0 w 1589732"/>
              <a:gd name="connsiteY0" fmla="*/ 917568 h 917567"/>
              <a:gd name="connsiteX1" fmla="*/ 1589732 w 1589732"/>
              <a:gd name="connsiteY1" fmla="*/ 0 h 91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67">
                <a:moveTo>
                  <a:pt x="0" y="91756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5" name="Figura a mano libera 314">
            <a:extLst>
              <a:ext uri="{FF2B5EF4-FFF2-40B4-BE49-F238E27FC236}">
                <a16:creationId xmlns:a16="http://schemas.microsoft.com/office/drawing/2014/main" id="{F4EF429E-B34E-4ACF-2DC9-0FAF27170DF0}"/>
              </a:ext>
            </a:extLst>
          </p:cNvPr>
          <p:cNvSpPr/>
          <p:nvPr/>
        </p:nvSpPr>
        <p:spPr>
          <a:xfrm>
            <a:off x="4604283" y="1944659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6" name="Figura a mano libera 315">
            <a:extLst>
              <a:ext uri="{FF2B5EF4-FFF2-40B4-BE49-F238E27FC236}">
                <a16:creationId xmlns:a16="http://schemas.microsoft.com/office/drawing/2014/main" id="{51B6608E-22E9-B844-BCB6-5EB3CE378916}"/>
              </a:ext>
            </a:extLst>
          </p:cNvPr>
          <p:cNvSpPr/>
          <p:nvPr/>
        </p:nvSpPr>
        <p:spPr>
          <a:xfrm>
            <a:off x="4604283" y="1944659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7" name="Figura a mano libera 316">
            <a:extLst>
              <a:ext uri="{FF2B5EF4-FFF2-40B4-BE49-F238E27FC236}">
                <a16:creationId xmlns:a16="http://schemas.microsoft.com/office/drawing/2014/main" id="{EBB23EDA-9B96-C433-8432-51BAB79A65E7}"/>
              </a:ext>
            </a:extLst>
          </p:cNvPr>
          <p:cNvSpPr/>
          <p:nvPr/>
        </p:nvSpPr>
        <p:spPr>
          <a:xfrm>
            <a:off x="4604283" y="1781376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8" name="Figura a mano libera 317">
            <a:extLst>
              <a:ext uri="{FF2B5EF4-FFF2-40B4-BE49-F238E27FC236}">
                <a16:creationId xmlns:a16="http://schemas.microsoft.com/office/drawing/2014/main" id="{6F895A50-1E30-8CA6-1A90-60439BF0A910}"/>
              </a:ext>
            </a:extLst>
          </p:cNvPr>
          <p:cNvSpPr/>
          <p:nvPr/>
        </p:nvSpPr>
        <p:spPr>
          <a:xfrm>
            <a:off x="4604283" y="1618089"/>
            <a:ext cx="1860332" cy="326568"/>
          </a:xfrm>
          <a:custGeom>
            <a:avLst/>
            <a:gdLst>
              <a:gd name="connsiteX0" fmla="*/ 0 w 1589732"/>
              <a:gd name="connsiteY0" fmla="*/ 262165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9" name="Figura a mano libera 318">
            <a:extLst>
              <a:ext uri="{FF2B5EF4-FFF2-40B4-BE49-F238E27FC236}">
                <a16:creationId xmlns:a16="http://schemas.microsoft.com/office/drawing/2014/main" id="{BF745B02-300D-8E06-E5D1-7EC24BAD6433}"/>
              </a:ext>
            </a:extLst>
          </p:cNvPr>
          <p:cNvSpPr/>
          <p:nvPr/>
        </p:nvSpPr>
        <p:spPr>
          <a:xfrm>
            <a:off x="4604283" y="1454808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0" name="Figura a mano libera 319">
            <a:extLst>
              <a:ext uri="{FF2B5EF4-FFF2-40B4-BE49-F238E27FC236}">
                <a16:creationId xmlns:a16="http://schemas.microsoft.com/office/drawing/2014/main" id="{CFD1E3EE-859B-E131-FCB4-54D6A47D9BC0}"/>
              </a:ext>
            </a:extLst>
          </p:cNvPr>
          <p:cNvSpPr/>
          <p:nvPr/>
        </p:nvSpPr>
        <p:spPr>
          <a:xfrm>
            <a:off x="4604283" y="1291521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1" name="Figura a mano libera 320">
            <a:extLst>
              <a:ext uri="{FF2B5EF4-FFF2-40B4-BE49-F238E27FC236}">
                <a16:creationId xmlns:a16="http://schemas.microsoft.com/office/drawing/2014/main" id="{B2816977-E66A-1532-194D-719BB8FE9A53}"/>
              </a:ext>
            </a:extLst>
          </p:cNvPr>
          <p:cNvSpPr/>
          <p:nvPr/>
        </p:nvSpPr>
        <p:spPr>
          <a:xfrm>
            <a:off x="4604283" y="1128238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2" name="Figura a mano libera 321">
            <a:extLst>
              <a:ext uri="{FF2B5EF4-FFF2-40B4-BE49-F238E27FC236}">
                <a16:creationId xmlns:a16="http://schemas.microsoft.com/office/drawing/2014/main" id="{30DFD5DA-296B-A8FC-2505-0954CF4961F6}"/>
              </a:ext>
            </a:extLst>
          </p:cNvPr>
          <p:cNvSpPr/>
          <p:nvPr/>
        </p:nvSpPr>
        <p:spPr>
          <a:xfrm>
            <a:off x="4604283" y="964956"/>
            <a:ext cx="1860332" cy="979700"/>
          </a:xfrm>
          <a:custGeom>
            <a:avLst/>
            <a:gdLst>
              <a:gd name="connsiteX0" fmla="*/ 0 w 1589732"/>
              <a:gd name="connsiteY0" fmla="*/ 786488 h 786488"/>
              <a:gd name="connsiteX1" fmla="*/ 1589732 w 1589732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78648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3" name="Figura a mano libera 322">
            <a:extLst>
              <a:ext uri="{FF2B5EF4-FFF2-40B4-BE49-F238E27FC236}">
                <a16:creationId xmlns:a16="http://schemas.microsoft.com/office/drawing/2014/main" id="{CACFEB46-8D3B-C30F-0276-8637B4581D28}"/>
              </a:ext>
            </a:extLst>
          </p:cNvPr>
          <p:cNvSpPr/>
          <p:nvPr/>
        </p:nvSpPr>
        <p:spPr>
          <a:xfrm>
            <a:off x="4604283" y="1781376"/>
            <a:ext cx="1860332" cy="326562"/>
          </a:xfrm>
          <a:custGeom>
            <a:avLst/>
            <a:gdLst>
              <a:gd name="connsiteX0" fmla="*/ 0 w 1589732"/>
              <a:gd name="connsiteY0" fmla="*/ 0 h 262159"/>
              <a:gd name="connsiteX1" fmla="*/ 1589732 w 1589732"/>
              <a:gd name="connsiteY1" fmla="*/ 262159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59">
                <a:moveTo>
                  <a:pt x="0" y="0"/>
                </a:moveTo>
                <a:lnTo>
                  <a:pt x="1589732" y="26215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4" name="Figura a mano libera 323">
            <a:extLst>
              <a:ext uri="{FF2B5EF4-FFF2-40B4-BE49-F238E27FC236}">
                <a16:creationId xmlns:a16="http://schemas.microsoft.com/office/drawing/2014/main" id="{BD21B65F-88EC-8B37-9507-E2E0ED5A4751}"/>
              </a:ext>
            </a:extLst>
          </p:cNvPr>
          <p:cNvSpPr/>
          <p:nvPr/>
        </p:nvSpPr>
        <p:spPr>
          <a:xfrm>
            <a:off x="4604283" y="1781376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5" name="Figura a mano libera 324">
            <a:extLst>
              <a:ext uri="{FF2B5EF4-FFF2-40B4-BE49-F238E27FC236}">
                <a16:creationId xmlns:a16="http://schemas.microsoft.com/office/drawing/2014/main" id="{3A3CA0EE-A07E-3C32-7E46-99355E33494E}"/>
              </a:ext>
            </a:extLst>
          </p:cNvPr>
          <p:cNvSpPr/>
          <p:nvPr/>
        </p:nvSpPr>
        <p:spPr>
          <a:xfrm>
            <a:off x="4604283" y="1781376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6" name="Figura a mano libera 325">
            <a:extLst>
              <a:ext uri="{FF2B5EF4-FFF2-40B4-BE49-F238E27FC236}">
                <a16:creationId xmlns:a16="http://schemas.microsoft.com/office/drawing/2014/main" id="{F925540D-9454-C1E6-06A5-FC2CE1F05C8C}"/>
              </a:ext>
            </a:extLst>
          </p:cNvPr>
          <p:cNvSpPr/>
          <p:nvPr/>
        </p:nvSpPr>
        <p:spPr>
          <a:xfrm>
            <a:off x="4604283" y="1618089"/>
            <a:ext cx="1860332" cy="163286"/>
          </a:xfrm>
          <a:custGeom>
            <a:avLst/>
            <a:gdLst>
              <a:gd name="connsiteX0" fmla="*/ 0 w 1589732"/>
              <a:gd name="connsiteY0" fmla="*/ 131085 h 131084"/>
              <a:gd name="connsiteX1" fmla="*/ 1589732 w 1589732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13108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7" name="Figura a mano libera 326">
            <a:extLst>
              <a:ext uri="{FF2B5EF4-FFF2-40B4-BE49-F238E27FC236}">
                <a16:creationId xmlns:a16="http://schemas.microsoft.com/office/drawing/2014/main" id="{036F4C3F-9E41-2CD1-95D2-9CD5AA183779}"/>
              </a:ext>
            </a:extLst>
          </p:cNvPr>
          <p:cNvSpPr/>
          <p:nvPr/>
        </p:nvSpPr>
        <p:spPr>
          <a:xfrm>
            <a:off x="4604283" y="1454808"/>
            <a:ext cx="1860332" cy="326568"/>
          </a:xfrm>
          <a:custGeom>
            <a:avLst/>
            <a:gdLst>
              <a:gd name="connsiteX0" fmla="*/ 0 w 1589732"/>
              <a:gd name="connsiteY0" fmla="*/ 262164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8" name="Figura a mano libera 327">
            <a:extLst>
              <a:ext uri="{FF2B5EF4-FFF2-40B4-BE49-F238E27FC236}">
                <a16:creationId xmlns:a16="http://schemas.microsoft.com/office/drawing/2014/main" id="{3259EB5B-EF7A-4B21-7E9D-0B6AEE195B28}"/>
              </a:ext>
            </a:extLst>
          </p:cNvPr>
          <p:cNvSpPr/>
          <p:nvPr/>
        </p:nvSpPr>
        <p:spPr>
          <a:xfrm>
            <a:off x="4604283" y="1291521"/>
            <a:ext cx="1860332" cy="489856"/>
          </a:xfrm>
          <a:custGeom>
            <a:avLst/>
            <a:gdLst>
              <a:gd name="connsiteX0" fmla="*/ 0 w 1589732"/>
              <a:gd name="connsiteY0" fmla="*/ 393249 h 393249"/>
              <a:gd name="connsiteX1" fmla="*/ 1589732 w 1589732"/>
              <a:gd name="connsiteY1" fmla="*/ 0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9">
                <a:moveTo>
                  <a:pt x="0" y="39324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29" name="Figura a mano libera 328">
            <a:extLst>
              <a:ext uri="{FF2B5EF4-FFF2-40B4-BE49-F238E27FC236}">
                <a16:creationId xmlns:a16="http://schemas.microsoft.com/office/drawing/2014/main" id="{DCDB9870-FD56-EE4F-47B4-869851E031DA}"/>
              </a:ext>
            </a:extLst>
          </p:cNvPr>
          <p:cNvSpPr/>
          <p:nvPr/>
        </p:nvSpPr>
        <p:spPr>
          <a:xfrm>
            <a:off x="4604283" y="1128238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0" name="Figura a mano libera 329">
            <a:extLst>
              <a:ext uri="{FF2B5EF4-FFF2-40B4-BE49-F238E27FC236}">
                <a16:creationId xmlns:a16="http://schemas.microsoft.com/office/drawing/2014/main" id="{6B0BC845-A260-9CFF-0949-4DD8B70F0395}"/>
              </a:ext>
            </a:extLst>
          </p:cNvPr>
          <p:cNvSpPr/>
          <p:nvPr/>
        </p:nvSpPr>
        <p:spPr>
          <a:xfrm>
            <a:off x="4604283" y="964956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1" name="Figura a mano libera 330">
            <a:extLst>
              <a:ext uri="{FF2B5EF4-FFF2-40B4-BE49-F238E27FC236}">
                <a16:creationId xmlns:a16="http://schemas.microsoft.com/office/drawing/2014/main" id="{CDECACB1-2AF2-4F00-8AAC-35B814B688F7}"/>
              </a:ext>
            </a:extLst>
          </p:cNvPr>
          <p:cNvSpPr/>
          <p:nvPr/>
        </p:nvSpPr>
        <p:spPr>
          <a:xfrm>
            <a:off x="4604283" y="1618089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2" name="Figura a mano libera 331">
            <a:extLst>
              <a:ext uri="{FF2B5EF4-FFF2-40B4-BE49-F238E27FC236}">
                <a16:creationId xmlns:a16="http://schemas.microsoft.com/office/drawing/2014/main" id="{199F9710-FD0F-0C28-2B42-6AA0E9AADC28}"/>
              </a:ext>
            </a:extLst>
          </p:cNvPr>
          <p:cNvSpPr/>
          <p:nvPr/>
        </p:nvSpPr>
        <p:spPr>
          <a:xfrm>
            <a:off x="4604283" y="1618089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3" name="Figura a mano libera 332">
            <a:extLst>
              <a:ext uri="{FF2B5EF4-FFF2-40B4-BE49-F238E27FC236}">
                <a16:creationId xmlns:a16="http://schemas.microsoft.com/office/drawing/2014/main" id="{5492A37C-07F6-6195-B416-7C812DD7AA85}"/>
              </a:ext>
            </a:extLst>
          </p:cNvPr>
          <p:cNvSpPr/>
          <p:nvPr/>
        </p:nvSpPr>
        <p:spPr>
          <a:xfrm>
            <a:off x="4604283" y="1618089"/>
            <a:ext cx="1860332" cy="163286"/>
          </a:xfrm>
          <a:custGeom>
            <a:avLst/>
            <a:gdLst>
              <a:gd name="connsiteX0" fmla="*/ 0 w 1589732"/>
              <a:gd name="connsiteY0" fmla="*/ 0 h 131084"/>
              <a:gd name="connsiteX1" fmla="*/ 1589732 w 1589732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0"/>
                </a:moveTo>
                <a:lnTo>
                  <a:pt x="158973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4" name="Figura a mano libera 333">
            <a:extLst>
              <a:ext uri="{FF2B5EF4-FFF2-40B4-BE49-F238E27FC236}">
                <a16:creationId xmlns:a16="http://schemas.microsoft.com/office/drawing/2014/main" id="{221A7994-C2E2-48A9-A4E8-7EF251C67EA4}"/>
              </a:ext>
            </a:extLst>
          </p:cNvPr>
          <p:cNvSpPr/>
          <p:nvPr/>
        </p:nvSpPr>
        <p:spPr>
          <a:xfrm>
            <a:off x="4604283" y="1618089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5" name="Figura a mano libera 334">
            <a:extLst>
              <a:ext uri="{FF2B5EF4-FFF2-40B4-BE49-F238E27FC236}">
                <a16:creationId xmlns:a16="http://schemas.microsoft.com/office/drawing/2014/main" id="{C03BF931-A4E4-20BF-AD80-1073E9F596D5}"/>
              </a:ext>
            </a:extLst>
          </p:cNvPr>
          <p:cNvSpPr/>
          <p:nvPr/>
        </p:nvSpPr>
        <p:spPr>
          <a:xfrm>
            <a:off x="4604283" y="1454808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6" name="Figura a mano libera 335">
            <a:extLst>
              <a:ext uri="{FF2B5EF4-FFF2-40B4-BE49-F238E27FC236}">
                <a16:creationId xmlns:a16="http://schemas.microsoft.com/office/drawing/2014/main" id="{A209AB36-9952-4C1D-F6D3-0A3442152BF3}"/>
              </a:ext>
            </a:extLst>
          </p:cNvPr>
          <p:cNvSpPr/>
          <p:nvPr/>
        </p:nvSpPr>
        <p:spPr>
          <a:xfrm>
            <a:off x="4604283" y="1291521"/>
            <a:ext cx="1860332" cy="326568"/>
          </a:xfrm>
          <a:custGeom>
            <a:avLst/>
            <a:gdLst>
              <a:gd name="connsiteX0" fmla="*/ 0 w 1589732"/>
              <a:gd name="connsiteY0" fmla="*/ 262165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7" name="Figura a mano libera 336">
            <a:extLst>
              <a:ext uri="{FF2B5EF4-FFF2-40B4-BE49-F238E27FC236}">
                <a16:creationId xmlns:a16="http://schemas.microsoft.com/office/drawing/2014/main" id="{C12CE56B-BDDD-618B-C63C-DDF0AF07BEB8}"/>
              </a:ext>
            </a:extLst>
          </p:cNvPr>
          <p:cNvSpPr/>
          <p:nvPr/>
        </p:nvSpPr>
        <p:spPr>
          <a:xfrm>
            <a:off x="4604283" y="1128238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8" name="Figura a mano libera 337">
            <a:extLst>
              <a:ext uri="{FF2B5EF4-FFF2-40B4-BE49-F238E27FC236}">
                <a16:creationId xmlns:a16="http://schemas.microsoft.com/office/drawing/2014/main" id="{6EAF0D6E-0A52-9C8E-0C89-282C147E7C37}"/>
              </a:ext>
            </a:extLst>
          </p:cNvPr>
          <p:cNvSpPr/>
          <p:nvPr/>
        </p:nvSpPr>
        <p:spPr>
          <a:xfrm>
            <a:off x="4604283" y="964956"/>
            <a:ext cx="1860332" cy="653131"/>
          </a:xfrm>
          <a:custGeom>
            <a:avLst/>
            <a:gdLst>
              <a:gd name="connsiteX0" fmla="*/ 0 w 1589732"/>
              <a:gd name="connsiteY0" fmla="*/ 524324 h 524323"/>
              <a:gd name="connsiteX1" fmla="*/ 1589732 w 1589732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52432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39" name="Figura a mano libera 338">
            <a:extLst>
              <a:ext uri="{FF2B5EF4-FFF2-40B4-BE49-F238E27FC236}">
                <a16:creationId xmlns:a16="http://schemas.microsoft.com/office/drawing/2014/main" id="{9C80386C-A13F-18C4-BE63-54B70CB83164}"/>
              </a:ext>
            </a:extLst>
          </p:cNvPr>
          <p:cNvSpPr/>
          <p:nvPr/>
        </p:nvSpPr>
        <p:spPr>
          <a:xfrm>
            <a:off x="4604283" y="1454808"/>
            <a:ext cx="1860332" cy="653131"/>
          </a:xfrm>
          <a:custGeom>
            <a:avLst/>
            <a:gdLst>
              <a:gd name="connsiteX0" fmla="*/ 0 w 1589732"/>
              <a:gd name="connsiteY0" fmla="*/ 0 h 524323"/>
              <a:gd name="connsiteX1" fmla="*/ 1589732 w 1589732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0"/>
                </a:moveTo>
                <a:lnTo>
                  <a:pt x="158973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0" name="Figura a mano libera 339">
            <a:extLst>
              <a:ext uri="{FF2B5EF4-FFF2-40B4-BE49-F238E27FC236}">
                <a16:creationId xmlns:a16="http://schemas.microsoft.com/office/drawing/2014/main" id="{B58B3F5A-3DA4-1167-8497-25B1E7685EA8}"/>
              </a:ext>
            </a:extLst>
          </p:cNvPr>
          <p:cNvSpPr/>
          <p:nvPr/>
        </p:nvSpPr>
        <p:spPr>
          <a:xfrm>
            <a:off x="4604283" y="1454808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1" name="Figura a mano libera 340">
            <a:extLst>
              <a:ext uri="{FF2B5EF4-FFF2-40B4-BE49-F238E27FC236}">
                <a16:creationId xmlns:a16="http://schemas.microsoft.com/office/drawing/2014/main" id="{3173E213-8950-3750-1182-9E50EAC2834E}"/>
              </a:ext>
            </a:extLst>
          </p:cNvPr>
          <p:cNvSpPr/>
          <p:nvPr/>
        </p:nvSpPr>
        <p:spPr>
          <a:xfrm>
            <a:off x="4604283" y="1454808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2" name="Figura a mano libera 341">
            <a:extLst>
              <a:ext uri="{FF2B5EF4-FFF2-40B4-BE49-F238E27FC236}">
                <a16:creationId xmlns:a16="http://schemas.microsoft.com/office/drawing/2014/main" id="{1292EE61-00A2-B520-7C94-C1E3CB1EAFAE}"/>
              </a:ext>
            </a:extLst>
          </p:cNvPr>
          <p:cNvSpPr/>
          <p:nvPr/>
        </p:nvSpPr>
        <p:spPr>
          <a:xfrm>
            <a:off x="4604283" y="1454808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3" name="Figura a mano libera 342">
            <a:extLst>
              <a:ext uri="{FF2B5EF4-FFF2-40B4-BE49-F238E27FC236}">
                <a16:creationId xmlns:a16="http://schemas.microsoft.com/office/drawing/2014/main" id="{ACD14AF0-CEBA-53A0-8A7A-5E23382F2656}"/>
              </a:ext>
            </a:extLst>
          </p:cNvPr>
          <p:cNvSpPr/>
          <p:nvPr/>
        </p:nvSpPr>
        <p:spPr>
          <a:xfrm>
            <a:off x="4604283" y="1454808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4" name="Figura a mano libera 343">
            <a:extLst>
              <a:ext uri="{FF2B5EF4-FFF2-40B4-BE49-F238E27FC236}">
                <a16:creationId xmlns:a16="http://schemas.microsoft.com/office/drawing/2014/main" id="{EF8077E8-D779-631B-7EB2-46DD95C034E1}"/>
              </a:ext>
            </a:extLst>
          </p:cNvPr>
          <p:cNvSpPr/>
          <p:nvPr/>
        </p:nvSpPr>
        <p:spPr>
          <a:xfrm>
            <a:off x="4604283" y="1291521"/>
            <a:ext cx="1860332" cy="163286"/>
          </a:xfrm>
          <a:custGeom>
            <a:avLst/>
            <a:gdLst>
              <a:gd name="connsiteX0" fmla="*/ 0 w 1589732"/>
              <a:gd name="connsiteY0" fmla="*/ 131085 h 131084"/>
              <a:gd name="connsiteX1" fmla="*/ 1589732 w 1589732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13108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5" name="Figura a mano libera 344">
            <a:extLst>
              <a:ext uri="{FF2B5EF4-FFF2-40B4-BE49-F238E27FC236}">
                <a16:creationId xmlns:a16="http://schemas.microsoft.com/office/drawing/2014/main" id="{D6F33A92-CC8B-AFA7-1A91-13B640E271E6}"/>
              </a:ext>
            </a:extLst>
          </p:cNvPr>
          <p:cNvSpPr/>
          <p:nvPr/>
        </p:nvSpPr>
        <p:spPr>
          <a:xfrm>
            <a:off x="4604283" y="1128238"/>
            <a:ext cx="1860332" cy="326568"/>
          </a:xfrm>
          <a:custGeom>
            <a:avLst/>
            <a:gdLst>
              <a:gd name="connsiteX0" fmla="*/ 0 w 1589732"/>
              <a:gd name="connsiteY0" fmla="*/ 262165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6" name="Figura a mano libera 345">
            <a:extLst>
              <a:ext uri="{FF2B5EF4-FFF2-40B4-BE49-F238E27FC236}">
                <a16:creationId xmlns:a16="http://schemas.microsoft.com/office/drawing/2014/main" id="{1FAE74CB-E783-EA3D-F161-CFD728A890FF}"/>
              </a:ext>
            </a:extLst>
          </p:cNvPr>
          <p:cNvSpPr/>
          <p:nvPr/>
        </p:nvSpPr>
        <p:spPr>
          <a:xfrm>
            <a:off x="4604283" y="964956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7" name="Figura a mano libera 346">
            <a:extLst>
              <a:ext uri="{FF2B5EF4-FFF2-40B4-BE49-F238E27FC236}">
                <a16:creationId xmlns:a16="http://schemas.microsoft.com/office/drawing/2014/main" id="{AD255482-D06C-E225-CE90-2E2ABE82D7D2}"/>
              </a:ext>
            </a:extLst>
          </p:cNvPr>
          <p:cNvSpPr/>
          <p:nvPr/>
        </p:nvSpPr>
        <p:spPr>
          <a:xfrm>
            <a:off x="4604283" y="1291521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8" name="Figura a mano libera 347">
            <a:extLst>
              <a:ext uri="{FF2B5EF4-FFF2-40B4-BE49-F238E27FC236}">
                <a16:creationId xmlns:a16="http://schemas.microsoft.com/office/drawing/2014/main" id="{7AC3EF66-06F1-4F64-DAE1-4DC87858A69D}"/>
              </a:ext>
            </a:extLst>
          </p:cNvPr>
          <p:cNvSpPr/>
          <p:nvPr/>
        </p:nvSpPr>
        <p:spPr>
          <a:xfrm>
            <a:off x="4604283" y="1291521"/>
            <a:ext cx="1860332" cy="653138"/>
          </a:xfrm>
          <a:custGeom>
            <a:avLst/>
            <a:gdLst>
              <a:gd name="connsiteX0" fmla="*/ 0 w 1589732"/>
              <a:gd name="connsiteY0" fmla="*/ 0 h 524329"/>
              <a:gd name="connsiteX1" fmla="*/ 1589732 w 1589732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0"/>
                </a:moveTo>
                <a:lnTo>
                  <a:pt x="158973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49" name="Figura a mano libera 348">
            <a:extLst>
              <a:ext uri="{FF2B5EF4-FFF2-40B4-BE49-F238E27FC236}">
                <a16:creationId xmlns:a16="http://schemas.microsoft.com/office/drawing/2014/main" id="{58CFC9B7-3E89-9C1B-92CC-31F12A89EFE5}"/>
              </a:ext>
            </a:extLst>
          </p:cNvPr>
          <p:cNvSpPr/>
          <p:nvPr/>
        </p:nvSpPr>
        <p:spPr>
          <a:xfrm>
            <a:off x="4604283" y="1291521"/>
            <a:ext cx="1860332" cy="489856"/>
          </a:xfrm>
          <a:custGeom>
            <a:avLst/>
            <a:gdLst>
              <a:gd name="connsiteX0" fmla="*/ 0 w 1589732"/>
              <a:gd name="connsiteY0" fmla="*/ 0 h 393249"/>
              <a:gd name="connsiteX1" fmla="*/ 1589732 w 1589732"/>
              <a:gd name="connsiteY1" fmla="*/ 393249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9">
                <a:moveTo>
                  <a:pt x="0" y="0"/>
                </a:moveTo>
                <a:lnTo>
                  <a:pt x="1589732" y="39324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0" name="Figura a mano libera 349">
            <a:extLst>
              <a:ext uri="{FF2B5EF4-FFF2-40B4-BE49-F238E27FC236}">
                <a16:creationId xmlns:a16="http://schemas.microsoft.com/office/drawing/2014/main" id="{0A6BCD97-F49D-4803-AD29-F7339B447964}"/>
              </a:ext>
            </a:extLst>
          </p:cNvPr>
          <p:cNvSpPr/>
          <p:nvPr/>
        </p:nvSpPr>
        <p:spPr>
          <a:xfrm>
            <a:off x="4604283" y="1291521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1" name="Figura a mano libera 350">
            <a:extLst>
              <a:ext uri="{FF2B5EF4-FFF2-40B4-BE49-F238E27FC236}">
                <a16:creationId xmlns:a16="http://schemas.microsoft.com/office/drawing/2014/main" id="{527577F2-A856-943C-067F-FEC1EC73D442}"/>
              </a:ext>
            </a:extLst>
          </p:cNvPr>
          <p:cNvSpPr/>
          <p:nvPr/>
        </p:nvSpPr>
        <p:spPr>
          <a:xfrm>
            <a:off x="4604283" y="1291521"/>
            <a:ext cx="1860332" cy="163286"/>
          </a:xfrm>
          <a:custGeom>
            <a:avLst/>
            <a:gdLst>
              <a:gd name="connsiteX0" fmla="*/ 0 w 1589732"/>
              <a:gd name="connsiteY0" fmla="*/ 0 h 131084"/>
              <a:gd name="connsiteX1" fmla="*/ 1589732 w 1589732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0"/>
                </a:moveTo>
                <a:lnTo>
                  <a:pt x="158973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2" name="Figura a mano libera 351">
            <a:extLst>
              <a:ext uri="{FF2B5EF4-FFF2-40B4-BE49-F238E27FC236}">
                <a16:creationId xmlns:a16="http://schemas.microsoft.com/office/drawing/2014/main" id="{E7A6180F-C5F8-DDD9-128A-EB44E06E608A}"/>
              </a:ext>
            </a:extLst>
          </p:cNvPr>
          <p:cNvSpPr/>
          <p:nvPr/>
        </p:nvSpPr>
        <p:spPr>
          <a:xfrm>
            <a:off x="4604283" y="1291521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3" name="Figura a mano libera 352">
            <a:extLst>
              <a:ext uri="{FF2B5EF4-FFF2-40B4-BE49-F238E27FC236}">
                <a16:creationId xmlns:a16="http://schemas.microsoft.com/office/drawing/2014/main" id="{E7606045-46E9-189F-6750-D0954C29AD2D}"/>
              </a:ext>
            </a:extLst>
          </p:cNvPr>
          <p:cNvSpPr/>
          <p:nvPr/>
        </p:nvSpPr>
        <p:spPr>
          <a:xfrm>
            <a:off x="4604283" y="1128238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4" name="Figura a mano libera 353">
            <a:extLst>
              <a:ext uri="{FF2B5EF4-FFF2-40B4-BE49-F238E27FC236}">
                <a16:creationId xmlns:a16="http://schemas.microsoft.com/office/drawing/2014/main" id="{9C7856B6-302A-2B39-A2C2-5192C1F4B9EE}"/>
              </a:ext>
            </a:extLst>
          </p:cNvPr>
          <p:cNvSpPr/>
          <p:nvPr/>
        </p:nvSpPr>
        <p:spPr>
          <a:xfrm>
            <a:off x="4604283" y="964956"/>
            <a:ext cx="1860332" cy="326562"/>
          </a:xfrm>
          <a:custGeom>
            <a:avLst/>
            <a:gdLst>
              <a:gd name="connsiteX0" fmla="*/ 0 w 1589732"/>
              <a:gd name="connsiteY0" fmla="*/ 262159 h 262159"/>
              <a:gd name="connsiteX1" fmla="*/ 1589732 w 1589732"/>
              <a:gd name="connsiteY1" fmla="*/ 0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59">
                <a:moveTo>
                  <a:pt x="0" y="26215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5" name="Figura a mano libera 354">
            <a:extLst>
              <a:ext uri="{FF2B5EF4-FFF2-40B4-BE49-F238E27FC236}">
                <a16:creationId xmlns:a16="http://schemas.microsoft.com/office/drawing/2014/main" id="{68BC2DEC-B443-E910-A35B-B29FA0300FCE}"/>
              </a:ext>
            </a:extLst>
          </p:cNvPr>
          <p:cNvSpPr/>
          <p:nvPr/>
        </p:nvSpPr>
        <p:spPr>
          <a:xfrm>
            <a:off x="4604283" y="1128238"/>
            <a:ext cx="1860332" cy="979700"/>
          </a:xfrm>
          <a:custGeom>
            <a:avLst/>
            <a:gdLst>
              <a:gd name="connsiteX0" fmla="*/ 0 w 1589732"/>
              <a:gd name="connsiteY0" fmla="*/ 0 h 786488"/>
              <a:gd name="connsiteX1" fmla="*/ 1589732 w 1589732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0"/>
                </a:moveTo>
                <a:lnTo>
                  <a:pt x="158973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6" name="Figura a mano libera 355">
            <a:extLst>
              <a:ext uri="{FF2B5EF4-FFF2-40B4-BE49-F238E27FC236}">
                <a16:creationId xmlns:a16="http://schemas.microsoft.com/office/drawing/2014/main" id="{C254A701-AB35-BBDB-9E73-E1DA8B44B9D8}"/>
              </a:ext>
            </a:extLst>
          </p:cNvPr>
          <p:cNvSpPr/>
          <p:nvPr/>
        </p:nvSpPr>
        <p:spPr>
          <a:xfrm>
            <a:off x="4604283" y="1128238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7" name="Figura a mano libera 356">
            <a:extLst>
              <a:ext uri="{FF2B5EF4-FFF2-40B4-BE49-F238E27FC236}">
                <a16:creationId xmlns:a16="http://schemas.microsoft.com/office/drawing/2014/main" id="{A087E02A-8E54-7480-5E3F-2702B0F4879C}"/>
              </a:ext>
            </a:extLst>
          </p:cNvPr>
          <p:cNvSpPr/>
          <p:nvPr/>
        </p:nvSpPr>
        <p:spPr>
          <a:xfrm>
            <a:off x="4604283" y="1128238"/>
            <a:ext cx="1860332" cy="653138"/>
          </a:xfrm>
          <a:custGeom>
            <a:avLst/>
            <a:gdLst>
              <a:gd name="connsiteX0" fmla="*/ 0 w 1589732"/>
              <a:gd name="connsiteY0" fmla="*/ 0 h 524329"/>
              <a:gd name="connsiteX1" fmla="*/ 1589732 w 1589732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0"/>
                </a:moveTo>
                <a:lnTo>
                  <a:pt x="158973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8" name="Figura a mano libera 357">
            <a:extLst>
              <a:ext uri="{FF2B5EF4-FFF2-40B4-BE49-F238E27FC236}">
                <a16:creationId xmlns:a16="http://schemas.microsoft.com/office/drawing/2014/main" id="{63E125A2-365B-E649-2427-993D308468F8}"/>
              </a:ext>
            </a:extLst>
          </p:cNvPr>
          <p:cNvSpPr/>
          <p:nvPr/>
        </p:nvSpPr>
        <p:spPr>
          <a:xfrm>
            <a:off x="4604283" y="1128238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59" name="Figura a mano libera 358">
            <a:extLst>
              <a:ext uri="{FF2B5EF4-FFF2-40B4-BE49-F238E27FC236}">
                <a16:creationId xmlns:a16="http://schemas.microsoft.com/office/drawing/2014/main" id="{8C896494-B2BC-1C1F-C031-20F9804B5C0B}"/>
              </a:ext>
            </a:extLst>
          </p:cNvPr>
          <p:cNvSpPr/>
          <p:nvPr/>
        </p:nvSpPr>
        <p:spPr>
          <a:xfrm>
            <a:off x="4604283" y="1128238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0" name="Figura a mano libera 359">
            <a:extLst>
              <a:ext uri="{FF2B5EF4-FFF2-40B4-BE49-F238E27FC236}">
                <a16:creationId xmlns:a16="http://schemas.microsoft.com/office/drawing/2014/main" id="{D02C4524-BB33-C211-A82D-CC9DE1C83300}"/>
              </a:ext>
            </a:extLst>
          </p:cNvPr>
          <p:cNvSpPr/>
          <p:nvPr/>
        </p:nvSpPr>
        <p:spPr>
          <a:xfrm>
            <a:off x="4604283" y="1128238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1" name="Figura a mano libera 360">
            <a:extLst>
              <a:ext uri="{FF2B5EF4-FFF2-40B4-BE49-F238E27FC236}">
                <a16:creationId xmlns:a16="http://schemas.microsoft.com/office/drawing/2014/main" id="{743C5DB8-65E1-7D23-E336-5914F8C96079}"/>
              </a:ext>
            </a:extLst>
          </p:cNvPr>
          <p:cNvSpPr/>
          <p:nvPr/>
        </p:nvSpPr>
        <p:spPr>
          <a:xfrm>
            <a:off x="4604283" y="1128238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2" name="Figura a mano libera 361">
            <a:extLst>
              <a:ext uri="{FF2B5EF4-FFF2-40B4-BE49-F238E27FC236}">
                <a16:creationId xmlns:a16="http://schemas.microsoft.com/office/drawing/2014/main" id="{D89A6C36-3710-E5B3-13CF-BE68317B0BF4}"/>
              </a:ext>
            </a:extLst>
          </p:cNvPr>
          <p:cNvSpPr/>
          <p:nvPr/>
        </p:nvSpPr>
        <p:spPr>
          <a:xfrm>
            <a:off x="4604283" y="964956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3" name="Figura a mano libera 362">
            <a:extLst>
              <a:ext uri="{FF2B5EF4-FFF2-40B4-BE49-F238E27FC236}">
                <a16:creationId xmlns:a16="http://schemas.microsoft.com/office/drawing/2014/main" id="{D5A73785-3C65-CD00-0632-BAAF1E540C31}"/>
              </a:ext>
            </a:extLst>
          </p:cNvPr>
          <p:cNvSpPr/>
          <p:nvPr/>
        </p:nvSpPr>
        <p:spPr>
          <a:xfrm>
            <a:off x="4604283" y="964956"/>
            <a:ext cx="1860332" cy="1142981"/>
          </a:xfrm>
          <a:custGeom>
            <a:avLst/>
            <a:gdLst>
              <a:gd name="connsiteX0" fmla="*/ 0 w 1589732"/>
              <a:gd name="connsiteY0" fmla="*/ 0 h 917567"/>
              <a:gd name="connsiteX1" fmla="*/ 1589732 w 1589732"/>
              <a:gd name="connsiteY1" fmla="*/ 917568 h 91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67">
                <a:moveTo>
                  <a:pt x="0" y="0"/>
                </a:moveTo>
                <a:lnTo>
                  <a:pt x="1589732" y="91756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4" name="Figura a mano libera 363">
            <a:extLst>
              <a:ext uri="{FF2B5EF4-FFF2-40B4-BE49-F238E27FC236}">
                <a16:creationId xmlns:a16="http://schemas.microsoft.com/office/drawing/2014/main" id="{4C70E31A-7F2B-3C28-990A-0997049337A9}"/>
              </a:ext>
            </a:extLst>
          </p:cNvPr>
          <p:cNvSpPr/>
          <p:nvPr/>
        </p:nvSpPr>
        <p:spPr>
          <a:xfrm>
            <a:off x="4604283" y="964956"/>
            <a:ext cx="1860332" cy="979700"/>
          </a:xfrm>
          <a:custGeom>
            <a:avLst/>
            <a:gdLst>
              <a:gd name="connsiteX0" fmla="*/ 0 w 1589732"/>
              <a:gd name="connsiteY0" fmla="*/ 0 h 786488"/>
              <a:gd name="connsiteX1" fmla="*/ 1589732 w 1589732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0"/>
                </a:moveTo>
                <a:lnTo>
                  <a:pt x="158973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5" name="Figura a mano libera 364">
            <a:extLst>
              <a:ext uri="{FF2B5EF4-FFF2-40B4-BE49-F238E27FC236}">
                <a16:creationId xmlns:a16="http://schemas.microsoft.com/office/drawing/2014/main" id="{E6AB62F0-0868-1BEF-9A63-8A9A8994C58C}"/>
              </a:ext>
            </a:extLst>
          </p:cNvPr>
          <p:cNvSpPr/>
          <p:nvPr/>
        </p:nvSpPr>
        <p:spPr>
          <a:xfrm>
            <a:off x="4604283" y="964956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6" name="Figura a mano libera 365">
            <a:extLst>
              <a:ext uri="{FF2B5EF4-FFF2-40B4-BE49-F238E27FC236}">
                <a16:creationId xmlns:a16="http://schemas.microsoft.com/office/drawing/2014/main" id="{066BAFE8-237D-125E-0283-CB9F22B7EFB5}"/>
              </a:ext>
            </a:extLst>
          </p:cNvPr>
          <p:cNvSpPr/>
          <p:nvPr/>
        </p:nvSpPr>
        <p:spPr>
          <a:xfrm>
            <a:off x="4604283" y="964956"/>
            <a:ext cx="1860332" cy="653131"/>
          </a:xfrm>
          <a:custGeom>
            <a:avLst/>
            <a:gdLst>
              <a:gd name="connsiteX0" fmla="*/ 0 w 1589732"/>
              <a:gd name="connsiteY0" fmla="*/ 0 h 524323"/>
              <a:gd name="connsiteX1" fmla="*/ 1589732 w 1589732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0"/>
                </a:moveTo>
                <a:lnTo>
                  <a:pt x="158973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7" name="Figura a mano libera 366">
            <a:extLst>
              <a:ext uri="{FF2B5EF4-FFF2-40B4-BE49-F238E27FC236}">
                <a16:creationId xmlns:a16="http://schemas.microsoft.com/office/drawing/2014/main" id="{4E763D08-38BA-2B46-6B84-0821A770FDED}"/>
              </a:ext>
            </a:extLst>
          </p:cNvPr>
          <p:cNvSpPr/>
          <p:nvPr/>
        </p:nvSpPr>
        <p:spPr>
          <a:xfrm>
            <a:off x="4604283" y="964956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8" name="Figura a mano libera 367">
            <a:extLst>
              <a:ext uri="{FF2B5EF4-FFF2-40B4-BE49-F238E27FC236}">
                <a16:creationId xmlns:a16="http://schemas.microsoft.com/office/drawing/2014/main" id="{F6A532B2-D01F-1CD5-8EE7-6A4F900D699A}"/>
              </a:ext>
            </a:extLst>
          </p:cNvPr>
          <p:cNvSpPr/>
          <p:nvPr/>
        </p:nvSpPr>
        <p:spPr>
          <a:xfrm>
            <a:off x="4604283" y="964956"/>
            <a:ext cx="1860332" cy="326562"/>
          </a:xfrm>
          <a:custGeom>
            <a:avLst/>
            <a:gdLst>
              <a:gd name="connsiteX0" fmla="*/ 0 w 1589732"/>
              <a:gd name="connsiteY0" fmla="*/ 0 h 262159"/>
              <a:gd name="connsiteX1" fmla="*/ 1589732 w 1589732"/>
              <a:gd name="connsiteY1" fmla="*/ 262159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59">
                <a:moveTo>
                  <a:pt x="0" y="0"/>
                </a:moveTo>
                <a:lnTo>
                  <a:pt x="1589732" y="26215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69" name="Figura a mano libera 368">
            <a:extLst>
              <a:ext uri="{FF2B5EF4-FFF2-40B4-BE49-F238E27FC236}">
                <a16:creationId xmlns:a16="http://schemas.microsoft.com/office/drawing/2014/main" id="{89D05AFB-CC8D-0DC3-2F4E-46E72A1D73FB}"/>
              </a:ext>
            </a:extLst>
          </p:cNvPr>
          <p:cNvSpPr/>
          <p:nvPr/>
        </p:nvSpPr>
        <p:spPr>
          <a:xfrm>
            <a:off x="4604283" y="964956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0" name="Figura a mano libera 369">
            <a:extLst>
              <a:ext uri="{FF2B5EF4-FFF2-40B4-BE49-F238E27FC236}">
                <a16:creationId xmlns:a16="http://schemas.microsoft.com/office/drawing/2014/main" id="{7703750F-E926-9FBE-9F86-FAC967A4AE25}"/>
              </a:ext>
            </a:extLst>
          </p:cNvPr>
          <p:cNvSpPr/>
          <p:nvPr/>
        </p:nvSpPr>
        <p:spPr>
          <a:xfrm>
            <a:off x="4604283" y="964956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1" name="Figura a mano libera 370">
            <a:extLst>
              <a:ext uri="{FF2B5EF4-FFF2-40B4-BE49-F238E27FC236}">
                <a16:creationId xmlns:a16="http://schemas.microsoft.com/office/drawing/2014/main" id="{F1E0007E-276E-3536-4182-729E7311EA67}"/>
              </a:ext>
            </a:extLst>
          </p:cNvPr>
          <p:cNvSpPr/>
          <p:nvPr/>
        </p:nvSpPr>
        <p:spPr>
          <a:xfrm>
            <a:off x="4604283" y="801670"/>
            <a:ext cx="1860332" cy="1306269"/>
          </a:xfrm>
          <a:custGeom>
            <a:avLst/>
            <a:gdLst>
              <a:gd name="connsiteX0" fmla="*/ 0 w 1589732"/>
              <a:gd name="connsiteY0" fmla="*/ 0 h 1048652"/>
              <a:gd name="connsiteX1" fmla="*/ 1589732 w 1589732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0"/>
                </a:moveTo>
                <a:lnTo>
                  <a:pt x="158973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2" name="Figura a mano libera 371">
            <a:extLst>
              <a:ext uri="{FF2B5EF4-FFF2-40B4-BE49-F238E27FC236}">
                <a16:creationId xmlns:a16="http://schemas.microsoft.com/office/drawing/2014/main" id="{6CF684B4-FA7D-C0B7-AE9B-1967AA949642}"/>
              </a:ext>
            </a:extLst>
          </p:cNvPr>
          <p:cNvSpPr/>
          <p:nvPr/>
        </p:nvSpPr>
        <p:spPr>
          <a:xfrm>
            <a:off x="4604283" y="801670"/>
            <a:ext cx="1860332" cy="1142989"/>
          </a:xfrm>
          <a:custGeom>
            <a:avLst/>
            <a:gdLst>
              <a:gd name="connsiteX0" fmla="*/ 0 w 1589732"/>
              <a:gd name="connsiteY0" fmla="*/ 0 h 917573"/>
              <a:gd name="connsiteX1" fmla="*/ 1589732 w 1589732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0"/>
                </a:moveTo>
                <a:lnTo>
                  <a:pt x="158973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3" name="Figura a mano libera 372">
            <a:extLst>
              <a:ext uri="{FF2B5EF4-FFF2-40B4-BE49-F238E27FC236}">
                <a16:creationId xmlns:a16="http://schemas.microsoft.com/office/drawing/2014/main" id="{F9848F95-8E93-5C0D-1656-732AFCA2B700}"/>
              </a:ext>
            </a:extLst>
          </p:cNvPr>
          <p:cNvSpPr/>
          <p:nvPr/>
        </p:nvSpPr>
        <p:spPr>
          <a:xfrm>
            <a:off x="4604283" y="801670"/>
            <a:ext cx="1860332" cy="979706"/>
          </a:xfrm>
          <a:custGeom>
            <a:avLst/>
            <a:gdLst>
              <a:gd name="connsiteX0" fmla="*/ 0 w 1589732"/>
              <a:gd name="connsiteY0" fmla="*/ 0 h 786493"/>
              <a:gd name="connsiteX1" fmla="*/ 1589732 w 1589732"/>
              <a:gd name="connsiteY1" fmla="*/ 786494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93">
                <a:moveTo>
                  <a:pt x="0" y="0"/>
                </a:moveTo>
                <a:lnTo>
                  <a:pt x="1589732" y="78649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4" name="Figura a mano libera 373">
            <a:extLst>
              <a:ext uri="{FF2B5EF4-FFF2-40B4-BE49-F238E27FC236}">
                <a16:creationId xmlns:a16="http://schemas.microsoft.com/office/drawing/2014/main" id="{2C8902C5-FAC8-1480-0F76-C676A7AD1E06}"/>
              </a:ext>
            </a:extLst>
          </p:cNvPr>
          <p:cNvSpPr/>
          <p:nvPr/>
        </p:nvSpPr>
        <p:spPr>
          <a:xfrm>
            <a:off x="4604283" y="801670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5" name="Figura a mano libera 374">
            <a:extLst>
              <a:ext uri="{FF2B5EF4-FFF2-40B4-BE49-F238E27FC236}">
                <a16:creationId xmlns:a16="http://schemas.microsoft.com/office/drawing/2014/main" id="{30BAD33B-2F53-5286-5320-527C4FC65E5F}"/>
              </a:ext>
            </a:extLst>
          </p:cNvPr>
          <p:cNvSpPr/>
          <p:nvPr/>
        </p:nvSpPr>
        <p:spPr>
          <a:xfrm>
            <a:off x="4604283" y="801670"/>
            <a:ext cx="1860332" cy="653138"/>
          </a:xfrm>
          <a:custGeom>
            <a:avLst/>
            <a:gdLst>
              <a:gd name="connsiteX0" fmla="*/ 0 w 1589732"/>
              <a:gd name="connsiteY0" fmla="*/ 0 h 524329"/>
              <a:gd name="connsiteX1" fmla="*/ 1589732 w 1589732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0"/>
                </a:moveTo>
                <a:lnTo>
                  <a:pt x="158973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6" name="Figura a mano libera 375">
            <a:extLst>
              <a:ext uri="{FF2B5EF4-FFF2-40B4-BE49-F238E27FC236}">
                <a16:creationId xmlns:a16="http://schemas.microsoft.com/office/drawing/2014/main" id="{64879153-2118-B562-6837-AB61D69DC492}"/>
              </a:ext>
            </a:extLst>
          </p:cNvPr>
          <p:cNvSpPr/>
          <p:nvPr/>
        </p:nvSpPr>
        <p:spPr>
          <a:xfrm>
            <a:off x="4604283" y="801670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7" name="Figura a mano libera 376">
            <a:extLst>
              <a:ext uri="{FF2B5EF4-FFF2-40B4-BE49-F238E27FC236}">
                <a16:creationId xmlns:a16="http://schemas.microsoft.com/office/drawing/2014/main" id="{569C234A-DE2C-8DDA-0ED0-A5D826DF7369}"/>
              </a:ext>
            </a:extLst>
          </p:cNvPr>
          <p:cNvSpPr/>
          <p:nvPr/>
        </p:nvSpPr>
        <p:spPr>
          <a:xfrm>
            <a:off x="4604283" y="801670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8" name="Figura a mano libera 377">
            <a:extLst>
              <a:ext uri="{FF2B5EF4-FFF2-40B4-BE49-F238E27FC236}">
                <a16:creationId xmlns:a16="http://schemas.microsoft.com/office/drawing/2014/main" id="{36A1058A-A008-737C-EAE7-9E86E620EAE5}"/>
              </a:ext>
            </a:extLst>
          </p:cNvPr>
          <p:cNvSpPr/>
          <p:nvPr/>
        </p:nvSpPr>
        <p:spPr>
          <a:xfrm>
            <a:off x="4604283" y="801670"/>
            <a:ext cx="1860332" cy="163286"/>
          </a:xfrm>
          <a:custGeom>
            <a:avLst/>
            <a:gdLst>
              <a:gd name="connsiteX0" fmla="*/ 0 w 1589732"/>
              <a:gd name="connsiteY0" fmla="*/ 0 h 131084"/>
              <a:gd name="connsiteX1" fmla="*/ 1589732 w 1589732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0"/>
                </a:moveTo>
                <a:lnTo>
                  <a:pt x="158973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79" name="Figura a mano libera 378">
            <a:extLst>
              <a:ext uri="{FF2B5EF4-FFF2-40B4-BE49-F238E27FC236}">
                <a16:creationId xmlns:a16="http://schemas.microsoft.com/office/drawing/2014/main" id="{9CF63DFF-14ED-E5B8-BE72-28AE7B6920A0}"/>
              </a:ext>
            </a:extLst>
          </p:cNvPr>
          <p:cNvSpPr/>
          <p:nvPr/>
        </p:nvSpPr>
        <p:spPr>
          <a:xfrm>
            <a:off x="4604283" y="638387"/>
            <a:ext cx="1860332" cy="1469552"/>
          </a:xfrm>
          <a:custGeom>
            <a:avLst/>
            <a:gdLst>
              <a:gd name="connsiteX0" fmla="*/ 0 w 1589732"/>
              <a:gd name="connsiteY0" fmla="*/ 0 h 1179733"/>
              <a:gd name="connsiteX1" fmla="*/ 1589732 w 1589732"/>
              <a:gd name="connsiteY1" fmla="*/ 1179734 h 117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3">
                <a:moveTo>
                  <a:pt x="0" y="0"/>
                </a:moveTo>
                <a:lnTo>
                  <a:pt x="1589732" y="117973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0" name="Figura a mano libera 379">
            <a:extLst>
              <a:ext uri="{FF2B5EF4-FFF2-40B4-BE49-F238E27FC236}">
                <a16:creationId xmlns:a16="http://schemas.microsoft.com/office/drawing/2014/main" id="{85A0D9F5-5020-E897-F236-08CB5F25DDB9}"/>
              </a:ext>
            </a:extLst>
          </p:cNvPr>
          <p:cNvSpPr/>
          <p:nvPr/>
        </p:nvSpPr>
        <p:spPr>
          <a:xfrm>
            <a:off x="4604283" y="638387"/>
            <a:ext cx="1860332" cy="1306270"/>
          </a:xfrm>
          <a:custGeom>
            <a:avLst/>
            <a:gdLst>
              <a:gd name="connsiteX0" fmla="*/ 0 w 1589732"/>
              <a:gd name="connsiteY0" fmla="*/ 0 h 1048653"/>
              <a:gd name="connsiteX1" fmla="*/ 1589732 w 1589732"/>
              <a:gd name="connsiteY1" fmla="*/ 1048654 h 104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3">
                <a:moveTo>
                  <a:pt x="0" y="0"/>
                </a:moveTo>
                <a:lnTo>
                  <a:pt x="1589732" y="104865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1" name="Figura a mano libera 380">
            <a:extLst>
              <a:ext uri="{FF2B5EF4-FFF2-40B4-BE49-F238E27FC236}">
                <a16:creationId xmlns:a16="http://schemas.microsoft.com/office/drawing/2014/main" id="{3A05F7BC-06B5-1D2C-6805-F50FC911BDBF}"/>
              </a:ext>
            </a:extLst>
          </p:cNvPr>
          <p:cNvSpPr/>
          <p:nvPr/>
        </p:nvSpPr>
        <p:spPr>
          <a:xfrm>
            <a:off x="4604283" y="638387"/>
            <a:ext cx="1860332" cy="1142990"/>
          </a:xfrm>
          <a:custGeom>
            <a:avLst/>
            <a:gdLst>
              <a:gd name="connsiteX0" fmla="*/ 0 w 1589732"/>
              <a:gd name="connsiteY0" fmla="*/ 0 h 917574"/>
              <a:gd name="connsiteX1" fmla="*/ 1589732 w 1589732"/>
              <a:gd name="connsiteY1" fmla="*/ 917574 h 9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4">
                <a:moveTo>
                  <a:pt x="0" y="0"/>
                </a:moveTo>
                <a:lnTo>
                  <a:pt x="1589732" y="91757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2" name="Figura a mano libera 381">
            <a:extLst>
              <a:ext uri="{FF2B5EF4-FFF2-40B4-BE49-F238E27FC236}">
                <a16:creationId xmlns:a16="http://schemas.microsoft.com/office/drawing/2014/main" id="{2D3491B7-A325-71C7-D16C-3971756FEE35}"/>
              </a:ext>
            </a:extLst>
          </p:cNvPr>
          <p:cNvSpPr/>
          <p:nvPr/>
        </p:nvSpPr>
        <p:spPr>
          <a:xfrm>
            <a:off x="4604283" y="638387"/>
            <a:ext cx="1860332" cy="979701"/>
          </a:xfrm>
          <a:custGeom>
            <a:avLst/>
            <a:gdLst>
              <a:gd name="connsiteX0" fmla="*/ 0 w 1589732"/>
              <a:gd name="connsiteY0" fmla="*/ 0 h 786489"/>
              <a:gd name="connsiteX1" fmla="*/ 1589732 w 1589732"/>
              <a:gd name="connsiteY1" fmla="*/ 786489 h 7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9">
                <a:moveTo>
                  <a:pt x="0" y="0"/>
                </a:moveTo>
                <a:lnTo>
                  <a:pt x="1589732" y="78648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3" name="Figura a mano libera 382">
            <a:extLst>
              <a:ext uri="{FF2B5EF4-FFF2-40B4-BE49-F238E27FC236}">
                <a16:creationId xmlns:a16="http://schemas.microsoft.com/office/drawing/2014/main" id="{4DE03745-B133-3F31-6004-6723071E500C}"/>
              </a:ext>
            </a:extLst>
          </p:cNvPr>
          <p:cNvSpPr/>
          <p:nvPr/>
        </p:nvSpPr>
        <p:spPr>
          <a:xfrm>
            <a:off x="4604283" y="638387"/>
            <a:ext cx="1860332" cy="816420"/>
          </a:xfrm>
          <a:custGeom>
            <a:avLst/>
            <a:gdLst>
              <a:gd name="connsiteX0" fmla="*/ 0 w 1589732"/>
              <a:gd name="connsiteY0" fmla="*/ 0 h 655409"/>
              <a:gd name="connsiteX1" fmla="*/ 1589732 w 1589732"/>
              <a:gd name="connsiteY1" fmla="*/ 655410 h 6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9">
                <a:moveTo>
                  <a:pt x="0" y="0"/>
                </a:moveTo>
                <a:lnTo>
                  <a:pt x="1589732" y="65541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4" name="Figura a mano libera 383">
            <a:extLst>
              <a:ext uri="{FF2B5EF4-FFF2-40B4-BE49-F238E27FC236}">
                <a16:creationId xmlns:a16="http://schemas.microsoft.com/office/drawing/2014/main" id="{1C365AE3-D128-769A-1241-0A1AF9DBA482}"/>
              </a:ext>
            </a:extLst>
          </p:cNvPr>
          <p:cNvSpPr/>
          <p:nvPr/>
        </p:nvSpPr>
        <p:spPr>
          <a:xfrm>
            <a:off x="4604283" y="638387"/>
            <a:ext cx="1860332" cy="653132"/>
          </a:xfrm>
          <a:custGeom>
            <a:avLst/>
            <a:gdLst>
              <a:gd name="connsiteX0" fmla="*/ 0 w 1589732"/>
              <a:gd name="connsiteY0" fmla="*/ 0 h 524324"/>
              <a:gd name="connsiteX1" fmla="*/ 1589732 w 1589732"/>
              <a:gd name="connsiteY1" fmla="*/ 524325 h 52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4">
                <a:moveTo>
                  <a:pt x="0" y="0"/>
                </a:moveTo>
                <a:lnTo>
                  <a:pt x="1589732" y="52432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5" name="Figura a mano libera 384">
            <a:extLst>
              <a:ext uri="{FF2B5EF4-FFF2-40B4-BE49-F238E27FC236}">
                <a16:creationId xmlns:a16="http://schemas.microsoft.com/office/drawing/2014/main" id="{68D2FBC2-62EC-1AA1-7595-FFB3BD9B1AEB}"/>
              </a:ext>
            </a:extLst>
          </p:cNvPr>
          <p:cNvSpPr/>
          <p:nvPr/>
        </p:nvSpPr>
        <p:spPr>
          <a:xfrm>
            <a:off x="4604283" y="638387"/>
            <a:ext cx="1860332" cy="489852"/>
          </a:xfrm>
          <a:custGeom>
            <a:avLst/>
            <a:gdLst>
              <a:gd name="connsiteX0" fmla="*/ 0 w 1589732"/>
              <a:gd name="connsiteY0" fmla="*/ 0 h 393245"/>
              <a:gd name="connsiteX1" fmla="*/ 1589732 w 1589732"/>
              <a:gd name="connsiteY1" fmla="*/ 393245 h 39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5">
                <a:moveTo>
                  <a:pt x="0" y="0"/>
                </a:moveTo>
                <a:lnTo>
                  <a:pt x="1589732" y="39324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6" name="Figura a mano libera 385">
            <a:extLst>
              <a:ext uri="{FF2B5EF4-FFF2-40B4-BE49-F238E27FC236}">
                <a16:creationId xmlns:a16="http://schemas.microsoft.com/office/drawing/2014/main" id="{35CD859B-0C56-C20B-FD16-1D6B2DA8CE1F}"/>
              </a:ext>
            </a:extLst>
          </p:cNvPr>
          <p:cNvSpPr/>
          <p:nvPr/>
        </p:nvSpPr>
        <p:spPr>
          <a:xfrm>
            <a:off x="4604283" y="638387"/>
            <a:ext cx="1860332" cy="326570"/>
          </a:xfrm>
          <a:custGeom>
            <a:avLst/>
            <a:gdLst>
              <a:gd name="connsiteX0" fmla="*/ 0 w 1589732"/>
              <a:gd name="connsiteY0" fmla="*/ 0 h 262165"/>
              <a:gd name="connsiteX1" fmla="*/ 1589732 w 1589732"/>
              <a:gd name="connsiteY1" fmla="*/ 262166 h 2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5">
                <a:moveTo>
                  <a:pt x="0" y="0"/>
                </a:moveTo>
                <a:lnTo>
                  <a:pt x="1589732" y="26216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7" name="Figura a mano libera 386">
            <a:extLst>
              <a:ext uri="{FF2B5EF4-FFF2-40B4-BE49-F238E27FC236}">
                <a16:creationId xmlns:a16="http://schemas.microsoft.com/office/drawing/2014/main" id="{A242328D-A19A-7E99-ACC5-DA7A8308A1A0}"/>
              </a:ext>
            </a:extLst>
          </p:cNvPr>
          <p:cNvSpPr/>
          <p:nvPr/>
        </p:nvSpPr>
        <p:spPr>
          <a:xfrm>
            <a:off x="4604283" y="475103"/>
            <a:ext cx="1860332" cy="1632836"/>
          </a:xfrm>
          <a:custGeom>
            <a:avLst/>
            <a:gdLst>
              <a:gd name="connsiteX0" fmla="*/ 0 w 1589732"/>
              <a:gd name="connsiteY0" fmla="*/ 0 h 1310815"/>
              <a:gd name="connsiteX1" fmla="*/ 1589732 w 1589732"/>
              <a:gd name="connsiteY1" fmla="*/ 1310815 h 131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15">
                <a:moveTo>
                  <a:pt x="0" y="0"/>
                </a:moveTo>
                <a:lnTo>
                  <a:pt x="1589732" y="131081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8" name="Figura a mano libera 387">
            <a:extLst>
              <a:ext uri="{FF2B5EF4-FFF2-40B4-BE49-F238E27FC236}">
                <a16:creationId xmlns:a16="http://schemas.microsoft.com/office/drawing/2014/main" id="{191C7126-1D7F-11A9-D500-AD0CFCE53724}"/>
              </a:ext>
            </a:extLst>
          </p:cNvPr>
          <p:cNvSpPr/>
          <p:nvPr/>
        </p:nvSpPr>
        <p:spPr>
          <a:xfrm>
            <a:off x="4604283" y="475103"/>
            <a:ext cx="1860332" cy="1469554"/>
          </a:xfrm>
          <a:custGeom>
            <a:avLst/>
            <a:gdLst>
              <a:gd name="connsiteX0" fmla="*/ 0 w 1589732"/>
              <a:gd name="connsiteY0" fmla="*/ 0 h 1179735"/>
              <a:gd name="connsiteX1" fmla="*/ 1589732 w 1589732"/>
              <a:gd name="connsiteY1" fmla="*/ 1179736 h 117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5">
                <a:moveTo>
                  <a:pt x="0" y="0"/>
                </a:moveTo>
                <a:lnTo>
                  <a:pt x="1589732" y="117973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89" name="Figura a mano libera 388">
            <a:extLst>
              <a:ext uri="{FF2B5EF4-FFF2-40B4-BE49-F238E27FC236}">
                <a16:creationId xmlns:a16="http://schemas.microsoft.com/office/drawing/2014/main" id="{C69888A6-A301-83BB-FFFC-6881C376BD4B}"/>
              </a:ext>
            </a:extLst>
          </p:cNvPr>
          <p:cNvSpPr/>
          <p:nvPr/>
        </p:nvSpPr>
        <p:spPr>
          <a:xfrm>
            <a:off x="4604283" y="475103"/>
            <a:ext cx="1860332" cy="1306273"/>
          </a:xfrm>
          <a:custGeom>
            <a:avLst/>
            <a:gdLst>
              <a:gd name="connsiteX0" fmla="*/ 0 w 1589732"/>
              <a:gd name="connsiteY0" fmla="*/ 0 h 1048655"/>
              <a:gd name="connsiteX1" fmla="*/ 1589732 w 1589732"/>
              <a:gd name="connsiteY1" fmla="*/ 1048656 h 104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5">
                <a:moveTo>
                  <a:pt x="0" y="0"/>
                </a:moveTo>
                <a:lnTo>
                  <a:pt x="1589732" y="104865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0" name="Figura a mano libera 389">
            <a:extLst>
              <a:ext uri="{FF2B5EF4-FFF2-40B4-BE49-F238E27FC236}">
                <a16:creationId xmlns:a16="http://schemas.microsoft.com/office/drawing/2014/main" id="{991E6312-00EF-F010-94A1-AD577051AA0D}"/>
              </a:ext>
            </a:extLst>
          </p:cNvPr>
          <p:cNvSpPr/>
          <p:nvPr/>
        </p:nvSpPr>
        <p:spPr>
          <a:xfrm>
            <a:off x="4604283" y="475103"/>
            <a:ext cx="1860332" cy="1142985"/>
          </a:xfrm>
          <a:custGeom>
            <a:avLst/>
            <a:gdLst>
              <a:gd name="connsiteX0" fmla="*/ 0 w 1589732"/>
              <a:gd name="connsiteY0" fmla="*/ 0 h 917571"/>
              <a:gd name="connsiteX1" fmla="*/ 1589732 w 1589732"/>
              <a:gd name="connsiteY1" fmla="*/ 917571 h 91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1">
                <a:moveTo>
                  <a:pt x="0" y="0"/>
                </a:moveTo>
                <a:lnTo>
                  <a:pt x="1589732" y="917571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1" name="Figura a mano libera 390">
            <a:extLst>
              <a:ext uri="{FF2B5EF4-FFF2-40B4-BE49-F238E27FC236}">
                <a16:creationId xmlns:a16="http://schemas.microsoft.com/office/drawing/2014/main" id="{1141A441-18EE-A9F7-A89B-369AD37F0262}"/>
              </a:ext>
            </a:extLst>
          </p:cNvPr>
          <p:cNvSpPr/>
          <p:nvPr/>
        </p:nvSpPr>
        <p:spPr>
          <a:xfrm>
            <a:off x="4604283" y="475103"/>
            <a:ext cx="1860332" cy="979704"/>
          </a:xfrm>
          <a:custGeom>
            <a:avLst/>
            <a:gdLst>
              <a:gd name="connsiteX0" fmla="*/ 0 w 1589732"/>
              <a:gd name="connsiteY0" fmla="*/ 0 h 786491"/>
              <a:gd name="connsiteX1" fmla="*/ 1589732 w 1589732"/>
              <a:gd name="connsiteY1" fmla="*/ 786492 h 78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91">
                <a:moveTo>
                  <a:pt x="0" y="0"/>
                </a:moveTo>
                <a:lnTo>
                  <a:pt x="1589732" y="78649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2" name="Figura a mano libera 391">
            <a:extLst>
              <a:ext uri="{FF2B5EF4-FFF2-40B4-BE49-F238E27FC236}">
                <a16:creationId xmlns:a16="http://schemas.microsoft.com/office/drawing/2014/main" id="{512E69A5-0632-72F0-2C91-73092C8911FA}"/>
              </a:ext>
            </a:extLst>
          </p:cNvPr>
          <p:cNvSpPr/>
          <p:nvPr/>
        </p:nvSpPr>
        <p:spPr>
          <a:xfrm>
            <a:off x="4604283" y="475103"/>
            <a:ext cx="1860332" cy="816416"/>
          </a:xfrm>
          <a:custGeom>
            <a:avLst/>
            <a:gdLst>
              <a:gd name="connsiteX0" fmla="*/ 0 w 1589732"/>
              <a:gd name="connsiteY0" fmla="*/ 0 h 655406"/>
              <a:gd name="connsiteX1" fmla="*/ 1589732 w 1589732"/>
              <a:gd name="connsiteY1" fmla="*/ 655407 h 6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6">
                <a:moveTo>
                  <a:pt x="0" y="0"/>
                </a:moveTo>
                <a:lnTo>
                  <a:pt x="1589732" y="65540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3" name="Figura a mano libera 392">
            <a:extLst>
              <a:ext uri="{FF2B5EF4-FFF2-40B4-BE49-F238E27FC236}">
                <a16:creationId xmlns:a16="http://schemas.microsoft.com/office/drawing/2014/main" id="{08681186-2CA3-F9F5-CF9B-CD47A8BB8B17}"/>
              </a:ext>
            </a:extLst>
          </p:cNvPr>
          <p:cNvSpPr/>
          <p:nvPr/>
        </p:nvSpPr>
        <p:spPr>
          <a:xfrm>
            <a:off x="4604283" y="475103"/>
            <a:ext cx="1860332" cy="653135"/>
          </a:xfrm>
          <a:custGeom>
            <a:avLst/>
            <a:gdLst>
              <a:gd name="connsiteX0" fmla="*/ 0 w 1589732"/>
              <a:gd name="connsiteY0" fmla="*/ 0 h 524326"/>
              <a:gd name="connsiteX1" fmla="*/ 1589732 w 1589732"/>
              <a:gd name="connsiteY1" fmla="*/ 524327 h 52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6">
                <a:moveTo>
                  <a:pt x="0" y="0"/>
                </a:moveTo>
                <a:lnTo>
                  <a:pt x="1589732" y="52432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4" name="Figura a mano libera 393">
            <a:extLst>
              <a:ext uri="{FF2B5EF4-FFF2-40B4-BE49-F238E27FC236}">
                <a16:creationId xmlns:a16="http://schemas.microsoft.com/office/drawing/2014/main" id="{F3AC9B63-195B-5B13-E138-68F969B8958A}"/>
              </a:ext>
            </a:extLst>
          </p:cNvPr>
          <p:cNvSpPr/>
          <p:nvPr/>
        </p:nvSpPr>
        <p:spPr>
          <a:xfrm>
            <a:off x="4604283" y="475103"/>
            <a:ext cx="1860332" cy="489854"/>
          </a:xfrm>
          <a:custGeom>
            <a:avLst/>
            <a:gdLst>
              <a:gd name="connsiteX0" fmla="*/ 0 w 1589732"/>
              <a:gd name="connsiteY0" fmla="*/ 0 h 393247"/>
              <a:gd name="connsiteX1" fmla="*/ 1589732 w 1589732"/>
              <a:gd name="connsiteY1" fmla="*/ 393247 h 39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7">
                <a:moveTo>
                  <a:pt x="0" y="0"/>
                </a:moveTo>
                <a:lnTo>
                  <a:pt x="1589732" y="39324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5" name="Figura a mano libera 394">
            <a:extLst>
              <a:ext uri="{FF2B5EF4-FFF2-40B4-BE49-F238E27FC236}">
                <a16:creationId xmlns:a16="http://schemas.microsoft.com/office/drawing/2014/main" id="{8451D97C-8CDE-AE1D-46DD-63F0B70A53C7}"/>
              </a:ext>
            </a:extLst>
          </p:cNvPr>
          <p:cNvSpPr/>
          <p:nvPr/>
        </p:nvSpPr>
        <p:spPr>
          <a:xfrm>
            <a:off x="4604283" y="311818"/>
            <a:ext cx="1860332" cy="1796119"/>
          </a:xfrm>
          <a:custGeom>
            <a:avLst/>
            <a:gdLst>
              <a:gd name="connsiteX0" fmla="*/ 0 w 1589732"/>
              <a:gd name="connsiteY0" fmla="*/ 0 h 1441896"/>
              <a:gd name="connsiteX1" fmla="*/ 1589732 w 1589732"/>
              <a:gd name="connsiteY1" fmla="*/ 1441897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441896">
                <a:moveTo>
                  <a:pt x="0" y="0"/>
                </a:moveTo>
                <a:lnTo>
                  <a:pt x="1589732" y="144189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6" name="Figura a mano libera 395">
            <a:extLst>
              <a:ext uri="{FF2B5EF4-FFF2-40B4-BE49-F238E27FC236}">
                <a16:creationId xmlns:a16="http://schemas.microsoft.com/office/drawing/2014/main" id="{DBB2699B-2256-6CED-5F28-534CBDB853E0}"/>
              </a:ext>
            </a:extLst>
          </p:cNvPr>
          <p:cNvSpPr/>
          <p:nvPr/>
        </p:nvSpPr>
        <p:spPr>
          <a:xfrm>
            <a:off x="4604283" y="311818"/>
            <a:ext cx="1860332" cy="1632838"/>
          </a:xfrm>
          <a:custGeom>
            <a:avLst/>
            <a:gdLst>
              <a:gd name="connsiteX0" fmla="*/ 0 w 1589732"/>
              <a:gd name="connsiteY0" fmla="*/ 0 h 1310817"/>
              <a:gd name="connsiteX1" fmla="*/ 1589732 w 1589732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17">
                <a:moveTo>
                  <a:pt x="0" y="0"/>
                </a:moveTo>
                <a:lnTo>
                  <a:pt x="158973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7" name="Figura a mano libera 396">
            <a:extLst>
              <a:ext uri="{FF2B5EF4-FFF2-40B4-BE49-F238E27FC236}">
                <a16:creationId xmlns:a16="http://schemas.microsoft.com/office/drawing/2014/main" id="{E9D6E2FE-A64F-BEEE-B042-E4A1858035B8}"/>
              </a:ext>
            </a:extLst>
          </p:cNvPr>
          <p:cNvSpPr/>
          <p:nvPr/>
        </p:nvSpPr>
        <p:spPr>
          <a:xfrm>
            <a:off x="4604283" y="311818"/>
            <a:ext cx="1860332" cy="1469557"/>
          </a:xfrm>
          <a:custGeom>
            <a:avLst/>
            <a:gdLst>
              <a:gd name="connsiteX0" fmla="*/ 0 w 1589732"/>
              <a:gd name="connsiteY0" fmla="*/ 0 h 1179737"/>
              <a:gd name="connsiteX1" fmla="*/ 1589732 w 1589732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7">
                <a:moveTo>
                  <a:pt x="0" y="0"/>
                </a:moveTo>
                <a:lnTo>
                  <a:pt x="158973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8" name="Figura a mano libera 397">
            <a:extLst>
              <a:ext uri="{FF2B5EF4-FFF2-40B4-BE49-F238E27FC236}">
                <a16:creationId xmlns:a16="http://schemas.microsoft.com/office/drawing/2014/main" id="{10E56251-ADAF-F0A5-2C95-C3F518153A60}"/>
              </a:ext>
            </a:extLst>
          </p:cNvPr>
          <p:cNvSpPr/>
          <p:nvPr/>
        </p:nvSpPr>
        <p:spPr>
          <a:xfrm>
            <a:off x="4604283" y="311818"/>
            <a:ext cx="1860332" cy="1306269"/>
          </a:xfrm>
          <a:custGeom>
            <a:avLst/>
            <a:gdLst>
              <a:gd name="connsiteX0" fmla="*/ 0 w 1589732"/>
              <a:gd name="connsiteY0" fmla="*/ 0 h 1048652"/>
              <a:gd name="connsiteX1" fmla="*/ 1589732 w 1589732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0"/>
                </a:moveTo>
                <a:lnTo>
                  <a:pt x="158973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99" name="Figura a mano libera 398">
            <a:extLst>
              <a:ext uri="{FF2B5EF4-FFF2-40B4-BE49-F238E27FC236}">
                <a16:creationId xmlns:a16="http://schemas.microsoft.com/office/drawing/2014/main" id="{C684F425-DD5F-EAB3-478F-3CEB67E22A65}"/>
              </a:ext>
            </a:extLst>
          </p:cNvPr>
          <p:cNvSpPr/>
          <p:nvPr/>
        </p:nvSpPr>
        <p:spPr>
          <a:xfrm>
            <a:off x="4604283" y="311818"/>
            <a:ext cx="1860332" cy="1142989"/>
          </a:xfrm>
          <a:custGeom>
            <a:avLst/>
            <a:gdLst>
              <a:gd name="connsiteX0" fmla="*/ 0 w 1589732"/>
              <a:gd name="connsiteY0" fmla="*/ 0 h 917573"/>
              <a:gd name="connsiteX1" fmla="*/ 1589732 w 1589732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0"/>
                </a:moveTo>
                <a:lnTo>
                  <a:pt x="158973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0" name="Figura a mano libera 399">
            <a:extLst>
              <a:ext uri="{FF2B5EF4-FFF2-40B4-BE49-F238E27FC236}">
                <a16:creationId xmlns:a16="http://schemas.microsoft.com/office/drawing/2014/main" id="{2E2DA2B5-FAD3-A360-52DE-72442D05DCFE}"/>
              </a:ext>
            </a:extLst>
          </p:cNvPr>
          <p:cNvSpPr/>
          <p:nvPr/>
        </p:nvSpPr>
        <p:spPr>
          <a:xfrm>
            <a:off x="4604283" y="311818"/>
            <a:ext cx="1860332" cy="979700"/>
          </a:xfrm>
          <a:custGeom>
            <a:avLst/>
            <a:gdLst>
              <a:gd name="connsiteX0" fmla="*/ 0 w 1589732"/>
              <a:gd name="connsiteY0" fmla="*/ 0 h 786488"/>
              <a:gd name="connsiteX1" fmla="*/ 1589732 w 1589732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0"/>
                </a:moveTo>
                <a:lnTo>
                  <a:pt x="158973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1" name="Figura a mano libera 400">
            <a:extLst>
              <a:ext uri="{FF2B5EF4-FFF2-40B4-BE49-F238E27FC236}">
                <a16:creationId xmlns:a16="http://schemas.microsoft.com/office/drawing/2014/main" id="{6FDC2468-2816-A04A-AD3C-34CEB93662DA}"/>
              </a:ext>
            </a:extLst>
          </p:cNvPr>
          <p:cNvSpPr/>
          <p:nvPr/>
        </p:nvSpPr>
        <p:spPr>
          <a:xfrm>
            <a:off x="4604283" y="311818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2" name="Figura a mano libera 401">
            <a:extLst>
              <a:ext uri="{FF2B5EF4-FFF2-40B4-BE49-F238E27FC236}">
                <a16:creationId xmlns:a16="http://schemas.microsoft.com/office/drawing/2014/main" id="{025D5892-C395-EC5F-8F15-E8272B7C4500}"/>
              </a:ext>
            </a:extLst>
          </p:cNvPr>
          <p:cNvSpPr/>
          <p:nvPr/>
        </p:nvSpPr>
        <p:spPr>
          <a:xfrm>
            <a:off x="4604283" y="311818"/>
            <a:ext cx="1860332" cy="653138"/>
          </a:xfrm>
          <a:custGeom>
            <a:avLst/>
            <a:gdLst>
              <a:gd name="connsiteX0" fmla="*/ 0 w 1589732"/>
              <a:gd name="connsiteY0" fmla="*/ 0 h 524329"/>
              <a:gd name="connsiteX1" fmla="*/ 1589732 w 1589732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0"/>
                </a:moveTo>
                <a:lnTo>
                  <a:pt x="158973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3" name="Figura a mano libera 402">
            <a:extLst>
              <a:ext uri="{FF2B5EF4-FFF2-40B4-BE49-F238E27FC236}">
                <a16:creationId xmlns:a16="http://schemas.microsoft.com/office/drawing/2014/main" id="{D92438D7-72C1-24FC-5028-35775A14C028}"/>
              </a:ext>
            </a:extLst>
          </p:cNvPr>
          <p:cNvSpPr/>
          <p:nvPr/>
        </p:nvSpPr>
        <p:spPr>
          <a:xfrm>
            <a:off x="4604283" y="2107939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4" name="Figura a mano libera 403">
            <a:extLst>
              <a:ext uri="{FF2B5EF4-FFF2-40B4-BE49-F238E27FC236}">
                <a16:creationId xmlns:a16="http://schemas.microsoft.com/office/drawing/2014/main" id="{96B5DFCD-8818-4EF9-0515-040522BD321E}"/>
              </a:ext>
            </a:extLst>
          </p:cNvPr>
          <p:cNvSpPr/>
          <p:nvPr/>
        </p:nvSpPr>
        <p:spPr>
          <a:xfrm>
            <a:off x="4604283" y="1944659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5" name="Figura a mano libera 404">
            <a:extLst>
              <a:ext uri="{FF2B5EF4-FFF2-40B4-BE49-F238E27FC236}">
                <a16:creationId xmlns:a16="http://schemas.microsoft.com/office/drawing/2014/main" id="{97728B58-4DC9-3AC2-6EA6-EF08F5D09180}"/>
              </a:ext>
            </a:extLst>
          </p:cNvPr>
          <p:cNvSpPr/>
          <p:nvPr/>
        </p:nvSpPr>
        <p:spPr>
          <a:xfrm>
            <a:off x="4604283" y="1781376"/>
            <a:ext cx="1860332" cy="979700"/>
          </a:xfrm>
          <a:custGeom>
            <a:avLst/>
            <a:gdLst>
              <a:gd name="connsiteX0" fmla="*/ 0 w 1589732"/>
              <a:gd name="connsiteY0" fmla="*/ 786488 h 786488"/>
              <a:gd name="connsiteX1" fmla="*/ 1589732 w 1589732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78648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6" name="Figura a mano libera 405">
            <a:extLst>
              <a:ext uri="{FF2B5EF4-FFF2-40B4-BE49-F238E27FC236}">
                <a16:creationId xmlns:a16="http://schemas.microsoft.com/office/drawing/2014/main" id="{8C537713-0C3B-B023-5A9B-5C5AD16457E2}"/>
              </a:ext>
            </a:extLst>
          </p:cNvPr>
          <p:cNvSpPr/>
          <p:nvPr/>
        </p:nvSpPr>
        <p:spPr>
          <a:xfrm>
            <a:off x="4604283" y="1618089"/>
            <a:ext cx="1860332" cy="1142989"/>
          </a:xfrm>
          <a:custGeom>
            <a:avLst/>
            <a:gdLst>
              <a:gd name="connsiteX0" fmla="*/ 0 w 1589732"/>
              <a:gd name="connsiteY0" fmla="*/ 917573 h 917573"/>
              <a:gd name="connsiteX1" fmla="*/ 1589732 w 1589732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91757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7" name="Figura a mano libera 406">
            <a:extLst>
              <a:ext uri="{FF2B5EF4-FFF2-40B4-BE49-F238E27FC236}">
                <a16:creationId xmlns:a16="http://schemas.microsoft.com/office/drawing/2014/main" id="{A2D6132D-DBD4-F817-68EB-12F7069BA4AE}"/>
              </a:ext>
            </a:extLst>
          </p:cNvPr>
          <p:cNvSpPr/>
          <p:nvPr/>
        </p:nvSpPr>
        <p:spPr>
          <a:xfrm>
            <a:off x="4604283" y="1454808"/>
            <a:ext cx="1860332" cy="1306269"/>
          </a:xfrm>
          <a:custGeom>
            <a:avLst/>
            <a:gdLst>
              <a:gd name="connsiteX0" fmla="*/ 0 w 1589732"/>
              <a:gd name="connsiteY0" fmla="*/ 1048653 h 1048652"/>
              <a:gd name="connsiteX1" fmla="*/ 1589732 w 1589732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104865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8" name="Figura a mano libera 407">
            <a:extLst>
              <a:ext uri="{FF2B5EF4-FFF2-40B4-BE49-F238E27FC236}">
                <a16:creationId xmlns:a16="http://schemas.microsoft.com/office/drawing/2014/main" id="{5FA0C2D5-EE14-E3CD-C14F-B1EEEF17D097}"/>
              </a:ext>
            </a:extLst>
          </p:cNvPr>
          <p:cNvSpPr/>
          <p:nvPr/>
        </p:nvSpPr>
        <p:spPr>
          <a:xfrm>
            <a:off x="4604283" y="1291521"/>
            <a:ext cx="1860332" cy="1469557"/>
          </a:xfrm>
          <a:custGeom>
            <a:avLst/>
            <a:gdLst>
              <a:gd name="connsiteX0" fmla="*/ 0 w 1589732"/>
              <a:gd name="connsiteY0" fmla="*/ 1179738 h 1179737"/>
              <a:gd name="connsiteX1" fmla="*/ 1589732 w 1589732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7">
                <a:moveTo>
                  <a:pt x="0" y="117973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09" name="Figura a mano libera 408">
            <a:extLst>
              <a:ext uri="{FF2B5EF4-FFF2-40B4-BE49-F238E27FC236}">
                <a16:creationId xmlns:a16="http://schemas.microsoft.com/office/drawing/2014/main" id="{D208ED28-4C72-FC17-4C98-85BF97B1FB17}"/>
              </a:ext>
            </a:extLst>
          </p:cNvPr>
          <p:cNvSpPr/>
          <p:nvPr/>
        </p:nvSpPr>
        <p:spPr>
          <a:xfrm>
            <a:off x="4604283" y="1128238"/>
            <a:ext cx="1860332" cy="1632838"/>
          </a:xfrm>
          <a:custGeom>
            <a:avLst/>
            <a:gdLst>
              <a:gd name="connsiteX0" fmla="*/ 0 w 1589732"/>
              <a:gd name="connsiteY0" fmla="*/ 1310817 h 1310817"/>
              <a:gd name="connsiteX1" fmla="*/ 1589732 w 1589732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17">
                <a:moveTo>
                  <a:pt x="0" y="1310817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0" name="Figura a mano libera 409">
            <a:extLst>
              <a:ext uri="{FF2B5EF4-FFF2-40B4-BE49-F238E27FC236}">
                <a16:creationId xmlns:a16="http://schemas.microsoft.com/office/drawing/2014/main" id="{76FDB2DF-68B7-168A-3275-C144C6238B66}"/>
              </a:ext>
            </a:extLst>
          </p:cNvPr>
          <p:cNvSpPr/>
          <p:nvPr/>
        </p:nvSpPr>
        <p:spPr>
          <a:xfrm>
            <a:off x="4604283" y="964956"/>
            <a:ext cx="1860332" cy="1796119"/>
          </a:xfrm>
          <a:custGeom>
            <a:avLst/>
            <a:gdLst>
              <a:gd name="connsiteX0" fmla="*/ 0 w 1589732"/>
              <a:gd name="connsiteY0" fmla="*/ 1441897 h 1441896"/>
              <a:gd name="connsiteX1" fmla="*/ 1589732 w 1589732"/>
              <a:gd name="connsiteY1" fmla="*/ 0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441896">
                <a:moveTo>
                  <a:pt x="0" y="1441897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1" name="Figura a mano libera 410">
            <a:extLst>
              <a:ext uri="{FF2B5EF4-FFF2-40B4-BE49-F238E27FC236}">
                <a16:creationId xmlns:a16="http://schemas.microsoft.com/office/drawing/2014/main" id="{E3FCE71F-82D6-104E-B622-3C155D65D8EE}"/>
              </a:ext>
            </a:extLst>
          </p:cNvPr>
          <p:cNvSpPr/>
          <p:nvPr/>
        </p:nvSpPr>
        <p:spPr>
          <a:xfrm>
            <a:off x="6464617" y="1536448"/>
            <a:ext cx="1860271" cy="571490"/>
          </a:xfrm>
          <a:custGeom>
            <a:avLst/>
            <a:gdLst>
              <a:gd name="connsiteX0" fmla="*/ 0 w 1589680"/>
              <a:gd name="connsiteY0" fmla="*/ 458784 h 458783"/>
              <a:gd name="connsiteX1" fmla="*/ 1589680 w 1589680"/>
              <a:gd name="connsiteY1" fmla="*/ 0 h 4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458783">
                <a:moveTo>
                  <a:pt x="0" y="458784"/>
                </a:moveTo>
                <a:lnTo>
                  <a:pt x="1589680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2" name="Figura a mano libera 411">
            <a:extLst>
              <a:ext uri="{FF2B5EF4-FFF2-40B4-BE49-F238E27FC236}">
                <a16:creationId xmlns:a16="http://schemas.microsoft.com/office/drawing/2014/main" id="{4E2CCE97-1350-2D46-DA0D-0105A90BA407}"/>
              </a:ext>
            </a:extLst>
          </p:cNvPr>
          <p:cNvSpPr/>
          <p:nvPr/>
        </p:nvSpPr>
        <p:spPr>
          <a:xfrm>
            <a:off x="6464617" y="1536448"/>
            <a:ext cx="1860271" cy="408209"/>
          </a:xfrm>
          <a:custGeom>
            <a:avLst/>
            <a:gdLst>
              <a:gd name="connsiteX0" fmla="*/ 0 w 1589680"/>
              <a:gd name="connsiteY0" fmla="*/ 327704 h 327704"/>
              <a:gd name="connsiteX1" fmla="*/ 1589680 w 1589680"/>
              <a:gd name="connsiteY1" fmla="*/ 0 h 3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327704">
                <a:moveTo>
                  <a:pt x="0" y="327704"/>
                </a:moveTo>
                <a:lnTo>
                  <a:pt x="1589680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3" name="Figura a mano libera 412">
            <a:extLst>
              <a:ext uri="{FF2B5EF4-FFF2-40B4-BE49-F238E27FC236}">
                <a16:creationId xmlns:a16="http://schemas.microsoft.com/office/drawing/2014/main" id="{EB528D1C-EB10-B160-35B9-ACCE22AB928D}"/>
              </a:ext>
            </a:extLst>
          </p:cNvPr>
          <p:cNvSpPr/>
          <p:nvPr/>
        </p:nvSpPr>
        <p:spPr>
          <a:xfrm>
            <a:off x="6464617" y="1536448"/>
            <a:ext cx="1860271" cy="244927"/>
          </a:xfrm>
          <a:custGeom>
            <a:avLst/>
            <a:gdLst>
              <a:gd name="connsiteX0" fmla="*/ 0 w 1589680"/>
              <a:gd name="connsiteY0" fmla="*/ 196625 h 196624"/>
              <a:gd name="connsiteX1" fmla="*/ 1589680 w 1589680"/>
              <a:gd name="connsiteY1" fmla="*/ 0 h 1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196624">
                <a:moveTo>
                  <a:pt x="0" y="196625"/>
                </a:moveTo>
                <a:lnTo>
                  <a:pt x="1589680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4" name="Figura a mano libera 413">
            <a:extLst>
              <a:ext uri="{FF2B5EF4-FFF2-40B4-BE49-F238E27FC236}">
                <a16:creationId xmlns:a16="http://schemas.microsoft.com/office/drawing/2014/main" id="{3FFE3D0A-E583-8197-18F8-9B025F8D6206}"/>
              </a:ext>
            </a:extLst>
          </p:cNvPr>
          <p:cNvSpPr/>
          <p:nvPr/>
        </p:nvSpPr>
        <p:spPr>
          <a:xfrm>
            <a:off x="6464617" y="1536448"/>
            <a:ext cx="1860271" cy="81640"/>
          </a:xfrm>
          <a:custGeom>
            <a:avLst/>
            <a:gdLst>
              <a:gd name="connsiteX0" fmla="*/ 0 w 1589680"/>
              <a:gd name="connsiteY0" fmla="*/ 65540 h 65539"/>
              <a:gd name="connsiteX1" fmla="*/ 1589680 w 1589680"/>
              <a:gd name="connsiteY1" fmla="*/ 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65539">
                <a:moveTo>
                  <a:pt x="0" y="65540"/>
                </a:moveTo>
                <a:lnTo>
                  <a:pt x="1589680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5" name="Figura a mano libera 414">
            <a:extLst>
              <a:ext uri="{FF2B5EF4-FFF2-40B4-BE49-F238E27FC236}">
                <a16:creationId xmlns:a16="http://schemas.microsoft.com/office/drawing/2014/main" id="{5F15497D-54D0-1FB0-2E70-1F7FCD2BBB02}"/>
              </a:ext>
            </a:extLst>
          </p:cNvPr>
          <p:cNvSpPr/>
          <p:nvPr/>
        </p:nvSpPr>
        <p:spPr>
          <a:xfrm>
            <a:off x="6464617" y="1454808"/>
            <a:ext cx="1860271" cy="81640"/>
          </a:xfrm>
          <a:custGeom>
            <a:avLst/>
            <a:gdLst>
              <a:gd name="connsiteX0" fmla="*/ 0 w 1589680"/>
              <a:gd name="connsiteY0" fmla="*/ 0 h 65539"/>
              <a:gd name="connsiteX1" fmla="*/ 1589680 w 1589680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65539">
                <a:moveTo>
                  <a:pt x="0" y="0"/>
                </a:moveTo>
                <a:lnTo>
                  <a:pt x="1589680" y="6554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6" name="Figura a mano libera 415">
            <a:extLst>
              <a:ext uri="{FF2B5EF4-FFF2-40B4-BE49-F238E27FC236}">
                <a16:creationId xmlns:a16="http://schemas.microsoft.com/office/drawing/2014/main" id="{2109F7AD-8594-A35F-5531-D6DCE6F2DEE0}"/>
              </a:ext>
            </a:extLst>
          </p:cNvPr>
          <p:cNvSpPr/>
          <p:nvPr/>
        </p:nvSpPr>
        <p:spPr>
          <a:xfrm>
            <a:off x="6464617" y="1291521"/>
            <a:ext cx="1860271" cy="244927"/>
          </a:xfrm>
          <a:custGeom>
            <a:avLst/>
            <a:gdLst>
              <a:gd name="connsiteX0" fmla="*/ 0 w 1589680"/>
              <a:gd name="connsiteY0" fmla="*/ 0 h 196624"/>
              <a:gd name="connsiteX1" fmla="*/ 1589680 w 1589680"/>
              <a:gd name="connsiteY1" fmla="*/ 196625 h 1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196624">
                <a:moveTo>
                  <a:pt x="0" y="0"/>
                </a:moveTo>
                <a:lnTo>
                  <a:pt x="1589680" y="19662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7" name="Figura a mano libera 416">
            <a:extLst>
              <a:ext uri="{FF2B5EF4-FFF2-40B4-BE49-F238E27FC236}">
                <a16:creationId xmlns:a16="http://schemas.microsoft.com/office/drawing/2014/main" id="{41A43112-C70B-73F4-5C99-8C5302E1B171}"/>
              </a:ext>
            </a:extLst>
          </p:cNvPr>
          <p:cNvSpPr/>
          <p:nvPr/>
        </p:nvSpPr>
        <p:spPr>
          <a:xfrm>
            <a:off x="6464617" y="1128238"/>
            <a:ext cx="1860271" cy="408209"/>
          </a:xfrm>
          <a:custGeom>
            <a:avLst/>
            <a:gdLst>
              <a:gd name="connsiteX0" fmla="*/ 0 w 1589680"/>
              <a:gd name="connsiteY0" fmla="*/ 0 h 327704"/>
              <a:gd name="connsiteX1" fmla="*/ 1589680 w 1589680"/>
              <a:gd name="connsiteY1" fmla="*/ 327704 h 3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327704">
                <a:moveTo>
                  <a:pt x="0" y="0"/>
                </a:moveTo>
                <a:lnTo>
                  <a:pt x="1589680" y="32770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18" name="Figura a mano libera 417">
            <a:extLst>
              <a:ext uri="{FF2B5EF4-FFF2-40B4-BE49-F238E27FC236}">
                <a16:creationId xmlns:a16="http://schemas.microsoft.com/office/drawing/2014/main" id="{3EA587B7-4857-45A9-BE8C-16E4D5501608}"/>
              </a:ext>
            </a:extLst>
          </p:cNvPr>
          <p:cNvSpPr/>
          <p:nvPr/>
        </p:nvSpPr>
        <p:spPr>
          <a:xfrm>
            <a:off x="6464617" y="964956"/>
            <a:ext cx="1860271" cy="571490"/>
          </a:xfrm>
          <a:custGeom>
            <a:avLst/>
            <a:gdLst>
              <a:gd name="connsiteX0" fmla="*/ 0 w 1589680"/>
              <a:gd name="connsiteY0" fmla="*/ 0 h 458783"/>
              <a:gd name="connsiteX1" fmla="*/ 1589680 w 1589680"/>
              <a:gd name="connsiteY1" fmla="*/ 458784 h 4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458783">
                <a:moveTo>
                  <a:pt x="0" y="0"/>
                </a:moveTo>
                <a:lnTo>
                  <a:pt x="1589680" y="45878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0" name="Figura a mano libera 419">
            <a:extLst>
              <a:ext uri="{FF2B5EF4-FFF2-40B4-BE49-F238E27FC236}">
                <a16:creationId xmlns:a16="http://schemas.microsoft.com/office/drawing/2014/main" id="{484C3EF9-CF28-CE5E-FB9A-81A5B971ED63}"/>
              </a:ext>
            </a:extLst>
          </p:cNvPr>
          <p:cNvSpPr/>
          <p:nvPr/>
        </p:nvSpPr>
        <p:spPr>
          <a:xfrm>
            <a:off x="814725" y="1463170"/>
            <a:ext cx="137884" cy="146558"/>
          </a:xfrm>
          <a:custGeom>
            <a:avLst/>
            <a:gdLst>
              <a:gd name="connsiteX0" fmla="*/ 59048 w 117827"/>
              <a:gd name="connsiteY0" fmla="*/ 117888 h 117654"/>
              <a:gd name="connsiteX1" fmla="*/ 100706 w 117827"/>
              <a:gd name="connsiteY1" fmla="*/ 100658 h 117654"/>
              <a:gd name="connsiteX2" fmla="*/ 117961 w 117827"/>
              <a:gd name="connsiteY2" fmla="*/ 59061 h 117654"/>
              <a:gd name="connsiteX3" fmla="*/ 100706 w 117827"/>
              <a:gd name="connsiteY3" fmla="*/ 17463 h 117654"/>
              <a:gd name="connsiteX4" fmla="*/ 59048 w 117827"/>
              <a:gd name="connsiteY4" fmla="*/ 233 h 117654"/>
              <a:gd name="connsiteX5" fmla="*/ 17389 w 117827"/>
              <a:gd name="connsiteY5" fmla="*/ 17463 h 117654"/>
              <a:gd name="connsiteX6" fmla="*/ 134 w 117827"/>
              <a:gd name="connsiteY6" fmla="*/ 59061 h 117654"/>
              <a:gd name="connsiteX7" fmla="*/ 17389 w 117827"/>
              <a:gd name="connsiteY7" fmla="*/ 100658 h 117654"/>
              <a:gd name="connsiteX8" fmla="*/ 59048 w 117827"/>
              <a:gd name="connsiteY8" fmla="*/ 117888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048" y="117888"/>
                </a:moveTo>
                <a:cubicBezTo>
                  <a:pt x="74672" y="117888"/>
                  <a:pt x="89658" y="111690"/>
                  <a:pt x="100706" y="100658"/>
                </a:cubicBezTo>
                <a:cubicBezTo>
                  <a:pt x="111754" y="89626"/>
                  <a:pt x="117961" y="74662"/>
                  <a:pt x="117961" y="59061"/>
                </a:cubicBezTo>
                <a:cubicBezTo>
                  <a:pt x="117961" y="43459"/>
                  <a:pt x="111754" y="28495"/>
                  <a:pt x="100706" y="17463"/>
                </a:cubicBezTo>
                <a:cubicBezTo>
                  <a:pt x="89658" y="6432"/>
                  <a:pt x="74672" y="233"/>
                  <a:pt x="59048" y="233"/>
                </a:cubicBezTo>
                <a:cubicBezTo>
                  <a:pt x="43423" y="233"/>
                  <a:pt x="28437" y="6432"/>
                  <a:pt x="17389" y="17463"/>
                </a:cubicBezTo>
                <a:cubicBezTo>
                  <a:pt x="6341" y="28495"/>
                  <a:pt x="134" y="43459"/>
                  <a:pt x="134" y="59061"/>
                </a:cubicBezTo>
                <a:cubicBezTo>
                  <a:pt x="134" y="74662"/>
                  <a:pt x="6341" y="89626"/>
                  <a:pt x="17389" y="100658"/>
                </a:cubicBezTo>
                <a:cubicBezTo>
                  <a:pt x="28437" y="111690"/>
                  <a:pt x="43423" y="117888"/>
                  <a:pt x="59048" y="117888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1" name="Figura a mano libera 420">
            <a:extLst>
              <a:ext uri="{FF2B5EF4-FFF2-40B4-BE49-F238E27FC236}">
                <a16:creationId xmlns:a16="http://schemas.microsoft.com/office/drawing/2014/main" id="{1C917C60-F5B8-AA54-5ACB-D512F7EEBCDD}"/>
              </a:ext>
            </a:extLst>
          </p:cNvPr>
          <p:cNvSpPr/>
          <p:nvPr/>
        </p:nvSpPr>
        <p:spPr>
          <a:xfrm>
            <a:off x="2675033" y="2687798"/>
            <a:ext cx="137884" cy="146558"/>
          </a:xfrm>
          <a:custGeom>
            <a:avLst/>
            <a:gdLst>
              <a:gd name="connsiteX0" fmla="*/ 59349 w 117827"/>
              <a:gd name="connsiteY0" fmla="*/ 118075 h 117654"/>
              <a:gd name="connsiteX1" fmla="*/ 101008 w 117827"/>
              <a:gd name="connsiteY1" fmla="*/ 100845 h 117654"/>
              <a:gd name="connsiteX2" fmla="*/ 118263 w 117827"/>
              <a:gd name="connsiteY2" fmla="*/ 59248 h 117654"/>
              <a:gd name="connsiteX3" fmla="*/ 101008 w 117827"/>
              <a:gd name="connsiteY3" fmla="*/ 17650 h 117654"/>
              <a:gd name="connsiteX4" fmla="*/ 59349 w 117827"/>
              <a:gd name="connsiteY4" fmla="*/ 420 h 117654"/>
              <a:gd name="connsiteX5" fmla="*/ 17691 w 117827"/>
              <a:gd name="connsiteY5" fmla="*/ 17650 h 117654"/>
              <a:gd name="connsiteX6" fmla="*/ 436 w 117827"/>
              <a:gd name="connsiteY6" fmla="*/ 59248 h 117654"/>
              <a:gd name="connsiteX7" fmla="*/ 17691 w 117827"/>
              <a:gd name="connsiteY7" fmla="*/ 100845 h 117654"/>
              <a:gd name="connsiteX8" fmla="*/ 59349 w 117827"/>
              <a:gd name="connsiteY8" fmla="*/ 1180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8075"/>
                </a:moveTo>
                <a:cubicBezTo>
                  <a:pt x="74973" y="118075"/>
                  <a:pt x="89960" y="111877"/>
                  <a:pt x="101008" y="100845"/>
                </a:cubicBezTo>
                <a:cubicBezTo>
                  <a:pt x="112056" y="89813"/>
                  <a:pt x="118263" y="74849"/>
                  <a:pt x="118263" y="59248"/>
                </a:cubicBezTo>
                <a:cubicBezTo>
                  <a:pt x="118263" y="43646"/>
                  <a:pt x="112056" y="28682"/>
                  <a:pt x="101008" y="17650"/>
                </a:cubicBezTo>
                <a:cubicBezTo>
                  <a:pt x="89960" y="6618"/>
                  <a:pt x="74973" y="420"/>
                  <a:pt x="59349" y="420"/>
                </a:cubicBezTo>
                <a:cubicBezTo>
                  <a:pt x="43725" y="420"/>
                  <a:pt x="28739" y="6618"/>
                  <a:pt x="17691" y="17650"/>
                </a:cubicBezTo>
                <a:cubicBezTo>
                  <a:pt x="6643" y="28682"/>
                  <a:pt x="436" y="43646"/>
                  <a:pt x="436" y="59248"/>
                </a:cubicBezTo>
                <a:cubicBezTo>
                  <a:pt x="436" y="74849"/>
                  <a:pt x="6643" y="89813"/>
                  <a:pt x="17691" y="100845"/>
                </a:cubicBezTo>
                <a:cubicBezTo>
                  <a:pt x="28739" y="111877"/>
                  <a:pt x="43725" y="118075"/>
                  <a:pt x="59349" y="1180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2" name="Figura a mano libera 421">
            <a:extLst>
              <a:ext uri="{FF2B5EF4-FFF2-40B4-BE49-F238E27FC236}">
                <a16:creationId xmlns:a16="http://schemas.microsoft.com/office/drawing/2014/main" id="{3EEEAA8C-4E0E-87B7-B07E-66E027D62D52}"/>
              </a:ext>
            </a:extLst>
          </p:cNvPr>
          <p:cNvSpPr/>
          <p:nvPr/>
        </p:nvSpPr>
        <p:spPr>
          <a:xfrm>
            <a:off x="2675033" y="2524516"/>
            <a:ext cx="137884" cy="146558"/>
          </a:xfrm>
          <a:custGeom>
            <a:avLst/>
            <a:gdLst>
              <a:gd name="connsiteX0" fmla="*/ 59349 w 117827"/>
              <a:gd name="connsiteY0" fmla="*/ 118050 h 117654"/>
              <a:gd name="connsiteX1" fmla="*/ 101008 w 117827"/>
              <a:gd name="connsiteY1" fmla="*/ 100820 h 117654"/>
              <a:gd name="connsiteX2" fmla="*/ 118263 w 117827"/>
              <a:gd name="connsiteY2" fmla="*/ 59223 h 117654"/>
              <a:gd name="connsiteX3" fmla="*/ 101008 w 117827"/>
              <a:gd name="connsiteY3" fmla="*/ 17625 h 117654"/>
              <a:gd name="connsiteX4" fmla="*/ 59349 w 117827"/>
              <a:gd name="connsiteY4" fmla="*/ 395 h 117654"/>
              <a:gd name="connsiteX5" fmla="*/ 17691 w 117827"/>
              <a:gd name="connsiteY5" fmla="*/ 17625 h 117654"/>
              <a:gd name="connsiteX6" fmla="*/ 436 w 117827"/>
              <a:gd name="connsiteY6" fmla="*/ 59223 h 117654"/>
              <a:gd name="connsiteX7" fmla="*/ 17691 w 117827"/>
              <a:gd name="connsiteY7" fmla="*/ 100820 h 117654"/>
              <a:gd name="connsiteX8" fmla="*/ 59349 w 117827"/>
              <a:gd name="connsiteY8" fmla="*/ 1180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8050"/>
                </a:moveTo>
                <a:cubicBezTo>
                  <a:pt x="74973" y="118050"/>
                  <a:pt x="89960" y="111852"/>
                  <a:pt x="101008" y="100820"/>
                </a:cubicBezTo>
                <a:cubicBezTo>
                  <a:pt x="112056" y="89788"/>
                  <a:pt x="118263" y="74824"/>
                  <a:pt x="118263" y="59223"/>
                </a:cubicBezTo>
                <a:cubicBezTo>
                  <a:pt x="118263" y="43621"/>
                  <a:pt x="112056" y="28657"/>
                  <a:pt x="101008" y="17625"/>
                </a:cubicBezTo>
                <a:cubicBezTo>
                  <a:pt x="89960" y="6593"/>
                  <a:pt x="74973" y="395"/>
                  <a:pt x="59349" y="395"/>
                </a:cubicBezTo>
                <a:cubicBezTo>
                  <a:pt x="43725" y="395"/>
                  <a:pt x="28739" y="6593"/>
                  <a:pt x="17691" y="17625"/>
                </a:cubicBezTo>
                <a:cubicBezTo>
                  <a:pt x="6643" y="28657"/>
                  <a:pt x="436" y="43621"/>
                  <a:pt x="436" y="59223"/>
                </a:cubicBezTo>
                <a:cubicBezTo>
                  <a:pt x="436" y="74824"/>
                  <a:pt x="6643" y="89788"/>
                  <a:pt x="17691" y="100820"/>
                </a:cubicBezTo>
                <a:cubicBezTo>
                  <a:pt x="28739" y="111852"/>
                  <a:pt x="43725" y="118050"/>
                  <a:pt x="59349" y="1180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3" name="Figura a mano libera 422">
            <a:extLst>
              <a:ext uri="{FF2B5EF4-FFF2-40B4-BE49-F238E27FC236}">
                <a16:creationId xmlns:a16="http://schemas.microsoft.com/office/drawing/2014/main" id="{4C1B3C55-07BD-5C82-FD5D-16F21C9D9F03}"/>
              </a:ext>
            </a:extLst>
          </p:cNvPr>
          <p:cNvSpPr/>
          <p:nvPr/>
        </p:nvSpPr>
        <p:spPr>
          <a:xfrm>
            <a:off x="2675033" y="2361229"/>
            <a:ext cx="137884" cy="146558"/>
          </a:xfrm>
          <a:custGeom>
            <a:avLst/>
            <a:gdLst>
              <a:gd name="connsiteX0" fmla="*/ 59349 w 117827"/>
              <a:gd name="connsiteY0" fmla="*/ 118025 h 117654"/>
              <a:gd name="connsiteX1" fmla="*/ 101008 w 117827"/>
              <a:gd name="connsiteY1" fmla="*/ 100795 h 117654"/>
              <a:gd name="connsiteX2" fmla="*/ 118263 w 117827"/>
              <a:gd name="connsiteY2" fmla="*/ 59198 h 117654"/>
              <a:gd name="connsiteX3" fmla="*/ 101008 w 117827"/>
              <a:gd name="connsiteY3" fmla="*/ 17600 h 117654"/>
              <a:gd name="connsiteX4" fmla="*/ 59349 w 117827"/>
              <a:gd name="connsiteY4" fmla="*/ 370 h 117654"/>
              <a:gd name="connsiteX5" fmla="*/ 17691 w 117827"/>
              <a:gd name="connsiteY5" fmla="*/ 17600 h 117654"/>
              <a:gd name="connsiteX6" fmla="*/ 436 w 117827"/>
              <a:gd name="connsiteY6" fmla="*/ 59198 h 117654"/>
              <a:gd name="connsiteX7" fmla="*/ 17691 w 117827"/>
              <a:gd name="connsiteY7" fmla="*/ 100795 h 117654"/>
              <a:gd name="connsiteX8" fmla="*/ 59349 w 117827"/>
              <a:gd name="connsiteY8" fmla="*/ 11802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8025"/>
                </a:moveTo>
                <a:cubicBezTo>
                  <a:pt x="74973" y="118025"/>
                  <a:pt x="89960" y="111827"/>
                  <a:pt x="101008" y="100795"/>
                </a:cubicBezTo>
                <a:cubicBezTo>
                  <a:pt x="112056" y="89763"/>
                  <a:pt x="118263" y="74799"/>
                  <a:pt x="118263" y="59198"/>
                </a:cubicBezTo>
                <a:cubicBezTo>
                  <a:pt x="118263" y="43596"/>
                  <a:pt x="112056" y="28632"/>
                  <a:pt x="101008" y="17600"/>
                </a:cubicBezTo>
                <a:cubicBezTo>
                  <a:pt x="89960" y="6569"/>
                  <a:pt x="74973" y="370"/>
                  <a:pt x="59349" y="370"/>
                </a:cubicBezTo>
                <a:cubicBezTo>
                  <a:pt x="43725" y="370"/>
                  <a:pt x="28739" y="6569"/>
                  <a:pt x="17691" y="17600"/>
                </a:cubicBezTo>
                <a:cubicBezTo>
                  <a:pt x="6643" y="28632"/>
                  <a:pt x="436" y="43596"/>
                  <a:pt x="436" y="59198"/>
                </a:cubicBezTo>
                <a:cubicBezTo>
                  <a:pt x="436" y="74799"/>
                  <a:pt x="6643" y="89763"/>
                  <a:pt x="17691" y="100795"/>
                </a:cubicBezTo>
                <a:cubicBezTo>
                  <a:pt x="28739" y="111827"/>
                  <a:pt x="43725" y="118025"/>
                  <a:pt x="59349" y="11802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4" name="Figura a mano libera 423">
            <a:extLst>
              <a:ext uri="{FF2B5EF4-FFF2-40B4-BE49-F238E27FC236}">
                <a16:creationId xmlns:a16="http://schemas.microsoft.com/office/drawing/2014/main" id="{59F6763B-E131-5BFC-0F9C-1EE4AA570A02}"/>
              </a:ext>
            </a:extLst>
          </p:cNvPr>
          <p:cNvSpPr/>
          <p:nvPr/>
        </p:nvSpPr>
        <p:spPr>
          <a:xfrm>
            <a:off x="2675033" y="2197948"/>
            <a:ext cx="137884" cy="146558"/>
          </a:xfrm>
          <a:custGeom>
            <a:avLst/>
            <a:gdLst>
              <a:gd name="connsiteX0" fmla="*/ 59349 w 117827"/>
              <a:gd name="connsiteY0" fmla="*/ 118000 h 117654"/>
              <a:gd name="connsiteX1" fmla="*/ 101008 w 117827"/>
              <a:gd name="connsiteY1" fmla="*/ 100770 h 117654"/>
              <a:gd name="connsiteX2" fmla="*/ 118263 w 117827"/>
              <a:gd name="connsiteY2" fmla="*/ 59173 h 117654"/>
              <a:gd name="connsiteX3" fmla="*/ 101008 w 117827"/>
              <a:gd name="connsiteY3" fmla="*/ 17575 h 117654"/>
              <a:gd name="connsiteX4" fmla="*/ 59349 w 117827"/>
              <a:gd name="connsiteY4" fmla="*/ 345 h 117654"/>
              <a:gd name="connsiteX5" fmla="*/ 17691 w 117827"/>
              <a:gd name="connsiteY5" fmla="*/ 17575 h 117654"/>
              <a:gd name="connsiteX6" fmla="*/ 436 w 117827"/>
              <a:gd name="connsiteY6" fmla="*/ 59173 h 117654"/>
              <a:gd name="connsiteX7" fmla="*/ 17691 w 117827"/>
              <a:gd name="connsiteY7" fmla="*/ 100770 h 117654"/>
              <a:gd name="connsiteX8" fmla="*/ 59349 w 117827"/>
              <a:gd name="connsiteY8" fmla="*/ 11800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8000"/>
                </a:moveTo>
                <a:cubicBezTo>
                  <a:pt x="74973" y="118000"/>
                  <a:pt x="89960" y="111802"/>
                  <a:pt x="101008" y="100770"/>
                </a:cubicBezTo>
                <a:cubicBezTo>
                  <a:pt x="112056" y="89739"/>
                  <a:pt x="118263" y="74774"/>
                  <a:pt x="118263" y="59173"/>
                </a:cubicBezTo>
                <a:cubicBezTo>
                  <a:pt x="118263" y="43572"/>
                  <a:pt x="112056" y="28607"/>
                  <a:pt x="101008" y="17575"/>
                </a:cubicBezTo>
                <a:cubicBezTo>
                  <a:pt x="89960" y="6544"/>
                  <a:pt x="74973" y="345"/>
                  <a:pt x="59349" y="345"/>
                </a:cubicBezTo>
                <a:cubicBezTo>
                  <a:pt x="43725" y="345"/>
                  <a:pt x="28739" y="6544"/>
                  <a:pt x="17691" y="17575"/>
                </a:cubicBezTo>
                <a:cubicBezTo>
                  <a:pt x="6643" y="28607"/>
                  <a:pt x="436" y="43572"/>
                  <a:pt x="436" y="59173"/>
                </a:cubicBezTo>
                <a:cubicBezTo>
                  <a:pt x="436" y="74774"/>
                  <a:pt x="6643" y="89739"/>
                  <a:pt x="17691" y="100770"/>
                </a:cubicBezTo>
                <a:cubicBezTo>
                  <a:pt x="28739" y="111802"/>
                  <a:pt x="43725" y="118000"/>
                  <a:pt x="59349" y="11800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5" name="Figura a mano libera 424">
            <a:extLst>
              <a:ext uri="{FF2B5EF4-FFF2-40B4-BE49-F238E27FC236}">
                <a16:creationId xmlns:a16="http://schemas.microsoft.com/office/drawing/2014/main" id="{5B2D3577-EAA1-9FE1-F97F-EEAB3A737483}"/>
              </a:ext>
            </a:extLst>
          </p:cNvPr>
          <p:cNvSpPr/>
          <p:nvPr/>
        </p:nvSpPr>
        <p:spPr>
          <a:xfrm>
            <a:off x="2675033" y="2034660"/>
            <a:ext cx="137884" cy="146558"/>
          </a:xfrm>
          <a:custGeom>
            <a:avLst/>
            <a:gdLst>
              <a:gd name="connsiteX0" fmla="*/ 59349 w 117827"/>
              <a:gd name="connsiteY0" fmla="*/ 117975 h 117654"/>
              <a:gd name="connsiteX1" fmla="*/ 101008 w 117827"/>
              <a:gd name="connsiteY1" fmla="*/ 100745 h 117654"/>
              <a:gd name="connsiteX2" fmla="*/ 118263 w 117827"/>
              <a:gd name="connsiteY2" fmla="*/ 59148 h 117654"/>
              <a:gd name="connsiteX3" fmla="*/ 101008 w 117827"/>
              <a:gd name="connsiteY3" fmla="*/ 17551 h 117654"/>
              <a:gd name="connsiteX4" fmla="*/ 59349 w 117827"/>
              <a:gd name="connsiteY4" fmla="*/ 320 h 117654"/>
              <a:gd name="connsiteX5" fmla="*/ 17691 w 117827"/>
              <a:gd name="connsiteY5" fmla="*/ 17551 h 117654"/>
              <a:gd name="connsiteX6" fmla="*/ 436 w 117827"/>
              <a:gd name="connsiteY6" fmla="*/ 59148 h 117654"/>
              <a:gd name="connsiteX7" fmla="*/ 17691 w 117827"/>
              <a:gd name="connsiteY7" fmla="*/ 100745 h 117654"/>
              <a:gd name="connsiteX8" fmla="*/ 59349 w 117827"/>
              <a:gd name="connsiteY8" fmla="*/ 1179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975"/>
                </a:moveTo>
                <a:cubicBezTo>
                  <a:pt x="74973" y="117975"/>
                  <a:pt x="89960" y="111777"/>
                  <a:pt x="101008" y="100745"/>
                </a:cubicBezTo>
                <a:cubicBezTo>
                  <a:pt x="112056" y="89714"/>
                  <a:pt x="118263" y="74749"/>
                  <a:pt x="118263" y="59148"/>
                </a:cubicBezTo>
                <a:cubicBezTo>
                  <a:pt x="118263" y="43547"/>
                  <a:pt x="112056" y="28582"/>
                  <a:pt x="101008" y="17551"/>
                </a:cubicBezTo>
                <a:cubicBezTo>
                  <a:pt x="89960" y="6519"/>
                  <a:pt x="74973" y="320"/>
                  <a:pt x="59349" y="320"/>
                </a:cubicBezTo>
                <a:cubicBezTo>
                  <a:pt x="43725" y="320"/>
                  <a:pt x="28739" y="6519"/>
                  <a:pt x="17691" y="17551"/>
                </a:cubicBezTo>
                <a:cubicBezTo>
                  <a:pt x="6643" y="28582"/>
                  <a:pt x="436" y="43547"/>
                  <a:pt x="436" y="59148"/>
                </a:cubicBezTo>
                <a:cubicBezTo>
                  <a:pt x="436" y="74749"/>
                  <a:pt x="6643" y="89714"/>
                  <a:pt x="17691" y="100745"/>
                </a:cubicBezTo>
                <a:cubicBezTo>
                  <a:pt x="28739" y="111777"/>
                  <a:pt x="43725" y="117975"/>
                  <a:pt x="59349" y="1179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6" name="Figura a mano libera 425">
            <a:extLst>
              <a:ext uri="{FF2B5EF4-FFF2-40B4-BE49-F238E27FC236}">
                <a16:creationId xmlns:a16="http://schemas.microsoft.com/office/drawing/2014/main" id="{AF105CC4-E197-38B4-2D1B-2BA3E31F40E3}"/>
              </a:ext>
            </a:extLst>
          </p:cNvPr>
          <p:cNvSpPr/>
          <p:nvPr/>
        </p:nvSpPr>
        <p:spPr>
          <a:xfrm>
            <a:off x="2675033" y="1871378"/>
            <a:ext cx="137884" cy="146558"/>
          </a:xfrm>
          <a:custGeom>
            <a:avLst/>
            <a:gdLst>
              <a:gd name="connsiteX0" fmla="*/ 59349 w 117827"/>
              <a:gd name="connsiteY0" fmla="*/ 117950 h 117654"/>
              <a:gd name="connsiteX1" fmla="*/ 101008 w 117827"/>
              <a:gd name="connsiteY1" fmla="*/ 100720 h 117654"/>
              <a:gd name="connsiteX2" fmla="*/ 118263 w 117827"/>
              <a:gd name="connsiteY2" fmla="*/ 59123 h 117654"/>
              <a:gd name="connsiteX3" fmla="*/ 101008 w 117827"/>
              <a:gd name="connsiteY3" fmla="*/ 17526 h 117654"/>
              <a:gd name="connsiteX4" fmla="*/ 59349 w 117827"/>
              <a:gd name="connsiteY4" fmla="*/ 296 h 117654"/>
              <a:gd name="connsiteX5" fmla="*/ 17691 w 117827"/>
              <a:gd name="connsiteY5" fmla="*/ 17526 h 117654"/>
              <a:gd name="connsiteX6" fmla="*/ 436 w 117827"/>
              <a:gd name="connsiteY6" fmla="*/ 59123 h 117654"/>
              <a:gd name="connsiteX7" fmla="*/ 17691 w 117827"/>
              <a:gd name="connsiteY7" fmla="*/ 100720 h 117654"/>
              <a:gd name="connsiteX8" fmla="*/ 59349 w 117827"/>
              <a:gd name="connsiteY8" fmla="*/ 1179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950"/>
                </a:moveTo>
                <a:cubicBezTo>
                  <a:pt x="74973" y="117950"/>
                  <a:pt x="89960" y="111752"/>
                  <a:pt x="101008" y="100720"/>
                </a:cubicBezTo>
                <a:cubicBezTo>
                  <a:pt x="112056" y="89689"/>
                  <a:pt x="118263" y="74724"/>
                  <a:pt x="118263" y="59123"/>
                </a:cubicBezTo>
                <a:cubicBezTo>
                  <a:pt x="118263" y="43522"/>
                  <a:pt x="112056" y="28557"/>
                  <a:pt x="101008" y="17526"/>
                </a:cubicBezTo>
                <a:cubicBezTo>
                  <a:pt x="89960" y="6494"/>
                  <a:pt x="74973" y="296"/>
                  <a:pt x="59349" y="296"/>
                </a:cubicBezTo>
                <a:cubicBezTo>
                  <a:pt x="43725" y="296"/>
                  <a:pt x="28739" y="6494"/>
                  <a:pt x="17691" y="17526"/>
                </a:cubicBezTo>
                <a:cubicBezTo>
                  <a:pt x="6643" y="28557"/>
                  <a:pt x="436" y="43522"/>
                  <a:pt x="436" y="59123"/>
                </a:cubicBezTo>
                <a:cubicBezTo>
                  <a:pt x="436" y="74724"/>
                  <a:pt x="6643" y="89689"/>
                  <a:pt x="17691" y="100720"/>
                </a:cubicBezTo>
                <a:cubicBezTo>
                  <a:pt x="28739" y="111752"/>
                  <a:pt x="43725" y="117950"/>
                  <a:pt x="59349" y="1179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7" name="Figura a mano libera 426">
            <a:extLst>
              <a:ext uri="{FF2B5EF4-FFF2-40B4-BE49-F238E27FC236}">
                <a16:creationId xmlns:a16="http://schemas.microsoft.com/office/drawing/2014/main" id="{7931419D-35BD-231C-A175-0733401CD531}"/>
              </a:ext>
            </a:extLst>
          </p:cNvPr>
          <p:cNvSpPr/>
          <p:nvPr/>
        </p:nvSpPr>
        <p:spPr>
          <a:xfrm>
            <a:off x="2675033" y="1708098"/>
            <a:ext cx="137884" cy="146558"/>
          </a:xfrm>
          <a:custGeom>
            <a:avLst/>
            <a:gdLst>
              <a:gd name="connsiteX0" fmla="*/ 59349 w 117827"/>
              <a:gd name="connsiteY0" fmla="*/ 117926 h 117654"/>
              <a:gd name="connsiteX1" fmla="*/ 101008 w 117827"/>
              <a:gd name="connsiteY1" fmla="*/ 100696 h 117654"/>
              <a:gd name="connsiteX2" fmla="*/ 118263 w 117827"/>
              <a:gd name="connsiteY2" fmla="*/ 59098 h 117654"/>
              <a:gd name="connsiteX3" fmla="*/ 101008 w 117827"/>
              <a:gd name="connsiteY3" fmla="*/ 17501 h 117654"/>
              <a:gd name="connsiteX4" fmla="*/ 59349 w 117827"/>
              <a:gd name="connsiteY4" fmla="*/ 271 h 117654"/>
              <a:gd name="connsiteX5" fmla="*/ 17691 w 117827"/>
              <a:gd name="connsiteY5" fmla="*/ 17501 h 117654"/>
              <a:gd name="connsiteX6" fmla="*/ 436 w 117827"/>
              <a:gd name="connsiteY6" fmla="*/ 59098 h 117654"/>
              <a:gd name="connsiteX7" fmla="*/ 17691 w 117827"/>
              <a:gd name="connsiteY7" fmla="*/ 100696 h 117654"/>
              <a:gd name="connsiteX8" fmla="*/ 59349 w 117827"/>
              <a:gd name="connsiteY8" fmla="*/ 1179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926"/>
                </a:moveTo>
                <a:cubicBezTo>
                  <a:pt x="74973" y="117926"/>
                  <a:pt x="89960" y="111727"/>
                  <a:pt x="101008" y="100696"/>
                </a:cubicBezTo>
                <a:cubicBezTo>
                  <a:pt x="112056" y="89664"/>
                  <a:pt x="118263" y="74699"/>
                  <a:pt x="118263" y="59098"/>
                </a:cubicBezTo>
                <a:cubicBezTo>
                  <a:pt x="118263" y="43497"/>
                  <a:pt x="112056" y="28532"/>
                  <a:pt x="101008" y="17501"/>
                </a:cubicBezTo>
                <a:cubicBezTo>
                  <a:pt x="89960" y="6469"/>
                  <a:pt x="74973" y="271"/>
                  <a:pt x="59349" y="271"/>
                </a:cubicBezTo>
                <a:cubicBezTo>
                  <a:pt x="43725" y="271"/>
                  <a:pt x="28739" y="6469"/>
                  <a:pt x="17691" y="17501"/>
                </a:cubicBezTo>
                <a:cubicBezTo>
                  <a:pt x="6643" y="28532"/>
                  <a:pt x="436" y="43497"/>
                  <a:pt x="436" y="59098"/>
                </a:cubicBezTo>
                <a:cubicBezTo>
                  <a:pt x="436" y="74699"/>
                  <a:pt x="6643" y="89664"/>
                  <a:pt x="17691" y="100696"/>
                </a:cubicBezTo>
                <a:cubicBezTo>
                  <a:pt x="28739" y="111727"/>
                  <a:pt x="43725" y="117926"/>
                  <a:pt x="59349" y="1179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8" name="Figura a mano libera 427">
            <a:extLst>
              <a:ext uri="{FF2B5EF4-FFF2-40B4-BE49-F238E27FC236}">
                <a16:creationId xmlns:a16="http://schemas.microsoft.com/office/drawing/2014/main" id="{00D42E89-25ED-1D3C-AA09-AF73F29EDCE0}"/>
              </a:ext>
            </a:extLst>
          </p:cNvPr>
          <p:cNvSpPr/>
          <p:nvPr/>
        </p:nvSpPr>
        <p:spPr>
          <a:xfrm>
            <a:off x="2675033" y="1544810"/>
            <a:ext cx="137884" cy="146558"/>
          </a:xfrm>
          <a:custGeom>
            <a:avLst/>
            <a:gdLst>
              <a:gd name="connsiteX0" fmla="*/ 59349 w 117827"/>
              <a:gd name="connsiteY0" fmla="*/ 117901 h 117654"/>
              <a:gd name="connsiteX1" fmla="*/ 101008 w 117827"/>
              <a:gd name="connsiteY1" fmla="*/ 100671 h 117654"/>
              <a:gd name="connsiteX2" fmla="*/ 118263 w 117827"/>
              <a:gd name="connsiteY2" fmla="*/ 59073 h 117654"/>
              <a:gd name="connsiteX3" fmla="*/ 101008 w 117827"/>
              <a:gd name="connsiteY3" fmla="*/ 17476 h 117654"/>
              <a:gd name="connsiteX4" fmla="*/ 59349 w 117827"/>
              <a:gd name="connsiteY4" fmla="*/ 246 h 117654"/>
              <a:gd name="connsiteX5" fmla="*/ 17691 w 117827"/>
              <a:gd name="connsiteY5" fmla="*/ 17476 h 117654"/>
              <a:gd name="connsiteX6" fmla="*/ 436 w 117827"/>
              <a:gd name="connsiteY6" fmla="*/ 59073 h 117654"/>
              <a:gd name="connsiteX7" fmla="*/ 17691 w 117827"/>
              <a:gd name="connsiteY7" fmla="*/ 100671 h 117654"/>
              <a:gd name="connsiteX8" fmla="*/ 59349 w 117827"/>
              <a:gd name="connsiteY8" fmla="*/ 1179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901"/>
                </a:moveTo>
                <a:cubicBezTo>
                  <a:pt x="74973" y="117901"/>
                  <a:pt x="89960" y="111702"/>
                  <a:pt x="101008" y="100671"/>
                </a:cubicBezTo>
                <a:cubicBezTo>
                  <a:pt x="112056" y="89639"/>
                  <a:pt x="118263" y="74674"/>
                  <a:pt x="118263" y="59073"/>
                </a:cubicBezTo>
                <a:cubicBezTo>
                  <a:pt x="118263" y="43472"/>
                  <a:pt x="112056" y="28508"/>
                  <a:pt x="101008" y="17476"/>
                </a:cubicBezTo>
                <a:cubicBezTo>
                  <a:pt x="89960" y="6444"/>
                  <a:pt x="74973" y="246"/>
                  <a:pt x="59349" y="246"/>
                </a:cubicBezTo>
                <a:cubicBezTo>
                  <a:pt x="43725" y="246"/>
                  <a:pt x="28739" y="6444"/>
                  <a:pt x="17691" y="17476"/>
                </a:cubicBezTo>
                <a:cubicBezTo>
                  <a:pt x="6643" y="28508"/>
                  <a:pt x="436" y="43472"/>
                  <a:pt x="436" y="59073"/>
                </a:cubicBezTo>
                <a:cubicBezTo>
                  <a:pt x="436" y="74674"/>
                  <a:pt x="6643" y="89639"/>
                  <a:pt x="17691" y="100671"/>
                </a:cubicBezTo>
                <a:cubicBezTo>
                  <a:pt x="28739" y="111702"/>
                  <a:pt x="43725" y="117901"/>
                  <a:pt x="59349" y="1179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29" name="Figura a mano libera 428">
            <a:extLst>
              <a:ext uri="{FF2B5EF4-FFF2-40B4-BE49-F238E27FC236}">
                <a16:creationId xmlns:a16="http://schemas.microsoft.com/office/drawing/2014/main" id="{A2CC2C9B-FEDE-8730-FB7D-0FF7DE016E8A}"/>
              </a:ext>
            </a:extLst>
          </p:cNvPr>
          <p:cNvSpPr/>
          <p:nvPr/>
        </p:nvSpPr>
        <p:spPr>
          <a:xfrm>
            <a:off x="2675033" y="1381529"/>
            <a:ext cx="137884" cy="146558"/>
          </a:xfrm>
          <a:custGeom>
            <a:avLst/>
            <a:gdLst>
              <a:gd name="connsiteX0" fmla="*/ 59349 w 117827"/>
              <a:gd name="connsiteY0" fmla="*/ 117876 h 117654"/>
              <a:gd name="connsiteX1" fmla="*/ 101008 w 117827"/>
              <a:gd name="connsiteY1" fmla="*/ 100646 h 117654"/>
              <a:gd name="connsiteX2" fmla="*/ 118263 w 117827"/>
              <a:gd name="connsiteY2" fmla="*/ 59048 h 117654"/>
              <a:gd name="connsiteX3" fmla="*/ 101008 w 117827"/>
              <a:gd name="connsiteY3" fmla="*/ 17451 h 117654"/>
              <a:gd name="connsiteX4" fmla="*/ 59349 w 117827"/>
              <a:gd name="connsiteY4" fmla="*/ 221 h 117654"/>
              <a:gd name="connsiteX5" fmla="*/ 17691 w 117827"/>
              <a:gd name="connsiteY5" fmla="*/ 17451 h 117654"/>
              <a:gd name="connsiteX6" fmla="*/ 436 w 117827"/>
              <a:gd name="connsiteY6" fmla="*/ 59048 h 117654"/>
              <a:gd name="connsiteX7" fmla="*/ 17691 w 117827"/>
              <a:gd name="connsiteY7" fmla="*/ 100646 h 117654"/>
              <a:gd name="connsiteX8" fmla="*/ 59349 w 117827"/>
              <a:gd name="connsiteY8" fmla="*/ 1178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876"/>
                </a:moveTo>
                <a:cubicBezTo>
                  <a:pt x="74973" y="117876"/>
                  <a:pt x="89960" y="111677"/>
                  <a:pt x="101008" y="100646"/>
                </a:cubicBezTo>
                <a:cubicBezTo>
                  <a:pt x="112056" y="89614"/>
                  <a:pt x="118263" y="74650"/>
                  <a:pt x="118263" y="59048"/>
                </a:cubicBezTo>
                <a:cubicBezTo>
                  <a:pt x="118263" y="43447"/>
                  <a:pt x="112056" y="28483"/>
                  <a:pt x="101008" y="17451"/>
                </a:cubicBezTo>
                <a:cubicBezTo>
                  <a:pt x="89960" y="6419"/>
                  <a:pt x="74973" y="221"/>
                  <a:pt x="59349" y="221"/>
                </a:cubicBezTo>
                <a:cubicBezTo>
                  <a:pt x="43725" y="221"/>
                  <a:pt x="28739" y="6419"/>
                  <a:pt x="17691" y="17451"/>
                </a:cubicBezTo>
                <a:cubicBezTo>
                  <a:pt x="6643" y="28483"/>
                  <a:pt x="436" y="43447"/>
                  <a:pt x="436" y="59048"/>
                </a:cubicBezTo>
                <a:cubicBezTo>
                  <a:pt x="436" y="74650"/>
                  <a:pt x="6643" y="89614"/>
                  <a:pt x="17691" y="100646"/>
                </a:cubicBezTo>
                <a:cubicBezTo>
                  <a:pt x="28739" y="111677"/>
                  <a:pt x="43725" y="117876"/>
                  <a:pt x="59349" y="1178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0" name="Figura a mano libera 429">
            <a:extLst>
              <a:ext uri="{FF2B5EF4-FFF2-40B4-BE49-F238E27FC236}">
                <a16:creationId xmlns:a16="http://schemas.microsoft.com/office/drawing/2014/main" id="{64C417D9-5383-FE75-9CD1-E2D50DED887A}"/>
              </a:ext>
            </a:extLst>
          </p:cNvPr>
          <p:cNvSpPr/>
          <p:nvPr/>
        </p:nvSpPr>
        <p:spPr>
          <a:xfrm>
            <a:off x="2675033" y="1218240"/>
            <a:ext cx="137884" cy="146558"/>
          </a:xfrm>
          <a:custGeom>
            <a:avLst/>
            <a:gdLst>
              <a:gd name="connsiteX0" fmla="*/ 59349 w 117827"/>
              <a:gd name="connsiteY0" fmla="*/ 117851 h 117654"/>
              <a:gd name="connsiteX1" fmla="*/ 101008 w 117827"/>
              <a:gd name="connsiteY1" fmla="*/ 100621 h 117654"/>
              <a:gd name="connsiteX2" fmla="*/ 118263 w 117827"/>
              <a:gd name="connsiteY2" fmla="*/ 59023 h 117654"/>
              <a:gd name="connsiteX3" fmla="*/ 101008 w 117827"/>
              <a:gd name="connsiteY3" fmla="*/ 17426 h 117654"/>
              <a:gd name="connsiteX4" fmla="*/ 59349 w 117827"/>
              <a:gd name="connsiteY4" fmla="*/ 196 h 117654"/>
              <a:gd name="connsiteX5" fmla="*/ 17691 w 117827"/>
              <a:gd name="connsiteY5" fmla="*/ 17426 h 117654"/>
              <a:gd name="connsiteX6" fmla="*/ 436 w 117827"/>
              <a:gd name="connsiteY6" fmla="*/ 59023 h 117654"/>
              <a:gd name="connsiteX7" fmla="*/ 17691 w 117827"/>
              <a:gd name="connsiteY7" fmla="*/ 100621 h 117654"/>
              <a:gd name="connsiteX8" fmla="*/ 59349 w 117827"/>
              <a:gd name="connsiteY8" fmla="*/ 1178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851"/>
                </a:moveTo>
                <a:cubicBezTo>
                  <a:pt x="74973" y="117851"/>
                  <a:pt x="89960" y="111653"/>
                  <a:pt x="101008" y="100621"/>
                </a:cubicBezTo>
                <a:cubicBezTo>
                  <a:pt x="112056" y="89589"/>
                  <a:pt x="118263" y="74625"/>
                  <a:pt x="118263" y="59023"/>
                </a:cubicBezTo>
                <a:cubicBezTo>
                  <a:pt x="118263" y="43422"/>
                  <a:pt x="112056" y="28458"/>
                  <a:pt x="101008" y="17426"/>
                </a:cubicBezTo>
                <a:cubicBezTo>
                  <a:pt x="89960" y="6394"/>
                  <a:pt x="74973" y="196"/>
                  <a:pt x="59349" y="196"/>
                </a:cubicBezTo>
                <a:cubicBezTo>
                  <a:pt x="43725" y="196"/>
                  <a:pt x="28739" y="6394"/>
                  <a:pt x="17691" y="17426"/>
                </a:cubicBezTo>
                <a:cubicBezTo>
                  <a:pt x="6643" y="28458"/>
                  <a:pt x="436" y="43422"/>
                  <a:pt x="436" y="59023"/>
                </a:cubicBezTo>
                <a:cubicBezTo>
                  <a:pt x="436" y="74625"/>
                  <a:pt x="6643" y="89589"/>
                  <a:pt x="17691" y="100621"/>
                </a:cubicBezTo>
                <a:cubicBezTo>
                  <a:pt x="28739" y="111653"/>
                  <a:pt x="43725" y="117851"/>
                  <a:pt x="59349" y="1178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1" name="Figura a mano libera 430">
            <a:extLst>
              <a:ext uri="{FF2B5EF4-FFF2-40B4-BE49-F238E27FC236}">
                <a16:creationId xmlns:a16="http://schemas.microsoft.com/office/drawing/2014/main" id="{4ED534FF-8A74-6AC0-CBBA-3FA3D15B19B2}"/>
              </a:ext>
            </a:extLst>
          </p:cNvPr>
          <p:cNvSpPr/>
          <p:nvPr/>
        </p:nvSpPr>
        <p:spPr>
          <a:xfrm>
            <a:off x="2675033" y="1054960"/>
            <a:ext cx="137884" cy="146558"/>
          </a:xfrm>
          <a:custGeom>
            <a:avLst/>
            <a:gdLst>
              <a:gd name="connsiteX0" fmla="*/ 59349 w 117827"/>
              <a:gd name="connsiteY0" fmla="*/ 117826 h 117654"/>
              <a:gd name="connsiteX1" fmla="*/ 101008 w 117827"/>
              <a:gd name="connsiteY1" fmla="*/ 100596 h 117654"/>
              <a:gd name="connsiteX2" fmla="*/ 118263 w 117827"/>
              <a:gd name="connsiteY2" fmla="*/ 58998 h 117654"/>
              <a:gd name="connsiteX3" fmla="*/ 101008 w 117827"/>
              <a:gd name="connsiteY3" fmla="*/ 17401 h 117654"/>
              <a:gd name="connsiteX4" fmla="*/ 59349 w 117827"/>
              <a:gd name="connsiteY4" fmla="*/ 171 h 117654"/>
              <a:gd name="connsiteX5" fmla="*/ 17691 w 117827"/>
              <a:gd name="connsiteY5" fmla="*/ 17401 h 117654"/>
              <a:gd name="connsiteX6" fmla="*/ 436 w 117827"/>
              <a:gd name="connsiteY6" fmla="*/ 58998 h 117654"/>
              <a:gd name="connsiteX7" fmla="*/ 17691 w 117827"/>
              <a:gd name="connsiteY7" fmla="*/ 100596 h 117654"/>
              <a:gd name="connsiteX8" fmla="*/ 59349 w 117827"/>
              <a:gd name="connsiteY8" fmla="*/ 1178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826"/>
                </a:moveTo>
                <a:cubicBezTo>
                  <a:pt x="74973" y="117826"/>
                  <a:pt x="89960" y="111628"/>
                  <a:pt x="101008" y="100596"/>
                </a:cubicBezTo>
                <a:cubicBezTo>
                  <a:pt x="112056" y="89564"/>
                  <a:pt x="118263" y="74600"/>
                  <a:pt x="118263" y="58998"/>
                </a:cubicBezTo>
                <a:cubicBezTo>
                  <a:pt x="118263" y="43397"/>
                  <a:pt x="112056" y="28433"/>
                  <a:pt x="101008" y="17401"/>
                </a:cubicBezTo>
                <a:cubicBezTo>
                  <a:pt x="89960" y="6369"/>
                  <a:pt x="74973" y="171"/>
                  <a:pt x="59349" y="171"/>
                </a:cubicBezTo>
                <a:cubicBezTo>
                  <a:pt x="43725" y="171"/>
                  <a:pt x="28739" y="6369"/>
                  <a:pt x="17691" y="17401"/>
                </a:cubicBezTo>
                <a:cubicBezTo>
                  <a:pt x="6643" y="28433"/>
                  <a:pt x="436" y="43397"/>
                  <a:pt x="436" y="58998"/>
                </a:cubicBezTo>
                <a:cubicBezTo>
                  <a:pt x="436" y="74600"/>
                  <a:pt x="6643" y="89564"/>
                  <a:pt x="17691" y="100596"/>
                </a:cubicBezTo>
                <a:cubicBezTo>
                  <a:pt x="28739" y="111628"/>
                  <a:pt x="43725" y="117826"/>
                  <a:pt x="59349" y="1178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2" name="Figura a mano libera 431">
            <a:extLst>
              <a:ext uri="{FF2B5EF4-FFF2-40B4-BE49-F238E27FC236}">
                <a16:creationId xmlns:a16="http://schemas.microsoft.com/office/drawing/2014/main" id="{F5072621-D294-EAD7-05A5-BFCC1F891942}"/>
              </a:ext>
            </a:extLst>
          </p:cNvPr>
          <p:cNvSpPr/>
          <p:nvPr/>
        </p:nvSpPr>
        <p:spPr>
          <a:xfrm>
            <a:off x="2675033" y="891678"/>
            <a:ext cx="137884" cy="146558"/>
          </a:xfrm>
          <a:custGeom>
            <a:avLst/>
            <a:gdLst>
              <a:gd name="connsiteX0" fmla="*/ 59349 w 117827"/>
              <a:gd name="connsiteY0" fmla="*/ 117801 h 117654"/>
              <a:gd name="connsiteX1" fmla="*/ 101008 w 117827"/>
              <a:gd name="connsiteY1" fmla="*/ 100571 h 117654"/>
              <a:gd name="connsiteX2" fmla="*/ 118263 w 117827"/>
              <a:gd name="connsiteY2" fmla="*/ 58974 h 117654"/>
              <a:gd name="connsiteX3" fmla="*/ 101008 w 117827"/>
              <a:gd name="connsiteY3" fmla="*/ 17376 h 117654"/>
              <a:gd name="connsiteX4" fmla="*/ 59349 w 117827"/>
              <a:gd name="connsiteY4" fmla="*/ 146 h 117654"/>
              <a:gd name="connsiteX5" fmla="*/ 17691 w 117827"/>
              <a:gd name="connsiteY5" fmla="*/ 17376 h 117654"/>
              <a:gd name="connsiteX6" fmla="*/ 436 w 117827"/>
              <a:gd name="connsiteY6" fmla="*/ 58974 h 117654"/>
              <a:gd name="connsiteX7" fmla="*/ 17691 w 117827"/>
              <a:gd name="connsiteY7" fmla="*/ 100571 h 117654"/>
              <a:gd name="connsiteX8" fmla="*/ 59349 w 117827"/>
              <a:gd name="connsiteY8" fmla="*/ 1178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801"/>
                </a:moveTo>
                <a:cubicBezTo>
                  <a:pt x="74973" y="117801"/>
                  <a:pt x="89960" y="111603"/>
                  <a:pt x="101008" y="100571"/>
                </a:cubicBezTo>
                <a:cubicBezTo>
                  <a:pt x="112056" y="89539"/>
                  <a:pt x="118263" y="74575"/>
                  <a:pt x="118263" y="58974"/>
                </a:cubicBezTo>
                <a:cubicBezTo>
                  <a:pt x="118263" y="43372"/>
                  <a:pt x="112056" y="28408"/>
                  <a:pt x="101008" y="17376"/>
                </a:cubicBezTo>
                <a:cubicBezTo>
                  <a:pt x="89960" y="6344"/>
                  <a:pt x="74973" y="146"/>
                  <a:pt x="59349" y="146"/>
                </a:cubicBezTo>
                <a:cubicBezTo>
                  <a:pt x="43725" y="146"/>
                  <a:pt x="28739" y="6344"/>
                  <a:pt x="17691" y="17376"/>
                </a:cubicBezTo>
                <a:cubicBezTo>
                  <a:pt x="6643" y="28408"/>
                  <a:pt x="436" y="43372"/>
                  <a:pt x="436" y="58974"/>
                </a:cubicBezTo>
                <a:cubicBezTo>
                  <a:pt x="436" y="74575"/>
                  <a:pt x="6643" y="89539"/>
                  <a:pt x="17691" y="100571"/>
                </a:cubicBezTo>
                <a:cubicBezTo>
                  <a:pt x="28739" y="111603"/>
                  <a:pt x="43725" y="117801"/>
                  <a:pt x="59349" y="1178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3" name="Figura a mano libera 432">
            <a:extLst>
              <a:ext uri="{FF2B5EF4-FFF2-40B4-BE49-F238E27FC236}">
                <a16:creationId xmlns:a16="http://schemas.microsoft.com/office/drawing/2014/main" id="{28BF3F0C-B0E8-052F-811D-1D0B71507DAD}"/>
              </a:ext>
            </a:extLst>
          </p:cNvPr>
          <p:cNvSpPr/>
          <p:nvPr/>
        </p:nvSpPr>
        <p:spPr>
          <a:xfrm>
            <a:off x="2675033" y="728391"/>
            <a:ext cx="137884" cy="146558"/>
          </a:xfrm>
          <a:custGeom>
            <a:avLst/>
            <a:gdLst>
              <a:gd name="connsiteX0" fmla="*/ 59349 w 117827"/>
              <a:gd name="connsiteY0" fmla="*/ 117776 h 117654"/>
              <a:gd name="connsiteX1" fmla="*/ 101008 w 117827"/>
              <a:gd name="connsiteY1" fmla="*/ 100546 h 117654"/>
              <a:gd name="connsiteX2" fmla="*/ 118263 w 117827"/>
              <a:gd name="connsiteY2" fmla="*/ 58949 h 117654"/>
              <a:gd name="connsiteX3" fmla="*/ 101008 w 117827"/>
              <a:gd name="connsiteY3" fmla="*/ 17351 h 117654"/>
              <a:gd name="connsiteX4" fmla="*/ 59349 w 117827"/>
              <a:gd name="connsiteY4" fmla="*/ 121 h 117654"/>
              <a:gd name="connsiteX5" fmla="*/ 17691 w 117827"/>
              <a:gd name="connsiteY5" fmla="*/ 17351 h 117654"/>
              <a:gd name="connsiteX6" fmla="*/ 436 w 117827"/>
              <a:gd name="connsiteY6" fmla="*/ 58949 h 117654"/>
              <a:gd name="connsiteX7" fmla="*/ 17691 w 117827"/>
              <a:gd name="connsiteY7" fmla="*/ 100546 h 117654"/>
              <a:gd name="connsiteX8" fmla="*/ 59349 w 117827"/>
              <a:gd name="connsiteY8" fmla="*/ 1177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776"/>
                </a:moveTo>
                <a:cubicBezTo>
                  <a:pt x="74973" y="117776"/>
                  <a:pt x="89960" y="111578"/>
                  <a:pt x="101008" y="100546"/>
                </a:cubicBezTo>
                <a:cubicBezTo>
                  <a:pt x="112056" y="89514"/>
                  <a:pt x="118263" y="74550"/>
                  <a:pt x="118263" y="58949"/>
                </a:cubicBezTo>
                <a:cubicBezTo>
                  <a:pt x="118263" y="43347"/>
                  <a:pt x="112056" y="28383"/>
                  <a:pt x="101008" y="17351"/>
                </a:cubicBezTo>
                <a:cubicBezTo>
                  <a:pt x="89960" y="6319"/>
                  <a:pt x="74973" y="121"/>
                  <a:pt x="59349" y="121"/>
                </a:cubicBezTo>
                <a:cubicBezTo>
                  <a:pt x="43725" y="121"/>
                  <a:pt x="28739" y="6319"/>
                  <a:pt x="17691" y="17351"/>
                </a:cubicBezTo>
                <a:cubicBezTo>
                  <a:pt x="6643" y="28383"/>
                  <a:pt x="436" y="43347"/>
                  <a:pt x="436" y="58949"/>
                </a:cubicBezTo>
                <a:cubicBezTo>
                  <a:pt x="436" y="74550"/>
                  <a:pt x="6643" y="89514"/>
                  <a:pt x="17691" y="100546"/>
                </a:cubicBezTo>
                <a:cubicBezTo>
                  <a:pt x="28739" y="111578"/>
                  <a:pt x="43725" y="117776"/>
                  <a:pt x="59349" y="1177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4" name="Figura a mano libera 433">
            <a:extLst>
              <a:ext uri="{FF2B5EF4-FFF2-40B4-BE49-F238E27FC236}">
                <a16:creationId xmlns:a16="http://schemas.microsoft.com/office/drawing/2014/main" id="{E7EFFE6E-A1DF-3FD1-75AC-F79CB2DB9274}"/>
              </a:ext>
            </a:extLst>
          </p:cNvPr>
          <p:cNvSpPr/>
          <p:nvPr/>
        </p:nvSpPr>
        <p:spPr>
          <a:xfrm>
            <a:off x="2675033" y="565107"/>
            <a:ext cx="137884" cy="146558"/>
          </a:xfrm>
          <a:custGeom>
            <a:avLst/>
            <a:gdLst>
              <a:gd name="connsiteX0" fmla="*/ 59349 w 117827"/>
              <a:gd name="connsiteY0" fmla="*/ 117751 h 117654"/>
              <a:gd name="connsiteX1" fmla="*/ 101008 w 117827"/>
              <a:gd name="connsiteY1" fmla="*/ 100521 h 117654"/>
              <a:gd name="connsiteX2" fmla="*/ 118263 w 117827"/>
              <a:gd name="connsiteY2" fmla="*/ 58924 h 117654"/>
              <a:gd name="connsiteX3" fmla="*/ 101008 w 117827"/>
              <a:gd name="connsiteY3" fmla="*/ 17326 h 117654"/>
              <a:gd name="connsiteX4" fmla="*/ 59349 w 117827"/>
              <a:gd name="connsiteY4" fmla="*/ 96 h 117654"/>
              <a:gd name="connsiteX5" fmla="*/ 17691 w 117827"/>
              <a:gd name="connsiteY5" fmla="*/ 17326 h 117654"/>
              <a:gd name="connsiteX6" fmla="*/ 436 w 117827"/>
              <a:gd name="connsiteY6" fmla="*/ 58924 h 117654"/>
              <a:gd name="connsiteX7" fmla="*/ 17691 w 117827"/>
              <a:gd name="connsiteY7" fmla="*/ 100521 h 117654"/>
              <a:gd name="connsiteX8" fmla="*/ 59349 w 117827"/>
              <a:gd name="connsiteY8" fmla="*/ 1177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751"/>
                </a:moveTo>
                <a:cubicBezTo>
                  <a:pt x="74973" y="117751"/>
                  <a:pt x="89960" y="111553"/>
                  <a:pt x="101008" y="100521"/>
                </a:cubicBezTo>
                <a:cubicBezTo>
                  <a:pt x="112056" y="89489"/>
                  <a:pt x="118263" y="74525"/>
                  <a:pt x="118263" y="58924"/>
                </a:cubicBezTo>
                <a:cubicBezTo>
                  <a:pt x="118263" y="43322"/>
                  <a:pt x="112056" y="28358"/>
                  <a:pt x="101008" y="17326"/>
                </a:cubicBezTo>
                <a:cubicBezTo>
                  <a:pt x="89960" y="6295"/>
                  <a:pt x="74973" y="96"/>
                  <a:pt x="59349" y="96"/>
                </a:cubicBezTo>
                <a:cubicBezTo>
                  <a:pt x="43725" y="96"/>
                  <a:pt x="28739" y="6295"/>
                  <a:pt x="17691" y="17326"/>
                </a:cubicBezTo>
                <a:cubicBezTo>
                  <a:pt x="6643" y="28358"/>
                  <a:pt x="436" y="43322"/>
                  <a:pt x="436" y="58924"/>
                </a:cubicBezTo>
                <a:cubicBezTo>
                  <a:pt x="436" y="74525"/>
                  <a:pt x="6643" y="89489"/>
                  <a:pt x="17691" y="100521"/>
                </a:cubicBezTo>
                <a:cubicBezTo>
                  <a:pt x="28739" y="111553"/>
                  <a:pt x="43725" y="117751"/>
                  <a:pt x="59349" y="1177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5" name="Figura a mano libera 434">
            <a:extLst>
              <a:ext uri="{FF2B5EF4-FFF2-40B4-BE49-F238E27FC236}">
                <a16:creationId xmlns:a16="http://schemas.microsoft.com/office/drawing/2014/main" id="{F6FB4557-134A-89B7-17D2-3D92731E8546}"/>
              </a:ext>
            </a:extLst>
          </p:cNvPr>
          <p:cNvSpPr/>
          <p:nvPr/>
        </p:nvSpPr>
        <p:spPr>
          <a:xfrm>
            <a:off x="2675033" y="401824"/>
            <a:ext cx="137884" cy="146558"/>
          </a:xfrm>
          <a:custGeom>
            <a:avLst/>
            <a:gdLst>
              <a:gd name="connsiteX0" fmla="*/ 59349 w 117827"/>
              <a:gd name="connsiteY0" fmla="*/ 117726 h 117654"/>
              <a:gd name="connsiteX1" fmla="*/ 101008 w 117827"/>
              <a:gd name="connsiteY1" fmla="*/ 100496 h 117654"/>
              <a:gd name="connsiteX2" fmla="*/ 118263 w 117827"/>
              <a:gd name="connsiteY2" fmla="*/ 58899 h 117654"/>
              <a:gd name="connsiteX3" fmla="*/ 101008 w 117827"/>
              <a:gd name="connsiteY3" fmla="*/ 17301 h 117654"/>
              <a:gd name="connsiteX4" fmla="*/ 59349 w 117827"/>
              <a:gd name="connsiteY4" fmla="*/ 71 h 117654"/>
              <a:gd name="connsiteX5" fmla="*/ 17691 w 117827"/>
              <a:gd name="connsiteY5" fmla="*/ 17301 h 117654"/>
              <a:gd name="connsiteX6" fmla="*/ 436 w 117827"/>
              <a:gd name="connsiteY6" fmla="*/ 58899 h 117654"/>
              <a:gd name="connsiteX7" fmla="*/ 17691 w 117827"/>
              <a:gd name="connsiteY7" fmla="*/ 100496 h 117654"/>
              <a:gd name="connsiteX8" fmla="*/ 59349 w 117827"/>
              <a:gd name="connsiteY8" fmla="*/ 1177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726"/>
                </a:moveTo>
                <a:cubicBezTo>
                  <a:pt x="74973" y="117726"/>
                  <a:pt x="89960" y="111528"/>
                  <a:pt x="101008" y="100496"/>
                </a:cubicBezTo>
                <a:cubicBezTo>
                  <a:pt x="112056" y="89464"/>
                  <a:pt x="118263" y="74500"/>
                  <a:pt x="118263" y="58899"/>
                </a:cubicBezTo>
                <a:cubicBezTo>
                  <a:pt x="118263" y="43298"/>
                  <a:pt x="112056" y="28333"/>
                  <a:pt x="101008" y="17301"/>
                </a:cubicBezTo>
                <a:cubicBezTo>
                  <a:pt x="89960" y="6270"/>
                  <a:pt x="74973" y="71"/>
                  <a:pt x="59349" y="71"/>
                </a:cubicBezTo>
                <a:cubicBezTo>
                  <a:pt x="43725" y="71"/>
                  <a:pt x="28739" y="6270"/>
                  <a:pt x="17691" y="17301"/>
                </a:cubicBezTo>
                <a:cubicBezTo>
                  <a:pt x="6643" y="28333"/>
                  <a:pt x="436" y="43298"/>
                  <a:pt x="436" y="58899"/>
                </a:cubicBezTo>
                <a:cubicBezTo>
                  <a:pt x="436" y="74500"/>
                  <a:pt x="6643" y="89464"/>
                  <a:pt x="17691" y="100496"/>
                </a:cubicBezTo>
                <a:cubicBezTo>
                  <a:pt x="28739" y="111528"/>
                  <a:pt x="43725" y="117726"/>
                  <a:pt x="59349" y="1177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6" name="Figura a mano libera 435">
            <a:extLst>
              <a:ext uri="{FF2B5EF4-FFF2-40B4-BE49-F238E27FC236}">
                <a16:creationId xmlns:a16="http://schemas.microsoft.com/office/drawing/2014/main" id="{745DCA2E-D14D-0072-634B-F8B78D9E3941}"/>
              </a:ext>
            </a:extLst>
          </p:cNvPr>
          <p:cNvSpPr/>
          <p:nvPr/>
        </p:nvSpPr>
        <p:spPr>
          <a:xfrm>
            <a:off x="2675033" y="238540"/>
            <a:ext cx="137884" cy="146558"/>
          </a:xfrm>
          <a:custGeom>
            <a:avLst/>
            <a:gdLst>
              <a:gd name="connsiteX0" fmla="*/ 59349 w 117827"/>
              <a:gd name="connsiteY0" fmla="*/ 117701 h 117654"/>
              <a:gd name="connsiteX1" fmla="*/ 101008 w 117827"/>
              <a:gd name="connsiteY1" fmla="*/ 100471 h 117654"/>
              <a:gd name="connsiteX2" fmla="*/ 118263 w 117827"/>
              <a:gd name="connsiteY2" fmla="*/ 58874 h 117654"/>
              <a:gd name="connsiteX3" fmla="*/ 101008 w 117827"/>
              <a:gd name="connsiteY3" fmla="*/ 17276 h 117654"/>
              <a:gd name="connsiteX4" fmla="*/ 59349 w 117827"/>
              <a:gd name="connsiteY4" fmla="*/ 46 h 117654"/>
              <a:gd name="connsiteX5" fmla="*/ 17691 w 117827"/>
              <a:gd name="connsiteY5" fmla="*/ 17276 h 117654"/>
              <a:gd name="connsiteX6" fmla="*/ 436 w 117827"/>
              <a:gd name="connsiteY6" fmla="*/ 58874 h 117654"/>
              <a:gd name="connsiteX7" fmla="*/ 17691 w 117827"/>
              <a:gd name="connsiteY7" fmla="*/ 100471 h 117654"/>
              <a:gd name="connsiteX8" fmla="*/ 59349 w 117827"/>
              <a:gd name="connsiteY8" fmla="*/ 1177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701"/>
                </a:moveTo>
                <a:cubicBezTo>
                  <a:pt x="74973" y="117701"/>
                  <a:pt x="89960" y="111503"/>
                  <a:pt x="101008" y="100471"/>
                </a:cubicBezTo>
                <a:cubicBezTo>
                  <a:pt x="112056" y="89440"/>
                  <a:pt x="118263" y="74475"/>
                  <a:pt x="118263" y="58874"/>
                </a:cubicBezTo>
                <a:cubicBezTo>
                  <a:pt x="118263" y="43273"/>
                  <a:pt x="112056" y="28308"/>
                  <a:pt x="101008" y="17276"/>
                </a:cubicBezTo>
                <a:cubicBezTo>
                  <a:pt x="89960" y="6245"/>
                  <a:pt x="74973" y="46"/>
                  <a:pt x="59349" y="46"/>
                </a:cubicBezTo>
                <a:cubicBezTo>
                  <a:pt x="43725" y="46"/>
                  <a:pt x="28739" y="6245"/>
                  <a:pt x="17691" y="17276"/>
                </a:cubicBezTo>
                <a:cubicBezTo>
                  <a:pt x="6643" y="28308"/>
                  <a:pt x="436" y="43273"/>
                  <a:pt x="436" y="58874"/>
                </a:cubicBezTo>
                <a:cubicBezTo>
                  <a:pt x="436" y="74475"/>
                  <a:pt x="6643" y="89440"/>
                  <a:pt x="17691" y="100471"/>
                </a:cubicBezTo>
                <a:cubicBezTo>
                  <a:pt x="28739" y="111503"/>
                  <a:pt x="43725" y="117701"/>
                  <a:pt x="59349" y="1177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7" name="Figura a mano libera 436">
            <a:extLst>
              <a:ext uri="{FF2B5EF4-FFF2-40B4-BE49-F238E27FC236}">
                <a16:creationId xmlns:a16="http://schemas.microsoft.com/office/drawing/2014/main" id="{98FE5188-4441-83CB-4A15-9AD2637E520D}"/>
              </a:ext>
            </a:extLst>
          </p:cNvPr>
          <p:cNvSpPr/>
          <p:nvPr/>
        </p:nvSpPr>
        <p:spPr>
          <a:xfrm>
            <a:off x="4535341" y="2524516"/>
            <a:ext cx="137884" cy="146558"/>
          </a:xfrm>
          <a:custGeom>
            <a:avLst/>
            <a:gdLst>
              <a:gd name="connsiteX0" fmla="*/ 59651 w 117827"/>
              <a:gd name="connsiteY0" fmla="*/ 118050 h 117654"/>
              <a:gd name="connsiteX1" fmla="*/ 101309 w 117827"/>
              <a:gd name="connsiteY1" fmla="*/ 100820 h 117654"/>
              <a:gd name="connsiteX2" fmla="*/ 118565 w 117827"/>
              <a:gd name="connsiteY2" fmla="*/ 59223 h 117654"/>
              <a:gd name="connsiteX3" fmla="*/ 101309 w 117827"/>
              <a:gd name="connsiteY3" fmla="*/ 17625 h 117654"/>
              <a:gd name="connsiteX4" fmla="*/ 59651 w 117827"/>
              <a:gd name="connsiteY4" fmla="*/ 395 h 117654"/>
              <a:gd name="connsiteX5" fmla="*/ 17993 w 117827"/>
              <a:gd name="connsiteY5" fmla="*/ 17625 h 117654"/>
              <a:gd name="connsiteX6" fmla="*/ 737 w 117827"/>
              <a:gd name="connsiteY6" fmla="*/ 59223 h 117654"/>
              <a:gd name="connsiteX7" fmla="*/ 17993 w 117827"/>
              <a:gd name="connsiteY7" fmla="*/ 100820 h 117654"/>
              <a:gd name="connsiteX8" fmla="*/ 59651 w 117827"/>
              <a:gd name="connsiteY8" fmla="*/ 1180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8050"/>
                </a:moveTo>
                <a:cubicBezTo>
                  <a:pt x="75275" y="118050"/>
                  <a:pt x="90262" y="111852"/>
                  <a:pt x="101309" y="100820"/>
                </a:cubicBezTo>
                <a:cubicBezTo>
                  <a:pt x="112357" y="89788"/>
                  <a:pt x="118565" y="74824"/>
                  <a:pt x="118565" y="59223"/>
                </a:cubicBezTo>
                <a:cubicBezTo>
                  <a:pt x="118565" y="43621"/>
                  <a:pt x="112357" y="28657"/>
                  <a:pt x="101309" y="17625"/>
                </a:cubicBezTo>
                <a:cubicBezTo>
                  <a:pt x="90262" y="6593"/>
                  <a:pt x="75275" y="395"/>
                  <a:pt x="59651" y="395"/>
                </a:cubicBezTo>
                <a:cubicBezTo>
                  <a:pt x="44027" y="395"/>
                  <a:pt x="29041" y="6593"/>
                  <a:pt x="17993" y="17625"/>
                </a:cubicBezTo>
                <a:cubicBezTo>
                  <a:pt x="6945" y="28657"/>
                  <a:pt x="737" y="43621"/>
                  <a:pt x="737" y="59223"/>
                </a:cubicBezTo>
                <a:cubicBezTo>
                  <a:pt x="737" y="74824"/>
                  <a:pt x="6945" y="89788"/>
                  <a:pt x="17993" y="100820"/>
                </a:cubicBezTo>
                <a:cubicBezTo>
                  <a:pt x="29041" y="111852"/>
                  <a:pt x="44027" y="118050"/>
                  <a:pt x="59651" y="1180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8" name="Figura a mano libera 437">
            <a:extLst>
              <a:ext uri="{FF2B5EF4-FFF2-40B4-BE49-F238E27FC236}">
                <a16:creationId xmlns:a16="http://schemas.microsoft.com/office/drawing/2014/main" id="{DC593D14-1625-A381-3CDB-2FFC244386A0}"/>
              </a:ext>
            </a:extLst>
          </p:cNvPr>
          <p:cNvSpPr/>
          <p:nvPr/>
        </p:nvSpPr>
        <p:spPr>
          <a:xfrm>
            <a:off x="4535341" y="2361229"/>
            <a:ext cx="137884" cy="146558"/>
          </a:xfrm>
          <a:custGeom>
            <a:avLst/>
            <a:gdLst>
              <a:gd name="connsiteX0" fmla="*/ 59651 w 117827"/>
              <a:gd name="connsiteY0" fmla="*/ 118025 h 117654"/>
              <a:gd name="connsiteX1" fmla="*/ 101309 w 117827"/>
              <a:gd name="connsiteY1" fmla="*/ 100795 h 117654"/>
              <a:gd name="connsiteX2" fmla="*/ 118565 w 117827"/>
              <a:gd name="connsiteY2" fmla="*/ 59198 h 117654"/>
              <a:gd name="connsiteX3" fmla="*/ 101309 w 117827"/>
              <a:gd name="connsiteY3" fmla="*/ 17600 h 117654"/>
              <a:gd name="connsiteX4" fmla="*/ 59651 w 117827"/>
              <a:gd name="connsiteY4" fmla="*/ 370 h 117654"/>
              <a:gd name="connsiteX5" fmla="*/ 17993 w 117827"/>
              <a:gd name="connsiteY5" fmla="*/ 17600 h 117654"/>
              <a:gd name="connsiteX6" fmla="*/ 737 w 117827"/>
              <a:gd name="connsiteY6" fmla="*/ 59198 h 117654"/>
              <a:gd name="connsiteX7" fmla="*/ 17993 w 117827"/>
              <a:gd name="connsiteY7" fmla="*/ 100795 h 117654"/>
              <a:gd name="connsiteX8" fmla="*/ 59651 w 117827"/>
              <a:gd name="connsiteY8" fmla="*/ 11802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8025"/>
                </a:moveTo>
                <a:cubicBezTo>
                  <a:pt x="75275" y="118025"/>
                  <a:pt x="90262" y="111827"/>
                  <a:pt x="101309" y="100795"/>
                </a:cubicBezTo>
                <a:cubicBezTo>
                  <a:pt x="112357" y="89763"/>
                  <a:pt x="118565" y="74799"/>
                  <a:pt x="118565" y="59198"/>
                </a:cubicBezTo>
                <a:cubicBezTo>
                  <a:pt x="118565" y="43596"/>
                  <a:pt x="112357" y="28632"/>
                  <a:pt x="101309" y="17600"/>
                </a:cubicBezTo>
                <a:cubicBezTo>
                  <a:pt x="90262" y="6569"/>
                  <a:pt x="75275" y="370"/>
                  <a:pt x="59651" y="370"/>
                </a:cubicBezTo>
                <a:cubicBezTo>
                  <a:pt x="44027" y="370"/>
                  <a:pt x="29041" y="6569"/>
                  <a:pt x="17993" y="17600"/>
                </a:cubicBezTo>
                <a:cubicBezTo>
                  <a:pt x="6945" y="28632"/>
                  <a:pt x="737" y="43596"/>
                  <a:pt x="737" y="59198"/>
                </a:cubicBezTo>
                <a:cubicBezTo>
                  <a:pt x="737" y="74799"/>
                  <a:pt x="6945" y="89763"/>
                  <a:pt x="17993" y="100795"/>
                </a:cubicBezTo>
                <a:cubicBezTo>
                  <a:pt x="29041" y="111827"/>
                  <a:pt x="44027" y="118025"/>
                  <a:pt x="59651" y="11802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39" name="Figura a mano libera 438">
            <a:extLst>
              <a:ext uri="{FF2B5EF4-FFF2-40B4-BE49-F238E27FC236}">
                <a16:creationId xmlns:a16="http://schemas.microsoft.com/office/drawing/2014/main" id="{E3C33C46-FAA8-F959-0787-2E474559D615}"/>
              </a:ext>
            </a:extLst>
          </p:cNvPr>
          <p:cNvSpPr/>
          <p:nvPr/>
        </p:nvSpPr>
        <p:spPr>
          <a:xfrm>
            <a:off x="4535341" y="2197948"/>
            <a:ext cx="137884" cy="146558"/>
          </a:xfrm>
          <a:custGeom>
            <a:avLst/>
            <a:gdLst>
              <a:gd name="connsiteX0" fmla="*/ 59651 w 117827"/>
              <a:gd name="connsiteY0" fmla="*/ 118000 h 117654"/>
              <a:gd name="connsiteX1" fmla="*/ 101309 w 117827"/>
              <a:gd name="connsiteY1" fmla="*/ 100770 h 117654"/>
              <a:gd name="connsiteX2" fmla="*/ 118565 w 117827"/>
              <a:gd name="connsiteY2" fmla="*/ 59173 h 117654"/>
              <a:gd name="connsiteX3" fmla="*/ 101309 w 117827"/>
              <a:gd name="connsiteY3" fmla="*/ 17575 h 117654"/>
              <a:gd name="connsiteX4" fmla="*/ 59651 w 117827"/>
              <a:gd name="connsiteY4" fmla="*/ 345 h 117654"/>
              <a:gd name="connsiteX5" fmla="*/ 17993 w 117827"/>
              <a:gd name="connsiteY5" fmla="*/ 17575 h 117654"/>
              <a:gd name="connsiteX6" fmla="*/ 737 w 117827"/>
              <a:gd name="connsiteY6" fmla="*/ 59173 h 117654"/>
              <a:gd name="connsiteX7" fmla="*/ 17993 w 117827"/>
              <a:gd name="connsiteY7" fmla="*/ 100770 h 117654"/>
              <a:gd name="connsiteX8" fmla="*/ 59651 w 117827"/>
              <a:gd name="connsiteY8" fmla="*/ 11800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8000"/>
                </a:moveTo>
                <a:cubicBezTo>
                  <a:pt x="75275" y="118000"/>
                  <a:pt x="90262" y="111802"/>
                  <a:pt x="101309" y="100770"/>
                </a:cubicBezTo>
                <a:cubicBezTo>
                  <a:pt x="112357" y="89739"/>
                  <a:pt x="118565" y="74774"/>
                  <a:pt x="118565" y="59173"/>
                </a:cubicBezTo>
                <a:cubicBezTo>
                  <a:pt x="118565" y="43572"/>
                  <a:pt x="112357" y="28607"/>
                  <a:pt x="101309" y="17575"/>
                </a:cubicBezTo>
                <a:cubicBezTo>
                  <a:pt x="90262" y="6544"/>
                  <a:pt x="75275" y="345"/>
                  <a:pt x="59651" y="345"/>
                </a:cubicBezTo>
                <a:cubicBezTo>
                  <a:pt x="44027" y="345"/>
                  <a:pt x="29041" y="6544"/>
                  <a:pt x="17993" y="17575"/>
                </a:cubicBezTo>
                <a:cubicBezTo>
                  <a:pt x="6945" y="28607"/>
                  <a:pt x="737" y="43572"/>
                  <a:pt x="737" y="59173"/>
                </a:cubicBezTo>
                <a:cubicBezTo>
                  <a:pt x="737" y="74774"/>
                  <a:pt x="6945" y="89739"/>
                  <a:pt x="17993" y="100770"/>
                </a:cubicBezTo>
                <a:cubicBezTo>
                  <a:pt x="29041" y="111802"/>
                  <a:pt x="44027" y="118000"/>
                  <a:pt x="59651" y="11800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0" name="Figura a mano libera 439">
            <a:extLst>
              <a:ext uri="{FF2B5EF4-FFF2-40B4-BE49-F238E27FC236}">
                <a16:creationId xmlns:a16="http://schemas.microsoft.com/office/drawing/2014/main" id="{E7DCA18E-9057-66A2-3D5E-86FD17EABDBC}"/>
              </a:ext>
            </a:extLst>
          </p:cNvPr>
          <p:cNvSpPr/>
          <p:nvPr/>
        </p:nvSpPr>
        <p:spPr>
          <a:xfrm>
            <a:off x="4535341" y="2034660"/>
            <a:ext cx="137884" cy="146558"/>
          </a:xfrm>
          <a:custGeom>
            <a:avLst/>
            <a:gdLst>
              <a:gd name="connsiteX0" fmla="*/ 59651 w 117827"/>
              <a:gd name="connsiteY0" fmla="*/ 117975 h 117654"/>
              <a:gd name="connsiteX1" fmla="*/ 101309 w 117827"/>
              <a:gd name="connsiteY1" fmla="*/ 100745 h 117654"/>
              <a:gd name="connsiteX2" fmla="*/ 118565 w 117827"/>
              <a:gd name="connsiteY2" fmla="*/ 59148 h 117654"/>
              <a:gd name="connsiteX3" fmla="*/ 101309 w 117827"/>
              <a:gd name="connsiteY3" fmla="*/ 17551 h 117654"/>
              <a:gd name="connsiteX4" fmla="*/ 59651 w 117827"/>
              <a:gd name="connsiteY4" fmla="*/ 320 h 117654"/>
              <a:gd name="connsiteX5" fmla="*/ 17993 w 117827"/>
              <a:gd name="connsiteY5" fmla="*/ 17551 h 117654"/>
              <a:gd name="connsiteX6" fmla="*/ 737 w 117827"/>
              <a:gd name="connsiteY6" fmla="*/ 59148 h 117654"/>
              <a:gd name="connsiteX7" fmla="*/ 17993 w 117827"/>
              <a:gd name="connsiteY7" fmla="*/ 100745 h 117654"/>
              <a:gd name="connsiteX8" fmla="*/ 59651 w 117827"/>
              <a:gd name="connsiteY8" fmla="*/ 1179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975"/>
                </a:moveTo>
                <a:cubicBezTo>
                  <a:pt x="75275" y="117975"/>
                  <a:pt x="90262" y="111777"/>
                  <a:pt x="101309" y="100745"/>
                </a:cubicBezTo>
                <a:cubicBezTo>
                  <a:pt x="112357" y="89714"/>
                  <a:pt x="118565" y="74749"/>
                  <a:pt x="118565" y="59148"/>
                </a:cubicBezTo>
                <a:cubicBezTo>
                  <a:pt x="118565" y="43547"/>
                  <a:pt x="112357" y="28582"/>
                  <a:pt x="101309" y="17551"/>
                </a:cubicBezTo>
                <a:cubicBezTo>
                  <a:pt x="90262" y="6519"/>
                  <a:pt x="75275" y="320"/>
                  <a:pt x="59651" y="320"/>
                </a:cubicBezTo>
                <a:cubicBezTo>
                  <a:pt x="44027" y="320"/>
                  <a:pt x="29041" y="6519"/>
                  <a:pt x="17993" y="17551"/>
                </a:cubicBezTo>
                <a:cubicBezTo>
                  <a:pt x="6945" y="28582"/>
                  <a:pt x="737" y="43547"/>
                  <a:pt x="737" y="59148"/>
                </a:cubicBezTo>
                <a:cubicBezTo>
                  <a:pt x="737" y="74749"/>
                  <a:pt x="6945" y="89714"/>
                  <a:pt x="17993" y="100745"/>
                </a:cubicBezTo>
                <a:cubicBezTo>
                  <a:pt x="29041" y="111777"/>
                  <a:pt x="44027" y="117975"/>
                  <a:pt x="59651" y="1179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1" name="Figura a mano libera 440">
            <a:extLst>
              <a:ext uri="{FF2B5EF4-FFF2-40B4-BE49-F238E27FC236}">
                <a16:creationId xmlns:a16="http://schemas.microsoft.com/office/drawing/2014/main" id="{8B206428-D971-6152-6D85-A823E7FF6A4C}"/>
              </a:ext>
            </a:extLst>
          </p:cNvPr>
          <p:cNvSpPr/>
          <p:nvPr/>
        </p:nvSpPr>
        <p:spPr>
          <a:xfrm>
            <a:off x="4535341" y="1871378"/>
            <a:ext cx="137884" cy="146558"/>
          </a:xfrm>
          <a:custGeom>
            <a:avLst/>
            <a:gdLst>
              <a:gd name="connsiteX0" fmla="*/ 59651 w 117827"/>
              <a:gd name="connsiteY0" fmla="*/ 117950 h 117654"/>
              <a:gd name="connsiteX1" fmla="*/ 101309 w 117827"/>
              <a:gd name="connsiteY1" fmla="*/ 100720 h 117654"/>
              <a:gd name="connsiteX2" fmla="*/ 118565 w 117827"/>
              <a:gd name="connsiteY2" fmla="*/ 59123 h 117654"/>
              <a:gd name="connsiteX3" fmla="*/ 101309 w 117827"/>
              <a:gd name="connsiteY3" fmla="*/ 17526 h 117654"/>
              <a:gd name="connsiteX4" fmla="*/ 59651 w 117827"/>
              <a:gd name="connsiteY4" fmla="*/ 296 h 117654"/>
              <a:gd name="connsiteX5" fmla="*/ 17993 w 117827"/>
              <a:gd name="connsiteY5" fmla="*/ 17526 h 117654"/>
              <a:gd name="connsiteX6" fmla="*/ 737 w 117827"/>
              <a:gd name="connsiteY6" fmla="*/ 59123 h 117654"/>
              <a:gd name="connsiteX7" fmla="*/ 17993 w 117827"/>
              <a:gd name="connsiteY7" fmla="*/ 100720 h 117654"/>
              <a:gd name="connsiteX8" fmla="*/ 59651 w 117827"/>
              <a:gd name="connsiteY8" fmla="*/ 1179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950"/>
                </a:moveTo>
                <a:cubicBezTo>
                  <a:pt x="75275" y="117950"/>
                  <a:pt x="90262" y="111752"/>
                  <a:pt x="101309" y="100720"/>
                </a:cubicBezTo>
                <a:cubicBezTo>
                  <a:pt x="112357" y="89689"/>
                  <a:pt x="118565" y="74724"/>
                  <a:pt x="118565" y="59123"/>
                </a:cubicBezTo>
                <a:cubicBezTo>
                  <a:pt x="118565" y="43522"/>
                  <a:pt x="112357" y="28557"/>
                  <a:pt x="101309" y="17526"/>
                </a:cubicBezTo>
                <a:cubicBezTo>
                  <a:pt x="90262" y="6494"/>
                  <a:pt x="75275" y="296"/>
                  <a:pt x="59651" y="296"/>
                </a:cubicBezTo>
                <a:cubicBezTo>
                  <a:pt x="44027" y="296"/>
                  <a:pt x="29041" y="6494"/>
                  <a:pt x="17993" y="17526"/>
                </a:cubicBezTo>
                <a:cubicBezTo>
                  <a:pt x="6945" y="28557"/>
                  <a:pt x="737" y="43522"/>
                  <a:pt x="737" y="59123"/>
                </a:cubicBezTo>
                <a:cubicBezTo>
                  <a:pt x="737" y="74724"/>
                  <a:pt x="6945" y="89689"/>
                  <a:pt x="17993" y="100720"/>
                </a:cubicBezTo>
                <a:cubicBezTo>
                  <a:pt x="29041" y="111752"/>
                  <a:pt x="44027" y="117950"/>
                  <a:pt x="59651" y="1179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2" name="Figura a mano libera 441">
            <a:extLst>
              <a:ext uri="{FF2B5EF4-FFF2-40B4-BE49-F238E27FC236}">
                <a16:creationId xmlns:a16="http://schemas.microsoft.com/office/drawing/2014/main" id="{6A31EC06-D4EF-4E27-9140-EF35339A8F00}"/>
              </a:ext>
            </a:extLst>
          </p:cNvPr>
          <p:cNvSpPr/>
          <p:nvPr/>
        </p:nvSpPr>
        <p:spPr>
          <a:xfrm>
            <a:off x="4535341" y="1708098"/>
            <a:ext cx="137884" cy="146558"/>
          </a:xfrm>
          <a:custGeom>
            <a:avLst/>
            <a:gdLst>
              <a:gd name="connsiteX0" fmla="*/ 59651 w 117827"/>
              <a:gd name="connsiteY0" fmla="*/ 117926 h 117654"/>
              <a:gd name="connsiteX1" fmla="*/ 101309 w 117827"/>
              <a:gd name="connsiteY1" fmla="*/ 100696 h 117654"/>
              <a:gd name="connsiteX2" fmla="*/ 118565 w 117827"/>
              <a:gd name="connsiteY2" fmla="*/ 59098 h 117654"/>
              <a:gd name="connsiteX3" fmla="*/ 101309 w 117827"/>
              <a:gd name="connsiteY3" fmla="*/ 17501 h 117654"/>
              <a:gd name="connsiteX4" fmla="*/ 59651 w 117827"/>
              <a:gd name="connsiteY4" fmla="*/ 271 h 117654"/>
              <a:gd name="connsiteX5" fmla="*/ 17993 w 117827"/>
              <a:gd name="connsiteY5" fmla="*/ 17501 h 117654"/>
              <a:gd name="connsiteX6" fmla="*/ 737 w 117827"/>
              <a:gd name="connsiteY6" fmla="*/ 59098 h 117654"/>
              <a:gd name="connsiteX7" fmla="*/ 17993 w 117827"/>
              <a:gd name="connsiteY7" fmla="*/ 100696 h 117654"/>
              <a:gd name="connsiteX8" fmla="*/ 59651 w 117827"/>
              <a:gd name="connsiteY8" fmla="*/ 1179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926"/>
                </a:moveTo>
                <a:cubicBezTo>
                  <a:pt x="75275" y="117926"/>
                  <a:pt x="90262" y="111727"/>
                  <a:pt x="101309" y="100696"/>
                </a:cubicBezTo>
                <a:cubicBezTo>
                  <a:pt x="112357" y="89664"/>
                  <a:pt x="118565" y="74699"/>
                  <a:pt x="118565" y="59098"/>
                </a:cubicBezTo>
                <a:cubicBezTo>
                  <a:pt x="118565" y="43497"/>
                  <a:pt x="112357" y="28532"/>
                  <a:pt x="101309" y="17501"/>
                </a:cubicBezTo>
                <a:cubicBezTo>
                  <a:pt x="90262" y="6469"/>
                  <a:pt x="75275" y="271"/>
                  <a:pt x="59651" y="271"/>
                </a:cubicBezTo>
                <a:cubicBezTo>
                  <a:pt x="44027" y="271"/>
                  <a:pt x="29041" y="6469"/>
                  <a:pt x="17993" y="17501"/>
                </a:cubicBezTo>
                <a:cubicBezTo>
                  <a:pt x="6945" y="28532"/>
                  <a:pt x="737" y="43497"/>
                  <a:pt x="737" y="59098"/>
                </a:cubicBezTo>
                <a:cubicBezTo>
                  <a:pt x="737" y="74699"/>
                  <a:pt x="6945" y="89664"/>
                  <a:pt x="17993" y="100696"/>
                </a:cubicBezTo>
                <a:cubicBezTo>
                  <a:pt x="29041" y="111727"/>
                  <a:pt x="44027" y="117926"/>
                  <a:pt x="59651" y="1179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3" name="Figura a mano libera 442">
            <a:extLst>
              <a:ext uri="{FF2B5EF4-FFF2-40B4-BE49-F238E27FC236}">
                <a16:creationId xmlns:a16="http://schemas.microsoft.com/office/drawing/2014/main" id="{D141C070-8237-E9E1-5D16-E68E1A104DC1}"/>
              </a:ext>
            </a:extLst>
          </p:cNvPr>
          <p:cNvSpPr/>
          <p:nvPr/>
        </p:nvSpPr>
        <p:spPr>
          <a:xfrm>
            <a:off x="4535341" y="1544810"/>
            <a:ext cx="137884" cy="146558"/>
          </a:xfrm>
          <a:custGeom>
            <a:avLst/>
            <a:gdLst>
              <a:gd name="connsiteX0" fmla="*/ 59651 w 117827"/>
              <a:gd name="connsiteY0" fmla="*/ 117901 h 117654"/>
              <a:gd name="connsiteX1" fmla="*/ 101309 w 117827"/>
              <a:gd name="connsiteY1" fmla="*/ 100671 h 117654"/>
              <a:gd name="connsiteX2" fmla="*/ 118565 w 117827"/>
              <a:gd name="connsiteY2" fmla="*/ 59073 h 117654"/>
              <a:gd name="connsiteX3" fmla="*/ 101309 w 117827"/>
              <a:gd name="connsiteY3" fmla="*/ 17476 h 117654"/>
              <a:gd name="connsiteX4" fmla="*/ 59651 w 117827"/>
              <a:gd name="connsiteY4" fmla="*/ 246 h 117654"/>
              <a:gd name="connsiteX5" fmla="*/ 17993 w 117827"/>
              <a:gd name="connsiteY5" fmla="*/ 17476 h 117654"/>
              <a:gd name="connsiteX6" fmla="*/ 737 w 117827"/>
              <a:gd name="connsiteY6" fmla="*/ 59073 h 117654"/>
              <a:gd name="connsiteX7" fmla="*/ 17993 w 117827"/>
              <a:gd name="connsiteY7" fmla="*/ 100671 h 117654"/>
              <a:gd name="connsiteX8" fmla="*/ 59651 w 117827"/>
              <a:gd name="connsiteY8" fmla="*/ 1179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901"/>
                </a:moveTo>
                <a:cubicBezTo>
                  <a:pt x="75275" y="117901"/>
                  <a:pt x="90262" y="111702"/>
                  <a:pt x="101309" y="100671"/>
                </a:cubicBezTo>
                <a:cubicBezTo>
                  <a:pt x="112357" y="89639"/>
                  <a:pt x="118565" y="74674"/>
                  <a:pt x="118565" y="59073"/>
                </a:cubicBezTo>
                <a:cubicBezTo>
                  <a:pt x="118565" y="43472"/>
                  <a:pt x="112357" y="28508"/>
                  <a:pt x="101309" y="17476"/>
                </a:cubicBezTo>
                <a:cubicBezTo>
                  <a:pt x="90262" y="6444"/>
                  <a:pt x="75275" y="246"/>
                  <a:pt x="59651" y="246"/>
                </a:cubicBezTo>
                <a:cubicBezTo>
                  <a:pt x="44027" y="246"/>
                  <a:pt x="29041" y="6444"/>
                  <a:pt x="17993" y="17476"/>
                </a:cubicBezTo>
                <a:cubicBezTo>
                  <a:pt x="6945" y="28508"/>
                  <a:pt x="737" y="43472"/>
                  <a:pt x="737" y="59073"/>
                </a:cubicBezTo>
                <a:cubicBezTo>
                  <a:pt x="737" y="74674"/>
                  <a:pt x="6945" y="89639"/>
                  <a:pt x="17993" y="100671"/>
                </a:cubicBezTo>
                <a:cubicBezTo>
                  <a:pt x="29041" y="111702"/>
                  <a:pt x="44027" y="117901"/>
                  <a:pt x="59651" y="1179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4" name="Figura a mano libera 443">
            <a:extLst>
              <a:ext uri="{FF2B5EF4-FFF2-40B4-BE49-F238E27FC236}">
                <a16:creationId xmlns:a16="http://schemas.microsoft.com/office/drawing/2014/main" id="{6A35AC21-22A0-B990-001A-89596C3F4CB2}"/>
              </a:ext>
            </a:extLst>
          </p:cNvPr>
          <p:cNvSpPr/>
          <p:nvPr/>
        </p:nvSpPr>
        <p:spPr>
          <a:xfrm>
            <a:off x="4535341" y="1381529"/>
            <a:ext cx="137884" cy="146558"/>
          </a:xfrm>
          <a:custGeom>
            <a:avLst/>
            <a:gdLst>
              <a:gd name="connsiteX0" fmla="*/ 59651 w 117827"/>
              <a:gd name="connsiteY0" fmla="*/ 117876 h 117654"/>
              <a:gd name="connsiteX1" fmla="*/ 101309 w 117827"/>
              <a:gd name="connsiteY1" fmla="*/ 100646 h 117654"/>
              <a:gd name="connsiteX2" fmla="*/ 118565 w 117827"/>
              <a:gd name="connsiteY2" fmla="*/ 59048 h 117654"/>
              <a:gd name="connsiteX3" fmla="*/ 101309 w 117827"/>
              <a:gd name="connsiteY3" fmla="*/ 17451 h 117654"/>
              <a:gd name="connsiteX4" fmla="*/ 59651 w 117827"/>
              <a:gd name="connsiteY4" fmla="*/ 221 h 117654"/>
              <a:gd name="connsiteX5" fmla="*/ 17993 w 117827"/>
              <a:gd name="connsiteY5" fmla="*/ 17451 h 117654"/>
              <a:gd name="connsiteX6" fmla="*/ 737 w 117827"/>
              <a:gd name="connsiteY6" fmla="*/ 59048 h 117654"/>
              <a:gd name="connsiteX7" fmla="*/ 17993 w 117827"/>
              <a:gd name="connsiteY7" fmla="*/ 100646 h 117654"/>
              <a:gd name="connsiteX8" fmla="*/ 59651 w 117827"/>
              <a:gd name="connsiteY8" fmla="*/ 1178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876"/>
                </a:moveTo>
                <a:cubicBezTo>
                  <a:pt x="75275" y="117876"/>
                  <a:pt x="90262" y="111677"/>
                  <a:pt x="101309" y="100646"/>
                </a:cubicBezTo>
                <a:cubicBezTo>
                  <a:pt x="112357" y="89614"/>
                  <a:pt x="118565" y="74650"/>
                  <a:pt x="118565" y="59048"/>
                </a:cubicBezTo>
                <a:cubicBezTo>
                  <a:pt x="118565" y="43447"/>
                  <a:pt x="112357" y="28483"/>
                  <a:pt x="101309" y="17451"/>
                </a:cubicBezTo>
                <a:cubicBezTo>
                  <a:pt x="90262" y="6419"/>
                  <a:pt x="75275" y="221"/>
                  <a:pt x="59651" y="221"/>
                </a:cubicBezTo>
                <a:cubicBezTo>
                  <a:pt x="44027" y="221"/>
                  <a:pt x="29041" y="6419"/>
                  <a:pt x="17993" y="17451"/>
                </a:cubicBezTo>
                <a:cubicBezTo>
                  <a:pt x="6945" y="28483"/>
                  <a:pt x="737" y="43447"/>
                  <a:pt x="737" y="59048"/>
                </a:cubicBezTo>
                <a:cubicBezTo>
                  <a:pt x="737" y="74650"/>
                  <a:pt x="6945" y="89614"/>
                  <a:pt x="17993" y="100646"/>
                </a:cubicBezTo>
                <a:cubicBezTo>
                  <a:pt x="29041" y="111677"/>
                  <a:pt x="44027" y="117876"/>
                  <a:pt x="59651" y="1178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5" name="Figura a mano libera 444">
            <a:extLst>
              <a:ext uri="{FF2B5EF4-FFF2-40B4-BE49-F238E27FC236}">
                <a16:creationId xmlns:a16="http://schemas.microsoft.com/office/drawing/2014/main" id="{796DF02D-E180-ADAD-DBC7-B302C573D086}"/>
              </a:ext>
            </a:extLst>
          </p:cNvPr>
          <p:cNvSpPr/>
          <p:nvPr/>
        </p:nvSpPr>
        <p:spPr>
          <a:xfrm>
            <a:off x="4535341" y="1218240"/>
            <a:ext cx="137884" cy="146558"/>
          </a:xfrm>
          <a:custGeom>
            <a:avLst/>
            <a:gdLst>
              <a:gd name="connsiteX0" fmla="*/ 59651 w 117827"/>
              <a:gd name="connsiteY0" fmla="*/ 117851 h 117654"/>
              <a:gd name="connsiteX1" fmla="*/ 101309 w 117827"/>
              <a:gd name="connsiteY1" fmla="*/ 100621 h 117654"/>
              <a:gd name="connsiteX2" fmla="*/ 118565 w 117827"/>
              <a:gd name="connsiteY2" fmla="*/ 59023 h 117654"/>
              <a:gd name="connsiteX3" fmla="*/ 101309 w 117827"/>
              <a:gd name="connsiteY3" fmla="*/ 17426 h 117654"/>
              <a:gd name="connsiteX4" fmla="*/ 59651 w 117827"/>
              <a:gd name="connsiteY4" fmla="*/ 196 h 117654"/>
              <a:gd name="connsiteX5" fmla="*/ 17993 w 117827"/>
              <a:gd name="connsiteY5" fmla="*/ 17426 h 117654"/>
              <a:gd name="connsiteX6" fmla="*/ 737 w 117827"/>
              <a:gd name="connsiteY6" fmla="*/ 59023 h 117654"/>
              <a:gd name="connsiteX7" fmla="*/ 17993 w 117827"/>
              <a:gd name="connsiteY7" fmla="*/ 100621 h 117654"/>
              <a:gd name="connsiteX8" fmla="*/ 59651 w 117827"/>
              <a:gd name="connsiteY8" fmla="*/ 1178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851"/>
                </a:moveTo>
                <a:cubicBezTo>
                  <a:pt x="75275" y="117851"/>
                  <a:pt x="90262" y="111653"/>
                  <a:pt x="101309" y="100621"/>
                </a:cubicBezTo>
                <a:cubicBezTo>
                  <a:pt x="112357" y="89589"/>
                  <a:pt x="118565" y="74625"/>
                  <a:pt x="118565" y="59023"/>
                </a:cubicBezTo>
                <a:cubicBezTo>
                  <a:pt x="118565" y="43422"/>
                  <a:pt x="112357" y="28458"/>
                  <a:pt x="101309" y="17426"/>
                </a:cubicBezTo>
                <a:cubicBezTo>
                  <a:pt x="90262" y="6394"/>
                  <a:pt x="75275" y="196"/>
                  <a:pt x="59651" y="196"/>
                </a:cubicBezTo>
                <a:cubicBezTo>
                  <a:pt x="44027" y="196"/>
                  <a:pt x="29041" y="6394"/>
                  <a:pt x="17993" y="17426"/>
                </a:cubicBezTo>
                <a:cubicBezTo>
                  <a:pt x="6945" y="28458"/>
                  <a:pt x="737" y="43422"/>
                  <a:pt x="737" y="59023"/>
                </a:cubicBezTo>
                <a:cubicBezTo>
                  <a:pt x="737" y="74625"/>
                  <a:pt x="6945" y="89589"/>
                  <a:pt x="17993" y="100621"/>
                </a:cubicBezTo>
                <a:cubicBezTo>
                  <a:pt x="29041" y="111653"/>
                  <a:pt x="44027" y="117851"/>
                  <a:pt x="59651" y="1178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6" name="Figura a mano libera 445">
            <a:extLst>
              <a:ext uri="{FF2B5EF4-FFF2-40B4-BE49-F238E27FC236}">
                <a16:creationId xmlns:a16="http://schemas.microsoft.com/office/drawing/2014/main" id="{BA8C02FE-D3B2-21C9-9D16-1EE54AF5E4E5}"/>
              </a:ext>
            </a:extLst>
          </p:cNvPr>
          <p:cNvSpPr/>
          <p:nvPr/>
        </p:nvSpPr>
        <p:spPr>
          <a:xfrm>
            <a:off x="4535341" y="1054960"/>
            <a:ext cx="137884" cy="146558"/>
          </a:xfrm>
          <a:custGeom>
            <a:avLst/>
            <a:gdLst>
              <a:gd name="connsiteX0" fmla="*/ 59651 w 117827"/>
              <a:gd name="connsiteY0" fmla="*/ 117826 h 117654"/>
              <a:gd name="connsiteX1" fmla="*/ 101309 w 117827"/>
              <a:gd name="connsiteY1" fmla="*/ 100596 h 117654"/>
              <a:gd name="connsiteX2" fmla="*/ 118565 w 117827"/>
              <a:gd name="connsiteY2" fmla="*/ 58998 h 117654"/>
              <a:gd name="connsiteX3" fmla="*/ 101309 w 117827"/>
              <a:gd name="connsiteY3" fmla="*/ 17401 h 117654"/>
              <a:gd name="connsiteX4" fmla="*/ 59651 w 117827"/>
              <a:gd name="connsiteY4" fmla="*/ 171 h 117654"/>
              <a:gd name="connsiteX5" fmla="*/ 17993 w 117827"/>
              <a:gd name="connsiteY5" fmla="*/ 17401 h 117654"/>
              <a:gd name="connsiteX6" fmla="*/ 737 w 117827"/>
              <a:gd name="connsiteY6" fmla="*/ 58998 h 117654"/>
              <a:gd name="connsiteX7" fmla="*/ 17993 w 117827"/>
              <a:gd name="connsiteY7" fmla="*/ 100596 h 117654"/>
              <a:gd name="connsiteX8" fmla="*/ 59651 w 117827"/>
              <a:gd name="connsiteY8" fmla="*/ 1178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826"/>
                </a:moveTo>
                <a:cubicBezTo>
                  <a:pt x="75275" y="117826"/>
                  <a:pt x="90262" y="111628"/>
                  <a:pt x="101309" y="100596"/>
                </a:cubicBezTo>
                <a:cubicBezTo>
                  <a:pt x="112357" y="89564"/>
                  <a:pt x="118565" y="74600"/>
                  <a:pt x="118565" y="58998"/>
                </a:cubicBezTo>
                <a:cubicBezTo>
                  <a:pt x="118565" y="43397"/>
                  <a:pt x="112357" y="28433"/>
                  <a:pt x="101309" y="17401"/>
                </a:cubicBezTo>
                <a:cubicBezTo>
                  <a:pt x="90262" y="6369"/>
                  <a:pt x="75275" y="171"/>
                  <a:pt x="59651" y="171"/>
                </a:cubicBezTo>
                <a:cubicBezTo>
                  <a:pt x="44027" y="171"/>
                  <a:pt x="29041" y="6369"/>
                  <a:pt x="17993" y="17401"/>
                </a:cubicBezTo>
                <a:cubicBezTo>
                  <a:pt x="6945" y="28433"/>
                  <a:pt x="737" y="43397"/>
                  <a:pt x="737" y="58998"/>
                </a:cubicBezTo>
                <a:cubicBezTo>
                  <a:pt x="737" y="74600"/>
                  <a:pt x="6945" y="89564"/>
                  <a:pt x="17993" y="100596"/>
                </a:cubicBezTo>
                <a:cubicBezTo>
                  <a:pt x="29041" y="111628"/>
                  <a:pt x="44027" y="117826"/>
                  <a:pt x="59651" y="1178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7" name="Figura a mano libera 446">
            <a:extLst>
              <a:ext uri="{FF2B5EF4-FFF2-40B4-BE49-F238E27FC236}">
                <a16:creationId xmlns:a16="http://schemas.microsoft.com/office/drawing/2014/main" id="{834C2EAA-D7CB-FBBD-276C-D3533F08B8EB}"/>
              </a:ext>
            </a:extLst>
          </p:cNvPr>
          <p:cNvSpPr/>
          <p:nvPr/>
        </p:nvSpPr>
        <p:spPr>
          <a:xfrm>
            <a:off x="4535341" y="891678"/>
            <a:ext cx="137884" cy="146558"/>
          </a:xfrm>
          <a:custGeom>
            <a:avLst/>
            <a:gdLst>
              <a:gd name="connsiteX0" fmla="*/ 59651 w 117827"/>
              <a:gd name="connsiteY0" fmla="*/ 117801 h 117654"/>
              <a:gd name="connsiteX1" fmla="*/ 101309 w 117827"/>
              <a:gd name="connsiteY1" fmla="*/ 100571 h 117654"/>
              <a:gd name="connsiteX2" fmla="*/ 118565 w 117827"/>
              <a:gd name="connsiteY2" fmla="*/ 58974 h 117654"/>
              <a:gd name="connsiteX3" fmla="*/ 101309 w 117827"/>
              <a:gd name="connsiteY3" fmla="*/ 17376 h 117654"/>
              <a:gd name="connsiteX4" fmla="*/ 59651 w 117827"/>
              <a:gd name="connsiteY4" fmla="*/ 146 h 117654"/>
              <a:gd name="connsiteX5" fmla="*/ 17993 w 117827"/>
              <a:gd name="connsiteY5" fmla="*/ 17376 h 117654"/>
              <a:gd name="connsiteX6" fmla="*/ 737 w 117827"/>
              <a:gd name="connsiteY6" fmla="*/ 58974 h 117654"/>
              <a:gd name="connsiteX7" fmla="*/ 17993 w 117827"/>
              <a:gd name="connsiteY7" fmla="*/ 100571 h 117654"/>
              <a:gd name="connsiteX8" fmla="*/ 59651 w 117827"/>
              <a:gd name="connsiteY8" fmla="*/ 1178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801"/>
                </a:moveTo>
                <a:cubicBezTo>
                  <a:pt x="75275" y="117801"/>
                  <a:pt x="90262" y="111603"/>
                  <a:pt x="101309" y="100571"/>
                </a:cubicBezTo>
                <a:cubicBezTo>
                  <a:pt x="112357" y="89539"/>
                  <a:pt x="118565" y="74575"/>
                  <a:pt x="118565" y="58974"/>
                </a:cubicBezTo>
                <a:cubicBezTo>
                  <a:pt x="118565" y="43372"/>
                  <a:pt x="112357" y="28408"/>
                  <a:pt x="101309" y="17376"/>
                </a:cubicBezTo>
                <a:cubicBezTo>
                  <a:pt x="90262" y="6344"/>
                  <a:pt x="75275" y="146"/>
                  <a:pt x="59651" y="146"/>
                </a:cubicBezTo>
                <a:cubicBezTo>
                  <a:pt x="44027" y="146"/>
                  <a:pt x="29041" y="6344"/>
                  <a:pt x="17993" y="17376"/>
                </a:cubicBezTo>
                <a:cubicBezTo>
                  <a:pt x="6945" y="28408"/>
                  <a:pt x="737" y="43372"/>
                  <a:pt x="737" y="58974"/>
                </a:cubicBezTo>
                <a:cubicBezTo>
                  <a:pt x="737" y="74575"/>
                  <a:pt x="6945" y="89539"/>
                  <a:pt x="17993" y="100571"/>
                </a:cubicBezTo>
                <a:cubicBezTo>
                  <a:pt x="29041" y="111603"/>
                  <a:pt x="44027" y="117801"/>
                  <a:pt x="59651" y="1178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8" name="Figura a mano libera 447">
            <a:extLst>
              <a:ext uri="{FF2B5EF4-FFF2-40B4-BE49-F238E27FC236}">
                <a16:creationId xmlns:a16="http://schemas.microsoft.com/office/drawing/2014/main" id="{AA70DBAF-B679-6AF9-A625-3160BF2437B8}"/>
              </a:ext>
            </a:extLst>
          </p:cNvPr>
          <p:cNvSpPr/>
          <p:nvPr/>
        </p:nvSpPr>
        <p:spPr>
          <a:xfrm>
            <a:off x="4535341" y="728391"/>
            <a:ext cx="137884" cy="146558"/>
          </a:xfrm>
          <a:custGeom>
            <a:avLst/>
            <a:gdLst>
              <a:gd name="connsiteX0" fmla="*/ 59651 w 117827"/>
              <a:gd name="connsiteY0" fmla="*/ 117776 h 117654"/>
              <a:gd name="connsiteX1" fmla="*/ 101309 w 117827"/>
              <a:gd name="connsiteY1" fmla="*/ 100546 h 117654"/>
              <a:gd name="connsiteX2" fmla="*/ 118565 w 117827"/>
              <a:gd name="connsiteY2" fmla="*/ 58949 h 117654"/>
              <a:gd name="connsiteX3" fmla="*/ 101309 w 117827"/>
              <a:gd name="connsiteY3" fmla="*/ 17351 h 117654"/>
              <a:gd name="connsiteX4" fmla="*/ 59651 w 117827"/>
              <a:gd name="connsiteY4" fmla="*/ 121 h 117654"/>
              <a:gd name="connsiteX5" fmla="*/ 17993 w 117827"/>
              <a:gd name="connsiteY5" fmla="*/ 17351 h 117654"/>
              <a:gd name="connsiteX6" fmla="*/ 737 w 117827"/>
              <a:gd name="connsiteY6" fmla="*/ 58949 h 117654"/>
              <a:gd name="connsiteX7" fmla="*/ 17993 w 117827"/>
              <a:gd name="connsiteY7" fmla="*/ 100546 h 117654"/>
              <a:gd name="connsiteX8" fmla="*/ 59651 w 117827"/>
              <a:gd name="connsiteY8" fmla="*/ 1177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776"/>
                </a:moveTo>
                <a:cubicBezTo>
                  <a:pt x="75275" y="117776"/>
                  <a:pt x="90262" y="111578"/>
                  <a:pt x="101309" y="100546"/>
                </a:cubicBezTo>
                <a:cubicBezTo>
                  <a:pt x="112357" y="89514"/>
                  <a:pt x="118565" y="74550"/>
                  <a:pt x="118565" y="58949"/>
                </a:cubicBezTo>
                <a:cubicBezTo>
                  <a:pt x="118565" y="43347"/>
                  <a:pt x="112357" y="28383"/>
                  <a:pt x="101309" y="17351"/>
                </a:cubicBezTo>
                <a:cubicBezTo>
                  <a:pt x="90262" y="6319"/>
                  <a:pt x="75275" y="121"/>
                  <a:pt x="59651" y="121"/>
                </a:cubicBezTo>
                <a:cubicBezTo>
                  <a:pt x="44027" y="121"/>
                  <a:pt x="29041" y="6319"/>
                  <a:pt x="17993" y="17351"/>
                </a:cubicBezTo>
                <a:cubicBezTo>
                  <a:pt x="6945" y="28383"/>
                  <a:pt x="737" y="43347"/>
                  <a:pt x="737" y="58949"/>
                </a:cubicBezTo>
                <a:cubicBezTo>
                  <a:pt x="737" y="74550"/>
                  <a:pt x="6945" y="89514"/>
                  <a:pt x="17993" y="100546"/>
                </a:cubicBezTo>
                <a:cubicBezTo>
                  <a:pt x="29041" y="111578"/>
                  <a:pt x="44027" y="117776"/>
                  <a:pt x="59651" y="1177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49" name="Figura a mano libera 448">
            <a:extLst>
              <a:ext uri="{FF2B5EF4-FFF2-40B4-BE49-F238E27FC236}">
                <a16:creationId xmlns:a16="http://schemas.microsoft.com/office/drawing/2014/main" id="{22FFFF92-2C2E-8958-0FD7-862A08009C22}"/>
              </a:ext>
            </a:extLst>
          </p:cNvPr>
          <p:cNvSpPr/>
          <p:nvPr/>
        </p:nvSpPr>
        <p:spPr>
          <a:xfrm>
            <a:off x="4535341" y="565107"/>
            <a:ext cx="137884" cy="146558"/>
          </a:xfrm>
          <a:custGeom>
            <a:avLst/>
            <a:gdLst>
              <a:gd name="connsiteX0" fmla="*/ 59651 w 117827"/>
              <a:gd name="connsiteY0" fmla="*/ 117751 h 117654"/>
              <a:gd name="connsiteX1" fmla="*/ 101309 w 117827"/>
              <a:gd name="connsiteY1" fmla="*/ 100521 h 117654"/>
              <a:gd name="connsiteX2" fmla="*/ 118565 w 117827"/>
              <a:gd name="connsiteY2" fmla="*/ 58924 h 117654"/>
              <a:gd name="connsiteX3" fmla="*/ 101309 w 117827"/>
              <a:gd name="connsiteY3" fmla="*/ 17326 h 117654"/>
              <a:gd name="connsiteX4" fmla="*/ 59651 w 117827"/>
              <a:gd name="connsiteY4" fmla="*/ 96 h 117654"/>
              <a:gd name="connsiteX5" fmla="*/ 17993 w 117827"/>
              <a:gd name="connsiteY5" fmla="*/ 17326 h 117654"/>
              <a:gd name="connsiteX6" fmla="*/ 737 w 117827"/>
              <a:gd name="connsiteY6" fmla="*/ 58924 h 117654"/>
              <a:gd name="connsiteX7" fmla="*/ 17993 w 117827"/>
              <a:gd name="connsiteY7" fmla="*/ 100521 h 117654"/>
              <a:gd name="connsiteX8" fmla="*/ 59651 w 117827"/>
              <a:gd name="connsiteY8" fmla="*/ 1177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751"/>
                </a:moveTo>
                <a:cubicBezTo>
                  <a:pt x="75275" y="117751"/>
                  <a:pt x="90262" y="111553"/>
                  <a:pt x="101309" y="100521"/>
                </a:cubicBezTo>
                <a:cubicBezTo>
                  <a:pt x="112357" y="89489"/>
                  <a:pt x="118565" y="74525"/>
                  <a:pt x="118565" y="58924"/>
                </a:cubicBezTo>
                <a:cubicBezTo>
                  <a:pt x="118565" y="43322"/>
                  <a:pt x="112357" y="28358"/>
                  <a:pt x="101309" y="17326"/>
                </a:cubicBezTo>
                <a:cubicBezTo>
                  <a:pt x="90262" y="6295"/>
                  <a:pt x="75275" y="96"/>
                  <a:pt x="59651" y="96"/>
                </a:cubicBezTo>
                <a:cubicBezTo>
                  <a:pt x="44027" y="96"/>
                  <a:pt x="29041" y="6295"/>
                  <a:pt x="17993" y="17326"/>
                </a:cubicBezTo>
                <a:cubicBezTo>
                  <a:pt x="6945" y="28358"/>
                  <a:pt x="737" y="43322"/>
                  <a:pt x="737" y="58924"/>
                </a:cubicBezTo>
                <a:cubicBezTo>
                  <a:pt x="737" y="74525"/>
                  <a:pt x="6945" y="89489"/>
                  <a:pt x="17993" y="100521"/>
                </a:cubicBezTo>
                <a:cubicBezTo>
                  <a:pt x="29041" y="111553"/>
                  <a:pt x="44027" y="117751"/>
                  <a:pt x="59651" y="1177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0" name="Figura a mano libera 449">
            <a:extLst>
              <a:ext uri="{FF2B5EF4-FFF2-40B4-BE49-F238E27FC236}">
                <a16:creationId xmlns:a16="http://schemas.microsoft.com/office/drawing/2014/main" id="{C3428824-D4A6-C5FC-0E40-619FB7D24663}"/>
              </a:ext>
            </a:extLst>
          </p:cNvPr>
          <p:cNvSpPr/>
          <p:nvPr/>
        </p:nvSpPr>
        <p:spPr>
          <a:xfrm>
            <a:off x="4535341" y="401824"/>
            <a:ext cx="137884" cy="146558"/>
          </a:xfrm>
          <a:custGeom>
            <a:avLst/>
            <a:gdLst>
              <a:gd name="connsiteX0" fmla="*/ 59651 w 117827"/>
              <a:gd name="connsiteY0" fmla="*/ 117726 h 117654"/>
              <a:gd name="connsiteX1" fmla="*/ 101309 w 117827"/>
              <a:gd name="connsiteY1" fmla="*/ 100496 h 117654"/>
              <a:gd name="connsiteX2" fmla="*/ 118565 w 117827"/>
              <a:gd name="connsiteY2" fmla="*/ 58899 h 117654"/>
              <a:gd name="connsiteX3" fmla="*/ 101309 w 117827"/>
              <a:gd name="connsiteY3" fmla="*/ 17301 h 117654"/>
              <a:gd name="connsiteX4" fmla="*/ 59651 w 117827"/>
              <a:gd name="connsiteY4" fmla="*/ 71 h 117654"/>
              <a:gd name="connsiteX5" fmla="*/ 17993 w 117827"/>
              <a:gd name="connsiteY5" fmla="*/ 17301 h 117654"/>
              <a:gd name="connsiteX6" fmla="*/ 737 w 117827"/>
              <a:gd name="connsiteY6" fmla="*/ 58899 h 117654"/>
              <a:gd name="connsiteX7" fmla="*/ 17993 w 117827"/>
              <a:gd name="connsiteY7" fmla="*/ 100496 h 117654"/>
              <a:gd name="connsiteX8" fmla="*/ 59651 w 117827"/>
              <a:gd name="connsiteY8" fmla="*/ 1177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726"/>
                </a:moveTo>
                <a:cubicBezTo>
                  <a:pt x="75275" y="117726"/>
                  <a:pt x="90262" y="111528"/>
                  <a:pt x="101309" y="100496"/>
                </a:cubicBezTo>
                <a:cubicBezTo>
                  <a:pt x="112357" y="89464"/>
                  <a:pt x="118565" y="74500"/>
                  <a:pt x="118565" y="58899"/>
                </a:cubicBezTo>
                <a:cubicBezTo>
                  <a:pt x="118565" y="43298"/>
                  <a:pt x="112357" y="28333"/>
                  <a:pt x="101309" y="17301"/>
                </a:cubicBezTo>
                <a:cubicBezTo>
                  <a:pt x="90262" y="6270"/>
                  <a:pt x="75275" y="71"/>
                  <a:pt x="59651" y="71"/>
                </a:cubicBezTo>
                <a:cubicBezTo>
                  <a:pt x="44027" y="71"/>
                  <a:pt x="29041" y="6270"/>
                  <a:pt x="17993" y="17301"/>
                </a:cubicBezTo>
                <a:cubicBezTo>
                  <a:pt x="6945" y="28333"/>
                  <a:pt x="737" y="43298"/>
                  <a:pt x="737" y="58899"/>
                </a:cubicBezTo>
                <a:cubicBezTo>
                  <a:pt x="737" y="74500"/>
                  <a:pt x="6945" y="89464"/>
                  <a:pt x="17993" y="100496"/>
                </a:cubicBezTo>
                <a:cubicBezTo>
                  <a:pt x="29041" y="111528"/>
                  <a:pt x="44027" y="117726"/>
                  <a:pt x="59651" y="1177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1" name="Figura a mano libera 450">
            <a:extLst>
              <a:ext uri="{FF2B5EF4-FFF2-40B4-BE49-F238E27FC236}">
                <a16:creationId xmlns:a16="http://schemas.microsoft.com/office/drawing/2014/main" id="{1A5F557B-3455-BBED-A877-29EF4AD04BB3}"/>
              </a:ext>
            </a:extLst>
          </p:cNvPr>
          <p:cNvSpPr/>
          <p:nvPr/>
        </p:nvSpPr>
        <p:spPr>
          <a:xfrm>
            <a:off x="4535341" y="238540"/>
            <a:ext cx="137884" cy="146558"/>
          </a:xfrm>
          <a:custGeom>
            <a:avLst/>
            <a:gdLst>
              <a:gd name="connsiteX0" fmla="*/ 59651 w 117827"/>
              <a:gd name="connsiteY0" fmla="*/ 117701 h 117654"/>
              <a:gd name="connsiteX1" fmla="*/ 101309 w 117827"/>
              <a:gd name="connsiteY1" fmla="*/ 100471 h 117654"/>
              <a:gd name="connsiteX2" fmla="*/ 118565 w 117827"/>
              <a:gd name="connsiteY2" fmla="*/ 58874 h 117654"/>
              <a:gd name="connsiteX3" fmla="*/ 101309 w 117827"/>
              <a:gd name="connsiteY3" fmla="*/ 17276 h 117654"/>
              <a:gd name="connsiteX4" fmla="*/ 59651 w 117827"/>
              <a:gd name="connsiteY4" fmla="*/ 46 h 117654"/>
              <a:gd name="connsiteX5" fmla="*/ 17993 w 117827"/>
              <a:gd name="connsiteY5" fmla="*/ 17276 h 117654"/>
              <a:gd name="connsiteX6" fmla="*/ 737 w 117827"/>
              <a:gd name="connsiteY6" fmla="*/ 58874 h 117654"/>
              <a:gd name="connsiteX7" fmla="*/ 17993 w 117827"/>
              <a:gd name="connsiteY7" fmla="*/ 100471 h 117654"/>
              <a:gd name="connsiteX8" fmla="*/ 59651 w 117827"/>
              <a:gd name="connsiteY8" fmla="*/ 1177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701"/>
                </a:moveTo>
                <a:cubicBezTo>
                  <a:pt x="75275" y="117701"/>
                  <a:pt x="90262" y="111503"/>
                  <a:pt x="101309" y="100471"/>
                </a:cubicBezTo>
                <a:cubicBezTo>
                  <a:pt x="112357" y="89440"/>
                  <a:pt x="118565" y="74475"/>
                  <a:pt x="118565" y="58874"/>
                </a:cubicBezTo>
                <a:cubicBezTo>
                  <a:pt x="118565" y="43273"/>
                  <a:pt x="112357" y="28308"/>
                  <a:pt x="101309" y="17276"/>
                </a:cubicBezTo>
                <a:cubicBezTo>
                  <a:pt x="90262" y="6245"/>
                  <a:pt x="75275" y="46"/>
                  <a:pt x="59651" y="46"/>
                </a:cubicBezTo>
                <a:cubicBezTo>
                  <a:pt x="44027" y="46"/>
                  <a:pt x="29041" y="6245"/>
                  <a:pt x="17993" y="17276"/>
                </a:cubicBezTo>
                <a:cubicBezTo>
                  <a:pt x="6945" y="28308"/>
                  <a:pt x="737" y="43273"/>
                  <a:pt x="737" y="58874"/>
                </a:cubicBezTo>
                <a:cubicBezTo>
                  <a:pt x="737" y="74475"/>
                  <a:pt x="6945" y="89440"/>
                  <a:pt x="17993" y="100471"/>
                </a:cubicBezTo>
                <a:cubicBezTo>
                  <a:pt x="29041" y="111503"/>
                  <a:pt x="44027" y="117701"/>
                  <a:pt x="59651" y="1177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2" name="Figura a mano libera 451">
            <a:extLst>
              <a:ext uri="{FF2B5EF4-FFF2-40B4-BE49-F238E27FC236}">
                <a16:creationId xmlns:a16="http://schemas.microsoft.com/office/drawing/2014/main" id="{22288CA7-3590-6E4D-EE34-F320AE068CD5}"/>
              </a:ext>
            </a:extLst>
          </p:cNvPr>
          <p:cNvSpPr/>
          <p:nvPr/>
        </p:nvSpPr>
        <p:spPr>
          <a:xfrm>
            <a:off x="4535341" y="2687798"/>
            <a:ext cx="137884" cy="146558"/>
          </a:xfrm>
          <a:custGeom>
            <a:avLst/>
            <a:gdLst>
              <a:gd name="connsiteX0" fmla="*/ 59651 w 117827"/>
              <a:gd name="connsiteY0" fmla="*/ 118075 h 117654"/>
              <a:gd name="connsiteX1" fmla="*/ 101309 w 117827"/>
              <a:gd name="connsiteY1" fmla="*/ 100845 h 117654"/>
              <a:gd name="connsiteX2" fmla="*/ 118565 w 117827"/>
              <a:gd name="connsiteY2" fmla="*/ 59248 h 117654"/>
              <a:gd name="connsiteX3" fmla="*/ 101309 w 117827"/>
              <a:gd name="connsiteY3" fmla="*/ 17650 h 117654"/>
              <a:gd name="connsiteX4" fmla="*/ 59651 w 117827"/>
              <a:gd name="connsiteY4" fmla="*/ 420 h 117654"/>
              <a:gd name="connsiteX5" fmla="*/ 17993 w 117827"/>
              <a:gd name="connsiteY5" fmla="*/ 17650 h 117654"/>
              <a:gd name="connsiteX6" fmla="*/ 737 w 117827"/>
              <a:gd name="connsiteY6" fmla="*/ 59248 h 117654"/>
              <a:gd name="connsiteX7" fmla="*/ 17993 w 117827"/>
              <a:gd name="connsiteY7" fmla="*/ 100845 h 117654"/>
              <a:gd name="connsiteX8" fmla="*/ 59651 w 117827"/>
              <a:gd name="connsiteY8" fmla="*/ 1180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8075"/>
                </a:moveTo>
                <a:cubicBezTo>
                  <a:pt x="75275" y="118075"/>
                  <a:pt x="90262" y="111877"/>
                  <a:pt x="101309" y="100845"/>
                </a:cubicBezTo>
                <a:cubicBezTo>
                  <a:pt x="112357" y="89813"/>
                  <a:pt x="118565" y="74849"/>
                  <a:pt x="118565" y="59248"/>
                </a:cubicBezTo>
                <a:cubicBezTo>
                  <a:pt x="118565" y="43646"/>
                  <a:pt x="112357" y="28682"/>
                  <a:pt x="101309" y="17650"/>
                </a:cubicBezTo>
                <a:cubicBezTo>
                  <a:pt x="90262" y="6618"/>
                  <a:pt x="75275" y="420"/>
                  <a:pt x="59651" y="420"/>
                </a:cubicBezTo>
                <a:cubicBezTo>
                  <a:pt x="44027" y="420"/>
                  <a:pt x="29041" y="6618"/>
                  <a:pt x="17993" y="17650"/>
                </a:cubicBezTo>
                <a:cubicBezTo>
                  <a:pt x="6945" y="28682"/>
                  <a:pt x="737" y="43646"/>
                  <a:pt x="737" y="59248"/>
                </a:cubicBezTo>
                <a:cubicBezTo>
                  <a:pt x="737" y="74849"/>
                  <a:pt x="6945" y="89813"/>
                  <a:pt x="17993" y="100845"/>
                </a:cubicBezTo>
                <a:cubicBezTo>
                  <a:pt x="29041" y="111877"/>
                  <a:pt x="44027" y="118075"/>
                  <a:pt x="59651" y="1180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3" name="Figura a mano libera 452">
            <a:extLst>
              <a:ext uri="{FF2B5EF4-FFF2-40B4-BE49-F238E27FC236}">
                <a16:creationId xmlns:a16="http://schemas.microsoft.com/office/drawing/2014/main" id="{D20FE819-737D-8D53-5DB6-B6E7AB02D944}"/>
              </a:ext>
            </a:extLst>
          </p:cNvPr>
          <p:cNvSpPr/>
          <p:nvPr/>
        </p:nvSpPr>
        <p:spPr>
          <a:xfrm>
            <a:off x="6395675" y="2034660"/>
            <a:ext cx="137884" cy="146558"/>
          </a:xfrm>
          <a:custGeom>
            <a:avLst/>
            <a:gdLst>
              <a:gd name="connsiteX0" fmla="*/ 59953 w 117827"/>
              <a:gd name="connsiteY0" fmla="*/ 117975 h 117654"/>
              <a:gd name="connsiteX1" fmla="*/ 101611 w 117827"/>
              <a:gd name="connsiteY1" fmla="*/ 100745 h 117654"/>
              <a:gd name="connsiteX2" fmla="*/ 118866 w 117827"/>
              <a:gd name="connsiteY2" fmla="*/ 59148 h 117654"/>
              <a:gd name="connsiteX3" fmla="*/ 101611 w 117827"/>
              <a:gd name="connsiteY3" fmla="*/ 17551 h 117654"/>
              <a:gd name="connsiteX4" fmla="*/ 59953 w 117827"/>
              <a:gd name="connsiteY4" fmla="*/ 320 h 117654"/>
              <a:gd name="connsiteX5" fmla="*/ 18294 w 117827"/>
              <a:gd name="connsiteY5" fmla="*/ 17551 h 117654"/>
              <a:gd name="connsiteX6" fmla="*/ 1039 w 117827"/>
              <a:gd name="connsiteY6" fmla="*/ 59148 h 117654"/>
              <a:gd name="connsiteX7" fmla="*/ 18294 w 117827"/>
              <a:gd name="connsiteY7" fmla="*/ 100745 h 117654"/>
              <a:gd name="connsiteX8" fmla="*/ 59953 w 117827"/>
              <a:gd name="connsiteY8" fmla="*/ 1179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975"/>
                </a:moveTo>
                <a:cubicBezTo>
                  <a:pt x="75577" y="117975"/>
                  <a:pt x="90563" y="111777"/>
                  <a:pt x="101611" y="100745"/>
                </a:cubicBezTo>
                <a:cubicBezTo>
                  <a:pt x="112659" y="89714"/>
                  <a:pt x="118866" y="74749"/>
                  <a:pt x="118866" y="59148"/>
                </a:cubicBezTo>
                <a:cubicBezTo>
                  <a:pt x="118866" y="43547"/>
                  <a:pt x="112659" y="28582"/>
                  <a:pt x="101611" y="17551"/>
                </a:cubicBezTo>
                <a:cubicBezTo>
                  <a:pt x="90563" y="6519"/>
                  <a:pt x="75577" y="320"/>
                  <a:pt x="59953" y="320"/>
                </a:cubicBezTo>
                <a:cubicBezTo>
                  <a:pt x="44329" y="320"/>
                  <a:pt x="29342" y="6519"/>
                  <a:pt x="18294" y="17551"/>
                </a:cubicBezTo>
                <a:cubicBezTo>
                  <a:pt x="7246" y="28582"/>
                  <a:pt x="1039" y="43547"/>
                  <a:pt x="1039" y="59148"/>
                </a:cubicBezTo>
                <a:cubicBezTo>
                  <a:pt x="1039" y="74749"/>
                  <a:pt x="7246" y="89714"/>
                  <a:pt x="18294" y="100745"/>
                </a:cubicBezTo>
                <a:cubicBezTo>
                  <a:pt x="29342" y="111777"/>
                  <a:pt x="44329" y="117975"/>
                  <a:pt x="59953" y="1179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4" name="Figura a mano libera 453">
            <a:extLst>
              <a:ext uri="{FF2B5EF4-FFF2-40B4-BE49-F238E27FC236}">
                <a16:creationId xmlns:a16="http://schemas.microsoft.com/office/drawing/2014/main" id="{A40F9870-A4F6-96C6-6AFE-ED55E903E22A}"/>
              </a:ext>
            </a:extLst>
          </p:cNvPr>
          <p:cNvSpPr/>
          <p:nvPr/>
        </p:nvSpPr>
        <p:spPr>
          <a:xfrm>
            <a:off x="6395675" y="1871378"/>
            <a:ext cx="137884" cy="146558"/>
          </a:xfrm>
          <a:custGeom>
            <a:avLst/>
            <a:gdLst>
              <a:gd name="connsiteX0" fmla="*/ 59953 w 117827"/>
              <a:gd name="connsiteY0" fmla="*/ 117950 h 117654"/>
              <a:gd name="connsiteX1" fmla="*/ 101611 w 117827"/>
              <a:gd name="connsiteY1" fmla="*/ 100720 h 117654"/>
              <a:gd name="connsiteX2" fmla="*/ 118866 w 117827"/>
              <a:gd name="connsiteY2" fmla="*/ 59123 h 117654"/>
              <a:gd name="connsiteX3" fmla="*/ 101611 w 117827"/>
              <a:gd name="connsiteY3" fmla="*/ 17526 h 117654"/>
              <a:gd name="connsiteX4" fmla="*/ 59953 w 117827"/>
              <a:gd name="connsiteY4" fmla="*/ 296 h 117654"/>
              <a:gd name="connsiteX5" fmla="*/ 18294 w 117827"/>
              <a:gd name="connsiteY5" fmla="*/ 17526 h 117654"/>
              <a:gd name="connsiteX6" fmla="*/ 1039 w 117827"/>
              <a:gd name="connsiteY6" fmla="*/ 59123 h 117654"/>
              <a:gd name="connsiteX7" fmla="*/ 18294 w 117827"/>
              <a:gd name="connsiteY7" fmla="*/ 100720 h 117654"/>
              <a:gd name="connsiteX8" fmla="*/ 59953 w 117827"/>
              <a:gd name="connsiteY8" fmla="*/ 1179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950"/>
                </a:moveTo>
                <a:cubicBezTo>
                  <a:pt x="75577" y="117950"/>
                  <a:pt x="90563" y="111752"/>
                  <a:pt x="101611" y="100720"/>
                </a:cubicBezTo>
                <a:cubicBezTo>
                  <a:pt x="112659" y="89689"/>
                  <a:pt x="118866" y="74724"/>
                  <a:pt x="118866" y="59123"/>
                </a:cubicBezTo>
                <a:cubicBezTo>
                  <a:pt x="118866" y="43522"/>
                  <a:pt x="112659" y="28557"/>
                  <a:pt x="101611" y="17526"/>
                </a:cubicBezTo>
                <a:cubicBezTo>
                  <a:pt x="90563" y="6494"/>
                  <a:pt x="75577" y="296"/>
                  <a:pt x="59953" y="296"/>
                </a:cubicBezTo>
                <a:cubicBezTo>
                  <a:pt x="44329" y="296"/>
                  <a:pt x="29342" y="6494"/>
                  <a:pt x="18294" y="17526"/>
                </a:cubicBezTo>
                <a:cubicBezTo>
                  <a:pt x="7246" y="28557"/>
                  <a:pt x="1039" y="43522"/>
                  <a:pt x="1039" y="59123"/>
                </a:cubicBezTo>
                <a:cubicBezTo>
                  <a:pt x="1039" y="74724"/>
                  <a:pt x="7246" y="89689"/>
                  <a:pt x="18294" y="100720"/>
                </a:cubicBezTo>
                <a:cubicBezTo>
                  <a:pt x="29342" y="111752"/>
                  <a:pt x="44329" y="117950"/>
                  <a:pt x="59953" y="1179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5" name="Figura a mano libera 454">
            <a:extLst>
              <a:ext uri="{FF2B5EF4-FFF2-40B4-BE49-F238E27FC236}">
                <a16:creationId xmlns:a16="http://schemas.microsoft.com/office/drawing/2014/main" id="{2997FA02-D7EB-43BF-6113-413E516325E8}"/>
              </a:ext>
            </a:extLst>
          </p:cNvPr>
          <p:cNvSpPr/>
          <p:nvPr/>
        </p:nvSpPr>
        <p:spPr>
          <a:xfrm>
            <a:off x="6395675" y="1708098"/>
            <a:ext cx="137884" cy="146558"/>
          </a:xfrm>
          <a:custGeom>
            <a:avLst/>
            <a:gdLst>
              <a:gd name="connsiteX0" fmla="*/ 59953 w 117827"/>
              <a:gd name="connsiteY0" fmla="*/ 117926 h 117654"/>
              <a:gd name="connsiteX1" fmla="*/ 101611 w 117827"/>
              <a:gd name="connsiteY1" fmla="*/ 100696 h 117654"/>
              <a:gd name="connsiteX2" fmla="*/ 118866 w 117827"/>
              <a:gd name="connsiteY2" fmla="*/ 59098 h 117654"/>
              <a:gd name="connsiteX3" fmla="*/ 101611 w 117827"/>
              <a:gd name="connsiteY3" fmla="*/ 17501 h 117654"/>
              <a:gd name="connsiteX4" fmla="*/ 59953 w 117827"/>
              <a:gd name="connsiteY4" fmla="*/ 271 h 117654"/>
              <a:gd name="connsiteX5" fmla="*/ 18294 w 117827"/>
              <a:gd name="connsiteY5" fmla="*/ 17501 h 117654"/>
              <a:gd name="connsiteX6" fmla="*/ 1039 w 117827"/>
              <a:gd name="connsiteY6" fmla="*/ 59098 h 117654"/>
              <a:gd name="connsiteX7" fmla="*/ 18294 w 117827"/>
              <a:gd name="connsiteY7" fmla="*/ 100696 h 117654"/>
              <a:gd name="connsiteX8" fmla="*/ 59953 w 117827"/>
              <a:gd name="connsiteY8" fmla="*/ 1179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926"/>
                </a:moveTo>
                <a:cubicBezTo>
                  <a:pt x="75577" y="117926"/>
                  <a:pt x="90563" y="111727"/>
                  <a:pt x="101611" y="100696"/>
                </a:cubicBezTo>
                <a:cubicBezTo>
                  <a:pt x="112659" y="89664"/>
                  <a:pt x="118866" y="74699"/>
                  <a:pt x="118866" y="59098"/>
                </a:cubicBezTo>
                <a:cubicBezTo>
                  <a:pt x="118866" y="43497"/>
                  <a:pt x="112659" y="28532"/>
                  <a:pt x="101611" y="17501"/>
                </a:cubicBezTo>
                <a:cubicBezTo>
                  <a:pt x="90563" y="6469"/>
                  <a:pt x="75577" y="271"/>
                  <a:pt x="59953" y="271"/>
                </a:cubicBezTo>
                <a:cubicBezTo>
                  <a:pt x="44329" y="271"/>
                  <a:pt x="29342" y="6469"/>
                  <a:pt x="18294" y="17501"/>
                </a:cubicBezTo>
                <a:cubicBezTo>
                  <a:pt x="7246" y="28532"/>
                  <a:pt x="1039" y="43497"/>
                  <a:pt x="1039" y="59098"/>
                </a:cubicBezTo>
                <a:cubicBezTo>
                  <a:pt x="1039" y="74699"/>
                  <a:pt x="7246" y="89664"/>
                  <a:pt x="18294" y="100696"/>
                </a:cubicBezTo>
                <a:cubicBezTo>
                  <a:pt x="29342" y="111727"/>
                  <a:pt x="44329" y="117926"/>
                  <a:pt x="59953" y="1179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6" name="Figura a mano libera 455">
            <a:extLst>
              <a:ext uri="{FF2B5EF4-FFF2-40B4-BE49-F238E27FC236}">
                <a16:creationId xmlns:a16="http://schemas.microsoft.com/office/drawing/2014/main" id="{46E75F28-F1E9-EA80-BC91-CD81178C1F1E}"/>
              </a:ext>
            </a:extLst>
          </p:cNvPr>
          <p:cNvSpPr/>
          <p:nvPr/>
        </p:nvSpPr>
        <p:spPr>
          <a:xfrm>
            <a:off x="6395675" y="1544810"/>
            <a:ext cx="137884" cy="146558"/>
          </a:xfrm>
          <a:custGeom>
            <a:avLst/>
            <a:gdLst>
              <a:gd name="connsiteX0" fmla="*/ 59953 w 117827"/>
              <a:gd name="connsiteY0" fmla="*/ 117901 h 117654"/>
              <a:gd name="connsiteX1" fmla="*/ 101611 w 117827"/>
              <a:gd name="connsiteY1" fmla="*/ 100671 h 117654"/>
              <a:gd name="connsiteX2" fmla="*/ 118866 w 117827"/>
              <a:gd name="connsiteY2" fmla="*/ 59073 h 117654"/>
              <a:gd name="connsiteX3" fmla="*/ 101611 w 117827"/>
              <a:gd name="connsiteY3" fmla="*/ 17476 h 117654"/>
              <a:gd name="connsiteX4" fmla="*/ 59953 w 117827"/>
              <a:gd name="connsiteY4" fmla="*/ 246 h 117654"/>
              <a:gd name="connsiteX5" fmla="*/ 18294 w 117827"/>
              <a:gd name="connsiteY5" fmla="*/ 17476 h 117654"/>
              <a:gd name="connsiteX6" fmla="*/ 1039 w 117827"/>
              <a:gd name="connsiteY6" fmla="*/ 59073 h 117654"/>
              <a:gd name="connsiteX7" fmla="*/ 18294 w 117827"/>
              <a:gd name="connsiteY7" fmla="*/ 100671 h 117654"/>
              <a:gd name="connsiteX8" fmla="*/ 59953 w 117827"/>
              <a:gd name="connsiteY8" fmla="*/ 1179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901"/>
                </a:moveTo>
                <a:cubicBezTo>
                  <a:pt x="75577" y="117901"/>
                  <a:pt x="90563" y="111702"/>
                  <a:pt x="101611" y="100671"/>
                </a:cubicBezTo>
                <a:cubicBezTo>
                  <a:pt x="112659" y="89639"/>
                  <a:pt x="118866" y="74674"/>
                  <a:pt x="118866" y="59073"/>
                </a:cubicBezTo>
                <a:cubicBezTo>
                  <a:pt x="118866" y="43472"/>
                  <a:pt x="112659" y="28508"/>
                  <a:pt x="101611" y="17476"/>
                </a:cubicBezTo>
                <a:cubicBezTo>
                  <a:pt x="90563" y="6444"/>
                  <a:pt x="75577" y="246"/>
                  <a:pt x="59953" y="246"/>
                </a:cubicBezTo>
                <a:cubicBezTo>
                  <a:pt x="44329" y="246"/>
                  <a:pt x="29342" y="6444"/>
                  <a:pt x="18294" y="17476"/>
                </a:cubicBezTo>
                <a:cubicBezTo>
                  <a:pt x="7246" y="28508"/>
                  <a:pt x="1039" y="43472"/>
                  <a:pt x="1039" y="59073"/>
                </a:cubicBezTo>
                <a:cubicBezTo>
                  <a:pt x="1039" y="74674"/>
                  <a:pt x="7246" y="89639"/>
                  <a:pt x="18294" y="100671"/>
                </a:cubicBezTo>
                <a:cubicBezTo>
                  <a:pt x="29342" y="111702"/>
                  <a:pt x="44329" y="117901"/>
                  <a:pt x="59953" y="1179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7" name="Figura a mano libera 456">
            <a:extLst>
              <a:ext uri="{FF2B5EF4-FFF2-40B4-BE49-F238E27FC236}">
                <a16:creationId xmlns:a16="http://schemas.microsoft.com/office/drawing/2014/main" id="{7BBB2198-C16C-ACAB-3F1E-DF0028079105}"/>
              </a:ext>
            </a:extLst>
          </p:cNvPr>
          <p:cNvSpPr/>
          <p:nvPr/>
        </p:nvSpPr>
        <p:spPr>
          <a:xfrm>
            <a:off x="6395675" y="1381529"/>
            <a:ext cx="137884" cy="146558"/>
          </a:xfrm>
          <a:custGeom>
            <a:avLst/>
            <a:gdLst>
              <a:gd name="connsiteX0" fmla="*/ 59953 w 117827"/>
              <a:gd name="connsiteY0" fmla="*/ 117876 h 117654"/>
              <a:gd name="connsiteX1" fmla="*/ 101611 w 117827"/>
              <a:gd name="connsiteY1" fmla="*/ 100646 h 117654"/>
              <a:gd name="connsiteX2" fmla="*/ 118866 w 117827"/>
              <a:gd name="connsiteY2" fmla="*/ 59048 h 117654"/>
              <a:gd name="connsiteX3" fmla="*/ 101611 w 117827"/>
              <a:gd name="connsiteY3" fmla="*/ 17451 h 117654"/>
              <a:gd name="connsiteX4" fmla="*/ 59953 w 117827"/>
              <a:gd name="connsiteY4" fmla="*/ 221 h 117654"/>
              <a:gd name="connsiteX5" fmla="*/ 18294 w 117827"/>
              <a:gd name="connsiteY5" fmla="*/ 17451 h 117654"/>
              <a:gd name="connsiteX6" fmla="*/ 1039 w 117827"/>
              <a:gd name="connsiteY6" fmla="*/ 59048 h 117654"/>
              <a:gd name="connsiteX7" fmla="*/ 18294 w 117827"/>
              <a:gd name="connsiteY7" fmla="*/ 100646 h 117654"/>
              <a:gd name="connsiteX8" fmla="*/ 59953 w 117827"/>
              <a:gd name="connsiteY8" fmla="*/ 1178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876"/>
                </a:moveTo>
                <a:cubicBezTo>
                  <a:pt x="75577" y="117876"/>
                  <a:pt x="90563" y="111677"/>
                  <a:pt x="101611" y="100646"/>
                </a:cubicBezTo>
                <a:cubicBezTo>
                  <a:pt x="112659" y="89614"/>
                  <a:pt x="118866" y="74650"/>
                  <a:pt x="118866" y="59048"/>
                </a:cubicBezTo>
                <a:cubicBezTo>
                  <a:pt x="118866" y="43447"/>
                  <a:pt x="112659" y="28483"/>
                  <a:pt x="101611" y="17451"/>
                </a:cubicBezTo>
                <a:cubicBezTo>
                  <a:pt x="90563" y="6419"/>
                  <a:pt x="75577" y="221"/>
                  <a:pt x="59953" y="221"/>
                </a:cubicBezTo>
                <a:cubicBezTo>
                  <a:pt x="44329" y="221"/>
                  <a:pt x="29342" y="6419"/>
                  <a:pt x="18294" y="17451"/>
                </a:cubicBezTo>
                <a:cubicBezTo>
                  <a:pt x="7246" y="28483"/>
                  <a:pt x="1039" y="43447"/>
                  <a:pt x="1039" y="59048"/>
                </a:cubicBezTo>
                <a:cubicBezTo>
                  <a:pt x="1039" y="74650"/>
                  <a:pt x="7246" y="89614"/>
                  <a:pt x="18294" y="100646"/>
                </a:cubicBezTo>
                <a:cubicBezTo>
                  <a:pt x="29342" y="111677"/>
                  <a:pt x="44329" y="117876"/>
                  <a:pt x="59953" y="1178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8" name="Figura a mano libera 457">
            <a:extLst>
              <a:ext uri="{FF2B5EF4-FFF2-40B4-BE49-F238E27FC236}">
                <a16:creationId xmlns:a16="http://schemas.microsoft.com/office/drawing/2014/main" id="{02A3289A-633D-15EB-1BBD-2B5281B95633}"/>
              </a:ext>
            </a:extLst>
          </p:cNvPr>
          <p:cNvSpPr/>
          <p:nvPr/>
        </p:nvSpPr>
        <p:spPr>
          <a:xfrm>
            <a:off x="6395675" y="1218240"/>
            <a:ext cx="137884" cy="146558"/>
          </a:xfrm>
          <a:custGeom>
            <a:avLst/>
            <a:gdLst>
              <a:gd name="connsiteX0" fmla="*/ 59953 w 117827"/>
              <a:gd name="connsiteY0" fmla="*/ 117851 h 117654"/>
              <a:gd name="connsiteX1" fmla="*/ 101611 w 117827"/>
              <a:gd name="connsiteY1" fmla="*/ 100621 h 117654"/>
              <a:gd name="connsiteX2" fmla="*/ 118866 w 117827"/>
              <a:gd name="connsiteY2" fmla="*/ 59023 h 117654"/>
              <a:gd name="connsiteX3" fmla="*/ 101611 w 117827"/>
              <a:gd name="connsiteY3" fmla="*/ 17426 h 117654"/>
              <a:gd name="connsiteX4" fmla="*/ 59953 w 117827"/>
              <a:gd name="connsiteY4" fmla="*/ 196 h 117654"/>
              <a:gd name="connsiteX5" fmla="*/ 18294 w 117827"/>
              <a:gd name="connsiteY5" fmla="*/ 17426 h 117654"/>
              <a:gd name="connsiteX6" fmla="*/ 1039 w 117827"/>
              <a:gd name="connsiteY6" fmla="*/ 59023 h 117654"/>
              <a:gd name="connsiteX7" fmla="*/ 18294 w 117827"/>
              <a:gd name="connsiteY7" fmla="*/ 100621 h 117654"/>
              <a:gd name="connsiteX8" fmla="*/ 59953 w 117827"/>
              <a:gd name="connsiteY8" fmla="*/ 1178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851"/>
                </a:moveTo>
                <a:cubicBezTo>
                  <a:pt x="75577" y="117851"/>
                  <a:pt x="90563" y="111653"/>
                  <a:pt x="101611" y="100621"/>
                </a:cubicBezTo>
                <a:cubicBezTo>
                  <a:pt x="112659" y="89589"/>
                  <a:pt x="118866" y="74625"/>
                  <a:pt x="118866" y="59023"/>
                </a:cubicBezTo>
                <a:cubicBezTo>
                  <a:pt x="118866" y="43422"/>
                  <a:pt x="112659" y="28458"/>
                  <a:pt x="101611" y="17426"/>
                </a:cubicBezTo>
                <a:cubicBezTo>
                  <a:pt x="90563" y="6394"/>
                  <a:pt x="75577" y="196"/>
                  <a:pt x="59953" y="196"/>
                </a:cubicBezTo>
                <a:cubicBezTo>
                  <a:pt x="44329" y="196"/>
                  <a:pt x="29342" y="6394"/>
                  <a:pt x="18294" y="17426"/>
                </a:cubicBezTo>
                <a:cubicBezTo>
                  <a:pt x="7246" y="28458"/>
                  <a:pt x="1039" y="43422"/>
                  <a:pt x="1039" y="59023"/>
                </a:cubicBezTo>
                <a:cubicBezTo>
                  <a:pt x="1039" y="74625"/>
                  <a:pt x="7246" y="89589"/>
                  <a:pt x="18294" y="100621"/>
                </a:cubicBezTo>
                <a:cubicBezTo>
                  <a:pt x="29342" y="111653"/>
                  <a:pt x="44329" y="117851"/>
                  <a:pt x="59953" y="1178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59" name="Figura a mano libera 458">
            <a:extLst>
              <a:ext uri="{FF2B5EF4-FFF2-40B4-BE49-F238E27FC236}">
                <a16:creationId xmlns:a16="http://schemas.microsoft.com/office/drawing/2014/main" id="{93EA0DAA-C386-5435-E550-8BB2102E4B53}"/>
              </a:ext>
            </a:extLst>
          </p:cNvPr>
          <p:cNvSpPr/>
          <p:nvPr/>
        </p:nvSpPr>
        <p:spPr>
          <a:xfrm>
            <a:off x="6395675" y="1054960"/>
            <a:ext cx="137884" cy="146558"/>
          </a:xfrm>
          <a:custGeom>
            <a:avLst/>
            <a:gdLst>
              <a:gd name="connsiteX0" fmla="*/ 59953 w 117827"/>
              <a:gd name="connsiteY0" fmla="*/ 117826 h 117654"/>
              <a:gd name="connsiteX1" fmla="*/ 101611 w 117827"/>
              <a:gd name="connsiteY1" fmla="*/ 100596 h 117654"/>
              <a:gd name="connsiteX2" fmla="*/ 118866 w 117827"/>
              <a:gd name="connsiteY2" fmla="*/ 58998 h 117654"/>
              <a:gd name="connsiteX3" fmla="*/ 101611 w 117827"/>
              <a:gd name="connsiteY3" fmla="*/ 17401 h 117654"/>
              <a:gd name="connsiteX4" fmla="*/ 59953 w 117827"/>
              <a:gd name="connsiteY4" fmla="*/ 171 h 117654"/>
              <a:gd name="connsiteX5" fmla="*/ 18294 w 117827"/>
              <a:gd name="connsiteY5" fmla="*/ 17401 h 117654"/>
              <a:gd name="connsiteX6" fmla="*/ 1039 w 117827"/>
              <a:gd name="connsiteY6" fmla="*/ 58998 h 117654"/>
              <a:gd name="connsiteX7" fmla="*/ 18294 w 117827"/>
              <a:gd name="connsiteY7" fmla="*/ 100596 h 117654"/>
              <a:gd name="connsiteX8" fmla="*/ 59953 w 117827"/>
              <a:gd name="connsiteY8" fmla="*/ 1178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826"/>
                </a:moveTo>
                <a:cubicBezTo>
                  <a:pt x="75577" y="117826"/>
                  <a:pt x="90563" y="111628"/>
                  <a:pt x="101611" y="100596"/>
                </a:cubicBezTo>
                <a:cubicBezTo>
                  <a:pt x="112659" y="89564"/>
                  <a:pt x="118866" y="74600"/>
                  <a:pt x="118866" y="58998"/>
                </a:cubicBezTo>
                <a:cubicBezTo>
                  <a:pt x="118866" y="43397"/>
                  <a:pt x="112659" y="28433"/>
                  <a:pt x="101611" y="17401"/>
                </a:cubicBezTo>
                <a:cubicBezTo>
                  <a:pt x="90563" y="6369"/>
                  <a:pt x="75577" y="171"/>
                  <a:pt x="59953" y="171"/>
                </a:cubicBezTo>
                <a:cubicBezTo>
                  <a:pt x="44329" y="171"/>
                  <a:pt x="29342" y="6369"/>
                  <a:pt x="18294" y="17401"/>
                </a:cubicBezTo>
                <a:cubicBezTo>
                  <a:pt x="7246" y="28433"/>
                  <a:pt x="1039" y="43397"/>
                  <a:pt x="1039" y="58998"/>
                </a:cubicBezTo>
                <a:cubicBezTo>
                  <a:pt x="1039" y="74600"/>
                  <a:pt x="7246" y="89564"/>
                  <a:pt x="18294" y="100596"/>
                </a:cubicBezTo>
                <a:cubicBezTo>
                  <a:pt x="29342" y="111628"/>
                  <a:pt x="44329" y="117826"/>
                  <a:pt x="59953" y="1178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60" name="Figura a mano libera 459">
            <a:extLst>
              <a:ext uri="{FF2B5EF4-FFF2-40B4-BE49-F238E27FC236}">
                <a16:creationId xmlns:a16="http://schemas.microsoft.com/office/drawing/2014/main" id="{352F45E5-D4C4-7319-A751-6EC06F97C43B}"/>
              </a:ext>
            </a:extLst>
          </p:cNvPr>
          <p:cNvSpPr/>
          <p:nvPr/>
        </p:nvSpPr>
        <p:spPr>
          <a:xfrm>
            <a:off x="6395675" y="891678"/>
            <a:ext cx="137884" cy="146558"/>
          </a:xfrm>
          <a:custGeom>
            <a:avLst/>
            <a:gdLst>
              <a:gd name="connsiteX0" fmla="*/ 59953 w 117827"/>
              <a:gd name="connsiteY0" fmla="*/ 117801 h 117654"/>
              <a:gd name="connsiteX1" fmla="*/ 101611 w 117827"/>
              <a:gd name="connsiteY1" fmla="*/ 100571 h 117654"/>
              <a:gd name="connsiteX2" fmla="*/ 118866 w 117827"/>
              <a:gd name="connsiteY2" fmla="*/ 58974 h 117654"/>
              <a:gd name="connsiteX3" fmla="*/ 101611 w 117827"/>
              <a:gd name="connsiteY3" fmla="*/ 17376 h 117654"/>
              <a:gd name="connsiteX4" fmla="*/ 59953 w 117827"/>
              <a:gd name="connsiteY4" fmla="*/ 146 h 117654"/>
              <a:gd name="connsiteX5" fmla="*/ 18294 w 117827"/>
              <a:gd name="connsiteY5" fmla="*/ 17376 h 117654"/>
              <a:gd name="connsiteX6" fmla="*/ 1039 w 117827"/>
              <a:gd name="connsiteY6" fmla="*/ 58974 h 117654"/>
              <a:gd name="connsiteX7" fmla="*/ 18294 w 117827"/>
              <a:gd name="connsiteY7" fmla="*/ 100571 h 117654"/>
              <a:gd name="connsiteX8" fmla="*/ 59953 w 117827"/>
              <a:gd name="connsiteY8" fmla="*/ 1178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801"/>
                </a:moveTo>
                <a:cubicBezTo>
                  <a:pt x="75577" y="117801"/>
                  <a:pt x="90563" y="111603"/>
                  <a:pt x="101611" y="100571"/>
                </a:cubicBezTo>
                <a:cubicBezTo>
                  <a:pt x="112659" y="89539"/>
                  <a:pt x="118866" y="74575"/>
                  <a:pt x="118866" y="58974"/>
                </a:cubicBezTo>
                <a:cubicBezTo>
                  <a:pt x="118866" y="43372"/>
                  <a:pt x="112659" y="28408"/>
                  <a:pt x="101611" y="17376"/>
                </a:cubicBezTo>
                <a:cubicBezTo>
                  <a:pt x="90563" y="6344"/>
                  <a:pt x="75577" y="146"/>
                  <a:pt x="59953" y="146"/>
                </a:cubicBezTo>
                <a:cubicBezTo>
                  <a:pt x="44329" y="146"/>
                  <a:pt x="29342" y="6344"/>
                  <a:pt x="18294" y="17376"/>
                </a:cubicBezTo>
                <a:cubicBezTo>
                  <a:pt x="7246" y="28408"/>
                  <a:pt x="1039" y="43372"/>
                  <a:pt x="1039" y="58974"/>
                </a:cubicBezTo>
                <a:cubicBezTo>
                  <a:pt x="1039" y="74575"/>
                  <a:pt x="7246" y="89539"/>
                  <a:pt x="18294" y="100571"/>
                </a:cubicBezTo>
                <a:cubicBezTo>
                  <a:pt x="29342" y="111603"/>
                  <a:pt x="44329" y="117801"/>
                  <a:pt x="59953" y="1178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61" name="Figura a mano libera 460">
            <a:extLst>
              <a:ext uri="{FF2B5EF4-FFF2-40B4-BE49-F238E27FC236}">
                <a16:creationId xmlns:a16="http://schemas.microsoft.com/office/drawing/2014/main" id="{201BED5B-5689-7C66-08CE-8959594F6E83}"/>
              </a:ext>
            </a:extLst>
          </p:cNvPr>
          <p:cNvSpPr/>
          <p:nvPr/>
        </p:nvSpPr>
        <p:spPr>
          <a:xfrm>
            <a:off x="8255946" y="1463170"/>
            <a:ext cx="137884" cy="146558"/>
          </a:xfrm>
          <a:custGeom>
            <a:avLst/>
            <a:gdLst>
              <a:gd name="connsiteX0" fmla="*/ 60254 w 117827"/>
              <a:gd name="connsiteY0" fmla="*/ 117888 h 117654"/>
              <a:gd name="connsiteX1" fmla="*/ 101913 w 117827"/>
              <a:gd name="connsiteY1" fmla="*/ 100658 h 117654"/>
              <a:gd name="connsiteX2" fmla="*/ 119168 w 117827"/>
              <a:gd name="connsiteY2" fmla="*/ 59061 h 117654"/>
              <a:gd name="connsiteX3" fmla="*/ 101913 w 117827"/>
              <a:gd name="connsiteY3" fmla="*/ 17463 h 117654"/>
              <a:gd name="connsiteX4" fmla="*/ 60254 w 117827"/>
              <a:gd name="connsiteY4" fmla="*/ 233 h 117654"/>
              <a:gd name="connsiteX5" fmla="*/ 18596 w 117827"/>
              <a:gd name="connsiteY5" fmla="*/ 17463 h 117654"/>
              <a:gd name="connsiteX6" fmla="*/ 1341 w 117827"/>
              <a:gd name="connsiteY6" fmla="*/ 59061 h 117654"/>
              <a:gd name="connsiteX7" fmla="*/ 18596 w 117827"/>
              <a:gd name="connsiteY7" fmla="*/ 100658 h 117654"/>
              <a:gd name="connsiteX8" fmla="*/ 60254 w 117827"/>
              <a:gd name="connsiteY8" fmla="*/ 117888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60254" y="117888"/>
                </a:moveTo>
                <a:cubicBezTo>
                  <a:pt x="75879" y="117888"/>
                  <a:pt x="90865" y="111690"/>
                  <a:pt x="101913" y="100658"/>
                </a:cubicBezTo>
                <a:cubicBezTo>
                  <a:pt x="112961" y="89626"/>
                  <a:pt x="119168" y="74662"/>
                  <a:pt x="119168" y="59061"/>
                </a:cubicBezTo>
                <a:cubicBezTo>
                  <a:pt x="119168" y="43459"/>
                  <a:pt x="112961" y="28495"/>
                  <a:pt x="101913" y="17463"/>
                </a:cubicBezTo>
                <a:cubicBezTo>
                  <a:pt x="90865" y="6432"/>
                  <a:pt x="75879" y="233"/>
                  <a:pt x="60254" y="233"/>
                </a:cubicBezTo>
                <a:cubicBezTo>
                  <a:pt x="44630" y="233"/>
                  <a:pt x="29644" y="6432"/>
                  <a:pt x="18596" y="17463"/>
                </a:cubicBezTo>
                <a:cubicBezTo>
                  <a:pt x="7548" y="28495"/>
                  <a:pt x="1341" y="43459"/>
                  <a:pt x="1341" y="59061"/>
                </a:cubicBezTo>
                <a:cubicBezTo>
                  <a:pt x="1341" y="74662"/>
                  <a:pt x="7548" y="89626"/>
                  <a:pt x="18596" y="100658"/>
                </a:cubicBezTo>
                <a:cubicBezTo>
                  <a:pt x="29644" y="111690"/>
                  <a:pt x="44630" y="117888"/>
                  <a:pt x="60254" y="117888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CasellaDiTesto 468">
                <a:extLst>
                  <a:ext uri="{FF2B5EF4-FFF2-40B4-BE49-F238E27FC236}">
                    <a16:creationId xmlns:a16="http://schemas.microsoft.com/office/drawing/2014/main" id="{4B4DB4B6-571E-3F06-D981-46C4F70C97C7}"/>
                  </a:ext>
                </a:extLst>
              </p:cNvPr>
              <p:cNvSpPr txBox="1"/>
              <p:nvPr/>
            </p:nvSpPr>
            <p:spPr>
              <a:xfrm>
                <a:off x="121023" y="1336985"/>
                <a:ext cx="324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9" name="CasellaDiTesto 468">
                <a:extLst>
                  <a:ext uri="{FF2B5EF4-FFF2-40B4-BE49-F238E27FC236}">
                    <a16:creationId xmlns:a16="http://schemas.microsoft.com/office/drawing/2014/main" id="{4B4DB4B6-571E-3F06-D981-46C4F70C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3" y="1336985"/>
                <a:ext cx="324931" cy="461665"/>
              </a:xfrm>
              <a:prstGeom prst="rect">
                <a:avLst/>
              </a:prstGeom>
              <a:blipFill>
                <a:blip r:embed="rId2"/>
                <a:stretch>
                  <a:fillRect l="-3704" r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Figura a mano libera 469">
            <a:extLst>
              <a:ext uri="{FF2B5EF4-FFF2-40B4-BE49-F238E27FC236}">
                <a16:creationId xmlns:a16="http://schemas.microsoft.com/office/drawing/2014/main" id="{FC2A229E-3026-1C74-72E3-F1414C99D2DC}"/>
              </a:ext>
            </a:extLst>
          </p:cNvPr>
          <p:cNvSpPr/>
          <p:nvPr/>
        </p:nvSpPr>
        <p:spPr>
          <a:xfrm>
            <a:off x="504000" y="1536447"/>
            <a:ext cx="252000" cy="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round/>
            <a:tailEnd type="triangle" w="sm" len="sm"/>
          </a:ln>
        </p:spPr>
        <p:txBody>
          <a:bodyPr rtlCol="0" anchor="ctr"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E1EA63B1-17DD-A70F-E6AA-0A599AB98A9A}"/>
                  </a:ext>
                </a:extLst>
              </p:cNvPr>
              <p:cNvSpPr txBox="1"/>
              <p:nvPr/>
            </p:nvSpPr>
            <p:spPr>
              <a:xfrm>
                <a:off x="8866973" y="1139142"/>
                <a:ext cx="2124116" cy="93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2400" b="0" i="0" dirty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1" name="CasellaDiTesto 470">
                <a:extLst>
                  <a:ext uri="{FF2B5EF4-FFF2-40B4-BE49-F238E27FC236}">
                    <a16:creationId xmlns:a16="http://schemas.microsoft.com/office/drawing/2014/main" id="{E1EA63B1-17DD-A70F-E6AA-0A599AB98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73" y="1139142"/>
                <a:ext cx="2124116" cy="933716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2" name="Figura a mano libera 471">
            <a:extLst>
              <a:ext uri="{FF2B5EF4-FFF2-40B4-BE49-F238E27FC236}">
                <a16:creationId xmlns:a16="http://schemas.microsoft.com/office/drawing/2014/main" id="{6D9AE935-6787-6F33-4E1F-E5744196DD91}"/>
              </a:ext>
            </a:extLst>
          </p:cNvPr>
          <p:cNvSpPr/>
          <p:nvPr/>
        </p:nvSpPr>
        <p:spPr>
          <a:xfrm>
            <a:off x="8640000" y="1536447"/>
            <a:ext cx="252000" cy="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round/>
            <a:tailEnd type="triangle" w="sm" len="sm"/>
          </a:ln>
        </p:spPr>
        <p:txBody>
          <a:bodyPr rtlCol="0" anchor="ctr"/>
          <a:lstStyle/>
          <a:p>
            <a:endParaRPr lang="en-US" sz="2400"/>
          </a:p>
        </p:txBody>
      </p:sp>
      <p:cxnSp>
        <p:nvCxnSpPr>
          <p:cNvPr id="476" name="Connettore 4 475">
            <a:extLst>
              <a:ext uri="{FF2B5EF4-FFF2-40B4-BE49-F238E27FC236}">
                <a16:creationId xmlns:a16="http://schemas.microsoft.com/office/drawing/2014/main" id="{DD8AFF92-9624-8C06-15FE-95D3D3B17A94}"/>
              </a:ext>
            </a:extLst>
          </p:cNvPr>
          <p:cNvCxnSpPr>
            <a:cxnSpLocks/>
            <a:stCxn id="471" idx="2"/>
            <a:endCxn id="469" idx="2"/>
          </p:cNvCxnSpPr>
          <p:nvPr/>
        </p:nvCxnSpPr>
        <p:spPr>
          <a:xfrm rot="5400000" flipH="1">
            <a:off x="4969156" y="-2887017"/>
            <a:ext cx="274208" cy="9645542"/>
          </a:xfrm>
          <a:prstGeom prst="bentConnector3">
            <a:avLst>
              <a:gd name="adj1" fmla="val -350143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CasellaDiTesto 479">
                <a:extLst>
                  <a:ext uri="{FF2B5EF4-FFF2-40B4-BE49-F238E27FC236}">
                    <a16:creationId xmlns:a16="http://schemas.microsoft.com/office/drawing/2014/main" id="{44D3906F-EC8C-4F59-24D9-96342B6ADDE1}"/>
                  </a:ext>
                </a:extLst>
              </p:cNvPr>
              <p:cNvSpPr txBox="1"/>
              <p:nvPr/>
            </p:nvSpPr>
            <p:spPr>
              <a:xfrm>
                <a:off x="9369928" y="2604337"/>
                <a:ext cx="410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0" name="CasellaDiTesto 479">
                <a:extLst>
                  <a:ext uri="{FF2B5EF4-FFF2-40B4-BE49-F238E27FC236}">
                    <a16:creationId xmlns:a16="http://schemas.microsoft.com/office/drawing/2014/main" id="{44D3906F-EC8C-4F59-24D9-96342B6A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928" y="2604337"/>
                <a:ext cx="41025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4" name="Figura a mano libera 483">
            <a:extLst>
              <a:ext uri="{FF2B5EF4-FFF2-40B4-BE49-F238E27FC236}">
                <a16:creationId xmlns:a16="http://schemas.microsoft.com/office/drawing/2014/main" id="{DFD9C338-EB85-88C5-25A6-7B0EBDEAFCE1}"/>
              </a:ext>
            </a:extLst>
          </p:cNvPr>
          <p:cNvSpPr/>
          <p:nvPr/>
        </p:nvSpPr>
        <p:spPr>
          <a:xfrm>
            <a:off x="883667" y="5129845"/>
            <a:ext cx="1860308" cy="1224627"/>
          </a:xfrm>
          <a:custGeom>
            <a:avLst/>
            <a:gdLst>
              <a:gd name="connsiteX0" fmla="*/ 0 w 1589711"/>
              <a:gd name="connsiteY0" fmla="*/ 0 h 983112"/>
              <a:gd name="connsiteX1" fmla="*/ 1589711 w 1589711"/>
              <a:gd name="connsiteY1" fmla="*/ 983113 h 9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83112">
                <a:moveTo>
                  <a:pt x="0" y="0"/>
                </a:moveTo>
                <a:lnTo>
                  <a:pt x="1589711" y="98311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85" name="Figura a mano libera 484">
            <a:extLst>
              <a:ext uri="{FF2B5EF4-FFF2-40B4-BE49-F238E27FC236}">
                <a16:creationId xmlns:a16="http://schemas.microsoft.com/office/drawing/2014/main" id="{D8C08EF4-F247-333F-A6F9-38CBAD47300E}"/>
              </a:ext>
            </a:extLst>
          </p:cNvPr>
          <p:cNvSpPr/>
          <p:nvPr/>
        </p:nvSpPr>
        <p:spPr>
          <a:xfrm>
            <a:off x="883667" y="5129845"/>
            <a:ext cx="1860308" cy="1061347"/>
          </a:xfrm>
          <a:custGeom>
            <a:avLst/>
            <a:gdLst>
              <a:gd name="connsiteX0" fmla="*/ 0 w 1589711"/>
              <a:gd name="connsiteY0" fmla="*/ 0 h 852033"/>
              <a:gd name="connsiteX1" fmla="*/ 1589711 w 1589711"/>
              <a:gd name="connsiteY1" fmla="*/ 852033 h 85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852033">
                <a:moveTo>
                  <a:pt x="0" y="0"/>
                </a:moveTo>
                <a:lnTo>
                  <a:pt x="1589711" y="85203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86" name="Figura a mano libera 485">
            <a:extLst>
              <a:ext uri="{FF2B5EF4-FFF2-40B4-BE49-F238E27FC236}">
                <a16:creationId xmlns:a16="http://schemas.microsoft.com/office/drawing/2014/main" id="{4615A222-3F53-385E-E51D-402D8EE81281}"/>
              </a:ext>
            </a:extLst>
          </p:cNvPr>
          <p:cNvSpPr/>
          <p:nvPr/>
        </p:nvSpPr>
        <p:spPr>
          <a:xfrm>
            <a:off x="883667" y="5129845"/>
            <a:ext cx="1860308" cy="898059"/>
          </a:xfrm>
          <a:custGeom>
            <a:avLst/>
            <a:gdLst>
              <a:gd name="connsiteX0" fmla="*/ 0 w 1589711"/>
              <a:gd name="connsiteY0" fmla="*/ 0 h 720948"/>
              <a:gd name="connsiteX1" fmla="*/ 1589711 w 1589711"/>
              <a:gd name="connsiteY1" fmla="*/ 720949 h 7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20948">
                <a:moveTo>
                  <a:pt x="0" y="0"/>
                </a:moveTo>
                <a:lnTo>
                  <a:pt x="1589711" y="72094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87" name="Figura a mano libera 486">
            <a:extLst>
              <a:ext uri="{FF2B5EF4-FFF2-40B4-BE49-F238E27FC236}">
                <a16:creationId xmlns:a16="http://schemas.microsoft.com/office/drawing/2014/main" id="{746CBC5E-CD8C-0ECC-0CB5-B5411485718F}"/>
              </a:ext>
            </a:extLst>
          </p:cNvPr>
          <p:cNvSpPr/>
          <p:nvPr/>
        </p:nvSpPr>
        <p:spPr>
          <a:xfrm>
            <a:off x="883667" y="5129845"/>
            <a:ext cx="1860308" cy="734778"/>
          </a:xfrm>
          <a:custGeom>
            <a:avLst/>
            <a:gdLst>
              <a:gd name="connsiteX0" fmla="*/ 0 w 1589711"/>
              <a:gd name="connsiteY0" fmla="*/ 0 h 589868"/>
              <a:gd name="connsiteX1" fmla="*/ 1589711 w 1589711"/>
              <a:gd name="connsiteY1" fmla="*/ 589869 h 58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89868">
                <a:moveTo>
                  <a:pt x="0" y="0"/>
                </a:moveTo>
                <a:lnTo>
                  <a:pt x="1589711" y="58986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88" name="Figura a mano libera 487">
            <a:extLst>
              <a:ext uri="{FF2B5EF4-FFF2-40B4-BE49-F238E27FC236}">
                <a16:creationId xmlns:a16="http://schemas.microsoft.com/office/drawing/2014/main" id="{19A88553-BDCE-3688-8534-25E248F2798B}"/>
              </a:ext>
            </a:extLst>
          </p:cNvPr>
          <p:cNvSpPr/>
          <p:nvPr/>
        </p:nvSpPr>
        <p:spPr>
          <a:xfrm>
            <a:off x="883667" y="5129845"/>
            <a:ext cx="1860308" cy="571490"/>
          </a:xfrm>
          <a:custGeom>
            <a:avLst/>
            <a:gdLst>
              <a:gd name="connsiteX0" fmla="*/ 0 w 1589711"/>
              <a:gd name="connsiteY0" fmla="*/ 0 h 458783"/>
              <a:gd name="connsiteX1" fmla="*/ 1589711 w 1589711"/>
              <a:gd name="connsiteY1" fmla="*/ 458784 h 4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458783">
                <a:moveTo>
                  <a:pt x="0" y="0"/>
                </a:moveTo>
                <a:lnTo>
                  <a:pt x="1589711" y="45878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89" name="Figura a mano libera 488">
            <a:extLst>
              <a:ext uri="{FF2B5EF4-FFF2-40B4-BE49-F238E27FC236}">
                <a16:creationId xmlns:a16="http://schemas.microsoft.com/office/drawing/2014/main" id="{D9B005DE-6F01-14C0-4603-19030353D98E}"/>
              </a:ext>
            </a:extLst>
          </p:cNvPr>
          <p:cNvSpPr/>
          <p:nvPr/>
        </p:nvSpPr>
        <p:spPr>
          <a:xfrm>
            <a:off x="883667" y="5129845"/>
            <a:ext cx="1860308" cy="408209"/>
          </a:xfrm>
          <a:custGeom>
            <a:avLst/>
            <a:gdLst>
              <a:gd name="connsiteX0" fmla="*/ 0 w 1589711"/>
              <a:gd name="connsiteY0" fmla="*/ 0 h 327704"/>
              <a:gd name="connsiteX1" fmla="*/ 1589711 w 1589711"/>
              <a:gd name="connsiteY1" fmla="*/ 327704 h 3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27704">
                <a:moveTo>
                  <a:pt x="0" y="0"/>
                </a:moveTo>
                <a:lnTo>
                  <a:pt x="1589711" y="32770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0" name="Figura a mano libera 489">
            <a:extLst>
              <a:ext uri="{FF2B5EF4-FFF2-40B4-BE49-F238E27FC236}">
                <a16:creationId xmlns:a16="http://schemas.microsoft.com/office/drawing/2014/main" id="{A12EC46D-3B0B-651F-ADB1-D4B907789708}"/>
              </a:ext>
            </a:extLst>
          </p:cNvPr>
          <p:cNvSpPr/>
          <p:nvPr/>
        </p:nvSpPr>
        <p:spPr>
          <a:xfrm>
            <a:off x="883667" y="5129845"/>
            <a:ext cx="1860308" cy="244927"/>
          </a:xfrm>
          <a:custGeom>
            <a:avLst/>
            <a:gdLst>
              <a:gd name="connsiteX0" fmla="*/ 0 w 1589711"/>
              <a:gd name="connsiteY0" fmla="*/ 0 h 196624"/>
              <a:gd name="connsiteX1" fmla="*/ 1589711 w 1589711"/>
              <a:gd name="connsiteY1" fmla="*/ 196625 h 1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96624">
                <a:moveTo>
                  <a:pt x="0" y="0"/>
                </a:moveTo>
                <a:lnTo>
                  <a:pt x="1589711" y="19662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1" name="Figura a mano libera 490">
            <a:extLst>
              <a:ext uri="{FF2B5EF4-FFF2-40B4-BE49-F238E27FC236}">
                <a16:creationId xmlns:a16="http://schemas.microsoft.com/office/drawing/2014/main" id="{00DB3382-CCC1-7D33-FD18-BCC0E05473DC}"/>
              </a:ext>
            </a:extLst>
          </p:cNvPr>
          <p:cNvSpPr/>
          <p:nvPr/>
        </p:nvSpPr>
        <p:spPr>
          <a:xfrm>
            <a:off x="883667" y="5129845"/>
            <a:ext cx="1860308" cy="8164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2" name="Figura a mano libera 491">
            <a:extLst>
              <a:ext uri="{FF2B5EF4-FFF2-40B4-BE49-F238E27FC236}">
                <a16:creationId xmlns:a16="http://schemas.microsoft.com/office/drawing/2014/main" id="{E4FD75CE-7407-9C61-D409-9EC0FA57BAD9}"/>
              </a:ext>
            </a:extLst>
          </p:cNvPr>
          <p:cNvSpPr/>
          <p:nvPr/>
        </p:nvSpPr>
        <p:spPr>
          <a:xfrm>
            <a:off x="883667" y="5048205"/>
            <a:ext cx="1860308" cy="81640"/>
          </a:xfrm>
          <a:custGeom>
            <a:avLst/>
            <a:gdLst>
              <a:gd name="connsiteX0" fmla="*/ 0 w 1589711"/>
              <a:gd name="connsiteY0" fmla="*/ 65540 h 65539"/>
              <a:gd name="connsiteX1" fmla="*/ 1589711 w 1589711"/>
              <a:gd name="connsiteY1" fmla="*/ 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65540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3" name="Figura a mano libera 492">
            <a:extLst>
              <a:ext uri="{FF2B5EF4-FFF2-40B4-BE49-F238E27FC236}">
                <a16:creationId xmlns:a16="http://schemas.microsoft.com/office/drawing/2014/main" id="{7C04BBD0-1E5A-717E-3037-9D84E6DEA063}"/>
              </a:ext>
            </a:extLst>
          </p:cNvPr>
          <p:cNvSpPr/>
          <p:nvPr/>
        </p:nvSpPr>
        <p:spPr>
          <a:xfrm>
            <a:off x="883667" y="4884918"/>
            <a:ext cx="1860308" cy="244927"/>
          </a:xfrm>
          <a:custGeom>
            <a:avLst/>
            <a:gdLst>
              <a:gd name="connsiteX0" fmla="*/ 0 w 1589711"/>
              <a:gd name="connsiteY0" fmla="*/ 196625 h 196624"/>
              <a:gd name="connsiteX1" fmla="*/ 1589711 w 1589711"/>
              <a:gd name="connsiteY1" fmla="*/ 0 h 1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96624">
                <a:moveTo>
                  <a:pt x="0" y="196625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4" name="Figura a mano libera 493">
            <a:extLst>
              <a:ext uri="{FF2B5EF4-FFF2-40B4-BE49-F238E27FC236}">
                <a16:creationId xmlns:a16="http://schemas.microsoft.com/office/drawing/2014/main" id="{BDA9B221-C5F8-C297-BF27-064865E0A6BA}"/>
              </a:ext>
            </a:extLst>
          </p:cNvPr>
          <p:cNvSpPr/>
          <p:nvPr/>
        </p:nvSpPr>
        <p:spPr>
          <a:xfrm>
            <a:off x="883667" y="4721636"/>
            <a:ext cx="1860308" cy="408209"/>
          </a:xfrm>
          <a:custGeom>
            <a:avLst/>
            <a:gdLst>
              <a:gd name="connsiteX0" fmla="*/ 0 w 1589711"/>
              <a:gd name="connsiteY0" fmla="*/ 327704 h 327704"/>
              <a:gd name="connsiteX1" fmla="*/ 1589711 w 1589711"/>
              <a:gd name="connsiteY1" fmla="*/ 0 h 3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27704">
                <a:moveTo>
                  <a:pt x="0" y="327704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5" name="Figura a mano libera 494">
            <a:extLst>
              <a:ext uri="{FF2B5EF4-FFF2-40B4-BE49-F238E27FC236}">
                <a16:creationId xmlns:a16="http://schemas.microsoft.com/office/drawing/2014/main" id="{377CFCBA-3BDF-8288-919A-E76254961B48}"/>
              </a:ext>
            </a:extLst>
          </p:cNvPr>
          <p:cNvSpPr/>
          <p:nvPr/>
        </p:nvSpPr>
        <p:spPr>
          <a:xfrm>
            <a:off x="883667" y="4558354"/>
            <a:ext cx="1860308" cy="571490"/>
          </a:xfrm>
          <a:custGeom>
            <a:avLst/>
            <a:gdLst>
              <a:gd name="connsiteX0" fmla="*/ 0 w 1589711"/>
              <a:gd name="connsiteY0" fmla="*/ 458784 h 458783"/>
              <a:gd name="connsiteX1" fmla="*/ 1589711 w 1589711"/>
              <a:gd name="connsiteY1" fmla="*/ 0 h 4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458783">
                <a:moveTo>
                  <a:pt x="0" y="458784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6" name="Figura a mano libera 495">
            <a:extLst>
              <a:ext uri="{FF2B5EF4-FFF2-40B4-BE49-F238E27FC236}">
                <a16:creationId xmlns:a16="http://schemas.microsoft.com/office/drawing/2014/main" id="{885A50C6-0E91-5E74-2DAE-01F4B7C5F6F8}"/>
              </a:ext>
            </a:extLst>
          </p:cNvPr>
          <p:cNvSpPr/>
          <p:nvPr/>
        </p:nvSpPr>
        <p:spPr>
          <a:xfrm>
            <a:off x="883667" y="4395067"/>
            <a:ext cx="1860308" cy="734778"/>
          </a:xfrm>
          <a:custGeom>
            <a:avLst/>
            <a:gdLst>
              <a:gd name="connsiteX0" fmla="*/ 0 w 1589711"/>
              <a:gd name="connsiteY0" fmla="*/ 589869 h 589868"/>
              <a:gd name="connsiteX1" fmla="*/ 1589711 w 1589711"/>
              <a:gd name="connsiteY1" fmla="*/ 0 h 58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89868">
                <a:moveTo>
                  <a:pt x="0" y="589869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7" name="Figura a mano libera 496">
            <a:extLst>
              <a:ext uri="{FF2B5EF4-FFF2-40B4-BE49-F238E27FC236}">
                <a16:creationId xmlns:a16="http://schemas.microsoft.com/office/drawing/2014/main" id="{2C3884CC-CDEA-5E01-6532-0B4B8C990298}"/>
              </a:ext>
            </a:extLst>
          </p:cNvPr>
          <p:cNvSpPr/>
          <p:nvPr/>
        </p:nvSpPr>
        <p:spPr>
          <a:xfrm>
            <a:off x="883667" y="4231784"/>
            <a:ext cx="1860308" cy="898061"/>
          </a:xfrm>
          <a:custGeom>
            <a:avLst/>
            <a:gdLst>
              <a:gd name="connsiteX0" fmla="*/ 0 w 1589711"/>
              <a:gd name="connsiteY0" fmla="*/ 720950 h 720949"/>
              <a:gd name="connsiteX1" fmla="*/ 1589711 w 1589711"/>
              <a:gd name="connsiteY1" fmla="*/ 0 h 72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20949">
                <a:moveTo>
                  <a:pt x="0" y="720950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8" name="Figura a mano libera 497">
            <a:extLst>
              <a:ext uri="{FF2B5EF4-FFF2-40B4-BE49-F238E27FC236}">
                <a16:creationId xmlns:a16="http://schemas.microsoft.com/office/drawing/2014/main" id="{0837D5F3-8A24-5C2C-F3C3-69107899647E}"/>
              </a:ext>
            </a:extLst>
          </p:cNvPr>
          <p:cNvSpPr/>
          <p:nvPr/>
        </p:nvSpPr>
        <p:spPr>
          <a:xfrm>
            <a:off x="883667" y="4068500"/>
            <a:ext cx="1860308" cy="1061344"/>
          </a:xfrm>
          <a:custGeom>
            <a:avLst/>
            <a:gdLst>
              <a:gd name="connsiteX0" fmla="*/ 0 w 1589711"/>
              <a:gd name="connsiteY0" fmla="*/ 852031 h 852031"/>
              <a:gd name="connsiteX1" fmla="*/ 1589711 w 1589711"/>
              <a:gd name="connsiteY1" fmla="*/ 0 h 85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852031">
                <a:moveTo>
                  <a:pt x="0" y="852031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499" name="Figura a mano libera 498">
            <a:extLst>
              <a:ext uri="{FF2B5EF4-FFF2-40B4-BE49-F238E27FC236}">
                <a16:creationId xmlns:a16="http://schemas.microsoft.com/office/drawing/2014/main" id="{FB90D93A-1142-60E1-AF4B-F15107AC5078}"/>
              </a:ext>
            </a:extLst>
          </p:cNvPr>
          <p:cNvSpPr/>
          <p:nvPr/>
        </p:nvSpPr>
        <p:spPr>
          <a:xfrm>
            <a:off x="883667" y="3905216"/>
            <a:ext cx="1860308" cy="1224630"/>
          </a:xfrm>
          <a:custGeom>
            <a:avLst/>
            <a:gdLst>
              <a:gd name="connsiteX0" fmla="*/ 0 w 1589711"/>
              <a:gd name="connsiteY0" fmla="*/ 983113 h 983113"/>
              <a:gd name="connsiteX1" fmla="*/ 1589711 w 1589711"/>
              <a:gd name="connsiteY1" fmla="*/ 0 h 98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83113">
                <a:moveTo>
                  <a:pt x="0" y="983113"/>
                </a:moveTo>
                <a:lnTo>
                  <a:pt x="1589711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0" name="Figura a mano libera 499">
            <a:extLst>
              <a:ext uri="{FF2B5EF4-FFF2-40B4-BE49-F238E27FC236}">
                <a16:creationId xmlns:a16="http://schemas.microsoft.com/office/drawing/2014/main" id="{201F22B8-7287-4F54-FBCB-410C58A8CF30}"/>
              </a:ext>
            </a:extLst>
          </p:cNvPr>
          <p:cNvSpPr/>
          <p:nvPr/>
        </p:nvSpPr>
        <p:spPr>
          <a:xfrm>
            <a:off x="2743975" y="6191194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1" name="Figura a mano libera 500">
            <a:extLst>
              <a:ext uri="{FF2B5EF4-FFF2-40B4-BE49-F238E27FC236}">
                <a16:creationId xmlns:a16="http://schemas.microsoft.com/office/drawing/2014/main" id="{2851A198-40F5-A932-5866-CA69D7F75BB4}"/>
              </a:ext>
            </a:extLst>
          </p:cNvPr>
          <p:cNvSpPr/>
          <p:nvPr/>
        </p:nvSpPr>
        <p:spPr>
          <a:xfrm>
            <a:off x="2743975" y="6027905"/>
            <a:ext cx="1860308" cy="326568"/>
          </a:xfrm>
          <a:custGeom>
            <a:avLst/>
            <a:gdLst>
              <a:gd name="connsiteX0" fmla="*/ 0 w 1589711"/>
              <a:gd name="connsiteY0" fmla="*/ 262164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2" name="Figura a mano libera 501">
            <a:extLst>
              <a:ext uri="{FF2B5EF4-FFF2-40B4-BE49-F238E27FC236}">
                <a16:creationId xmlns:a16="http://schemas.microsoft.com/office/drawing/2014/main" id="{9D0D5FC3-5AEF-0EF0-86FD-BDE7D79C2F4B}"/>
              </a:ext>
            </a:extLst>
          </p:cNvPr>
          <p:cNvSpPr/>
          <p:nvPr/>
        </p:nvSpPr>
        <p:spPr>
          <a:xfrm>
            <a:off x="2743975" y="5864624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3" name="Figura a mano libera 502">
            <a:extLst>
              <a:ext uri="{FF2B5EF4-FFF2-40B4-BE49-F238E27FC236}">
                <a16:creationId xmlns:a16="http://schemas.microsoft.com/office/drawing/2014/main" id="{F1C9C2A6-CCEC-BF9E-4416-186C2AC21BC9}"/>
              </a:ext>
            </a:extLst>
          </p:cNvPr>
          <p:cNvSpPr/>
          <p:nvPr/>
        </p:nvSpPr>
        <p:spPr>
          <a:xfrm>
            <a:off x="2743975" y="5701336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4" name="Figura a mano libera 503">
            <a:extLst>
              <a:ext uri="{FF2B5EF4-FFF2-40B4-BE49-F238E27FC236}">
                <a16:creationId xmlns:a16="http://schemas.microsoft.com/office/drawing/2014/main" id="{6105066E-7964-E0FE-4D70-3704454E3932}"/>
              </a:ext>
            </a:extLst>
          </p:cNvPr>
          <p:cNvSpPr/>
          <p:nvPr/>
        </p:nvSpPr>
        <p:spPr>
          <a:xfrm>
            <a:off x="2743975" y="5538056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5" name="Figura a mano libera 504">
            <a:extLst>
              <a:ext uri="{FF2B5EF4-FFF2-40B4-BE49-F238E27FC236}">
                <a16:creationId xmlns:a16="http://schemas.microsoft.com/office/drawing/2014/main" id="{0F57A317-9E2D-2AFD-C641-B0B25B5EA5E0}"/>
              </a:ext>
            </a:extLst>
          </p:cNvPr>
          <p:cNvSpPr/>
          <p:nvPr/>
        </p:nvSpPr>
        <p:spPr>
          <a:xfrm>
            <a:off x="2743975" y="5374774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6" name="Figura a mano libera 505">
            <a:extLst>
              <a:ext uri="{FF2B5EF4-FFF2-40B4-BE49-F238E27FC236}">
                <a16:creationId xmlns:a16="http://schemas.microsoft.com/office/drawing/2014/main" id="{876EF3FA-3216-450B-F045-B594B72BA522}"/>
              </a:ext>
            </a:extLst>
          </p:cNvPr>
          <p:cNvSpPr/>
          <p:nvPr/>
        </p:nvSpPr>
        <p:spPr>
          <a:xfrm>
            <a:off x="2743975" y="5211486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7" name="Figura a mano libera 506">
            <a:extLst>
              <a:ext uri="{FF2B5EF4-FFF2-40B4-BE49-F238E27FC236}">
                <a16:creationId xmlns:a16="http://schemas.microsoft.com/office/drawing/2014/main" id="{A40839F0-2AEE-115B-D754-1CD950D12E2D}"/>
              </a:ext>
            </a:extLst>
          </p:cNvPr>
          <p:cNvSpPr/>
          <p:nvPr/>
        </p:nvSpPr>
        <p:spPr>
          <a:xfrm>
            <a:off x="2743975" y="5048205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8" name="Figura a mano libera 507">
            <a:extLst>
              <a:ext uri="{FF2B5EF4-FFF2-40B4-BE49-F238E27FC236}">
                <a16:creationId xmlns:a16="http://schemas.microsoft.com/office/drawing/2014/main" id="{ADA6C94E-A960-888F-AA46-D257E2B23FDA}"/>
              </a:ext>
            </a:extLst>
          </p:cNvPr>
          <p:cNvSpPr/>
          <p:nvPr/>
        </p:nvSpPr>
        <p:spPr>
          <a:xfrm>
            <a:off x="2743975" y="4884918"/>
            <a:ext cx="1860308" cy="1469557"/>
          </a:xfrm>
          <a:custGeom>
            <a:avLst/>
            <a:gdLst>
              <a:gd name="connsiteX0" fmla="*/ 0 w 1589711"/>
              <a:gd name="connsiteY0" fmla="*/ 1179738 h 1179737"/>
              <a:gd name="connsiteX1" fmla="*/ 1589712 w 1589711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117973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09" name="Figura a mano libera 508">
            <a:extLst>
              <a:ext uri="{FF2B5EF4-FFF2-40B4-BE49-F238E27FC236}">
                <a16:creationId xmlns:a16="http://schemas.microsoft.com/office/drawing/2014/main" id="{2AE99FF6-FDB4-280F-FF87-21595E50C1AF}"/>
              </a:ext>
            </a:extLst>
          </p:cNvPr>
          <p:cNvSpPr/>
          <p:nvPr/>
        </p:nvSpPr>
        <p:spPr>
          <a:xfrm>
            <a:off x="2743975" y="4721636"/>
            <a:ext cx="1860308" cy="1632838"/>
          </a:xfrm>
          <a:custGeom>
            <a:avLst/>
            <a:gdLst>
              <a:gd name="connsiteX0" fmla="*/ 0 w 1589711"/>
              <a:gd name="connsiteY0" fmla="*/ 1310817 h 1310817"/>
              <a:gd name="connsiteX1" fmla="*/ 1589712 w 1589711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131081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0" name="Figura a mano libera 509">
            <a:extLst>
              <a:ext uri="{FF2B5EF4-FFF2-40B4-BE49-F238E27FC236}">
                <a16:creationId xmlns:a16="http://schemas.microsoft.com/office/drawing/2014/main" id="{443FC2A4-A4CA-4134-A90A-6F5E185A7485}"/>
              </a:ext>
            </a:extLst>
          </p:cNvPr>
          <p:cNvSpPr/>
          <p:nvPr/>
        </p:nvSpPr>
        <p:spPr>
          <a:xfrm>
            <a:off x="2743975" y="4558354"/>
            <a:ext cx="1860308" cy="1796119"/>
          </a:xfrm>
          <a:custGeom>
            <a:avLst/>
            <a:gdLst>
              <a:gd name="connsiteX0" fmla="*/ 0 w 1589711"/>
              <a:gd name="connsiteY0" fmla="*/ 1441897 h 1441896"/>
              <a:gd name="connsiteX1" fmla="*/ 1589712 w 1589711"/>
              <a:gd name="connsiteY1" fmla="*/ 0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6">
                <a:moveTo>
                  <a:pt x="0" y="144189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1" name="Figura a mano libera 510">
            <a:extLst>
              <a:ext uri="{FF2B5EF4-FFF2-40B4-BE49-F238E27FC236}">
                <a16:creationId xmlns:a16="http://schemas.microsoft.com/office/drawing/2014/main" id="{A029A73B-E6A7-2536-A036-4737CE4EE263}"/>
              </a:ext>
            </a:extLst>
          </p:cNvPr>
          <p:cNvSpPr/>
          <p:nvPr/>
        </p:nvSpPr>
        <p:spPr>
          <a:xfrm>
            <a:off x="2743975" y="4395067"/>
            <a:ext cx="1860308" cy="1959406"/>
          </a:xfrm>
          <a:custGeom>
            <a:avLst/>
            <a:gdLst>
              <a:gd name="connsiteX0" fmla="*/ 0 w 1589711"/>
              <a:gd name="connsiteY0" fmla="*/ 1572982 h 1572981"/>
              <a:gd name="connsiteX1" fmla="*/ 1589712 w 1589711"/>
              <a:gd name="connsiteY1" fmla="*/ 0 h 157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1">
                <a:moveTo>
                  <a:pt x="0" y="157298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2" name="Figura a mano libera 511">
            <a:extLst>
              <a:ext uri="{FF2B5EF4-FFF2-40B4-BE49-F238E27FC236}">
                <a16:creationId xmlns:a16="http://schemas.microsoft.com/office/drawing/2014/main" id="{A08267EC-E2DC-8B40-37AD-88D7D83B62AA}"/>
              </a:ext>
            </a:extLst>
          </p:cNvPr>
          <p:cNvSpPr/>
          <p:nvPr/>
        </p:nvSpPr>
        <p:spPr>
          <a:xfrm>
            <a:off x="2743975" y="4231784"/>
            <a:ext cx="1860308" cy="2122690"/>
          </a:xfrm>
          <a:custGeom>
            <a:avLst/>
            <a:gdLst>
              <a:gd name="connsiteX0" fmla="*/ 0 w 1589711"/>
              <a:gd name="connsiteY0" fmla="*/ 1704063 h 1704062"/>
              <a:gd name="connsiteX1" fmla="*/ 1589712 w 1589711"/>
              <a:gd name="connsiteY1" fmla="*/ 0 h 170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2">
                <a:moveTo>
                  <a:pt x="0" y="170406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3" name="Figura a mano libera 512">
            <a:extLst>
              <a:ext uri="{FF2B5EF4-FFF2-40B4-BE49-F238E27FC236}">
                <a16:creationId xmlns:a16="http://schemas.microsoft.com/office/drawing/2014/main" id="{BED52ED3-A7AE-D560-9151-01EBDC0FFCEB}"/>
              </a:ext>
            </a:extLst>
          </p:cNvPr>
          <p:cNvSpPr/>
          <p:nvPr/>
        </p:nvSpPr>
        <p:spPr>
          <a:xfrm>
            <a:off x="2743975" y="4068500"/>
            <a:ext cx="1860308" cy="2285974"/>
          </a:xfrm>
          <a:custGeom>
            <a:avLst/>
            <a:gdLst>
              <a:gd name="connsiteX0" fmla="*/ 0 w 1589711"/>
              <a:gd name="connsiteY0" fmla="*/ 1835144 h 1835144"/>
              <a:gd name="connsiteX1" fmla="*/ 1589712 w 1589711"/>
              <a:gd name="connsiteY1" fmla="*/ 0 h 183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835144">
                <a:moveTo>
                  <a:pt x="0" y="18351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4" name="Figura a mano libera 513">
            <a:extLst>
              <a:ext uri="{FF2B5EF4-FFF2-40B4-BE49-F238E27FC236}">
                <a16:creationId xmlns:a16="http://schemas.microsoft.com/office/drawing/2014/main" id="{900889BB-7E65-653B-5A17-BEACBE4BCF4A}"/>
              </a:ext>
            </a:extLst>
          </p:cNvPr>
          <p:cNvSpPr/>
          <p:nvPr/>
        </p:nvSpPr>
        <p:spPr>
          <a:xfrm>
            <a:off x="2743975" y="3905216"/>
            <a:ext cx="1860308" cy="2449258"/>
          </a:xfrm>
          <a:custGeom>
            <a:avLst/>
            <a:gdLst>
              <a:gd name="connsiteX0" fmla="*/ 0 w 1589711"/>
              <a:gd name="connsiteY0" fmla="*/ 1966226 h 1966226"/>
              <a:gd name="connsiteX1" fmla="*/ 1589712 w 1589711"/>
              <a:gd name="connsiteY1" fmla="*/ 0 h 196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966226">
                <a:moveTo>
                  <a:pt x="0" y="1966226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5" name="Figura a mano libera 514">
            <a:extLst>
              <a:ext uri="{FF2B5EF4-FFF2-40B4-BE49-F238E27FC236}">
                <a16:creationId xmlns:a16="http://schemas.microsoft.com/office/drawing/2014/main" id="{C42EA039-0C96-DABC-BEFE-A7A4CAAC7543}"/>
              </a:ext>
            </a:extLst>
          </p:cNvPr>
          <p:cNvSpPr/>
          <p:nvPr/>
        </p:nvSpPr>
        <p:spPr>
          <a:xfrm>
            <a:off x="2743975" y="6354474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6" name="Figura a mano libera 515">
            <a:extLst>
              <a:ext uri="{FF2B5EF4-FFF2-40B4-BE49-F238E27FC236}">
                <a16:creationId xmlns:a16="http://schemas.microsoft.com/office/drawing/2014/main" id="{C57054AD-41F4-A3B0-83A1-8815C14A300D}"/>
              </a:ext>
            </a:extLst>
          </p:cNvPr>
          <p:cNvSpPr/>
          <p:nvPr/>
        </p:nvSpPr>
        <p:spPr>
          <a:xfrm>
            <a:off x="2743975" y="6191194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7" name="Figura a mano libera 516">
            <a:extLst>
              <a:ext uri="{FF2B5EF4-FFF2-40B4-BE49-F238E27FC236}">
                <a16:creationId xmlns:a16="http://schemas.microsoft.com/office/drawing/2014/main" id="{8E1F89C6-EB46-6B89-2660-4B8D6BF62CFE}"/>
              </a:ext>
            </a:extLst>
          </p:cNvPr>
          <p:cNvSpPr/>
          <p:nvPr/>
        </p:nvSpPr>
        <p:spPr>
          <a:xfrm>
            <a:off x="2743975" y="6027905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8" name="Figura a mano libera 517">
            <a:extLst>
              <a:ext uri="{FF2B5EF4-FFF2-40B4-BE49-F238E27FC236}">
                <a16:creationId xmlns:a16="http://schemas.microsoft.com/office/drawing/2014/main" id="{1B7A5403-AE47-3096-B323-D1FA245633AB}"/>
              </a:ext>
            </a:extLst>
          </p:cNvPr>
          <p:cNvSpPr/>
          <p:nvPr/>
        </p:nvSpPr>
        <p:spPr>
          <a:xfrm>
            <a:off x="2743975" y="5864624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19" name="Figura a mano libera 518">
            <a:extLst>
              <a:ext uri="{FF2B5EF4-FFF2-40B4-BE49-F238E27FC236}">
                <a16:creationId xmlns:a16="http://schemas.microsoft.com/office/drawing/2014/main" id="{52DF502B-3697-6215-3CFF-AAA6B820B229}"/>
              </a:ext>
            </a:extLst>
          </p:cNvPr>
          <p:cNvSpPr/>
          <p:nvPr/>
        </p:nvSpPr>
        <p:spPr>
          <a:xfrm>
            <a:off x="2743975" y="5701336"/>
            <a:ext cx="1860308" cy="489856"/>
          </a:xfrm>
          <a:custGeom>
            <a:avLst/>
            <a:gdLst>
              <a:gd name="connsiteX0" fmla="*/ 0 w 1589711"/>
              <a:gd name="connsiteY0" fmla="*/ 393249 h 393249"/>
              <a:gd name="connsiteX1" fmla="*/ 1589712 w 1589711"/>
              <a:gd name="connsiteY1" fmla="*/ 0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9">
                <a:moveTo>
                  <a:pt x="0" y="39324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0" name="Figura a mano libera 519">
            <a:extLst>
              <a:ext uri="{FF2B5EF4-FFF2-40B4-BE49-F238E27FC236}">
                <a16:creationId xmlns:a16="http://schemas.microsoft.com/office/drawing/2014/main" id="{024A0C48-66A9-3C69-D5C9-691DEDCE0AAB}"/>
              </a:ext>
            </a:extLst>
          </p:cNvPr>
          <p:cNvSpPr/>
          <p:nvPr/>
        </p:nvSpPr>
        <p:spPr>
          <a:xfrm>
            <a:off x="2743975" y="5538056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1" name="Figura a mano libera 520">
            <a:extLst>
              <a:ext uri="{FF2B5EF4-FFF2-40B4-BE49-F238E27FC236}">
                <a16:creationId xmlns:a16="http://schemas.microsoft.com/office/drawing/2014/main" id="{AC25DA38-7E64-6FCD-48A0-A57FD32790A1}"/>
              </a:ext>
            </a:extLst>
          </p:cNvPr>
          <p:cNvSpPr/>
          <p:nvPr/>
        </p:nvSpPr>
        <p:spPr>
          <a:xfrm>
            <a:off x="2743975" y="5374774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2" name="Figura a mano libera 521">
            <a:extLst>
              <a:ext uri="{FF2B5EF4-FFF2-40B4-BE49-F238E27FC236}">
                <a16:creationId xmlns:a16="http://schemas.microsoft.com/office/drawing/2014/main" id="{CE25E7FB-43D3-3E80-E24E-88E98B3C7355}"/>
              </a:ext>
            </a:extLst>
          </p:cNvPr>
          <p:cNvSpPr/>
          <p:nvPr/>
        </p:nvSpPr>
        <p:spPr>
          <a:xfrm>
            <a:off x="2743975" y="5211486"/>
            <a:ext cx="1860308" cy="979706"/>
          </a:xfrm>
          <a:custGeom>
            <a:avLst/>
            <a:gdLst>
              <a:gd name="connsiteX0" fmla="*/ 0 w 1589711"/>
              <a:gd name="connsiteY0" fmla="*/ 786494 h 786493"/>
              <a:gd name="connsiteX1" fmla="*/ 1589712 w 1589711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78649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3" name="Figura a mano libera 522">
            <a:extLst>
              <a:ext uri="{FF2B5EF4-FFF2-40B4-BE49-F238E27FC236}">
                <a16:creationId xmlns:a16="http://schemas.microsoft.com/office/drawing/2014/main" id="{393487D0-3FE8-AB07-166D-0E7000A15BFD}"/>
              </a:ext>
            </a:extLst>
          </p:cNvPr>
          <p:cNvSpPr/>
          <p:nvPr/>
        </p:nvSpPr>
        <p:spPr>
          <a:xfrm>
            <a:off x="2743975" y="5048205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4" name="Figura a mano libera 523">
            <a:extLst>
              <a:ext uri="{FF2B5EF4-FFF2-40B4-BE49-F238E27FC236}">
                <a16:creationId xmlns:a16="http://schemas.microsoft.com/office/drawing/2014/main" id="{2F3B2A75-7E77-A3E0-0952-85C1A0C7D740}"/>
              </a:ext>
            </a:extLst>
          </p:cNvPr>
          <p:cNvSpPr/>
          <p:nvPr/>
        </p:nvSpPr>
        <p:spPr>
          <a:xfrm>
            <a:off x="2743975" y="4884918"/>
            <a:ext cx="1860308" cy="1306276"/>
          </a:xfrm>
          <a:custGeom>
            <a:avLst/>
            <a:gdLst>
              <a:gd name="connsiteX0" fmla="*/ 0 w 1589711"/>
              <a:gd name="connsiteY0" fmla="*/ 1048658 h 1048658"/>
              <a:gd name="connsiteX1" fmla="*/ 1589712 w 1589711"/>
              <a:gd name="connsiteY1" fmla="*/ 0 h 104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8">
                <a:moveTo>
                  <a:pt x="0" y="104865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5" name="Figura a mano libera 524">
            <a:extLst>
              <a:ext uri="{FF2B5EF4-FFF2-40B4-BE49-F238E27FC236}">
                <a16:creationId xmlns:a16="http://schemas.microsoft.com/office/drawing/2014/main" id="{F7A6EFF1-FE65-725C-9760-8487B3A9F45B}"/>
              </a:ext>
            </a:extLst>
          </p:cNvPr>
          <p:cNvSpPr/>
          <p:nvPr/>
        </p:nvSpPr>
        <p:spPr>
          <a:xfrm>
            <a:off x="2743975" y="4721636"/>
            <a:ext cx="1860308" cy="1469557"/>
          </a:xfrm>
          <a:custGeom>
            <a:avLst/>
            <a:gdLst>
              <a:gd name="connsiteX0" fmla="*/ 0 w 1589711"/>
              <a:gd name="connsiteY0" fmla="*/ 1179738 h 1179737"/>
              <a:gd name="connsiteX1" fmla="*/ 1589712 w 1589711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117973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6" name="Figura a mano libera 525">
            <a:extLst>
              <a:ext uri="{FF2B5EF4-FFF2-40B4-BE49-F238E27FC236}">
                <a16:creationId xmlns:a16="http://schemas.microsoft.com/office/drawing/2014/main" id="{CF8CFBD0-24D5-C9A6-9E43-9D98C2EF248B}"/>
              </a:ext>
            </a:extLst>
          </p:cNvPr>
          <p:cNvSpPr/>
          <p:nvPr/>
        </p:nvSpPr>
        <p:spPr>
          <a:xfrm>
            <a:off x="2743975" y="4558354"/>
            <a:ext cx="1860308" cy="1632838"/>
          </a:xfrm>
          <a:custGeom>
            <a:avLst/>
            <a:gdLst>
              <a:gd name="connsiteX0" fmla="*/ 0 w 1589711"/>
              <a:gd name="connsiteY0" fmla="*/ 1310817 h 1310817"/>
              <a:gd name="connsiteX1" fmla="*/ 1589712 w 1589711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131081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7" name="Figura a mano libera 526">
            <a:extLst>
              <a:ext uri="{FF2B5EF4-FFF2-40B4-BE49-F238E27FC236}">
                <a16:creationId xmlns:a16="http://schemas.microsoft.com/office/drawing/2014/main" id="{DD088FC0-BB4E-779E-EFB4-C495E49E2A83}"/>
              </a:ext>
            </a:extLst>
          </p:cNvPr>
          <p:cNvSpPr/>
          <p:nvPr/>
        </p:nvSpPr>
        <p:spPr>
          <a:xfrm>
            <a:off x="2743975" y="4395067"/>
            <a:ext cx="1860308" cy="1796126"/>
          </a:xfrm>
          <a:custGeom>
            <a:avLst/>
            <a:gdLst>
              <a:gd name="connsiteX0" fmla="*/ 0 w 1589711"/>
              <a:gd name="connsiteY0" fmla="*/ 1441902 h 1441902"/>
              <a:gd name="connsiteX1" fmla="*/ 1589712 w 1589711"/>
              <a:gd name="connsiteY1" fmla="*/ 0 h 14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902">
                <a:moveTo>
                  <a:pt x="0" y="144190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8" name="Figura a mano libera 527">
            <a:extLst>
              <a:ext uri="{FF2B5EF4-FFF2-40B4-BE49-F238E27FC236}">
                <a16:creationId xmlns:a16="http://schemas.microsoft.com/office/drawing/2014/main" id="{F6FE4ED4-707A-21A6-BA81-BE69FF51D885}"/>
              </a:ext>
            </a:extLst>
          </p:cNvPr>
          <p:cNvSpPr/>
          <p:nvPr/>
        </p:nvSpPr>
        <p:spPr>
          <a:xfrm>
            <a:off x="2743975" y="4231784"/>
            <a:ext cx="1860308" cy="1959408"/>
          </a:xfrm>
          <a:custGeom>
            <a:avLst/>
            <a:gdLst>
              <a:gd name="connsiteX0" fmla="*/ 0 w 1589711"/>
              <a:gd name="connsiteY0" fmla="*/ 1572983 h 1572982"/>
              <a:gd name="connsiteX1" fmla="*/ 1589712 w 1589711"/>
              <a:gd name="connsiteY1" fmla="*/ 0 h 15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2">
                <a:moveTo>
                  <a:pt x="0" y="157298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29" name="Figura a mano libera 528">
            <a:extLst>
              <a:ext uri="{FF2B5EF4-FFF2-40B4-BE49-F238E27FC236}">
                <a16:creationId xmlns:a16="http://schemas.microsoft.com/office/drawing/2014/main" id="{A4CACAD3-950C-BC5E-A5EF-8E9C7FD21B58}"/>
              </a:ext>
            </a:extLst>
          </p:cNvPr>
          <p:cNvSpPr/>
          <p:nvPr/>
        </p:nvSpPr>
        <p:spPr>
          <a:xfrm>
            <a:off x="2743975" y="4068500"/>
            <a:ext cx="1860308" cy="2122692"/>
          </a:xfrm>
          <a:custGeom>
            <a:avLst/>
            <a:gdLst>
              <a:gd name="connsiteX0" fmla="*/ 0 w 1589711"/>
              <a:gd name="connsiteY0" fmla="*/ 1704065 h 1704064"/>
              <a:gd name="connsiteX1" fmla="*/ 1589712 w 1589711"/>
              <a:gd name="connsiteY1" fmla="*/ 0 h 170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4">
                <a:moveTo>
                  <a:pt x="0" y="17040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0" name="Figura a mano libera 529">
            <a:extLst>
              <a:ext uri="{FF2B5EF4-FFF2-40B4-BE49-F238E27FC236}">
                <a16:creationId xmlns:a16="http://schemas.microsoft.com/office/drawing/2014/main" id="{331CDF42-E594-2621-E620-219A1F346315}"/>
              </a:ext>
            </a:extLst>
          </p:cNvPr>
          <p:cNvSpPr/>
          <p:nvPr/>
        </p:nvSpPr>
        <p:spPr>
          <a:xfrm>
            <a:off x="2743975" y="3905216"/>
            <a:ext cx="1860308" cy="2285976"/>
          </a:xfrm>
          <a:custGeom>
            <a:avLst/>
            <a:gdLst>
              <a:gd name="connsiteX0" fmla="*/ 0 w 1589711"/>
              <a:gd name="connsiteY0" fmla="*/ 1835147 h 1835146"/>
              <a:gd name="connsiteX1" fmla="*/ 1589712 w 1589711"/>
              <a:gd name="connsiteY1" fmla="*/ 0 h 18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835146">
                <a:moveTo>
                  <a:pt x="0" y="183514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1" name="Figura a mano libera 530">
            <a:extLst>
              <a:ext uri="{FF2B5EF4-FFF2-40B4-BE49-F238E27FC236}">
                <a16:creationId xmlns:a16="http://schemas.microsoft.com/office/drawing/2014/main" id="{C245C9E2-EE3E-DD8E-DDF3-F14239E1EB40}"/>
              </a:ext>
            </a:extLst>
          </p:cNvPr>
          <p:cNvSpPr/>
          <p:nvPr/>
        </p:nvSpPr>
        <p:spPr>
          <a:xfrm>
            <a:off x="2743975" y="6191194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2" name="Figura a mano libera 531">
            <a:extLst>
              <a:ext uri="{FF2B5EF4-FFF2-40B4-BE49-F238E27FC236}">
                <a16:creationId xmlns:a16="http://schemas.microsoft.com/office/drawing/2014/main" id="{CF6FB146-7ECD-DACF-D076-9EA1D9E33D57}"/>
              </a:ext>
            </a:extLst>
          </p:cNvPr>
          <p:cNvSpPr/>
          <p:nvPr/>
        </p:nvSpPr>
        <p:spPr>
          <a:xfrm>
            <a:off x="2743975" y="6027905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3" name="Figura a mano libera 532">
            <a:extLst>
              <a:ext uri="{FF2B5EF4-FFF2-40B4-BE49-F238E27FC236}">
                <a16:creationId xmlns:a16="http://schemas.microsoft.com/office/drawing/2014/main" id="{EDDD2F4D-FE8C-9277-CBDF-0DA8D24058CF}"/>
              </a:ext>
            </a:extLst>
          </p:cNvPr>
          <p:cNvSpPr/>
          <p:nvPr/>
        </p:nvSpPr>
        <p:spPr>
          <a:xfrm>
            <a:off x="2743975" y="6027905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4" name="Figura a mano libera 533">
            <a:extLst>
              <a:ext uri="{FF2B5EF4-FFF2-40B4-BE49-F238E27FC236}">
                <a16:creationId xmlns:a16="http://schemas.microsoft.com/office/drawing/2014/main" id="{62115C7E-9BFC-A02C-B49D-519DA17B5175}"/>
              </a:ext>
            </a:extLst>
          </p:cNvPr>
          <p:cNvSpPr/>
          <p:nvPr/>
        </p:nvSpPr>
        <p:spPr>
          <a:xfrm>
            <a:off x="2743975" y="5864624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5" name="Figura a mano libera 534">
            <a:extLst>
              <a:ext uri="{FF2B5EF4-FFF2-40B4-BE49-F238E27FC236}">
                <a16:creationId xmlns:a16="http://schemas.microsoft.com/office/drawing/2014/main" id="{C1B06699-22F3-6492-BD15-D1F674B9EB96}"/>
              </a:ext>
            </a:extLst>
          </p:cNvPr>
          <p:cNvSpPr/>
          <p:nvPr/>
        </p:nvSpPr>
        <p:spPr>
          <a:xfrm>
            <a:off x="2743975" y="5701336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6" name="Figura a mano libera 535">
            <a:extLst>
              <a:ext uri="{FF2B5EF4-FFF2-40B4-BE49-F238E27FC236}">
                <a16:creationId xmlns:a16="http://schemas.microsoft.com/office/drawing/2014/main" id="{2E53A6D7-509F-AD37-B53B-11A7E3862B8A}"/>
              </a:ext>
            </a:extLst>
          </p:cNvPr>
          <p:cNvSpPr/>
          <p:nvPr/>
        </p:nvSpPr>
        <p:spPr>
          <a:xfrm>
            <a:off x="2743975" y="5538056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7" name="Figura a mano libera 536">
            <a:extLst>
              <a:ext uri="{FF2B5EF4-FFF2-40B4-BE49-F238E27FC236}">
                <a16:creationId xmlns:a16="http://schemas.microsoft.com/office/drawing/2014/main" id="{5F0CAFD1-A3D2-FA8F-E2E2-26C20B853948}"/>
              </a:ext>
            </a:extLst>
          </p:cNvPr>
          <p:cNvSpPr/>
          <p:nvPr/>
        </p:nvSpPr>
        <p:spPr>
          <a:xfrm>
            <a:off x="2743975" y="5374774"/>
            <a:ext cx="1860308" cy="653131"/>
          </a:xfrm>
          <a:custGeom>
            <a:avLst/>
            <a:gdLst>
              <a:gd name="connsiteX0" fmla="*/ 0 w 1589711"/>
              <a:gd name="connsiteY0" fmla="*/ 524324 h 524323"/>
              <a:gd name="connsiteX1" fmla="*/ 1589712 w 1589711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52432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8" name="Figura a mano libera 537">
            <a:extLst>
              <a:ext uri="{FF2B5EF4-FFF2-40B4-BE49-F238E27FC236}">
                <a16:creationId xmlns:a16="http://schemas.microsoft.com/office/drawing/2014/main" id="{5730A2C6-7DBC-FD84-4AFA-5FDF2C2B4FCD}"/>
              </a:ext>
            </a:extLst>
          </p:cNvPr>
          <p:cNvSpPr/>
          <p:nvPr/>
        </p:nvSpPr>
        <p:spPr>
          <a:xfrm>
            <a:off x="2743975" y="5211486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39" name="Figura a mano libera 538">
            <a:extLst>
              <a:ext uri="{FF2B5EF4-FFF2-40B4-BE49-F238E27FC236}">
                <a16:creationId xmlns:a16="http://schemas.microsoft.com/office/drawing/2014/main" id="{2D68692C-9E13-DCB6-CCFB-0BE58482A81D}"/>
              </a:ext>
            </a:extLst>
          </p:cNvPr>
          <p:cNvSpPr/>
          <p:nvPr/>
        </p:nvSpPr>
        <p:spPr>
          <a:xfrm>
            <a:off x="2743975" y="5048205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0" name="Figura a mano libera 539">
            <a:extLst>
              <a:ext uri="{FF2B5EF4-FFF2-40B4-BE49-F238E27FC236}">
                <a16:creationId xmlns:a16="http://schemas.microsoft.com/office/drawing/2014/main" id="{F85277BE-C9CB-A2AB-19AB-3427C73494BF}"/>
              </a:ext>
            </a:extLst>
          </p:cNvPr>
          <p:cNvSpPr/>
          <p:nvPr/>
        </p:nvSpPr>
        <p:spPr>
          <a:xfrm>
            <a:off x="2743975" y="4884918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1" name="Figura a mano libera 540">
            <a:extLst>
              <a:ext uri="{FF2B5EF4-FFF2-40B4-BE49-F238E27FC236}">
                <a16:creationId xmlns:a16="http://schemas.microsoft.com/office/drawing/2014/main" id="{C133A069-A8ED-9F51-DF30-16BE77346A2D}"/>
              </a:ext>
            </a:extLst>
          </p:cNvPr>
          <p:cNvSpPr/>
          <p:nvPr/>
        </p:nvSpPr>
        <p:spPr>
          <a:xfrm>
            <a:off x="2743975" y="4721636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2" name="Figura a mano libera 541">
            <a:extLst>
              <a:ext uri="{FF2B5EF4-FFF2-40B4-BE49-F238E27FC236}">
                <a16:creationId xmlns:a16="http://schemas.microsoft.com/office/drawing/2014/main" id="{47B20AC9-1794-0BAA-78C5-2E1E4D6E58D8}"/>
              </a:ext>
            </a:extLst>
          </p:cNvPr>
          <p:cNvSpPr/>
          <p:nvPr/>
        </p:nvSpPr>
        <p:spPr>
          <a:xfrm>
            <a:off x="2743975" y="4558354"/>
            <a:ext cx="1860308" cy="1469551"/>
          </a:xfrm>
          <a:custGeom>
            <a:avLst/>
            <a:gdLst>
              <a:gd name="connsiteX0" fmla="*/ 0 w 1589711"/>
              <a:gd name="connsiteY0" fmla="*/ 1179733 h 1179732"/>
              <a:gd name="connsiteX1" fmla="*/ 1589712 w 1589711"/>
              <a:gd name="connsiteY1" fmla="*/ 0 h 117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2">
                <a:moveTo>
                  <a:pt x="0" y="117973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3" name="Figura a mano libera 542">
            <a:extLst>
              <a:ext uri="{FF2B5EF4-FFF2-40B4-BE49-F238E27FC236}">
                <a16:creationId xmlns:a16="http://schemas.microsoft.com/office/drawing/2014/main" id="{3081856B-7690-5827-514D-562DFE8251C5}"/>
              </a:ext>
            </a:extLst>
          </p:cNvPr>
          <p:cNvSpPr/>
          <p:nvPr/>
        </p:nvSpPr>
        <p:spPr>
          <a:xfrm>
            <a:off x="2743975" y="4395067"/>
            <a:ext cx="1860308" cy="1632838"/>
          </a:xfrm>
          <a:custGeom>
            <a:avLst/>
            <a:gdLst>
              <a:gd name="connsiteX0" fmla="*/ 0 w 1589711"/>
              <a:gd name="connsiteY0" fmla="*/ 1310817 h 1310817"/>
              <a:gd name="connsiteX1" fmla="*/ 1589712 w 1589711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131081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4" name="Figura a mano libera 543">
            <a:extLst>
              <a:ext uri="{FF2B5EF4-FFF2-40B4-BE49-F238E27FC236}">
                <a16:creationId xmlns:a16="http://schemas.microsoft.com/office/drawing/2014/main" id="{6518332D-447C-5E06-063C-D68DD27B222E}"/>
              </a:ext>
            </a:extLst>
          </p:cNvPr>
          <p:cNvSpPr/>
          <p:nvPr/>
        </p:nvSpPr>
        <p:spPr>
          <a:xfrm>
            <a:off x="2743975" y="4231784"/>
            <a:ext cx="1860308" cy="1796121"/>
          </a:xfrm>
          <a:custGeom>
            <a:avLst/>
            <a:gdLst>
              <a:gd name="connsiteX0" fmla="*/ 0 w 1589711"/>
              <a:gd name="connsiteY0" fmla="*/ 1441898 h 1441898"/>
              <a:gd name="connsiteX1" fmla="*/ 1589712 w 1589711"/>
              <a:gd name="connsiteY1" fmla="*/ 0 h 144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8">
                <a:moveTo>
                  <a:pt x="0" y="144189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5" name="Figura a mano libera 544">
            <a:extLst>
              <a:ext uri="{FF2B5EF4-FFF2-40B4-BE49-F238E27FC236}">
                <a16:creationId xmlns:a16="http://schemas.microsoft.com/office/drawing/2014/main" id="{7CD22D9F-89FD-DA2E-8CD0-EBDB599215D4}"/>
              </a:ext>
            </a:extLst>
          </p:cNvPr>
          <p:cNvSpPr/>
          <p:nvPr/>
        </p:nvSpPr>
        <p:spPr>
          <a:xfrm>
            <a:off x="2743975" y="4068500"/>
            <a:ext cx="1860308" cy="1959404"/>
          </a:xfrm>
          <a:custGeom>
            <a:avLst/>
            <a:gdLst>
              <a:gd name="connsiteX0" fmla="*/ 0 w 1589711"/>
              <a:gd name="connsiteY0" fmla="*/ 1572980 h 1572979"/>
              <a:gd name="connsiteX1" fmla="*/ 1589712 w 1589711"/>
              <a:gd name="connsiteY1" fmla="*/ 0 h 157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79">
                <a:moveTo>
                  <a:pt x="0" y="15729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6" name="Figura a mano libera 545">
            <a:extLst>
              <a:ext uri="{FF2B5EF4-FFF2-40B4-BE49-F238E27FC236}">
                <a16:creationId xmlns:a16="http://schemas.microsoft.com/office/drawing/2014/main" id="{1863DC36-C8B0-9100-9FD5-3C6C6EA6AF06}"/>
              </a:ext>
            </a:extLst>
          </p:cNvPr>
          <p:cNvSpPr/>
          <p:nvPr/>
        </p:nvSpPr>
        <p:spPr>
          <a:xfrm>
            <a:off x="2743975" y="3905216"/>
            <a:ext cx="1860308" cy="2122689"/>
          </a:xfrm>
          <a:custGeom>
            <a:avLst/>
            <a:gdLst>
              <a:gd name="connsiteX0" fmla="*/ 0 w 1589711"/>
              <a:gd name="connsiteY0" fmla="*/ 1704062 h 1704061"/>
              <a:gd name="connsiteX1" fmla="*/ 1589712 w 1589711"/>
              <a:gd name="connsiteY1" fmla="*/ 0 h 170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1">
                <a:moveTo>
                  <a:pt x="0" y="170406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7" name="Figura a mano libera 546">
            <a:extLst>
              <a:ext uri="{FF2B5EF4-FFF2-40B4-BE49-F238E27FC236}">
                <a16:creationId xmlns:a16="http://schemas.microsoft.com/office/drawing/2014/main" id="{7BBE9404-643C-C3A1-643C-FC800427490A}"/>
              </a:ext>
            </a:extLst>
          </p:cNvPr>
          <p:cNvSpPr/>
          <p:nvPr/>
        </p:nvSpPr>
        <p:spPr>
          <a:xfrm>
            <a:off x="2743975" y="6027905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8" name="Figura a mano libera 547">
            <a:extLst>
              <a:ext uri="{FF2B5EF4-FFF2-40B4-BE49-F238E27FC236}">
                <a16:creationId xmlns:a16="http://schemas.microsoft.com/office/drawing/2014/main" id="{BEE0E9ED-2288-6F65-A32D-AB39EF4B4A21}"/>
              </a:ext>
            </a:extLst>
          </p:cNvPr>
          <p:cNvSpPr/>
          <p:nvPr/>
        </p:nvSpPr>
        <p:spPr>
          <a:xfrm>
            <a:off x="2743975" y="5864624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49" name="Figura a mano libera 548">
            <a:extLst>
              <a:ext uri="{FF2B5EF4-FFF2-40B4-BE49-F238E27FC236}">
                <a16:creationId xmlns:a16="http://schemas.microsoft.com/office/drawing/2014/main" id="{E99C2650-2F23-A7C8-B12E-4C06EA279E8D}"/>
              </a:ext>
            </a:extLst>
          </p:cNvPr>
          <p:cNvSpPr/>
          <p:nvPr/>
        </p:nvSpPr>
        <p:spPr>
          <a:xfrm>
            <a:off x="2743975" y="5864624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0" name="Figura a mano libera 549">
            <a:extLst>
              <a:ext uri="{FF2B5EF4-FFF2-40B4-BE49-F238E27FC236}">
                <a16:creationId xmlns:a16="http://schemas.microsoft.com/office/drawing/2014/main" id="{A9E4791B-59B6-F3A1-1F81-21E1276B78D8}"/>
              </a:ext>
            </a:extLst>
          </p:cNvPr>
          <p:cNvSpPr/>
          <p:nvPr/>
        </p:nvSpPr>
        <p:spPr>
          <a:xfrm>
            <a:off x="2743975" y="5864624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1" name="Figura a mano libera 550">
            <a:extLst>
              <a:ext uri="{FF2B5EF4-FFF2-40B4-BE49-F238E27FC236}">
                <a16:creationId xmlns:a16="http://schemas.microsoft.com/office/drawing/2014/main" id="{DEBA936F-B977-93E0-8705-B5469DDFB264}"/>
              </a:ext>
            </a:extLst>
          </p:cNvPr>
          <p:cNvSpPr/>
          <p:nvPr/>
        </p:nvSpPr>
        <p:spPr>
          <a:xfrm>
            <a:off x="2743975" y="5701336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2" name="Figura a mano libera 551">
            <a:extLst>
              <a:ext uri="{FF2B5EF4-FFF2-40B4-BE49-F238E27FC236}">
                <a16:creationId xmlns:a16="http://schemas.microsoft.com/office/drawing/2014/main" id="{64314ED8-1A32-7697-3E57-9ED0977012AF}"/>
              </a:ext>
            </a:extLst>
          </p:cNvPr>
          <p:cNvSpPr/>
          <p:nvPr/>
        </p:nvSpPr>
        <p:spPr>
          <a:xfrm>
            <a:off x="2743975" y="5538056"/>
            <a:ext cx="1860308" cy="326568"/>
          </a:xfrm>
          <a:custGeom>
            <a:avLst/>
            <a:gdLst>
              <a:gd name="connsiteX0" fmla="*/ 0 w 1589711"/>
              <a:gd name="connsiteY0" fmla="*/ 262164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3" name="Figura a mano libera 552">
            <a:extLst>
              <a:ext uri="{FF2B5EF4-FFF2-40B4-BE49-F238E27FC236}">
                <a16:creationId xmlns:a16="http://schemas.microsoft.com/office/drawing/2014/main" id="{6B3AF5EF-0080-DA54-6154-5EEF9DD628C8}"/>
              </a:ext>
            </a:extLst>
          </p:cNvPr>
          <p:cNvSpPr/>
          <p:nvPr/>
        </p:nvSpPr>
        <p:spPr>
          <a:xfrm>
            <a:off x="2743975" y="5374774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4" name="Figura a mano libera 553">
            <a:extLst>
              <a:ext uri="{FF2B5EF4-FFF2-40B4-BE49-F238E27FC236}">
                <a16:creationId xmlns:a16="http://schemas.microsoft.com/office/drawing/2014/main" id="{4E4112DC-2015-2931-F443-F9C80B859FAE}"/>
              </a:ext>
            </a:extLst>
          </p:cNvPr>
          <p:cNvSpPr/>
          <p:nvPr/>
        </p:nvSpPr>
        <p:spPr>
          <a:xfrm>
            <a:off x="2743975" y="5211486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5" name="Figura a mano libera 554">
            <a:extLst>
              <a:ext uri="{FF2B5EF4-FFF2-40B4-BE49-F238E27FC236}">
                <a16:creationId xmlns:a16="http://schemas.microsoft.com/office/drawing/2014/main" id="{81B5A789-D33C-E82C-4D4E-9002BBFD42ED}"/>
              </a:ext>
            </a:extLst>
          </p:cNvPr>
          <p:cNvSpPr/>
          <p:nvPr/>
        </p:nvSpPr>
        <p:spPr>
          <a:xfrm>
            <a:off x="2743975" y="5048205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6" name="Figura a mano libera 555">
            <a:extLst>
              <a:ext uri="{FF2B5EF4-FFF2-40B4-BE49-F238E27FC236}">
                <a16:creationId xmlns:a16="http://schemas.microsoft.com/office/drawing/2014/main" id="{D1BF6EF1-0B75-D9BA-0912-0DFDEEFBE443}"/>
              </a:ext>
            </a:extLst>
          </p:cNvPr>
          <p:cNvSpPr/>
          <p:nvPr/>
        </p:nvSpPr>
        <p:spPr>
          <a:xfrm>
            <a:off x="2743975" y="4884918"/>
            <a:ext cx="1860308" cy="979706"/>
          </a:xfrm>
          <a:custGeom>
            <a:avLst/>
            <a:gdLst>
              <a:gd name="connsiteX0" fmla="*/ 0 w 1589711"/>
              <a:gd name="connsiteY0" fmla="*/ 786494 h 786493"/>
              <a:gd name="connsiteX1" fmla="*/ 1589712 w 1589711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78649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7" name="Figura a mano libera 556">
            <a:extLst>
              <a:ext uri="{FF2B5EF4-FFF2-40B4-BE49-F238E27FC236}">
                <a16:creationId xmlns:a16="http://schemas.microsoft.com/office/drawing/2014/main" id="{F9C454AE-8AF6-B55B-DFD7-7DA28EC10341}"/>
              </a:ext>
            </a:extLst>
          </p:cNvPr>
          <p:cNvSpPr/>
          <p:nvPr/>
        </p:nvSpPr>
        <p:spPr>
          <a:xfrm>
            <a:off x="2743975" y="4721636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8" name="Figura a mano libera 557">
            <a:extLst>
              <a:ext uri="{FF2B5EF4-FFF2-40B4-BE49-F238E27FC236}">
                <a16:creationId xmlns:a16="http://schemas.microsoft.com/office/drawing/2014/main" id="{9089B728-8F1C-18AB-24F6-F0E73FD84F98}"/>
              </a:ext>
            </a:extLst>
          </p:cNvPr>
          <p:cNvSpPr/>
          <p:nvPr/>
        </p:nvSpPr>
        <p:spPr>
          <a:xfrm>
            <a:off x="2743975" y="4558354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59" name="Figura a mano libera 558">
            <a:extLst>
              <a:ext uri="{FF2B5EF4-FFF2-40B4-BE49-F238E27FC236}">
                <a16:creationId xmlns:a16="http://schemas.microsoft.com/office/drawing/2014/main" id="{A8709F08-5BC3-BAF9-8856-DEB6E20FC571}"/>
              </a:ext>
            </a:extLst>
          </p:cNvPr>
          <p:cNvSpPr/>
          <p:nvPr/>
        </p:nvSpPr>
        <p:spPr>
          <a:xfrm>
            <a:off x="2743975" y="4395067"/>
            <a:ext cx="1860308" cy="1469557"/>
          </a:xfrm>
          <a:custGeom>
            <a:avLst/>
            <a:gdLst>
              <a:gd name="connsiteX0" fmla="*/ 0 w 1589711"/>
              <a:gd name="connsiteY0" fmla="*/ 1179738 h 1179737"/>
              <a:gd name="connsiteX1" fmla="*/ 1589712 w 1589711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117973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0" name="Figura a mano libera 559">
            <a:extLst>
              <a:ext uri="{FF2B5EF4-FFF2-40B4-BE49-F238E27FC236}">
                <a16:creationId xmlns:a16="http://schemas.microsoft.com/office/drawing/2014/main" id="{F2E5C8C4-F507-CA04-4A79-B6A36C1745F7}"/>
              </a:ext>
            </a:extLst>
          </p:cNvPr>
          <p:cNvSpPr/>
          <p:nvPr/>
        </p:nvSpPr>
        <p:spPr>
          <a:xfrm>
            <a:off x="2743975" y="4231784"/>
            <a:ext cx="1860308" cy="1632839"/>
          </a:xfrm>
          <a:custGeom>
            <a:avLst/>
            <a:gdLst>
              <a:gd name="connsiteX0" fmla="*/ 0 w 1589711"/>
              <a:gd name="connsiteY0" fmla="*/ 1310818 h 1310818"/>
              <a:gd name="connsiteX1" fmla="*/ 1589712 w 1589711"/>
              <a:gd name="connsiteY1" fmla="*/ 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8">
                <a:moveTo>
                  <a:pt x="0" y="131081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1" name="Figura a mano libera 560">
            <a:extLst>
              <a:ext uri="{FF2B5EF4-FFF2-40B4-BE49-F238E27FC236}">
                <a16:creationId xmlns:a16="http://schemas.microsoft.com/office/drawing/2014/main" id="{72324FD0-A369-2129-9C07-29F3F6F01F1C}"/>
              </a:ext>
            </a:extLst>
          </p:cNvPr>
          <p:cNvSpPr/>
          <p:nvPr/>
        </p:nvSpPr>
        <p:spPr>
          <a:xfrm>
            <a:off x="2743975" y="4068500"/>
            <a:ext cx="1860308" cy="1796123"/>
          </a:xfrm>
          <a:custGeom>
            <a:avLst/>
            <a:gdLst>
              <a:gd name="connsiteX0" fmla="*/ 0 w 1589711"/>
              <a:gd name="connsiteY0" fmla="*/ 1441900 h 1441900"/>
              <a:gd name="connsiteX1" fmla="*/ 1589712 w 1589711"/>
              <a:gd name="connsiteY1" fmla="*/ 0 h 14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900">
                <a:moveTo>
                  <a:pt x="0" y="144190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2" name="Figura a mano libera 561">
            <a:extLst>
              <a:ext uri="{FF2B5EF4-FFF2-40B4-BE49-F238E27FC236}">
                <a16:creationId xmlns:a16="http://schemas.microsoft.com/office/drawing/2014/main" id="{B5903D0D-046D-9788-574B-EC90976E1D35}"/>
              </a:ext>
            </a:extLst>
          </p:cNvPr>
          <p:cNvSpPr/>
          <p:nvPr/>
        </p:nvSpPr>
        <p:spPr>
          <a:xfrm>
            <a:off x="2743975" y="3905216"/>
            <a:ext cx="1860308" cy="1959406"/>
          </a:xfrm>
          <a:custGeom>
            <a:avLst/>
            <a:gdLst>
              <a:gd name="connsiteX0" fmla="*/ 0 w 1589711"/>
              <a:gd name="connsiteY0" fmla="*/ 1572982 h 1572981"/>
              <a:gd name="connsiteX1" fmla="*/ 1589712 w 1589711"/>
              <a:gd name="connsiteY1" fmla="*/ 0 h 157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1">
                <a:moveTo>
                  <a:pt x="0" y="157298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3" name="Figura a mano libera 562">
            <a:extLst>
              <a:ext uri="{FF2B5EF4-FFF2-40B4-BE49-F238E27FC236}">
                <a16:creationId xmlns:a16="http://schemas.microsoft.com/office/drawing/2014/main" id="{29817BBA-B6BB-C0BD-0DD5-F6AAC4B84B01}"/>
              </a:ext>
            </a:extLst>
          </p:cNvPr>
          <p:cNvSpPr/>
          <p:nvPr/>
        </p:nvSpPr>
        <p:spPr>
          <a:xfrm>
            <a:off x="2743975" y="5864624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4" name="Figura a mano libera 563">
            <a:extLst>
              <a:ext uri="{FF2B5EF4-FFF2-40B4-BE49-F238E27FC236}">
                <a16:creationId xmlns:a16="http://schemas.microsoft.com/office/drawing/2014/main" id="{E2FA83FE-3FFC-19B1-AF60-BC85563B8065}"/>
              </a:ext>
            </a:extLst>
          </p:cNvPr>
          <p:cNvSpPr/>
          <p:nvPr/>
        </p:nvSpPr>
        <p:spPr>
          <a:xfrm>
            <a:off x="2743975" y="5701336"/>
            <a:ext cx="1860308" cy="489856"/>
          </a:xfrm>
          <a:custGeom>
            <a:avLst/>
            <a:gdLst>
              <a:gd name="connsiteX0" fmla="*/ 0 w 1589711"/>
              <a:gd name="connsiteY0" fmla="*/ 0 h 393249"/>
              <a:gd name="connsiteX1" fmla="*/ 1589712 w 1589711"/>
              <a:gd name="connsiteY1" fmla="*/ 393249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9">
                <a:moveTo>
                  <a:pt x="0" y="0"/>
                </a:moveTo>
                <a:lnTo>
                  <a:pt x="1589712" y="39324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5" name="Figura a mano libera 564">
            <a:extLst>
              <a:ext uri="{FF2B5EF4-FFF2-40B4-BE49-F238E27FC236}">
                <a16:creationId xmlns:a16="http://schemas.microsoft.com/office/drawing/2014/main" id="{DF80A1EA-61A8-76BD-D5C9-30967C8BAEB2}"/>
              </a:ext>
            </a:extLst>
          </p:cNvPr>
          <p:cNvSpPr/>
          <p:nvPr/>
        </p:nvSpPr>
        <p:spPr>
          <a:xfrm>
            <a:off x="2743975" y="5701336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6" name="Figura a mano libera 565">
            <a:extLst>
              <a:ext uri="{FF2B5EF4-FFF2-40B4-BE49-F238E27FC236}">
                <a16:creationId xmlns:a16="http://schemas.microsoft.com/office/drawing/2014/main" id="{001EC6D6-1022-B1C4-BEB9-7123182C64B6}"/>
              </a:ext>
            </a:extLst>
          </p:cNvPr>
          <p:cNvSpPr/>
          <p:nvPr/>
        </p:nvSpPr>
        <p:spPr>
          <a:xfrm>
            <a:off x="2743975" y="5701336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7" name="Figura a mano libera 566">
            <a:extLst>
              <a:ext uri="{FF2B5EF4-FFF2-40B4-BE49-F238E27FC236}">
                <a16:creationId xmlns:a16="http://schemas.microsoft.com/office/drawing/2014/main" id="{0B9169E1-B575-8684-63A3-E58CD8A3833D}"/>
              </a:ext>
            </a:extLst>
          </p:cNvPr>
          <p:cNvSpPr/>
          <p:nvPr/>
        </p:nvSpPr>
        <p:spPr>
          <a:xfrm>
            <a:off x="2743975" y="570133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8" name="Figura a mano libera 567">
            <a:extLst>
              <a:ext uri="{FF2B5EF4-FFF2-40B4-BE49-F238E27FC236}">
                <a16:creationId xmlns:a16="http://schemas.microsoft.com/office/drawing/2014/main" id="{77A03DA5-81BE-8038-E8E1-2A878AB55192}"/>
              </a:ext>
            </a:extLst>
          </p:cNvPr>
          <p:cNvSpPr/>
          <p:nvPr/>
        </p:nvSpPr>
        <p:spPr>
          <a:xfrm>
            <a:off x="2743975" y="5538056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69" name="Figura a mano libera 568">
            <a:extLst>
              <a:ext uri="{FF2B5EF4-FFF2-40B4-BE49-F238E27FC236}">
                <a16:creationId xmlns:a16="http://schemas.microsoft.com/office/drawing/2014/main" id="{77BAFD94-666D-6C56-60F5-F4B45EAB320E}"/>
              </a:ext>
            </a:extLst>
          </p:cNvPr>
          <p:cNvSpPr/>
          <p:nvPr/>
        </p:nvSpPr>
        <p:spPr>
          <a:xfrm>
            <a:off x="2743975" y="5374774"/>
            <a:ext cx="1860308" cy="326562"/>
          </a:xfrm>
          <a:custGeom>
            <a:avLst/>
            <a:gdLst>
              <a:gd name="connsiteX0" fmla="*/ 0 w 1589711"/>
              <a:gd name="connsiteY0" fmla="*/ 262159 h 262159"/>
              <a:gd name="connsiteX1" fmla="*/ 1589712 w 1589711"/>
              <a:gd name="connsiteY1" fmla="*/ 0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59">
                <a:moveTo>
                  <a:pt x="0" y="26215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0" name="Figura a mano libera 569">
            <a:extLst>
              <a:ext uri="{FF2B5EF4-FFF2-40B4-BE49-F238E27FC236}">
                <a16:creationId xmlns:a16="http://schemas.microsoft.com/office/drawing/2014/main" id="{CC9F18E3-E11C-0E34-4253-8B5A83984DDC}"/>
              </a:ext>
            </a:extLst>
          </p:cNvPr>
          <p:cNvSpPr/>
          <p:nvPr/>
        </p:nvSpPr>
        <p:spPr>
          <a:xfrm>
            <a:off x="2743975" y="5211486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1" name="Figura a mano libera 570">
            <a:extLst>
              <a:ext uri="{FF2B5EF4-FFF2-40B4-BE49-F238E27FC236}">
                <a16:creationId xmlns:a16="http://schemas.microsoft.com/office/drawing/2014/main" id="{B951AD51-7F68-8371-AD7F-4CF67A2B3674}"/>
              </a:ext>
            </a:extLst>
          </p:cNvPr>
          <p:cNvSpPr/>
          <p:nvPr/>
        </p:nvSpPr>
        <p:spPr>
          <a:xfrm>
            <a:off x="2743975" y="5048205"/>
            <a:ext cx="1860308" cy="653131"/>
          </a:xfrm>
          <a:custGeom>
            <a:avLst/>
            <a:gdLst>
              <a:gd name="connsiteX0" fmla="*/ 0 w 1589711"/>
              <a:gd name="connsiteY0" fmla="*/ 524324 h 524323"/>
              <a:gd name="connsiteX1" fmla="*/ 1589712 w 1589711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52432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2" name="Figura a mano libera 571">
            <a:extLst>
              <a:ext uri="{FF2B5EF4-FFF2-40B4-BE49-F238E27FC236}">
                <a16:creationId xmlns:a16="http://schemas.microsoft.com/office/drawing/2014/main" id="{ED5CBF0C-001B-387A-B917-F978372CC8F0}"/>
              </a:ext>
            </a:extLst>
          </p:cNvPr>
          <p:cNvSpPr/>
          <p:nvPr/>
        </p:nvSpPr>
        <p:spPr>
          <a:xfrm>
            <a:off x="2743975" y="4884918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3" name="Figura a mano libera 572">
            <a:extLst>
              <a:ext uri="{FF2B5EF4-FFF2-40B4-BE49-F238E27FC236}">
                <a16:creationId xmlns:a16="http://schemas.microsoft.com/office/drawing/2014/main" id="{F0141477-7732-50C3-6E17-EC0210BD4383}"/>
              </a:ext>
            </a:extLst>
          </p:cNvPr>
          <p:cNvSpPr/>
          <p:nvPr/>
        </p:nvSpPr>
        <p:spPr>
          <a:xfrm>
            <a:off x="2743975" y="4721636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4" name="Figura a mano libera 573">
            <a:extLst>
              <a:ext uri="{FF2B5EF4-FFF2-40B4-BE49-F238E27FC236}">
                <a16:creationId xmlns:a16="http://schemas.microsoft.com/office/drawing/2014/main" id="{14D96516-C53F-F730-5A92-D0305BE9B990}"/>
              </a:ext>
            </a:extLst>
          </p:cNvPr>
          <p:cNvSpPr/>
          <p:nvPr/>
        </p:nvSpPr>
        <p:spPr>
          <a:xfrm>
            <a:off x="2743975" y="4558354"/>
            <a:ext cx="1860308" cy="1142981"/>
          </a:xfrm>
          <a:custGeom>
            <a:avLst/>
            <a:gdLst>
              <a:gd name="connsiteX0" fmla="*/ 0 w 1589711"/>
              <a:gd name="connsiteY0" fmla="*/ 917568 h 917567"/>
              <a:gd name="connsiteX1" fmla="*/ 1589712 w 1589711"/>
              <a:gd name="connsiteY1" fmla="*/ 0 h 91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67">
                <a:moveTo>
                  <a:pt x="0" y="91756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5" name="Figura a mano libera 574">
            <a:extLst>
              <a:ext uri="{FF2B5EF4-FFF2-40B4-BE49-F238E27FC236}">
                <a16:creationId xmlns:a16="http://schemas.microsoft.com/office/drawing/2014/main" id="{39086F1E-13A3-509B-19A5-772F6BE7C950}"/>
              </a:ext>
            </a:extLst>
          </p:cNvPr>
          <p:cNvSpPr/>
          <p:nvPr/>
        </p:nvSpPr>
        <p:spPr>
          <a:xfrm>
            <a:off x="2743975" y="4395067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6" name="Figura a mano libera 575">
            <a:extLst>
              <a:ext uri="{FF2B5EF4-FFF2-40B4-BE49-F238E27FC236}">
                <a16:creationId xmlns:a16="http://schemas.microsoft.com/office/drawing/2014/main" id="{49BFEF2C-59AB-6D95-CE97-B964DA82E5A1}"/>
              </a:ext>
            </a:extLst>
          </p:cNvPr>
          <p:cNvSpPr/>
          <p:nvPr/>
        </p:nvSpPr>
        <p:spPr>
          <a:xfrm>
            <a:off x="2743975" y="4231784"/>
            <a:ext cx="1860308" cy="1469552"/>
          </a:xfrm>
          <a:custGeom>
            <a:avLst/>
            <a:gdLst>
              <a:gd name="connsiteX0" fmla="*/ 0 w 1589711"/>
              <a:gd name="connsiteY0" fmla="*/ 1179734 h 1179733"/>
              <a:gd name="connsiteX1" fmla="*/ 1589712 w 1589711"/>
              <a:gd name="connsiteY1" fmla="*/ 0 h 117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3">
                <a:moveTo>
                  <a:pt x="0" y="117973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7" name="Figura a mano libera 576">
            <a:extLst>
              <a:ext uri="{FF2B5EF4-FFF2-40B4-BE49-F238E27FC236}">
                <a16:creationId xmlns:a16="http://schemas.microsoft.com/office/drawing/2014/main" id="{7DA3900A-D709-1E3C-C486-F793242A6271}"/>
              </a:ext>
            </a:extLst>
          </p:cNvPr>
          <p:cNvSpPr/>
          <p:nvPr/>
        </p:nvSpPr>
        <p:spPr>
          <a:xfrm>
            <a:off x="2743975" y="4068500"/>
            <a:ext cx="1860308" cy="1632836"/>
          </a:xfrm>
          <a:custGeom>
            <a:avLst/>
            <a:gdLst>
              <a:gd name="connsiteX0" fmla="*/ 0 w 1589711"/>
              <a:gd name="connsiteY0" fmla="*/ 1310815 h 1310815"/>
              <a:gd name="connsiteX1" fmla="*/ 1589712 w 1589711"/>
              <a:gd name="connsiteY1" fmla="*/ 0 h 131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5">
                <a:moveTo>
                  <a:pt x="0" y="131081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8" name="Figura a mano libera 577">
            <a:extLst>
              <a:ext uri="{FF2B5EF4-FFF2-40B4-BE49-F238E27FC236}">
                <a16:creationId xmlns:a16="http://schemas.microsoft.com/office/drawing/2014/main" id="{A14526F1-9224-9CA3-9BBD-EB387B2A27A5}"/>
              </a:ext>
            </a:extLst>
          </p:cNvPr>
          <p:cNvSpPr/>
          <p:nvPr/>
        </p:nvSpPr>
        <p:spPr>
          <a:xfrm>
            <a:off x="2743975" y="3905216"/>
            <a:ext cx="1860308" cy="1796119"/>
          </a:xfrm>
          <a:custGeom>
            <a:avLst/>
            <a:gdLst>
              <a:gd name="connsiteX0" fmla="*/ 0 w 1589711"/>
              <a:gd name="connsiteY0" fmla="*/ 1441897 h 1441896"/>
              <a:gd name="connsiteX1" fmla="*/ 1589712 w 1589711"/>
              <a:gd name="connsiteY1" fmla="*/ 0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6">
                <a:moveTo>
                  <a:pt x="0" y="144189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79" name="Figura a mano libera 578">
            <a:extLst>
              <a:ext uri="{FF2B5EF4-FFF2-40B4-BE49-F238E27FC236}">
                <a16:creationId xmlns:a16="http://schemas.microsoft.com/office/drawing/2014/main" id="{3F838C19-4488-A25C-6279-772733B637D8}"/>
              </a:ext>
            </a:extLst>
          </p:cNvPr>
          <p:cNvSpPr/>
          <p:nvPr/>
        </p:nvSpPr>
        <p:spPr>
          <a:xfrm>
            <a:off x="2743975" y="5701336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0" name="Figura a mano libera 579">
            <a:extLst>
              <a:ext uri="{FF2B5EF4-FFF2-40B4-BE49-F238E27FC236}">
                <a16:creationId xmlns:a16="http://schemas.microsoft.com/office/drawing/2014/main" id="{233866DB-061D-F78B-43CB-26E3537895CF}"/>
              </a:ext>
            </a:extLst>
          </p:cNvPr>
          <p:cNvSpPr/>
          <p:nvPr/>
        </p:nvSpPr>
        <p:spPr>
          <a:xfrm>
            <a:off x="2743975" y="5538056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1" name="Figura a mano libera 580">
            <a:extLst>
              <a:ext uri="{FF2B5EF4-FFF2-40B4-BE49-F238E27FC236}">
                <a16:creationId xmlns:a16="http://schemas.microsoft.com/office/drawing/2014/main" id="{CA213376-6BCA-8B86-2FD2-FE850D24BD9E}"/>
              </a:ext>
            </a:extLst>
          </p:cNvPr>
          <p:cNvSpPr/>
          <p:nvPr/>
        </p:nvSpPr>
        <p:spPr>
          <a:xfrm>
            <a:off x="2743975" y="5538056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2" name="Figura a mano libera 581">
            <a:extLst>
              <a:ext uri="{FF2B5EF4-FFF2-40B4-BE49-F238E27FC236}">
                <a16:creationId xmlns:a16="http://schemas.microsoft.com/office/drawing/2014/main" id="{A85750EE-B0E4-D0FA-38C0-74114FC47545}"/>
              </a:ext>
            </a:extLst>
          </p:cNvPr>
          <p:cNvSpPr/>
          <p:nvPr/>
        </p:nvSpPr>
        <p:spPr>
          <a:xfrm>
            <a:off x="2743975" y="5538056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3" name="Figura a mano libera 582">
            <a:extLst>
              <a:ext uri="{FF2B5EF4-FFF2-40B4-BE49-F238E27FC236}">
                <a16:creationId xmlns:a16="http://schemas.microsoft.com/office/drawing/2014/main" id="{0E658CA9-0EF1-32EB-7BB4-4A29B00042EA}"/>
              </a:ext>
            </a:extLst>
          </p:cNvPr>
          <p:cNvSpPr/>
          <p:nvPr/>
        </p:nvSpPr>
        <p:spPr>
          <a:xfrm>
            <a:off x="2743975" y="5538056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4" name="Figura a mano libera 583">
            <a:extLst>
              <a:ext uri="{FF2B5EF4-FFF2-40B4-BE49-F238E27FC236}">
                <a16:creationId xmlns:a16="http://schemas.microsoft.com/office/drawing/2014/main" id="{3FCBD1B0-45EB-9ED7-BE33-BF6DCEC007A7}"/>
              </a:ext>
            </a:extLst>
          </p:cNvPr>
          <p:cNvSpPr/>
          <p:nvPr/>
        </p:nvSpPr>
        <p:spPr>
          <a:xfrm>
            <a:off x="2743975" y="553805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5" name="Figura a mano libera 584">
            <a:extLst>
              <a:ext uri="{FF2B5EF4-FFF2-40B4-BE49-F238E27FC236}">
                <a16:creationId xmlns:a16="http://schemas.microsoft.com/office/drawing/2014/main" id="{71885565-4483-E4D3-C2E2-CFF8B0DB1C87}"/>
              </a:ext>
            </a:extLst>
          </p:cNvPr>
          <p:cNvSpPr/>
          <p:nvPr/>
        </p:nvSpPr>
        <p:spPr>
          <a:xfrm>
            <a:off x="2743975" y="5374774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6" name="Figura a mano libera 585">
            <a:extLst>
              <a:ext uri="{FF2B5EF4-FFF2-40B4-BE49-F238E27FC236}">
                <a16:creationId xmlns:a16="http://schemas.microsoft.com/office/drawing/2014/main" id="{F73889B5-DEFA-2BF6-0D37-938A82608D2A}"/>
              </a:ext>
            </a:extLst>
          </p:cNvPr>
          <p:cNvSpPr/>
          <p:nvPr/>
        </p:nvSpPr>
        <p:spPr>
          <a:xfrm>
            <a:off x="2743975" y="5211486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7" name="Figura a mano libera 586">
            <a:extLst>
              <a:ext uri="{FF2B5EF4-FFF2-40B4-BE49-F238E27FC236}">
                <a16:creationId xmlns:a16="http://schemas.microsoft.com/office/drawing/2014/main" id="{9E21FD44-1A88-7D5E-7B92-234405E12CD0}"/>
              </a:ext>
            </a:extLst>
          </p:cNvPr>
          <p:cNvSpPr/>
          <p:nvPr/>
        </p:nvSpPr>
        <p:spPr>
          <a:xfrm>
            <a:off x="2743975" y="5048205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8" name="Figura a mano libera 587">
            <a:extLst>
              <a:ext uri="{FF2B5EF4-FFF2-40B4-BE49-F238E27FC236}">
                <a16:creationId xmlns:a16="http://schemas.microsoft.com/office/drawing/2014/main" id="{C68CF9BE-7F54-B320-F7BB-A2F3C696C2C1}"/>
              </a:ext>
            </a:extLst>
          </p:cNvPr>
          <p:cNvSpPr/>
          <p:nvPr/>
        </p:nvSpPr>
        <p:spPr>
          <a:xfrm>
            <a:off x="2743975" y="4884918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89" name="Figura a mano libera 588">
            <a:extLst>
              <a:ext uri="{FF2B5EF4-FFF2-40B4-BE49-F238E27FC236}">
                <a16:creationId xmlns:a16="http://schemas.microsoft.com/office/drawing/2014/main" id="{2B9B8035-9775-3E4F-1268-AAE59648AC34}"/>
              </a:ext>
            </a:extLst>
          </p:cNvPr>
          <p:cNvSpPr/>
          <p:nvPr/>
        </p:nvSpPr>
        <p:spPr>
          <a:xfrm>
            <a:off x="2743975" y="4721636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0" name="Figura a mano libera 589">
            <a:extLst>
              <a:ext uri="{FF2B5EF4-FFF2-40B4-BE49-F238E27FC236}">
                <a16:creationId xmlns:a16="http://schemas.microsoft.com/office/drawing/2014/main" id="{4A30AF08-EE7B-C801-5112-DE95BB8939CB}"/>
              </a:ext>
            </a:extLst>
          </p:cNvPr>
          <p:cNvSpPr/>
          <p:nvPr/>
        </p:nvSpPr>
        <p:spPr>
          <a:xfrm>
            <a:off x="2743975" y="4558354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1" name="Figura a mano libera 590">
            <a:extLst>
              <a:ext uri="{FF2B5EF4-FFF2-40B4-BE49-F238E27FC236}">
                <a16:creationId xmlns:a16="http://schemas.microsoft.com/office/drawing/2014/main" id="{2447DA00-3CFC-9D77-0B11-9F172EED1555}"/>
              </a:ext>
            </a:extLst>
          </p:cNvPr>
          <p:cNvSpPr/>
          <p:nvPr/>
        </p:nvSpPr>
        <p:spPr>
          <a:xfrm>
            <a:off x="2743975" y="4395067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2" name="Figura a mano libera 591">
            <a:extLst>
              <a:ext uri="{FF2B5EF4-FFF2-40B4-BE49-F238E27FC236}">
                <a16:creationId xmlns:a16="http://schemas.microsoft.com/office/drawing/2014/main" id="{C3EDCC2B-A76C-4DAC-1D86-8FC4EECE189F}"/>
              </a:ext>
            </a:extLst>
          </p:cNvPr>
          <p:cNvSpPr/>
          <p:nvPr/>
        </p:nvSpPr>
        <p:spPr>
          <a:xfrm>
            <a:off x="2743975" y="4231784"/>
            <a:ext cx="1860308" cy="1306270"/>
          </a:xfrm>
          <a:custGeom>
            <a:avLst/>
            <a:gdLst>
              <a:gd name="connsiteX0" fmla="*/ 0 w 1589711"/>
              <a:gd name="connsiteY0" fmla="*/ 1048654 h 1048653"/>
              <a:gd name="connsiteX1" fmla="*/ 1589712 w 1589711"/>
              <a:gd name="connsiteY1" fmla="*/ 0 h 104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3">
                <a:moveTo>
                  <a:pt x="0" y="104865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3" name="Figura a mano libera 592">
            <a:extLst>
              <a:ext uri="{FF2B5EF4-FFF2-40B4-BE49-F238E27FC236}">
                <a16:creationId xmlns:a16="http://schemas.microsoft.com/office/drawing/2014/main" id="{0BFAC23C-6C2F-64BA-636C-0653DE1F64EB}"/>
              </a:ext>
            </a:extLst>
          </p:cNvPr>
          <p:cNvSpPr/>
          <p:nvPr/>
        </p:nvSpPr>
        <p:spPr>
          <a:xfrm>
            <a:off x="2743975" y="4068500"/>
            <a:ext cx="1860308" cy="1469554"/>
          </a:xfrm>
          <a:custGeom>
            <a:avLst/>
            <a:gdLst>
              <a:gd name="connsiteX0" fmla="*/ 0 w 1589711"/>
              <a:gd name="connsiteY0" fmla="*/ 1179736 h 1179735"/>
              <a:gd name="connsiteX1" fmla="*/ 1589712 w 1589711"/>
              <a:gd name="connsiteY1" fmla="*/ 0 h 117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5">
                <a:moveTo>
                  <a:pt x="0" y="1179736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4" name="Figura a mano libera 593">
            <a:extLst>
              <a:ext uri="{FF2B5EF4-FFF2-40B4-BE49-F238E27FC236}">
                <a16:creationId xmlns:a16="http://schemas.microsoft.com/office/drawing/2014/main" id="{85B18B07-AB51-40A0-85CF-B626D767489C}"/>
              </a:ext>
            </a:extLst>
          </p:cNvPr>
          <p:cNvSpPr/>
          <p:nvPr/>
        </p:nvSpPr>
        <p:spPr>
          <a:xfrm>
            <a:off x="2743975" y="3905216"/>
            <a:ext cx="1860308" cy="1632838"/>
          </a:xfrm>
          <a:custGeom>
            <a:avLst/>
            <a:gdLst>
              <a:gd name="connsiteX0" fmla="*/ 0 w 1589711"/>
              <a:gd name="connsiteY0" fmla="*/ 1310817 h 1310817"/>
              <a:gd name="connsiteX1" fmla="*/ 1589712 w 1589711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131081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5" name="Figura a mano libera 594">
            <a:extLst>
              <a:ext uri="{FF2B5EF4-FFF2-40B4-BE49-F238E27FC236}">
                <a16:creationId xmlns:a16="http://schemas.microsoft.com/office/drawing/2014/main" id="{B9895EF9-6955-57A1-5144-302A4F4181D8}"/>
              </a:ext>
            </a:extLst>
          </p:cNvPr>
          <p:cNvSpPr/>
          <p:nvPr/>
        </p:nvSpPr>
        <p:spPr>
          <a:xfrm>
            <a:off x="2743975" y="5538056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6" name="Figura a mano libera 595">
            <a:extLst>
              <a:ext uri="{FF2B5EF4-FFF2-40B4-BE49-F238E27FC236}">
                <a16:creationId xmlns:a16="http://schemas.microsoft.com/office/drawing/2014/main" id="{5FC57738-E30D-2795-40BB-D9C272944D7F}"/>
              </a:ext>
            </a:extLst>
          </p:cNvPr>
          <p:cNvSpPr/>
          <p:nvPr/>
        </p:nvSpPr>
        <p:spPr>
          <a:xfrm>
            <a:off x="2743975" y="5374774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7" name="Figura a mano libera 596">
            <a:extLst>
              <a:ext uri="{FF2B5EF4-FFF2-40B4-BE49-F238E27FC236}">
                <a16:creationId xmlns:a16="http://schemas.microsoft.com/office/drawing/2014/main" id="{9D5B4F97-FDAE-DF1D-E439-DAED8DF4D3ED}"/>
              </a:ext>
            </a:extLst>
          </p:cNvPr>
          <p:cNvSpPr/>
          <p:nvPr/>
        </p:nvSpPr>
        <p:spPr>
          <a:xfrm>
            <a:off x="2743975" y="5374774"/>
            <a:ext cx="1860308" cy="653131"/>
          </a:xfrm>
          <a:custGeom>
            <a:avLst/>
            <a:gdLst>
              <a:gd name="connsiteX0" fmla="*/ 0 w 1589711"/>
              <a:gd name="connsiteY0" fmla="*/ 0 h 524323"/>
              <a:gd name="connsiteX1" fmla="*/ 1589712 w 1589711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0"/>
                </a:moveTo>
                <a:lnTo>
                  <a:pt x="158971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8" name="Figura a mano libera 597">
            <a:extLst>
              <a:ext uri="{FF2B5EF4-FFF2-40B4-BE49-F238E27FC236}">
                <a16:creationId xmlns:a16="http://schemas.microsoft.com/office/drawing/2014/main" id="{A983E2C8-3DF0-FDAB-DB4A-D4CC9B778F61}"/>
              </a:ext>
            </a:extLst>
          </p:cNvPr>
          <p:cNvSpPr/>
          <p:nvPr/>
        </p:nvSpPr>
        <p:spPr>
          <a:xfrm>
            <a:off x="2743975" y="5374774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99" name="Figura a mano libera 598">
            <a:extLst>
              <a:ext uri="{FF2B5EF4-FFF2-40B4-BE49-F238E27FC236}">
                <a16:creationId xmlns:a16="http://schemas.microsoft.com/office/drawing/2014/main" id="{D5D1C1B0-A5D7-7837-05C4-0E1878C23779}"/>
              </a:ext>
            </a:extLst>
          </p:cNvPr>
          <p:cNvSpPr/>
          <p:nvPr/>
        </p:nvSpPr>
        <p:spPr>
          <a:xfrm>
            <a:off x="2743975" y="5374774"/>
            <a:ext cx="1860308" cy="326562"/>
          </a:xfrm>
          <a:custGeom>
            <a:avLst/>
            <a:gdLst>
              <a:gd name="connsiteX0" fmla="*/ 0 w 1589711"/>
              <a:gd name="connsiteY0" fmla="*/ 0 h 262159"/>
              <a:gd name="connsiteX1" fmla="*/ 1589712 w 1589711"/>
              <a:gd name="connsiteY1" fmla="*/ 262159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59">
                <a:moveTo>
                  <a:pt x="0" y="0"/>
                </a:moveTo>
                <a:lnTo>
                  <a:pt x="1589712" y="26215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0" name="Figura a mano libera 599">
            <a:extLst>
              <a:ext uri="{FF2B5EF4-FFF2-40B4-BE49-F238E27FC236}">
                <a16:creationId xmlns:a16="http://schemas.microsoft.com/office/drawing/2014/main" id="{B2A7CE6E-AA96-4CD9-AE7B-70C17A054651}"/>
              </a:ext>
            </a:extLst>
          </p:cNvPr>
          <p:cNvSpPr/>
          <p:nvPr/>
        </p:nvSpPr>
        <p:spPr>
          <a:xfrm>
            <a:off x="2743975" y="5374774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1" name="Figura a mano libera 600">
            <a:extLst>
              <a:ext uri="{FF2B5EF4-FFF2-40B4-BE49-F238E27FC236}">
                <a16:creationId xmlns:a16="http://schemas.microsoft.com/office/drawing/2014/main" id="{49916B08-56AD-AB35-F332-C61ADCF4E6C2}"/>
              </a:ext>
            </a:extLst>
          </p:cNvPr>
          <p:cNvSpPr/>
          <p:nvPr/>
        </p:nvSpPr>
        <p:spPr>
          <a:xfrm>
            <a:off x="2743975" y="5374774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2" name="Figura a mano libera 601">
            <a:extLst>
              <a:ext uri="{FF2B5EF4-FFF2-40B4-BE49-F238E27FC236}">
                <a16:creationId xmlns:a16="http://schemas.microsoft.com/office/drawing/2014/main" id="{F7514343-D3D4-350D-3B2D-A6291E8752AE}"/>
              </a:ext>
            </a:extLst>
          </p:cNvPr>
          <p:cNvSpPr/>
          <p:nvPr/>
        </p:nvSpPr>
        <p:spPr>
          <a:xfrm>
            <a:off x="2743975" y="5211486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3" name="Figura a mano libera 602">
            <a:extLst>
              <a:ext uri="{FF2B5EF4-FFF2-40B4-BE49-F238E27FC236}">
                <a16:creationId xmlns:a16="http://schemas.microsoft.com/office/drawing/2014/main" id="{5ADFA172-8989-8DE1-2385-7C717F4EA2E4}"/>
              </a:ext>
            </a:extLst>
          </p:cNvPr>
          <p:cNvSpPr/>
          <p:nvPr/>
        </p:nvSpPr>
        <p:spPr>
          <a:xfrm>
            <a:off x="2743975" y="5048205"/>
            <a:ext cx="1860308" cy="326568"/>
          </a:xfrm>
          <a:custGeom>
            <a:avLst/>
            <a:gdLst>
              <a:gd name="connsiteX0" fmla="*/ 0 w 1589711"/>
              <a:gd name="connsiteY0" fmla="*/ 262164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4" name="Figura a mano libera 603">
            <a:extLst>
              <a:ext uri="{FF2B5EF4-FFF2-40B4-BE49-F238E27FC236}">
                <a16:creationId xmlns:a16="http://schemas.microsoft.com/office/drawing/2014/main" id="{E60C0621-6393-7D92-D710-7131F1EAD7EB}"/>
              </a:ext>
            </a:extLst>
          </p:cNvPr>
          <p:cNvSpPr/>
          <p:nvPr/>
        </p:nvSpPr>
        <p:spPr>
          <a:xfrm>
            <a:off x="2743975" y="4884918"/>
            <a:ext cx="1860308" cy="489856"/>
          </a:xfrm>
          <a:custGeom>
            <a:avLst/>
            <a:gdLst>
              <a:gd name="connsiteX0" fmla="*/ 0 w 1589711"/>
              <a:gd name="connsiteY0" fmla="*/ 393249 h 393249"/>
              <a:gd name="connsiteX1" fmla="*/ 1589712 w 1589711"/>
              <a:gd name="connsiteY1" fmla="*/ 0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9">
                <a:moveTo>
                  <a:pt x="0" y="39324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5" name="Figura a mano libera 604">
            <a:extLst>
              <a:ext uri="{FF2B5EF4-FFF2-40B4-BE49-F238E27FC236}">
                <a16:creationId xmlns:a16="http://schemas.microsoft.com/office/drawing/2014/main" id="{D2141E33-AEC4-6D4F-0236-AD7B45CE1DCA}"/>
              </a:ext>
            </a:extLst>
          </p:cNvPr>
          <p:cNvSpPr/>
          <p:nvPr/>
        </p:nvSpPr>
        <p:spPr>
          <a:xfrm>
            <a:off x="2743975" y="4721636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6" name="Figura a mano libera 605">
            <a:extLst>
              <a:ext uri="{FF2B5EF4-FFF2-40B4-BE49-F238E27FC236}">
                <a16:creationId xmlns:a16="http://schemas.microsoft.com/office/drawing/2014/main" id="{C1661450-26CD-D29D-B767-78403849DA69}"/>
              </a:ext>
            </a:extLst>
          </p:cNvPr>
          <p:cNvSpPr/>
          <p:nvPr/>
        </p:nvSpPr>
        <p:spPr>
          <a:xfrm>
            <a:off x="2743975" y="4558354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7" name="Figura a mano libera 606">
            <a:extLst>
              <a:ext uri="{FF2B5EF4-FFF2-40B4-BE49-F238E27FC236}">
                <a16:creationId xmlns:a16="http://schemas.microsoft.com/office/drawing/2014/main" id="{1E5DD7FF-4C59-6DD3-4F4C-1AAADB8ECF79}"/>
              </a:ext>
            </a:extLst>
          </p:cNvPr>
          <p:cNvSpPr/>
          <p:nvPr/>
        </p:nvSpPr>
        <p:spPr>
          <a:xfrm>
            <a:off x="2743975" y="4395067"/>
            <a:ext cx="1860308" cy="979706"/>
          </a:xfrm>
          <a:custGeom>
            <a:avLst/>
            <a:gdLst>
              <a:gd name="connsiteX0" fmla="*/ 0 w 1589711"/>
              <a:gd name="connsiteY0" fmla="*/ 786494 h 786493"/>
              <a:gd name="connsiteX1" fmla="*/ 1589712 w 1589711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78649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8" name="Figura a mano libera 607">
            <a:extLst>
              <a:ext uri="{FF2B5EF4-FFF2-40B4-BE49-F238E27FC236}">
                <a16:creationId xmlns:a16="http://schemas.microsoft.com/office/drawing/2014/main" id="{F7B58972-2DED-89CC-A798-DF51985BA96A}"/>
              </a:ext>
            </a:extLst>
          </p:cNvPr>
          <p:cNvSpPr/>
          <p:nvPr/>
        </p:nvSpPr>
        <p:spPr>
          <a:xfrm>
            <a:off x="2743975" y="4231784"/>
            <a:ext cx="1860308" cy="1142990"/>
          </a:xfrm>
          <a:custGeom>
            <a:avLst/>
            <a:gdLst>
              <a:gd name="connsiteX0" fmla="*/ 0 w 1589711"/>
              <a:gd name="connsiteY0" fmla="*/ 917574 h 917574"/>
              <a:gd name="connsiteX1" fmla="*/ 1589712 w 1589711"/>
              <a:gd name="connsiteY1" fmla="*/ 0 h 9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4">
                <a:moveTo>
                  <a:pt x="0" y="91757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09" name="Figura a mano libera 608">
            <a:extLst>
              <a:ext uri="{FF2B5EF4-FFF2-40B4-BE49-F238E27FC236}">
                <a16:creationId xmlns:a16="http://schemas.microsoft.com/office/drawing/2014/main" id="{418F6EB6-A8E7-CBD0-DF4F-61DB3D919813}"/>
              </a:ext>
            </a:extLst>
          </p:cNvPr>
          <p:cNvSpPr/>
          <p:nvPr/>
        </p:nvSpPr>
        <p:spPr>
          <a:xfrm>
            <a:off x="2743975" y="4068500"/>
            <a:ext cx="1860308" cy="1306273"/>
          </a:xfrm>
          <a:custGeom>
            <a:avLst/>
            <a:gdLst>
              <a:gd name="connsiteX0" fmla="*/ 0 w 1589711"/>
              <a:gd name="connsiteY0" fmla="*/ 1048656 h 1048655"/>
              <a:gd name="connsiteX1" fmla="*/ 1589712 w 1589711"/>
              <a:gd name="connsiteY1" fmla="*/ 0 h 104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5">
                <a:moveTo>
                  <a:pt x="0" y="1048656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0" name="Figura a mano libera 609">
            <a:extLst>
              <a:ext uri="{FF2B5EF4-FFF2-40B4-BE49-F238E27FC236}">
                <a16:creationId xmlns:a16="http://schemas.microsoft.com/office/drawing/2014/main" id="{816470D0-6117-1FA8-B8F5-EB187A35F4AC}"/>
              </a:ext>
            </a:extLst>
          </p:cNvPr>
          <p:cNvSpPr/>
          <p:nvPr/>
        </p:nvSpPr>
        <p:spPr>
          <a:xfrm>
            <a:off x="2743975" y="3905216"/>
            <a:ext cx="1860308" cy="1469557"/>
          </a:xfrm>
          <a:custGeom>
            <a:avLst/>
            <a:gdLst>
              <a:gd name="connsiteX0" fmla="*/ 0 w 1589711"/>
              <a:gd name="connsiteY0" fmla="*/ 1179738 h 1179737"/>
              <a:gd name="connsiteX1" fmla="*/ 1589712 w 1589711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117973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1" name="Figura a mano libera 610">
            <a:extLst>
              <a:ext uri="{FF2B5EF4-FFF2-40B4-BE49-F238E27FC236}">
                <a16:creationId xmlns:a16="http://schemas.microsoft.com/office/drawing/2014/main" id="{EEF6B01F-E2CD-E90C-A0FF-4C0214E9E30E}"/>
              </a:ext>
            </a:extLst>
          </p:cNvPr>
          <p:cNvSpPr/>
          <p:nvPr/>
        </p:nvSpPr>
        <p:spPr>
          <a:xfrm>
            <a:off x="2743975" y="5374774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2" name="Figura a mano libera 611">
            <a:extLst>
              <a:ext uri="{FF2B5EF4-FFF2-40B4-BE49-F238E27FC236}">
                <a16:creationId xmlns:a16="http://schemas.microsoft.com/office/drawing/2014/main" id="{00DF4096-86F1-9408-8843-363780D91A61}"/>
              </a:ext>
            </a:extLst>
          </p:cNvPr>
          <p:cNvSpPr/>
          <p:nvPr/>
        </p:nvSpPr>
        <p:spPr>
          <a:xfrm>
            <a:off x="2743975" y="5211486"/>
            <a:ext cx="1860308" cy="979706"/>
          </a:xfrm>
          <a:custGeom>
            <a:avLst/>
            <a:gdLst>
              <a:gd name="connsiteX0" fmla="*/ 0 w 1589711"/>
              <a:gd name="connsiteY0" fmla="*/ 0 h 786493"/>
              <a:gd name="connsiteX1" fmla="*/ 1589712 w 1589711"/>
              <a:gd name="connsiteY1" fmla="*/ 786494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0"/>
                </a:moveTo>
                <a:lnTo>
                  <a:pt x="1589712" y="78649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3" name="Figura a mano libera 612">
            <a:extLst>
              <a:ext uri="{FF2B5EF4-FFF2-40B4-BE49-F238E27FC236}">
                <a16:creationId xmlns:a16="http://schemas.microsoft.com/office/drawing/2014/main" id="{5A4BD219-AAB1-136C-3A3C-D1F4999E1129}"/>
              </a:ext>
            </a:extLst>
          </p:cNvPr>
          <p:cNvSpPr/>
          <p:nvPr/>
        </p:nvSpPr>
        <p:spPr>
          <a:xfrm>
            <a:off x="2743975" y="5211486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4" name="Figura a mano libera 613">
            <a:extLst>
              <a:ext uri="{FF2B5EF4-FFF2-40B4-BE49-F238E27FC236}">
                <a16:creationId xmlns:a16="http://schemas.microsoft.com/office/drawing/2014/main" id="{8F0F0EF6-FD3D-0A9D-81A8-AE04854ED2A4}"/>
              </a:ext>
            </a:extLst>
          </p:cNvPr>
          <p:cNvSpPr/>
          <p:nvPr/>
        </p:nvSpPr>
        <p:spPr>
          <a:xfrm>
            <a:off x="2743975" y="5211486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5" name="Figura a mano libera 614">
            <a:extLst>
              <a:ext uri="{FF2B5EF4-FFF2-40B4-BE49-F238E27FC236}">
                <a16:creationId xmlns:a16="http://schemas.microsoft.com/office/drawing/2014/main" id="{412FB2B9-3075-D0A8-042C-6B2CA512FE8F}"/>
              </a:ext>
            </a:extLst>
          </p:cNvPr>
          <p:cNvSpPr/>
          <p:nvPr/>
        </p:nvSpPr>
        <p:spPr>
          <a:xfrm>
            <a:off x="2743975" y="5211486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6" name="Figura a mano libera 615">
            <a:extLst>
              <a:ext uri="{FF2B5EF4-FFF2-40B4-BE49-F238E27FC236}">
                <a16:creationId xmlns:a16="http://schemas.microsoft.com/office/drawing/2014/main" id="{85A45C1D-0135-2441-5410-7EA0C57C225B}"/>
              </a:ext>
            </a:extLst>
          </p:cNvPr>
          <p:cNvSpPr/>
          <p:nvPr/>
        </p:nvSpPr>
        <p:spPr>
          <a:xfrm>
            <a:off x="2743975" y="5211486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7" name="Figura a mano libera 616">
            <a:extLst>
              <a:ext uri="{FF2B5EF4-FFF2-40B4-BE49-F238E27FC236}">
                <a16:creationId xmlns:a16="http://schemas.microsoft.com/office/drawing/2014/main" id="{73D39E0C-B611-834E-EB35-93600D90C25A}"/>
              </a:ext>
            </a:extLst>
          </p:cNvPr>
          <p:cNvSpPr/>
          <p:nvPr/>
        </p:nvSpPr>
        <p:spPr>
          <a:xfrm>
            <a:off x="2743975" y="5211486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8" name="Figura a mano libera 617">
            <a:extLst>
              <a:ext uri="{FF2B5EF4-FFF2-40B4-BE49-F238E27FC236}">
                <a16:creationId xmlns:a16="http://schemas.microsoft.com/office/drawing/2014/main" id="{5DCE1979-D5B4-3F6E-1934-B30ABE502A2B}"/>
              </a:ext>
            </a:extLst>
          </p:cNvPr>
          <p:cNvSpPr/>
          <p:nvPr/>
        </p:nvSpPr>
        <p:spPr>
          <a:xfrm>
            <a:off x="2743975" y="521148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19" name="Figura a mano libera 618">
            <a:extLst>
              <a:ext uri="{FF2B5EF4-FFF2-40B4-BE49-F238E27FC236}">
                <a16:creationId xmlns:a16="http://schemas.microsoft.com/office/drawing/2014/main" id="{D068BC48-87FB-8A1D-2C4E-2419FC8AB20F}"/>
              </a:ext>
            </a:extLst>
          </p:cNvPr>
          <p:cNvSpPr/>
          <p:nvPr/>
        </p:nvSpPr>
        <p:spPr>
          <a:xfrm>
            <a:off x="2743975" y="5048205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0" name="Figura a mano libera 619">
            <a:extLst>
              <a:ext uri="{FF2B5EF4-FFF2-40B4-BE49-F238E27FC236}">
                <a16:creationId xmlns:a16="http://schemas.microsoft.com/office/drawing/2014/main" id="{CB4CD852-6307-BF87-BD8C-E1A43CA6B37A}"/>
              </a:ext>
            </a:extLst>
          </p:cNvPr>
          <p:cNvSpPr/>
          <p:nvPr/>
        </p:nvSpPr>
        <p:spPr>
          <a:xfrm>
            <a:off x="2743975" y="4884918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1" name="Figura a mano libera 620">
            <a:extLst>
              <a:ext uri="{FF2B5EF4-FFF2-40B4-BE49-F238E27FC236}">
                <a16:creationId xmlns:a16="http://schemas.microsoft.com/office/drawing/2014/main" id="{F6D1464D-96F9-6E1C-186D-76CFD09BE1CF}"/>
              </a:ext>
            </a:extLst>
          </p:cNvPr>
          <p:cNvSpPr/>
          <p:nvPr/>
        </p:nvSpPr>
        <p:spPr>
          <a:xfrm>
            <a:off x="2743975" y="4721636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2" name="Figura a mano libera 621">
            <a:extLst>
              <a:ext uri="{FF2B5EF4-FFF2-40B4-BE49-F238E27FC236}">
                <a16:creationId xmlns:a16="http://schemas.microsoft.com/office/drawing/2014/main" id="{4F07ED73-BF73-EF36-03D7-B6260B7E5557}"/>
              </a:ext>
            </a:extLst>
          </p:cNvPr>
          <p:cNvSpPr/>
          <p:nvPr/>
        </p:nvSpPr>
        <p:spPr>
          <a:xfrm>
            <a:off x="2743975" y="4558354"/>
            <a:ext cx="1860308" cy="653131"/>
          </a:xfrm>
          <a:custGeom>
            <a:avLst/>
            <a:gdLst>
              <a:gd name="connsiteX0" fmla="*/ 0 w 1589711"/>
              <a:gd name="connsiteY0" fmla="*/ 524324 h 524323"/>
              <a:gd name="connsiteX1" fmla="*/ 1589712 w 1589711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52432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3" name="Figura a mano libera 622">
            <a:extLst>
              <a:ext uri="{FF2B5EF4-FFF2-40B4-BE49-F238E27FC236}">
                <a16:creationId xmlns:a16="http://schemas.microsoft.com/office/drawing/2014/main" id="{DA33382A-120B-B853-E118-DAFD65BB2D8E}"/>
              </a:ext>
            </a:extLst>
          </p:cNvPr>
          <p:cNvSpPr/>
          <p:nvPr/>
        </p:nvSpPr>
        <p:spPr>
          <a:xfrm>
            <a:off x="2743975" y="4395067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4" name="Figura a mano libera 623">
            <a:extLst>
              <a:ext uri="{FF2B5EF4-FFF2-40B4-BE49-F238E27FC236}">
                <a16:creationId xmlns:a16="http://schemas.microsoft.com/office/drawing/2014/main" id="{B300BBE3-ECD6-5AFD-8FA0-207618B602B7}"/>
              </a:ext>
            </a:extLst>
          </p:cNvPr>
          <p:cNvSpPr/>
          <p:nvPr/>
        </p:nvSpPr>
        <p:spPr>
          <a:xfrm>
            <a:off x="2743975" y="4231784"/>
            <a:ext cx="1860308" cy="979701"/>
          </a:xfrm>
          <a:custGeom>
            <a:avLst/>
            <a:gdLst>
              <a:gd name="connsiteX0" fmla="*/ 0 w 1589711"/>
              <a:gd name="connsiteY0" fmla="*/ 786489 h 786489"/>
              <a:gd name="connsiteX1" fmla="*/ 1589712 w 1589711"/>
              <a:gd name="connsiteY1" fmla="*/ 0 h 7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9">
                <a:moveTo>
                  <a:pt x="0" y="78648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5" name="Figura a mano libera 624">
            <a:extLst>
              <a:ext uri="{FF2B5EF4-FFF2-40B4-BE49-F238E27FC236}">
                <a16:creationId xmlns:a16="http://schemas.microsoft.com/office/drawing/2014/main" id="{A8C930CB-E731-63A5-FA21-41AFFDAF3095}"/>
              </a:ext>
            </a:extLst>
          </p:cNvPr>
          <p:cNvSpPr/>
          <p:nvPr/>
        </p:nvSpPr>
        <p:spPr>
          <a:xfrm>
            <a:off x="2743975" y="4068500"/>
            <a:ext cx="1860308" cy="1142985"/>
          </a:xfrm>
          <a:custGeom>
            <a:avLst/>
            <a:gdLst>
              <a:gd name="connsiteX0" fmla="*/ 0 w 1589711"/>
              <a:gd name="connsiteY0" fmla="*/ 917571 h 917571"/>
              <a:gd name="connsiteX1" fmla="*/ 1589712 w 1589711"/>
              <a:gd name="connsiteY1" fmla="*/ 0 h 91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1">
                <a:moveTo>
                  <a:pt x="0" y="917571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6" name="Figura a mano libera 625">
            <a:extLst>
              <a:ext uri="{FF2B5EF4-FFF2-40B4-BE49-F238E27FC236}">
                <a16:creationId xmlns:a16="http://schemas.microsoft.com/office/drawing/2014/main" id="{C93A8ABA-8742-8FE2-E7CA-3C26214E0F73}"/>
              </a:ext>
            </a:extLst>
          </p:cNvPr>
          <p:cNvSpPr/>
          <p:nvPr/>
        </p:nvSpPr>
        <p:spPr>
          <a:xfrm>
            <a:off x="2743975" y="3905216"/>
            <a:ext cx="1860308" cy="1306269"/>
          </a:xfrm>
          <a:custGeom>
            <a:avLst/>
            <a:gdLst>
              <a:gd name="connsiteX0" fmla="*/ 0 w 1589711"/>
              <a:gd name="connsiteY0" fmla="*/ 1048653 h 1048652"/>
              <a:gd name="connsiteX1" fmla="*/ 1589712 w 1589711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104865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7" name="Figura a mano libera 626">
            <a:extLst>
              <a:ext uri="{FF2B5EF4-FFF2-40B4-BE49-F238E27FC236}">
                <a16:creationId xmlns:a16="http://schemas.microsoft.com/office/drawing/2014/main" id="{E43F4E0B-8555-5387-B7C6-023DF0B69BCB}"/>
              </a:ext>
            </a:extLst>
          </p:cNvPr>
          <p:cNvSpPr/>
          <p:nvPr/>
        </p:nvSpPr>
        <p:spPr>
          <a:xfrm>
            <a:off x="2743975" y="5211486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8" name="Figura a mano libera 627">
            <a:extLst>
              <a:ext uri="{FF2B5EF4-FFF2-40B4-BE49-F238E27FC236}">
                <a16:creationId xmlns:a16="http://schemas.microsoft.com/office/drawing/2014/main" id="{ECAABB99-2A88-0DF9-B06E-BEA533034C46}"/>
              </a:ext>
            </a:extLst>
          </p:cNvPr>
          <p:cNvSpPr/>
          <p:nvPr/>
        </p:nvSpPr>
        <p:spPr>
          <a:xfrm>
            <a:off x="2743975" y="5048205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29" name="Figura a mano libera 628">
            <a:extLst>
              <a:ext uri="{FF2B5EF4-FFF2-40B4-BE49-F238E27FC236}">
                <a16:creationId xmlns:a16="http://schemas.microsoft.com/office/drawing/2014/main" id="{0352A73F-56C0-3CD0-7F65-3BC35A7CDF9D}"/>
              </a:ext>
            </a:extLst>
          </p:cNvPr>
          <p:cNvSpPr/>
          <p:nvPr/>
        </p:nvSpPr>
        <p:spPr>
          <a:xfrm>
            <a:off x="2743975" y="5048205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0" name="Figura a mano libera 629">
            <a:extLst>
              <a:ext uri="{FF2B5EF4-FFF2-40B4-BE49-F238E27FC236}">
                <a16:creationId xmlns:a16="http://schemas.microsoft.com/office/drawing/2014/main" id="{03080235-1B7E-1258-7722-E3BA0A03663D}"/>
              </a:ext>
            </a:extLst>
          </p:cNvPr>
          <p:cNvSpPr/>
          <p:nvPr/>
        </p:nvSpPr>
        <p:spPr>
          <a:xfrm>
            <a:off x="2743975" y="5048205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1" name="Figura a mano libera 630">
            <a:extLst>
              <a:ext uri="{FF2B5EF4-FFF2-40B4-BE49-F238E27FC236}">
                <a16:creationId xmlns:a16="http://schemas.microsoft.com/office/drawing/2014/main" id="{655DA790-96F2-AD82-F53E-1A5D0705DEED}"/>
              </a:ext>
            </a:extLst>
          </p:cNvPr>
          <p:cNvSpPr/>
          <p:nvPr/>
        </p:nvSpPr>
        <p:spPr>
          <a:xfrm>
            <a:off x="2743975" y="5048205"/>
            <a:ext cx="1860308" cy="653131"/>
          </a:xfrm>
          <a:custGeom>
            <a:avLst/>
            <a:gdLst>
              <a:gd name="connsiteX0" fmla="*/ 0 w 1589711"/>
              <a:gd name="connsiteY0" fmla="*/ 0 h 524323"/>
              <a:gd name="connsiteX1" fmla="*/ 1589712 w 1589711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0"/>
                </a:moveTo>
                <a:lnTo>
                  <a:pt x="158971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2" name="Figura a mano libera 631">
            <a:extLst>
              <a:ext uri="{FF2B5EF4-FFF2-40B4-BE49-F238E27FC236}">
                <a16:creationId xmlns:a16="http://schemas.microsoft.com/office/drawing/2014/main" id="{803674F2-7DC3-A44E-A8D1-1258A7A86942}"/>
              </a:ext>
            </a:extLst>
          </p:cNvPr>
          <p:cNvSpPr/>
          <p:nvPr/>
        </p:nvSpPr>
        <p:spPr>
          <a:xfrm>
            <a:off x="2743975" y="5048205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3" name="Figura a mano libera 632">
            <a:extLst>
              <a:ext uri="{FF2B5EF4-FFF2-40B4-BE49-F238E27FC236}">
                <a16:creationId xmlns:a16="http://schemas.microsoft.com/office/drawing/2014/main" id="{33FB0371-945E-2EF5-A26D-1267701EC230}"/>
              </a:ext>
            </a:extLst>
          </p:cNvPr>
          <p:cNvSpPr/>
          <p:nvPr/>
        </p:nvSpPr>
        <p:spPr>
          <a:xfrm>
            <a:off x="2743975" y="5048205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4" name="Figura a mano libera 633">
            <a:extLst>
              <a:ext uri="{FF2B5EF4-FFF2-40B4-BE49-F238E27FC236}">
                <a16:creationId xmlns:a16="http://schemas.microsoft.com/office/drawing/2014/main" id="{E145259D-76E0-A665-F99C-53A53E7696B9}"/>
              </a:ext>
            </a:extLst>
          </p:cNvPr>
          <p:cNvSpPr/>
          <p:nvPr/>
        </p:nvSpPr>
        <p:spPr>
          <a:xfrm>
            <a:off x="2743975" y="5048205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5" name="Figura a mano libera 634">
            <a:extLst>
              <a:ext uri="{FF2B5EF4-FFF2-40B4-BE49-F238E27FC236}">
                <a16:creationId xmlns:a16="http://schemas.microsoft.com/office/drawing/2014/main" id="{6996150E-2980-C0BB-3453-2C2BF5DFCFF6}"/>
              </a:ext>
            </a:extLst>
          </p:cNvPr>
          <p:cNvSpPr/>
          <p:nvPr/>
        </p:nvSpPr>
        <p:spPr>
          <a:xfrm>
            <a:off x="2743975" y="5048205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6" name="Figura a mano libera 635">
            <a:extLst>
              <a:ext uri="{FF2B5EF4-FFF2-40B4-BE49-F238E27FC236}">
                <a16:creationId xmlns:a16="http://schemas.microsoft.com/office/drawing/2014/main" id="{D35719E4-88C9-D475-03D9-C00BFBEC0631}"/>
              </a:ext>
            </a:extLst>
          </p:cNvPr>
          <p:cNvSpPr/>
          <p:nvPr/>
        </p:nvSpPr>
        <p:spPr>
          <a:xfrm>
            <a:off x="2743975" y="4884918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7" name="Figura a mano libera 636">
            <a:extLst>
              <a:ext uri="{FF2B5EF4-FFF2-40B4-BE49-F238E27FC236}">
                <a16:creationId xmlns:a16="http://schemas.microsoft.com/office/drawing/2014/main" id="{CECE95D5-D852-7322-E3F0-D2298B434A5A}"/>
              </a:ext>
            </a:extLst>
          </p:cNvPr>
          <p:cNvSpPr/>
          <p:nvPr/>
        </p:nvSpPr>
        <p:spPr>
          <a:xfrm>
            <a:off x="2743975" y="4721636"/>
            <a:ext cx="1860308" cy="326568"/>
          </a:xfrm>
          <a:custGeom>
            <a:avLst/>
            <a:gdLst>
              <a:gd name="connsiteX0" fmla="*/ 0 w 1589711"/>
              <a:gd name="connsiteY0" fmla="*/ 262165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8" name="Figura a mano libera 637">
            <a:extLst>
              <a:ext uri="{FF2B5EF4-FFF2-40B4-BE49-F238E27FC236}">
                <a16:creationId xmlns:a16="http://schemas.microsoft.com/office/drawing/2014/main" id="{F6970A47-0F1B-613C-6159-9DE90B72D470}"/>
              </a:ext>
            </a:extLst>
          </p:cNvPr>
          <p:cNvSpPr/>
          <p:nvPr/>
        </p:nvSpPr>
        <p:spPr>
          <a:xfrm>
            <a:off x="2743975" y="4558354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39" name="Figura a mano libera 638">
            <a:extLst>
              <a:ext uri="{FF2B5EF4-FFF2-40B4-BE49-F238E27FC236}">
                <a16:creationId xmlns:a16="http://schemas.microsoft.com/office/drawing/2014/main" id="{0535A682-91D7-9E5D-6A87-F4B09A858B44}"/>
              </a:ext>
            </a:extLst>
          </p:cNvPr>
          <p:cNvSpPr/>
          <p:nvPr/>
        </p:nvSpPr>
        <p:spPr>
          <a:xfrm>
            <a:off x="2743975" y="4395067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0" name="Figura a mano libera 639">
            <a:extLst>
              <a:ext uri="{FF2B5EF4-FFF2-40B4-BE49-F238E27FC236}">
                <a16:creationId xmlns:a16="http://schemas.microsoft.com/office/drawing/2014/main" id="{85EDBE46-E0D3-9876-C269-3481EA06AFFA}"/>
              </a:ext>
            </a:extLst>
          </p:cNvPr>
          <p:cNvSpPr/>
          <p:nvPr/>
        </p:nvSpPr>
        <p:spPr>
          <a:xfrm>
            <a:off x="2743975" y="4231784"/>
            <a:ext cx="1860308" cy="816420"/>
          </a:xfrm>
          <a:custGeom>
            <a:avLst/>
            <a:gdLst>
              <a:gd name="connsiteX0" fmla="*/ 0 w 1589711"/>
              <a:gd name="connsiteY0" fmla="*/ 655410 h 655409"/>
              <a:gd name="connsiteX1" fmla="*/ 1589712 w 1589711"/>
              <a:gd name="connsiteY1" fmla="*/ 0 h 6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9">
                <a:moveTo>
                  <a:pt x="0" y="65541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1" name="Figura a mano libera 640">
            <a:extLst>
              <a:ext uri="{FF2B5EF4-FFF2-40B4-BE49-F238E27FC236}">
                <a16:creationId xmlns:a16="http://schemas.microsoft.com/office/drawing/2014/main" id="{73E56AF8-2571-4FAA-C023-C53A2805C031}"/>
              </a:ext>
            </a:extLst>
          </p:cNvPr>
          <p:cNvSpPr/>
          <p:nvPr/>
        </p:nvSpPr>
        <p:spPr>
          <a:xfrm>
            <a:off x="2743975" y="4068500"/>
            <a:ext cx="1860308" cy="979704"/>
          </a:xfrm>
          <a:custGeom>
            <a:avLst/>
            <a:gdLst>
              <a:gd name="connsiteX0" fmla="*/ 0 w 1589711"/>
              <a:gd name="connsiteY0" fmla="*/ 786492 h 786491"/>
              <a:gd name="connsiteX1" fmla="*/ 1589712 w 1589711"/>
              <a:gd name="connsiteY1" fmla="*/ 0 h 78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1">
                <a:moveTo>
                  <a:pt x="0" y="78649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2" name="Figura a mano libera 641">
            <a:extLst>
              <a:ext uri="{FF2B5EF4-FFF2-40B4-BE49-F238E27FC236}">
                <a16:creationId xmlns:a16="http://schemas.microsoft.com/office/drawing/2014/main" id="{54B20A67-3EBC-75D4-9B83-BF4728DF1E73}"/>
              </a:ext>
            </a:extLst>
          </p:cNvPr>
          <p:cNvSpPr/>
          <p:nvPr/>
        </p:nvSpPr>
        <p:spPr>
          <a:xfrm>
            <a:off x="2743975" y="3905216"/>
            <a:ext cx="1860308" cy="1142989"/>
          </a:xfrm>
          <a:custGeom>
            <a:avLst/>
            <a:gdLst>
              <a:gd name="connsiteX0" fmla="*/ 0 w 1589711"/>
              <a:gd name="connsiteY0" fmla="*/ 917573 h 917573"/>
              <a:gd name="connsiteX1" fmla="*/ 1589712 w 1589711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917573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3" name="Figura a mano libera 642">
            <a:extLst>
              <a:ext uri="{FF2B5EF4-FFF2-40B4-BE49-F238E27FC236}">
                <a16:creationId xmlns:a16="http://schemas.microsoft.com/office/drawing/2014/main" id="{1B72898A-4743-45C3-B145-00A0C549A6D2}"/>
              </a:ext>
            </a:extLst>
          </p:cNvPr>
          <p:cNvSpPr/>
          <p:nvPr/>
        </p:nvSpPr>
        <p:spPr>
          <a:xfrm>
            <a:off x="2743975" y="5048205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4" name="Figura a mano libera 643">
            <a:extLst>
              <a:ext uri="{FF2B5EF4-FFF2-40B4-BE49-F238E27FC236}">
                <a16:creationId xmlns:a16="http://schemas.microsoft.com/office/drawing/2014/main" id="{4131AD34-C368-FBD0-6A24-4316A3988285}"/>
              </a:ext>
            </a:extLst>
          </p:cNvPr>
          <p:cNvSpPr/>
          <p:nvPr/>
        </p:nvSpPr>
        <p:spPr>
          <a:xfrm>
            <a:off x="2743975" y="4884918"/>
            <a:ext cx="1860308" cy="1306276"/>
          </a:xfrm>
          <a:custGeom>
            <a:avLst/>
            <a:gdLst>
              <a:gd name="connsiteX0" fmla="*/ 0 w 1589711"/>
              <a:gd name="connsiteY0" fmla="*/ 0 h 1048658"/>
              <a:gd name="connsiteX1" fmla="*/ 1589712 w 1589711"/>
              <a:gd name="connsiteY1" fmla="*/ 1048658 h 104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8">
                <a:moveTo>
                  <a:pt x="0" y="0"/>
                </a:moveTo>
                <a:lnTo>
                  <a:pt x="1589712" y="104865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5" name="Figura a mano libera 644">
            <a:extLst>
              <a:ext uri="{FF2B5EF4-FFF2-40B4-BE49-F238E27FC236}">
                <a16:creationId xmlns:a16="http://schemas.microsoft.com/office/drawing/2014/main" id="{CABAA5DE-91F1-F9E0-6677-1FDE5E9450A7}"/>
              </a:ext>
            </a:extLst>
          </p:cNvPr>
          <p:cNvSpPr/>
          <p:nvPr/>
        </p:nvSpPr>
        <p:spPr>
          <a:xfrm>
            <a:off x="2743975" y="4884918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6" name="Figura a mano libera 645">
            <a:extLst>
              <a:ext uri="{FF2B5EF4-FFF2-40B4-BE49-F238E27FC236}">
                <a16:creationId xmlns:a16="http://schemas.microsoft.com/office/drawing/2014/main" id="{12796CB1-2A62-A61D-1E12-FD770EE05428}"/>
              </a:ext>
            </a:extLst>
          </p:cNvPr>
          <p:cNvSpPr/>
          <p:nvPr/>
        </p:nvSpPr>
        <p:spPr>
          <a:xfrm>
            <a:off x="2743975" y="4884918"/>
            <a:ext cx="1860308" cy="979706"/>
          </a:xfrm>
          <a:custGeom>
            <a:avLst/>
            <a:gdLst>
              <a:gd name="connsiteX0" fmla="*/ 0 w 1589711"/>
              <a:gd name="connsiteY0" fmla="*/ 0 h 786493"/>
              <a:gd name="connsiteX1" fmla="*/ 1589712 w 1589711"/>
              <a:gd name="connsiteY1" fmla="*/ 786494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0"/>
                </a:moveTo>
                <a:lnTo>
                  <a:pt x="1589712" y="78649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7" name="Figura a mano libera 646">
            <a:extLst>
              <a:ext uri="{FF2B5EF4-FFF2-40B4-BE49-F238E27FC236}">
                <a16:creationId xmlns:a16="http://schemas.microsoft.com/office/drawing/2014/main" id="{ACA4B4BC-E9E7-7593-1FBC-1C16917DAABC}"/>
              </a:ext>
            </a:extLst>
          </p:cNvPr>
          <p:cNvSpPr/>
          <p:nvPr/>
        </p:nvSpPr>
        <p:spPr>
          <a:xfrm>
            <a:off x="2743975" y="4884918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8" name="Figura a mano libera 647">
            <a:extLst>
              <a:ext uri="{FF2B5EF4-FFF2-40B4-BE49-F238E27FC236}">
                <a16:creationId xmlns:a16="http://schemas.microsoft.com/office/drawing/2014/main" id="{DE49EA82-D7D2-4A30-A40D-C852ACB13487}"/>
              </a:ext>
            </a:extLst>
          </p:cNvPr>
          <p:cNvSpPr/>
          <p:nvPr/>
        </p:nvSpPr>
        <p:spPr>
          <a:xfrm>
            <a:off x="2743975" y="4884918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49" name="Figura a mano libera 648">
            <a:extLst>
              <a:ext uri="{FF2B5EF4-FFF2-40B4-BE49-F238E27FC236}">
                <a16:creationId xmlns:a16="http://schemas.microsoft.com/office/drawing/2014/main" id="{289C519F-463A-E3F2-60AA-38D7C267F676}"/>
              </a:ext>
            </a:extLst>
          </p:cNvPr>
          <p:cNvSpPr/>
          <p:nvPr/>
        </p:nvSpPr>
        <p:spPr>
          <a:xfrm>
            <a:off x="2743975" y="4884918"/>
            <a:ext cx="1860308" cy="489856"/>
          </a:xfrm>
          <a:custGeom>
            <a:avLst/>
            <a:gdLst>
              <a:gd name="connsiteX0" fmla="*/ 0 w 1589711"/>
              <a:gd name="connsiteY0" fmla="*/ 0 h 393249"/>
              <a:gd name="connsiteX1" fmla="*/ 1589712 w 1589711"/>
              <a:gd name="connsiteY1" fmla="*/ 393249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9">
                <a:moveTo>
                  <a:pt x="0" y="0"/>
                </a:moveTo>
                <a:lnTo>
                  <a:pt x="1589712" y="39324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0" name="Figura a mano libera 649">
            <a:extLst>
              <a:ext uri="{FF2B5EF4-FFF2-40B4-BE49-F238E27FC236}">
                <a16:creationId xmlns:a16="http://schemas.microsoft.com/office/drawing/2014/main" id="{914449E6-8BCF-4EE1-6377-B7C3E6224E72}"/>
              </a:ext>
            </a:extLst>
          </p:cNvPr>
          <p:cNvSpPr/>
          <p:nvPr/>
        </p:nvSpPr>
        <p:spPr>
          <a:xfrm>
            <a:off x="2743975" y="4884918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1" name="Figura a mano libera 650">
            <a:extLst>
              <a:ext uri="{FF2B5EF4-FFF2-40B4-BE49-F238E27FC236}">
                <a16:creationId xmlns:a16="http://schemas.microsoft.com/office/drawing/2014/main" id="{32619CA2-8FE4-A519-AB50-693E7B6CBAEB}"/>
              </a:ext>
            </a:extLst>
          </p:cNvPr>
          <p:cNvSpPr/>
          <p:nvPr/>
        </p:nvSpPr>
        <p:spPr>
          <a:xfrm>
            <a:off x="2743975" y="4884918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2" name="Figura a mano libera 651">
            <a:extLst>
              <a:ext uri="{FF2B5EF4-FFF2-40B4-BE49-F238E27FC236}">
                <a16:creationId xmlns:a16="http://schemas.microsoft.com/office/drawing/2014/main" id="{65ED3E66-E4AA-39C7-E1B8-BC9173F70896}"/>
              </a:ext>
            </a:extLst>
          </p:cNvPr>
          <p:cNvSpPr/>
          <p:nvPr/>
        </p:nvSpPr>
        <p:spPr>
          <a:xfrm>
            <a:off x="2743975" y="4884918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3" name="Figura a mano libera 652">
            <a:extLst>
              <a:ext uri="{FF2B5EF4-FFF2-40B4-BE49-F238E27FC236}">
                <a16:creationId xmlns:a16="http://schemas.microsoft.com/office/drawing/2014/main" id="{4E6AA9EA-0FAA-B8BC-E5CD-3FDBDE3EE466}"/>
              </a:ext>
            </a:extLst>
          </p:cNvPr>
          <p:cNvSpPr/>
          <p:nvPr/>
        </p:nvSpPr>
        <p:spPr>
          <a:xfrm>
            <a:off x="2743975" y="4721636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4" name="Figura a mano libera 653">
            <a:extLst>
              <a:ext uri="{FF2B5EF4-FFF2-40B4-BE49-F238E27FC236}">
                <a16:creationId xmlns:a16="http://schemas.microsoft.com/office/drawing/2014/main" id="{E6236BFE-955F-E154-3D34-132A4E888A80}"/>
              </a:ext>
            </a:extLst>
          </p:cNvPr>
          <p:cNvSpPr/>
          <p:nvPr/>
        </p:nvSpPr>
        <p:spPr>
          <a:xfrm>
            <a:off x="2743975" y="4558354"/>
            <a:ext cx="1860308" cy="326562"/>
          </a:xfrm>
          <a:custGeom>
            <a:avLst/>
            <a:gdLst>
              <a:gd name="connsiteX0" fmla="*/ 0 w 1589711"/>
              <a:gd name="connsiteY0" fmla="*/ 262159 h 262159"/>
              <a:gd name="connsiteX1" fmla="*/ 1589712 w 1589711"/>
              <a:gd name="connsiteY1" fmla="*/ 0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59">
                <a:moveTo>
                  <a:pt x="0" y="26215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5" name="Figura a mano libera 654">
            <a:extLst>
              <a:ext uri="{FF2B5EF4-FFF2-40B4-BE49-F238E27FC236}">
                <a16:creationId xmlns:a16="http://schemas.microsoft.com/office/drawing/2014/main" id="{9990DC60-3783-D2FF-10BA-F11B4F4D2D26}"/>
              </a:ext>
            </a:extLst>
          </p:cNvPr>
          <p:cNvSpPr/>
          <p:nvPr/>
        </p:nvSpPr>
        <p:spPr>
          <a:xfrm>
            <a:off x="2743975" y="4395067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6" name="Figura a mano libera 655">
            <a:extLst>
              <a:ext uri="{FF2B5EF4-FFF2-40B4-BE49-F238E27FC236}">
                <a16:creationId xmlns:a16="http://schemas.microsoft.com/office/drawing/2014/main" id="{83A9C105-FC92-6E65-9EB0-398F47D9189A}"/>
              </a:ext>
            </a:extLst>
          </p:cNvPr>
          <p:cNvSpPr/>
          <p:nvPr/>
        </p:nvSpPr>
        <p:spPr>
          <a:xfrm>
            <a:off x="2743975" y="4231784"/>
            <a:ext cx="1860308" cy="653132"/>
          </a:xfrm>
          <a:custGeom>
            <a:avLst/>
            <a:gdLst>
              <a:gd name="connsiteX0" fmla="*/ 0 w 1589711"/>
              <a:gd name="connsiteY0" fmla="*/ 524325 h 524324"/>
              <a:gd name="connsiteX1" fmla="*/ 1589712 w 1589711"/>
              <a:gd name="connsiteY1" fmla="*/ 0 h 52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4">
                <a:moveTo>
                  <a:pt x="0" y="52432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7" name="Figura a mano libera 656">
            <a:extLst>
              <a:ext uri="{FF2B5EF4-FFF2-40B4-BE49-F238E27FC236}">
                <a16:creationId xmlns:a16="http://schemas.microsoft.com/office/drawing/2014/main" id="{F5C9EE8F-4237-028B-662F-B271CA815095}"/>
              </a:ext>
            </a:extLst>
          </p:cNvPr>
          <p:cNvSpPr/>
          <p:nvPr/>
        </p:nvSpPr>
        <p:spPr>
          <a:xfrm>
            <a:off x="2743975" y="4068500"/>
            <a:ext cx="1860308" cy="816416"/>
          </a:xfrm>
          <a:custGeom>
            <a:avLst/>
            <a:gdLst>
              <a:gd name="connsiteX0" fmla="*/ 0 w 1589711"/>
              <a:gd name="connsiteY0" fmla="*/ 655407 h 655406"/>
              <a:gd name="connsiteX1" fmla="*/ 1589712 w 1589711"/>
              <a:gd name="connsiteY1" fmla="*/ 0 h 6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6">
                <a:moveTo>
                  <a:pt x="0" y="65540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8" name="Figura a mano libera 657">
            <a:extLst>
              <a:ext uri="{FF2B5EF4-FFF2-40B4-BE49-F238E27FC236}">
                <a16:creationId xmlns:a16="http://schemas.microsoft.com/office/drawing/2014/main" id="{9526BE21-6C99-F7CB-893E-EC2008E6EE4A}"/>
              </a:ext>
            </a:extLst>
          </p:cNvPr>
          <p:cNvSpPr/>
          <p:nvPr/>
        </p:nvSpPr>
        <p:spPr>
          <a:xfrm>
            <a:off x="2743975" y="3905216"/>
            <a:ext cx="1860308" cy="979700"/>
          </a:xfrm>
          <a:custGeom>
            <a:avLst/>
            <a:gdLst>
              <a:gd name="connsiteX0" fmla="*/ 0 w 1589711"/>
              <a:gd name="connsiteY0" fmla="*/ 786488 h 786488"/>
              <a:gd name="connsiteX1" fmla="*/ 1589712 w 1589711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786488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59" name="Figura a mano libera 658">
            <a:extLst>
              <a:ext uri="{FF2B5EF4-FFF2-40B4-BE49-F238E27FC236}">
                <a16:creationId xmlns:a16="http://schemas.microsoft.com/office/drawing/2014/main" id="{B9D2067A-ED05-AFBA-2003-D29D1E15002C}"/>
              </a:ext>
            </a:extLst>
          </p:cNvPr>
          <p:cNvSpPr/>
          <p:nvPr/>
        </p:nvSpPr>
        <p:spPr>
          <a:xfrm>
            <a:off x="2743975" y="4884918"/>
            <a:ext cx="1860308" cy="1469557"/>
          </a:xfrm>
          <a:custGeom>
            <a:avLst/>
            <a:gdLst>
              <a:gd name="connsiteX0" fmla="*/ 0 w 1589711"/>
              <a:gd name="connsiteY0" fmla="*/ 0 h 1179737"/>
              <a:gd name="connsiteX1" fmla="*/ 1589712 w 1589711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0"/>
                </a:moveTo>
                <a:lnTo>
                  <a:pt x="158971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0" name="Figura a mano libera 659">
            <a:extLst>
              <a:ext uri="{FF2B5EF4-FFF2-40B4-BE49-F238E27FC236}">
                <a16:creationId xmlns:a16="http://schemas.microsoft.com/office/drawing/2014/main" id="{0D77C852-A3C9-123A-560E-32B27FECA8F4}"/>
              </a:ext>
            </a:extLst>
          </p:cNvPr>
          <p:cNvSpPr/>
          <p:nvPr/>
        </p:nvSpPr>
        <p:spPr>
          <a:xfrm>
            <a:off x="2743975" y="4721636"/>
            <a:ext cx="1860308" cy="1469557"/>
          </a:xfrm>
          <a:custGeom>
            <a:avLst/>
            <a:gdLst>
              <a:gd name="connsiteX0" fmla="*/ 0 w 1589711"/>
              <a:gd name="connsiteY0" fmla="*/ 0 h 1179737"/>
              <a:gd name="connsiteX1" fmla="*/ 1589712 w 1589711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0"/>
                </a:moveTo>
                <a:lnTo>
                  <a:pt x="158971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1" name="Figura a mano libera 660">
            <a:extLst>
              <a:ext uri="{FF2B5EF4-FFF2-40B4-BE49-F238E27FC236}">
                <a16:creationId xmlns:a16="http://schemas.microsoft.com/office/drawing/2014/main" id="{1765F016-3FD2-F286-25BD-7BDA98C1C1CE}"/>
              </a:ext>
            </a:extLst>
          </p:cNvPr>
          <p:cNvSpPr/>
          <p:nvPr/>
        </p:nvSpPr>
        <p:spPr>
          <a:xfrm>
            <a:off x="2743975" y="4721636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2" name="Figura a mano libera 661">
            <a:extLst>
              <a:ext uri="{FF2B5EF4-FFF2-40B4-BE49-F238E27FC236}">
                <a16:creationId xmlns:a16="http://schemas.microsoft.com/office/drawing/2014/main" id="{AFFD6E9A-BCAA-A97D-3D6C-ACFDA595129F}"/>
              </a:ext>
            </a:extLst>
          </p:cNvPr>
          <p:cNvSpPr/>
          <p:nvPr/>
        </p:nvSpPr>
        <p:spPr>
          <a:xfrm>
            <a:off x="2743975" y="4721636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3" name="Figura a mano libera 662">
            <a:extLst>
              <a:ext uri="{FF2B5EF4-FFF2-40B4-BE49-F238E27FC236}">
                <a16:creationId xmlns:a16="http://schemas.microsoft.com/office/drawing/2014/main" id="{51FBC60D-6A9F-E804-69C8-86EFF377B6E7}"/>
              </a:ext>
            </a:extLst>
          </p:cNvPr>
          <p:cNvSpPr/>
          <p:nvPr/>
        </p:nvSpPr>
        <p:spPr>
          <a:xfrm>
            <a:off x="2743975" y="4721636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4" name="Figura a mano libera 663">
            <a:extLst>
              <a:ext uri="{FF2B5EF4-FFF2-40B4-BE49-F238E27FC236}">
                <a16:creationId xmlns:a16="http://schemas.microsoft.com/office/drawing/2014/main" id="{A5A7B4C3-F809-67DB-E9DB-E9ED44A7AC6B}"/>
              </a:ext>
            </a:extLst>
          </p:cNvPr>
          <p:cNvSpPr/>
          <p:nvPr/>
        </p:nvSpPr>
        <p:spPr>
          <a:xfrm>
            <a:off x="2743975" y="4721636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5" name="Figura a mano libera 664">
            <a:extLst>
              <a:ext uri="{FF2B5EF4-FFF2-40B4-BE49-F238E27FC236}">
                <a16:creationId xmlns:a16="http://schemas.microsoft.com/office/drawing/2014/main" id="{0E25CCC6-7690-961C-A46B-B64D3EE0BB00}"/>
              </a:ext>
            </a:extLst>
          </p:cNvPr>
          <p:cNvSpPr/>
          <p:nvPr/>
        </p:nvSpPr>
        <p:spPr>
          <a:xfrm>
            <a:off x="2743975" y="4721636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6" name="Figura a mano libera 665">
            <a:extLst>
              <a:ext uri="{FF2B5EF4-FFF2-40B4-BE49-F238E27FC236}">
                <a16:creationId xmlns:a16="http://schemas.microsoft.com/office/drawing/2014/main" id="{3614729A-ECE3-6F85-8E92-2CC98A8DD7C5}"/>
              </a:ext>
            </a:extLst>
          </p:cNvPr>
          <p:cNvSpPr/>
          <p:nvPr/>
        </p:nvSpPr>
        <p:spPr>
          <a:xfrm>
            <a:off x="2743975" y="4721636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7" name="Figura a mano libera 666">
            <a:extLst>
              <a:ext uri="{FF2B5EF4-FFF2-40B4-BE49-F238E27FC236}">
                <a16:creationId xmlns:a16="http://schemas.microsoft.com/office/drawing/2014/main" id="{192FB784-D586-F9C8-E922-AD08F41B35F5}"/>
              </a:ext>
            </a:extLst>
          </p:cNvPr>
          <p:cNvSpPr/>
          <p:nvPr/>
        </p:nvSpPr>
        <p:spPr>
          <a:xfrm>
            <a:off x="2743975" y="4721636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8" name="Figura a mano libera 667">
            <a:extLst>
              <a:ext uri="{FF2B5EF4-FFF2-40B4-BE49-F238E27FC236}">
                <a16:creationId xmlns:a16="http://schemas.microsoft.com/office/drawing/2014/main" id="{62A62856-3EAA-7036-A56B-5966CDF8D2FA}"/>
              </a:ext>
            </a:extLst>
          </p:cNvPr>
          <p:cNvSpPr/>
          <p:nvPr/>
        </p:nvSpPr>
        <p:spPr>
          <a:xfrm>
            <a:off x="2743975" y="4721636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69" name="Figura a mano libera 668">
            <a:extLst>
              <a:ext uri="{FF2B5EF4-FFF2-40B4-BE49-F238E27FC236}">
                <a16:creationId xmlns:a16="http://schemas.microsoft.com/office/drawing/2014/main" id="{D4DC73EB-4D91-9620-1997-F1919F1C5DD5}"/>
              </a:ext>
            </a:extLst>
          </p:cNvPr>
          <p:cNvSpPr/>
          <p:nvPr/>
        </p:nvSpPr>
        <p:spPr>
          <a:xfrm>
            <a:off x="2743975" y="472163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0" name="Figura a mano libera 669">
            <a:extLst>
              <a:ext uri="{FF2B5EF4-FFF2-40B4-BE49-F238E27FC236}">
                <a16:creationId xmlns:a16="http://schemas.microsoft.com/office/drawing/2014/main" id="{17D87561-8646-A204-F8BE-FD7E3691FD32}"/>
              </a:ext>
            </a:extLst>
          </p:cNvPr>
          <p:cNvSpPr/>
          <p:nvPr/>
        </p:nvSpPr>
        <p:spPr>
          <a:xfrm>
            <a:off x="2743975" y="4558354"/>
            <a:ext cx="1860308" cy="163280"/>
          </a:xfrm>
          <a:custGeom>
            <a:avLst/>
            <a:gdLst>
              <a:gd name="connsiteX0" fmla="*/ 0 w 1589711"/>
              <a:gd name="connsiteY0" fmla="*/ 131080 h 131079"/>
              <a:gd name="connsiteX1" fmla="*/ 1589712 w 1589711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13108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1" name="Figura a mano libera 670">
            <a:extLst>
              <a:ext uri="{FF2B5EF4-FFF2-40B4-BE49-F238E27FC236}">
                <a16:creationId xmlns:a16="http://schemas.microsoft.com/office/drawing/2014/main" id="{38B7F96B-24A1-D6C1-FCE5-E528D1619F82}"/>
              </a:ext>
            </a:extLst>
          </p:cNvPr>
          <p:cNvSpPr/>
          <p:nvPr/>
        </p:nvSpPr>
        <p:spPr>
          <a:xfrm>
            <a:off x="2743975" y="4395067"/>
            <a:ext cx="1860308" cy="326568"/>
          </a:xfrm>
          <a:custGeom>
            <a:avLst/>
            <a:gdLst>
              <a:gd name="connsiteX0" fmla="*/ 0 w 1589711"/>
              <a:gd name="connsiteY0" fmla="*/ 262164 h 262164"/>
              <a:gd name="connsiteX1" fmla="*/ 1589712 w 1589711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2" name="Figura a mano libera 671">
            <a:extLst>
              <a:ext uri="{FF2B5EF4-FFF2-40B4-BE49-F238E27FC236}">
                <a16:creationId xmlns:a16="http://schemas.microsoft.com/office/drawing/2014/main" id="{8163104C-3679-90B0-B248-12559D4F9873}"/>
              </a:ext>
            </a:extLst>
          </p:cNvPr>
          <p:cNvSpPr/>
          <p:nvPr/>
        </p:nvSpPr>
        <p:spPr>
          <a:xfrm>
            <a:off x="2743975" y="4231784"/>
            <a:ext cx="1860308" cy="489852"/>
          </a:xfrm>
          <a:custGeom>
            <a:avLst/>
            <a:gdLst>
              <a:gd name="connsiteX0" fmla="*/ 0 w 1589711"/>
              <a:gd name="connsiteY0" fmla="*/ 393245 h 393245"/>
              <a:gd name="connsiteX1" fmla="*/ 1589712 w 1589711"/>
              <a:gd name="connsiteY1" fmla="*/ 0 h 39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5">
                <a:moveTo>
                  <a:pt x="0" y="39324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3" name="Figura a mano libera 672">
            <a:extLst>
              <a:ext uri="{FF2B5EF4-FFF2-40B4-BE49-F238E27FC236}">
                <a16:creationId xmlns:a16="http://schemas.microsoft.com/office/drawing/2014/main" id="{88225E95-3670-B93B-9418-2DE9D3082CB4}"/>
              </a:ext>
            </a:extLst>
          </p:cNvPr>
          <p:cNvSpPr/>
          <p:nvPr/>
        </p:nvSpPr>
        <p:spPr>
          <a:xfrm>
            <a:off x="2743975" y="4068500"/>
            <a:ext cx="1860308" cy="653135"/>
          </a:xfrm>
          <a:custGeom>
            <a:avLst/>
            <a:gdLst>
              <a:gd name="connsiteX0" fmla="*/ 0 w 1589711"/>
              <a:gd name="connsiteY0" fmla="*/ 524327 h 524326"/>
              <a:gd name="connsiteX1" fmla="*/ 1589712 w 1589711"/>
              <a:gd name="connsiteY1" fmla="*/ 0 h 52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6">
                <a:moveTo>
                  <a:pt x="0" y="52432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4" name="Figura a mano libera 673">
            <a:extLst>
              <a:ext uri="{FF2B5EF4-FFF2-40B4-BE49-F238E27FC236}">
                <a16:creationId xmlns:a16="http://schemas.microsoft.com/office/drawing/2014/main" id="{AB853BE7-1A5C-2E3F-6D3B-EC434D11571D}"/>
              </a:ext>
            </a:extLst>
          </p:cNvPr>
          <p:cNvSpPr/>
          <p:nvPr/>
        </p:nvSpPr>
        <p:spPr>
          <a:xfrm>
            <a:off x="2743975" y="3905216"/>
            <a:ext cx="1860308" cy="816419"/>
          </a:xfrm>
          <a:custGeom>
            <a:avLst/>
            <a:gdLst>
              <a:gd name="connsiteX0" fmla="*/ 0 w 1589711"/>
              <a:gd name="connsiteY0" fmla="*/ 655409 h 655408"/>
              <a:gd name="connsiteX1" fmla="*/ 1589712 w 1589711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65540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5" name="Figura a mano libera 674">
            <a:extLst>
              <a:ext uri="{FF2B5EF4-FFF2-40B4-BE49-F238E27FC236}">
                <a16:creationId xmlns:a16="http://schemas.microsoft.com/office/drawing/2014/main" id="{8BB15F35-922C-9012-02E2-A380159A2F61}"/>
              </a:ext>
            </a:extLst>
          </p:cNvPr>
          <p:cNvSpPr/>
          <p:nvPr/>
        </p:nvSpPr>
        <p:spPr>
          <a:xfrm>
            <a:off x="2743975" y="4721636"/>
            <a:ext cx="1860308" cy="1632838"/>
          </a:xfrm>
          <a:custGeom>
            <a:avLst/>
            <a:gdLst>
              <a:gd name="connsiteX0" fmla="*/ 0 w 1589711"/>
              <a:gd name="connsiteY0" fmla="*/ 0 h 1310817"/>
              <a:gd name="connsiteX1" fmla="*/ 1589712 w 1589711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0"/>
                </a:moveTo>
                <a:lnTo>
                  <a:pt x="158971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6" name="Figura a mano libera 675">
            <a:extLst>
              <a:ext uri="{FF2B5EF4-FFF2-40B4-BE49-F238E27FC236}">
                <a16:creationId xmlns:a16="http://schemas.microsoft.com/office/drawing/2014/main" id="{064CFB71-0D52-EBE4-D1AC-8B39C02F3F55}"/>
              </a:ext>
            </a:extLst>
          </p:cNvPr>
          <p:cNvSpPr/>
          <p:nvPr/>
        </p:nvSpPr>
        <p:spPr>
          <a:xfrm>
            <a:off x="2743975" y="4558354"/>
            <a:ext cx="1860308" cy="1632838"/>
          </a:xfrm>
          <a:custGeom>
            <a:avLst/>
            <a:gdLst>
              <a:gd name="connsiteX0" fmla="*/ 0 w 1589711"/>
              <a:gd name="connsiteY0" fmla="*/ 0 h 1310817"/>
              <a:gd name="connsiteX1" fmla="*/ 1589712 w 1589711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0"/>
                </a:moveTo>
                <a:lnTo>
                  <a:pt x="158971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7" name="Figura a mano libera 676">
            <a:extLst>
              <a:ext uri="{FF2B5EF4-FFF2-40B4-BE49-F238E27FC236}">
                <a16:creationId xmlns:a16="http://schemas.microsoft.com/office/drawing/2014/main" id="{ACBB95BD-B42A-3FE5-3E63-97B565299048}"/>
              </a:ext>
            </a:extLst>
          </p:cNvPr>
          <p:cNvSpPr/>
          <p:nvPr/>
        </p:nvSpPr>
        <p:spPr>
          <a:xfrm>
            <a:off x="2743975" y="4558354"/>
            <a:ext cx="1860308" cy="1469551"/>
          </a:xfrm>
          <a:custGeom>
            <a:avLst/>
            <a:gdLst>
              <a:gd name="connsiteX0" fmla="*/ 0 w 1589711"/>
              <a:gd name="connsiteY0" fmla="*/ 0 h 1179732"/>
              <a:gd name="connsiteX1" fmla="*/ 1589712 w 1589711"/>
              <a:gd name="connsiteY1" fmla="*/ 1179733 h 117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2">
                <a:moveTo>
                  <a:pt x="0" y="0"/>
                </a:moveTo>
                <a:lnTo>
                  <a:pt x="1589712" y="117973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8" name="Figura a mano libera 677">
            <a:extLst>
              <a:ext uri="{FF2B5EF4-FFF2-40B4-BE49-F238E27FC236}">
                <a16:creationId xmlns:a16="http://schemas.microsoft.com/office/drawing/2014/main" id="{A87460ED-C339-7D8C-09EF-A31BC43CE206}"/>
              </a:ext>
            </a:extLst>
          </p:cNvPr>
          <p:cNvSpPr/>
          <p:nvPr/>
        </p:nvSpPr>
        <p:spPr>
          <a:xfrm>
            <a:off x="2743975" y="4558354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79" name="Figura a mano libera 678">
            <a:extLst>
              <a:ext uri="{FF2B5EF4-FFF2-40B4-BE49-F238E27FC236}">
                <a16:creationId xmlns:a16="http://schemas.microsoft.com/office/drawing/2014/main" id="{3BB59615-8577-FCDF-FDC3-EFBC616A2249}"/>
              </a:ext>
            </a:extLst>
          </p:cNvPr>
          <p:cNvSpPr/>
          <p:nvPr/>
        </p:nvSpPr>
        <p:spPr>
          <a:xfrm>
            <a:off x="2743975" y="4558354"/>
            <a:ext cx="1860308" cy="1142981"/>
          </a:xfrm>
          <a:custGeom>
            <a:avLst/>
            <a:gdLst>
              <a:gd name="connsiteX0" fmla="*/ 0 w 1589711"/>
              <a:gd name="connsiteY0" fmla="*/ 0 h 917567"/>
              <a:gd name="connsiteX1" fmla="*/ 1589712 w 1589711"/>
              <a:gd name="connsiteY1" fmla="*/ 917568 h 91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67">
                <a:moveTo>
                  <a:pt x="0" y="0"/>
                </a:moveTo>
                <a:lnTo>
                  <a:pt x="1589712" y="91756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0" name="Figura a mano libera 679">
            <a:extLst>
              <a:ext uri="{FF2B5EF4-FFF2-40B4-BE49-F238E27FC236}">
                <a16:creationId xmlns:a16="http://schemas.microsoft.com/office/drawing/2014/main" id="{8B85211F-EDDF-93CB-F1C9-CE0B33011A51}"/>
              </a:ext>
            </a:extLst>
          </p:cNvPr>
          <p:cNvSpPr/>
          <p:nvPr/>
        </p:nvSpPr>
        <p:spPr>
          <a:xfrm>
            <a:off x="2743975" y="4558354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1" name="Figura a mano libera 680">
            <a:extLst>
              <a:ext uri="{FF2B5EF4-FFF2-40B4-BE49-F238E27FC236}">
                <a16:creationId xmlns:a16="http://schemas.microsoft.com/office/drawing/2014/main" id="{B6D9142D-C690-2719-B5A0-6D5E1F308D7C}"/>
              </a:ext>
            </a:extLst>
          </p:cNvPr>
          <p:cNvSpPr/>
          <p:nvPr/>
        </p:nvSpPr>
        <p:spPr>
          <a:xfrm>
            <a:off x="2743975" y="4558354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2" name="Figura a mano libera 681">
            <a:extLst>
              <a:ext uri="{FF2B5EF4-FFF2-40B4-BE49-F238E27FC236}">
                <a16:creationId xmlns:a16="http://schemas.microsoft.com/office/drawing/2014/main" id="{A6986867-BB76-50D2-6C8D-EE789BDE89F2}"/>
              </a:ext>
            </a:extLst>
          </p:cNvPr>
          <p:cNvSpPr/>
          <p:nvPr/>
        </p:nvSpPr>
        <p:spPr>
          <a:xfrm>
            <a:off x="2743975" y="4558354"/>
            <a:ext cx="1860308" cy="653131"/>
          </a:xfrm>
          <a:custGeom>
            <a:avLst/>
            <a:gdLst>
              <a:gd name="connsiteX0" fmla="*/ 0 w 1589711"/>
              <a:gd name="connsiteY0" fmla="*/ 0 h 524323"/>
              <a:gd name="connsiteX1" fmla="*/ 1589712 w 1589711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3">
                <a:moveTo>
                  <a:pt x="0" y="0"/>
                </a:moveTo>
                <a:lnTo>
                  <a:pt x="158971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3" name="Figura a mano libera 682">
            <a:extLst>
              <a:ext uri="{FF2B5EF4-FFF2-40B4-BE49-F238E27FC236}">
                <a16:creationId xmlns:a16="http://schemas.microsoft.com/office/drawing/2014/main" id="{5B256D59-DA03-6BA4-7A16-BCB2FC754C0C}"/>
              </a:ext>
            </a:extLst>
          </p:cNvPr>
          <p:cNvSpPr/>
          <p:nvPr/>
        </p:nvSpPr>
        <p:spPr>
          <a:xfrm>
            <a:off x="2743975" y="4558354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4" name="Figura a mano libera 683">
            <a:extLst>
              <a:ext uri="{FF2B5EF4-FFF2-40B4-BE49-F238E27FC236}">
                <a16:creationId xmlns:a16="http://schemas.microsoft.com/office/drawing/2014/main" id="{474E2F4D-A15D-FC0E-BBBF-C3E0AB1DCA06}"/>
              </a:ext>
            </a:extLst>
          </p:cNvPr>
          <p:cNvSpPr/>
          <p:nvPr/>
        </p:nvSpPr>
        <p:spPr>
          <a:xfrm>
            <a:off x="2743975" y="4558354"/>
            <a:ext cx="1860308" cy="326562"/>
          </a:xfrm>
          <a:custGeom>
            <a:avLst/>
            <a:gdLst>
              <a:gd name="connsiteX0" fmla="*/ 0 w 1589711"/>
              <a:gd name="connsiteY0" fmla="*/ 0 h 262159"/>
              <a:gd name="connsiteX1" fmla="*/ 1589712 w 1589711"/>
              <a:gd name="connsiteY1" fmla="*/ 262159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59">
                <a:moveTo>
                  <a:pt x="0" y="0"/>
                </a:moveTo>
                <a:lnTo>
                  <a:pt x="1589712" y="26215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5" name="Figura a mano libera 684">
            <a:extLst>
              <a:ext uri="{FF2B5EF4-FFF2-40B4-BE49-F238E27FC236}">
                <a16:creationId xmlns:a16="http://schemas.microsoft.com/office/drawing/2014/main" id="{8178CE3B-13A0-3806-D249-CBB8DBE0D956}"/>
              </a:ext>
            </a:extLst>
          </p:cNvPr>
          <p:cNvSpPr/>
          <p:nvPr/>
        </p:nvSpPr>
        <p:spPr>
          <a:xfrm>
            <a:off x="2743975" y="4558354"/>
            <a:ext cx="1860308" cy="163280"/>
          </a:xfrm>
          <a:custGeom>
            <a:avLst/>
            <a:gdLst>
              <a:gd name="connsiteX0" fmla="*/ 0 w 1589711"/>
              <a:gd name="connsiteY0" fmla="*/ 0 h 131079"/>
              <a:gd name="connsiteX1" fmla="*/ 1589712 w 1589711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79">
                <a:moveTo>
                  <a:pt x="0" y="0"/>
                </a:moveTo>
                <a:lnTo>
                  <a:pt x="158971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6" name="Figura a mano libera 685">
            <a:extLst>
              <a:ext uri="{FF2B5EF4-FFF2-40B4-BE49-F238E27FC236}">
                <a16:creationId xmlns:a16="http://schemas.microsoft.com/office/drawing/2014/main" id="{D5F3C328-74C7-7CD1-B672-4D4F85FFD43C}"/>
              </a:ext>
            </a:extLst>
          </p:cNvPr>
          <p:cNvSpPr/>
          <p:nvPr/>
        </p:nvSpPr>
        <p:spPr>
          <a:xfrm>
            <a:off x="2743975" y="4558354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7" name="Figura a mano libera 686">
            <a:extLst>
              <a:ext uri="{FF2B5EF4-FFF2-40B4-BE49-F238E27FC236}">
                <a16:creationId xmlns:a16="http://schemas.microsoft.com/office/drawing/2014/main" id="{4C1F1636-E7B7-0BB7-0C6D-B0485C2C602C}"/>
              </a:ext>
            </a:extLst>
          </p:cNvPr>
          <p:cNvSpPr/>
          <p:nvPr/>
        </p:nvSpPr>
        <p:spPr>
          <a:xfrm>
            <a:off x="2743975" y="4395067"/>
            <a:ext cx="1860308" cy="163286"/>
          </a:xfrm>
          <a:custGeom>
            <a:avLst/>
            <a:gdLst>
              <a:gd name="connsiteX0" fmla="*/ 0 w 1589711"/>
              <a:gd name="connsiteY0" fmla="*/ 131085 h 131084"/>
              <a:gd name="connsiteX1" fmla="*/ 1589712 w 1589711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131085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8" name="Figura a mano libera 687">
            <a:extLst>
              <a:ext uri="{FF2B5EF4-FFF2-40B4-BE49-F238E27FC236}">
                <a16:creationId xmlns:a16="http://schemas.microsoft.com/office/drawing/2014/main" id="{D992AAF3-6196-4B03-BA16-8DF177F70942}"/>
              </a:ext>
            </a:extLst>
          </p:cNvPr>
          <p:cNvSpPr/>
          <p:nvPr/>
        </p:nvSpPr>
        <p:spPr>
          <a:xfrm>
            <a:off x="2743975" y="4231784"/>
            <a:ext cx="1860308" cy="326570"/>
          </a:xfrm>
          <a:custGeom>
            <a:avLst/>
            <a:gdLst>
              <a:gd name="connsiteX0" fmla="*/ 0 w 1589711"/>
              <a:gd name="connsiteY0" fmla="*/ 262166 h 262165"/>
              <a:gd name="connsiteX1" fmla="*/ 1589712 w 1589711"/>
              <a:gd name="connsiteY1" fmla="*/ 0 h 2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5">
                <a:moveTo>
                  <a:pt x="0" y="262166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89" name="Figura a mano libera 688">
            <a:extLst>
              <a:ext uri="{FF2B5EF4-FFF2-40B4-BE49-F238E27FC236}">
                <a16:creationId xmlns:a16="http://schemas.microsoft.com/office/drawing/2014/main" id="{25C5BF46-4C9D-D61B-FEAE-611D19651ACB}"/>
              </a:ext>
            </a:extLst>
          </p:cNvPr>
          <p:cNvSpPr/>
          <p:nvPr/>
        </p:nvSpPr>
        <p:spPr>
          <a:xfrm>
            <a:off x="2743975" y="4068500"/>
            <a:ext cx="1860308" cy="489854"/>
          </a:xfrm>
          <a:custGeom>
            <a:avLst/>
            <a:gdLst>
              <a:gd name="connsiteX0" fmla="*/ 0 w 1589711"/>
              <a:gd name="connsiteY0" fmla="*/ 393247 h 393247"/>
              <a:gd name="connsiteX1" fmla="*/ 1589712 w 1589711"/>
              <a:gd name="connsiteY1" fmla="*/ 0 h 39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7">
                <a:moveTo>
                  <a:pt x="0" y="393247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0" name="Figura a mano libera 689">
            <a:extLst>
              <a:ext uri="{FF2B5EF4-FFF2-40B4-BE49-F238E27FC236}">
                <a16:creationId xmlns:a16="http://schemas.microsoft.com/office/drawing/2014/main" id="{A88F8A4C-85D6-5972-B55E-B0322600C6D2}"/>
              </a:ext>
            </a:extLst>
          </p:cNvPr>
          <p:cNvSpPr/>
          <p:nvPr/>
        </p:nvSpPr>
        <p:spPr>
          <a:xfrm>
            <a:off x="2743975" y="3905216"/>
            <a:ext cx="1860308" cy="653138"/>
          </a:xfrm>
          <a:custGeom>
            <a:avLst/>
            <a:gdLst>
              <a:gd name="connsiteX0" fmla="*/ 0 w 1589711"/>
              <a:gd name="connsiteY0" fmla="*/ 524329 h 524329"/>
              <a:gd name="connsiteX1" fmla="*/ 1589712 w 1589711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524329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1" name="Figura a mano libera 690">
            <a:extLst>
              <a:ext uri="{FF2B5EF4-FFF2-40B4-BE49-F238E27FC236}">
                <a16:creationId xmlns:a16="http://schemas.microsoft.com/office/drawing/2014/main" id="{B4456486-9CE5-8DAB-C9E0-9AEEDEA2D937}"/>
              </a:ext>
            </a:extLst>
          </p:cNvPr>
          <p:cNvSpPr/>
          <p:nvPr/>
        </p:nvSpPr>
        <p:spPr>
          <a:xfrm>
            <a:off x="2743975" y="4558354"/>
            <a:ext cx="1860308" cy="1796119"/>
          </a:xfrm>
          <a:custGeom>
            <a:avLst/>
            <a:gdLst>
              <a:gd name="connsiteX0" fmla="*/ 0 w 1589711"/>
              <a:gd name="connsiteY0" fmla="*/ 0 h 1441896"/>
              <a:gd name="connsiteX1" fmla="*/ 1589712 w 1589711"/>
              <a:gd name="connsiteY1" fmla="*/ 1441897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6">
                <a:moveTo>
                  <a:pt x="0" y="0"/>
                </a:moveTo>
                <a:lnTo>
                  <a:pt x="1589712" y="144189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2" name="Figura a mano libera 691">
            <a:extLst>
              <a:ext uri="{FF2B5EF4-FFF2-40B4-BE49-F238E27FC236}">
                <a16:creationId xmlns:a16="http://schemas.microsoft.com/office/drawing/2014/main" id="{C21B5A2E-FD7E-6D10-E5F6-4ACF9FE5531A}"/>
              </a:ext>
            </a:extLst>
          </p:cNvPr>
          <p:cNvSpPr/>
          <p:nvPr/>
        </p:nvSpPr>
        <p:spPr>
          <a:xfrm>
            <a:off x="2743975" y="4395067"/>
            <a:ext cx="1860308" cy="1796126"/>
          </a:xfrm>
          <a:custGeom>
            <a:avLst/>
            <a:gdLst>
              <a:gd name="connsiteX0" fmla="*/ 0 w 1589711"/>
              <a:gd name="connsiteY0" fmla="*/ 0 h 1441902"/>
              <a:gd name="connsiteX1" fmla="*/ 1589712 w 1589711"/>
              <a:gd name="connsiteY1" fmla="*/ 1441902 h 14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902">
                <a:moveTo>
                  <a:pt x="0" y="0"/>
                </a:moveTo>
                <a:lnTo>
                  <a:pt x="1589712" y="144190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3" name="Figura a mano libera 692">
            <a:extLst>
              <a:ext uri="{FF2B5EF4-FFF2-40B4-BE49-F238E27FC236}">
                <a16:creationId xmlns:a16="http://schemas.microsoft.com/office/drawing/2014/main" id="{B7CEDCCD-86BC-DD82-2DBE-66797CF69DE6}"/>
              </a:ext>
            </a:extLst>
          </p:cNvPr>
          <p:cNvSpPr/>
          <p:nvPr/>
        </p:nvSpPr>
        <p:spPr>
          <a:xfrm>
            <a:off x="2743975" y="4395067"/>
            <a:ext cx="1860308" cy="1632838"/>
          </a:xfrm>
          <a:custGeom>
            <a:avLst/>
            <a:gdLst>
              <a:gd name="connsiteX0" fmla="*/ 0 w 1589711"/>
              <a:gd name="connsiteY0" fmla="*/ 0 h 1310817"/>
              <a:gd name="connsiteX1" fmla="*/ 1589712 w 1589711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0"/>
                </a:moveTo>
                <a:lnTo>
                  <a:pt x="158971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4" name="Figura a mano libera 693">
            <a:extLst>
              <a:ext uri="{FF2B5EF4-FFF2-40B4-BE49-F238E27FC236}">
                <a16:creationId xmlns:a16="http://schemas.microsoft.com/office/drawing/2014/main" id="{075747BE-7773-C918-F026-D3EB83B6090D}"/>
              </a:ext>
            </a:extLst>
          </p:cNvPr>
          <p:cNvSpPr/>
          <p:nvPr/>
        </p:nvSpPr>
        <p:spPr>
          <a:xfrm>
            <a:off x="2743975" y="4395067"/>
            <a:ext cx="1860308" cy="1469557"/>
          </a:xfrm>
          <a:custGeom>
            <a:avLst/>
            <a:gdLst>
              <a:gd name="connsiteX0" fmla="*/ 0 w 1589711"/>
              <a:gd name="connsiteY0" fmla="*/ 0 h 1179737"/>
              <a:gd name="connsiteX1" fmla="*/ 1589712 w 1589711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0"/>
                </a:moveTo>
                <a:lnTo>
                  <a:pt x="158971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5" name="Figura a mano libera 694">
            <a:extLst>
              <a:ext uri="{FF2B5EF4-FFF2-40B4-BE49-F238E27FC236}">
                <a16:creationId xmlns:a16="http://schemas.microsoft.com/office/drawing/2014/main" id="{BF18BD85-5452-8E8A-9B9F-DB10F3C8B927}"/>
              </a:ext>
            </a:extLst>
          </p:cNvPr>
          <p:cNvSpPr/>
          <p:nvPr/>
        </p:nvSpPr>
        <p:spPr>
          <a:xfrm>
            <a:off x="2743975" y="4395067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6" name="Figura a mano libera 695">
            <a:extLst>
              <a:ext uri="{FF2B5EF4-FFF2-40B4-BE49-F238E27FC236}">
                <a16:creationId xmlns:a16="http://schemas.microsoft.com/office/drawing/2014/main" id="{AA18FE79-64F3-6F49-2F66-98284BDD2AED}"/>
              </a:ext>
            </a:extLst>
          </p:cNvPr>
          <p:cNvSpPr/>
          <p:nvPr/>
        </p:nvSpPr>
        <p:spPr>
          <a:xfrm>
            <a:off x="2743975" y="4395067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7" name="Figura a mano libera 696">
            <a:extLst>
              <a:ext uri="{FF2B5EF4-FFF2-40B4-BE49-F238E27FC236}">
                <a16:creationId xmlns:a16="http://schemas.microsoft.com/office/drawing/2014/main" id="{E717AEF6-CDB4-FA5F-7B67-0F7C8F5DA7D5}"/>
              </a:ext>
            </a:extLst>
          </p:cNvPr>
          <p:cNvSpPr/>
          <p:nvPr/>
        </p:nvSpPr>
        <p:spPr>
          <a:xfrm>
            <a:off x="2743975" y="4395067"/>
            <a:ext cx="1860308" cy="979706"/>
          </a:xfrm>
          <a:custGeom>
            <a:avLst/>
            <a:gdLst>
              <a:gd name="connsiteX0" fmla="*/ 0 w 1589711"/>
              <a:gd name="connsiteY0" fmla="*/ 0 h 786493"/>
              <a:gd name="connsiteX1" fmla="*/ 1589712 w 1589711"/>
              <a:gd name="connsiteY1" fmla="*/ 786494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3">
                <a:moveTo>
                  <a:pt x="0" y="0"/>
                </a:moveTo>
                <a:lnTo>
                  <a:pt x="1589712" y="78649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8" name="Figura a mano libera 697">
            <a:extLst>
              <a:ext uri="{FF2B5EF4-FFF2-40B4-BE49-F238E27FC236}">
                <a16:creationId xmlns:a16="http://schemas.microsoft.com/office/drawing/2014/main" id="{3C6D7DAF-BBF8-0419-FD6D-A6C03B207935}"/>
              </a:ext>
            </a:extLst>
          </p:cNvPr>
          <p:cNvSpPr/>
          <p:nvPr/>
        </p:nvSpPr>
        <p:spPr>
          <a:xfrm>
            <a:off x="2743975" y="4395067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99" name="Figura a mano libera 698">
            <a:extLst>
              <a:ext uri="{FF2B5EF4-FFF2-40B4-BE49-F238E27FC236}">
                <a16:creationId xmlns:a16="http://schemas.microsoft.com/office/drawing/2014/main" id="{D5785486-740B-D72F-1F64-66525415B98D}"/>
              </a:ext>
            </a:extLst>
          </p:cNvPr>
          <p:cNvSpPr/>
          <p:nvPr/>
        </p:nvSpPr>
        <p:spPr>
          <a:xfrm>
            <a:off x="2743975" y="4395067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0" name="Figura a mano libera 699">
            <a:extLst>
              <a:ext uri="{FF2B5EF4-FFF2-40B4-BE49-F238E27FC236}">
                <a16:creationId xmlns:a16="http://schemas.microsoft.com/office/drawing/2014/main" id="{0FBC25FE-2EC1-A933-39CB-5F51FB0C45A8}"/>
              </a:ext>
            </a:extLst>
          </p:cNvPr>
          <p:cNvSpPr/>
          <p:nvPr/>
        </p:nvSpPr>
        <p:spPr>
          <a:xfrm>
            <a:off x="2743975" y="4395067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1" name="Figura a mano libera 700">
            <a:extLst>
              <a:ext uri="{FF2B5EF4-FFF2-40B4-BE49-F238E27FC236}">
                <a16:creationId xmlns:a16="http://schemas.microsoft.com/office/drawing/2014/main" id="{923D4804-E90B-F595-574B-0B3B51707228}"/>
              </a:ext>
            </a:extLst>
          </p:cNvPr>
          <p:cNvSpPr/>
          <p:nvPr/>
        </p:nvSpPr>
        <p:spPr>
          <a:xfrm>
            <a:off x="2743975" y="4395067"/>
            <a:ext cx="1860308" cy="326568"/>
          </a:xfrm>
          <a:custGeom>
            <a:avLst/>
            <a:gdLst>
              <a:gd name="connsiteX0" fmla="*/ 0 w 1589711"/>
              <a:gd name="connsiteY0" fmla="*/ 0 h 262164"/>
              <a:gd name="connsiteX1" fmla="*/ 1589712 w 1589711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4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2" name="Figura a mano libera 701">
            <a:extLst>
              <a:ext uri="{FF2B5EF4-FFF2-40B4-BE49-F238E27FC236}">
                <a16:creationId xmlns:a16="http://schemas.microsoft.com/office/drawing/2014/main" id="{6389F4B4-9D9C-8CA1-10EB-AA1B5D3A227D}"/>
              </a:ext>
            </a:extLst>
          </p:cNvPr>
          <p:cNvSpPr/>
          <p:nvPr/>
        </p:nvSpPr>
        <p:spPr>
          <a:xfrm>
            <a:off x="2743975" y="4395067"/>
            <a:ext cx="1860308" cy="163286"/>
          </a:xfrm>
          <a:custGeom>
            <a:avLst/>
            <a:gdLst>
              <a:gd name="connsiteX0" fmla="*/ 0 w 1589711"/>
              <a:gd name="connsiteY0" fmla="*/ 0 h 131084"/>
              <a:gd name="connsiteX1" fmla="*/ 1589712 w 1589711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4">
                <a:moveTo>
                  <a:pt x="0" y="0"/>
                </a:moveTo>
                <a:lnTo>
                  <a:pt x="158971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3" name="Figura a mano libera 702">
            <a:extLst>
              <a:ext uri="{FF2B5EF4-FFF2-40B4-BE49-F238E27FC236}">
                <a16:creationId xmlns:a16="http://schemas.microsoft.com/office/drawing/2014/main" id="{8FDC83C0-181E-7DED-8F6F-B6601D255158}"/>
              </a:ext>
            </a:extLst>
          </p:cNvPr>
          <p:cNvSpPr/>
          <p:nvPr/>
        </p:nvSpPr>
        <p:spPr>
          <a:xfrm>
            <a:off x="2743975" y="4395067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4" name="Figura a mano libera 703">
            <a:extLst>
              <a:ext uri="{FF2B5EF4-FFF2-40B4-BE49-F238E27FC236}">
                <a16:creationId xmlns:a16="http://schemas.microsoft.com/office/drawing/2014/main" id="{19968094-4CEF-A0C9-2818-A361899B4DE3}"/>
              </a:ext>
            </a:extLst>
          </p:cNvPr>
          <p:cNvSpPr/>
          <p:nvPr/>
        </p:nvSpPr>
        <p:spPr>
          <a:xfrm>
            <a:off x="2743975" y="4231784"/>
            <a:ext cx="1860308" cy="163282"/>
          </a:xfrm>
          <a:custGeom>
            <a:avLst/>
            <a:gdLst>
              <a:gd name="connsiteX0" fmla="*/ 0 w 1589711"/>
              <a:gd name="connsiteY0" fmla="*/ 131081 h 131080"/>
              <a:gd name="connsiteX1" fmla="*/ 1589712 w 1589711"/>
              <a:gd name="connsiteY1" fmla="*/ 0 h 13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0">
                <a:moveTo>
                  <a:pt x="0" y="131081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5" name="Figura a mano libera 704">
            <a:extLst>
              <a:ext uri="{FF2B5EF4-FFF2-40B4-BE49-F238E27FC236}">
                <a16:creationId xmlns:a16="http://schemas.microsoft.com/office/drawing/2014/main" id="{24D90964-E9B3-8CD6-5994-AA232B10F25E}"/>
              </a:ext>
            </a:extLst>
          </p:cNvPr>
          <p:cNvSpPr/>
          <p:nvPr/>
        </p:nvSpPr>
        <p:spPr>
          <a:xfrm>
            <a:off x="2743975" y="4068500"/>
            <a:ext cx="1860308" cy="326566"/>
          </a:xfrm>
          <a:custGeom>
            <a:avLst/>
            <a:gdLst>
              <a:gd name="connsiteX0" fmla="*/ 0 w 1589711"/>
              <a:gd name="connsiteY0" fmla="*/ 262162 h 262162"/>
              <a:gd name="connsiteX1" fmla="*/ 1589712 w 1589711"/>
              <a:gd name="connsiteY1" fmla="*/ 0 h 26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2">
                <a:moveTo>
                  <a:pt x="0" y="26216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6" name="Figura a mano libera 705">
            <a:extLst>
              <a:ext uri="{FF2B5EF4-FFF2-40B4-BE49-F238E27FC236}">
                <a16:creationId xmlns:a16="http://schemas.microsoft.com/office/drawing/2014/main" id="{BC482598-2D47-F59E-9F39-3FBF24D43419}"/>
              </a:ext>
            </a:extLst>
          </p:cNvPr>
          <p:cNvSpPr/>
          <p:nvPr/>
        </p:nvSpPr>
        <p:spPr>
          <a:xfrm>
            <a:off x="2743975" y="3905216"/>
            <a:ext cx="1860308" cy="489851"/>
          </a:xfrm>
          <a:custGeom>
            <a:avLst/>
            <a:gdLst>
              <a:gd name="connsiteX0" fmla="*/ 0 w 1589711"/>
              <a:gd name="connsiteY0" fmla="*/ 393244 h 393244"/>
              <a:gd name="connsiteX1" fmla="*/ 1589712 w 1589711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39324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7" name="Figura a mano libera 706">
            <a:extLst>
              <a:ext uri="{FF2B5EF4-FFF2-40B4-BE49-F238E27FC236}">
                <a16:creationId xmlns:a16="http://schemas.microsoft.com/office/drawing/2014/main" id="{497CA8F2-3226-4C43-D0AF-92E16A6D775A}"/>
              </a:ext>
            </a:extLst>
          </p:cNvPr>
          <p:cNvSpPr/>
          <p:nvPr/>
        </p:nvSpPr>
        <p:spPr>
          <a:xfrm>
            <a:off x="2743975" y="4395067"/>
            <a:ext cx="1860308" cy="1959406"/>
          </a:xfrm>
          <a:custGeom>
            <a:avLst/>
            <a:gdLst>
              <a:gd name="connsiteX0" fmla="*/ 0 w 1589711"/>
              <a:gd name="connsiteY0" fmla="*/ 0 h 1572981"/>
              <a:gd name="connsiteX1" fmla="*/ 1589712 w 1589711"/>
              <a:gd name="connsiteY1" fmla="*/ 1572982 h 157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1">
                <a:moveTo>
                  <a:pt x="0" y="0"/>
                </a:moveTo>
                <a:lnTo>
                  <a:pt x="1589712" y="157298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8" name="Figura a mano libera 707">
            <a:extLst>
              <a:ext uri="{FF2B5EF4-FFF2-40B4-BE49-F238E27FC236}">
                <a16:creationId xmlns:a16="http://schemas.microsoft.com/office/drawing/2014/main" id="{99AF4B78-2FCF-74FE-84B9-D41FAABFA8FC}"/>
              </a:ext>
            </a:extLst>
          </p:cNvPr>
          <p:cNvSpPr/>
          <p:nvPr/>
        </p:nvSpPr>
        <p:spPr>
          <a:xfrm>
            <a:off x="2743975" y="4231784"/>
            <a:ext cx="1860308" cy="1959408"/>
          </a:xfrm>
          <a:custGeom>
            <a:avLst/>
            <a:gdLst>
              <a:gd name="connsiteX0" fmla="*/ 0 w 1589711"/>
              <a:gd name="connsiteY0" fmla="*/ 0 h 1572982"/>
              <a:gd name="connsiteX1" fmla="*/ 1589712 w 1589711"/>
              <a:gd name="connsiteY1" fmla="*/ 1572983 h 15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2">
                <a:moveTo>
                  <a:pt x="0" y="0"/>
                </a:moveTo>
                <a:lnTo>
                  <a:pt x="1589712" y="157298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09" name="Figura a mano libera 708">
            <a:extLst>
              <a:ext uri="{FF2B5EF4-FFF2-40B4-BE49-F238E27FC236}">
                <a16:creationId xmlns:a16="http://schemas.microsoft.com/office/drawing/2014/main" id="{CFD507C1-97B1-0853-16F2-281A5D13DCAD}"/>
              </a:ext>
            </a:extLst>
          </p:cNvPr>
          <p:cNvSpPr/>
          <p:nvPr/>
        </p:nvSpPr>
        <p:spPr>
          <a:xfrm>
            <a:off x="2743975" y="4231784"/>
            <a:ext cx="1860308" cy="1796121"/>
          </a:xfrm>
          <a:custGeom>
            <a:avLst/>
            <a:gdLst>
              <a:gd name="connsiteX0" fmla="*/ 0 w 1589711"/>
              <a:gd name="connsiteY0" fmla="*/ 0 h 1441898"/>
              <a:gd name="connsiteX1" fmla="*/ 1589712 w 1589711"/>
              <a:gd name="connsiteY1" fmla="*/ 1441898 h 144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8">
                <a:moveTo>
                  <a:pt x="0" y="0"/>
                </a:moveTo>
                <a:lnTo>
                  <a:pt x="1589712" y="144189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0" name="Figura a mano libera 709">
            <a:extLst>
              <a:ext uri="{FF2B5EF4-FFF2-40B4-BE49-F238E27FC236}">
                <a16:creationId xmlns:a16="http://schemas.microsoft.com/office/drawing/2014/main" id="{B8E37036-6D38-5528-380B-D34E07015CB2}"/>
              </a:ext>
            </a:extLst>
          </p:cNvPr>
          <p:cNvSpPr/>
          <p:nvPr/>
        </p:nvSpPr>
        <p:spPr>
          <a:xfrm>
            <a:off x="2743975" y="4231784"/>
            <a:ext cx="1860308" cy="1632839"/>
          </a:xfrm>
          <a:custGeom>
            <a:avLst/>
            <a:gdLst>
              <a:gd name="connsiteX0" fmla="*/ 0 w 1589711"/>
              <a:gd name="connsiteY0" fmla="*/ 0 h 1310818"/>
              <a:gd name="connsiteX1" fmla="*/ 1589712 w 1589711"/>
              <a:gd name="connsiteY1" fmla="*/ 1310818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8">
                <a:moveTo>
                  <a:pt x="0" y="0"/>
                </a:moveTo>
                <a:lnTo>
                  <a:pt x="1589712" y="131081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1" name="Figura a mano libera 710">
            <a:extLst>
              <a:ext uri="{FF2B5EF4-FFF2-40B4-BE49-F238E27FC236}">
                <a16:creationId xmlns:a16="http://schemas.microsoft.com/office/drawing/2014/main" id="{F6A66B73-9E09-DBD0-4BF6-04292464C667}"/>
              </a:ext>
            </a:extLst>
          </p:cNvPr>
          <p:cNvSpPr/>
          <p:nvPr/>
        </p:nvSpPr>
        <p:spPr>
          <a:xfrm>
            <a:off x="2743975" y="4231784"/>
            <a:ext cx="1860308" cy="1469552"/>
          </a:xfrm>
          <a:custGeom>
            <a:avLst/>
            <a:gdLst>
              <a:gd name="connsiteX0" fmla="*/ 0 w 1589711"/>
              <a:gd name="connsiteY0" fmla="*/ 0 h 1179733"/>
              <a:gd name="connsiteX1" fmla="*/ 1589712 w 1589711"/>
              <a:gd name="connsiteY1" fmla="*/ 1179734 h 117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3">
                <a:moveTo>
                  <a:pt x="0" y="0"/>
                </a:moveTo>
                <a:lnTo>
                  <a:pt x="1589712" y="117973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2" name="Figura a mano libera 711">
            <a:extLst>
              <a:ext uri="{FF2B5EF4-FFF2-40B4-BE49-F238E27FC236}">
                <a16:creationId xmlns:a16="http://schemas.microsoft.com/office/drawing/2014/main" id="{A05F729C-CFF7-1466-F45D-F328E58FCC02}"/>
              </a:ext>
            </a:extLst>
          </p:cNvPr>
          <p:cNvSpPr/>
          <p:nvPr/>
        </p:nvSpPr>
        <p:spPr>
          <a:xfrm>
            <a:off x="2743975" y="4231784"/>
            <a:ext cx="1860308" cy="1306270"/>
          </a:xfrm>
          <a:custGeom>
            <a:avLst/>
            <a:gdLst>
              <a:gd name="connsiteX0" fmla="*/ 0 w 1589711"/>
              <a:gd name="connsiteY0" fmla="*/ 0 h 1048653"/>
              <a:gd name="connsiteX1" fmla="*/ 1589712 w 1589711"/>
              <a:gd name="connsiteY1" fmla="*/ 1048654 h 104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3">
                <a:moveTo>
                  <a:pt x="0" y="0"/>
                </a:moveTo>
                <a:lnTo>
                  <a:pt x="1589712" y="104865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3" name="Figura a mano libera 712">
            <a:extLst>
              <a:ext uri="{FF2B5EF4-FFF2-40B4-BE49-F238E27FC236}">
                <a16:creationId xmlns:a16="http://schemas.microsoft.com/office/drawing/2014/main" id="{43E18810-A7C7-9727-7B41-4A63FC4299E2}"/>
              </a:ext>
            </a:extLst>
          </p:cNvPr>
          <p:cNvSpPr/>
          <p:nvPr/>
        </p:nvSpPr>
        <p:spPr>
          <a:xfrm>
            <a:off x="2743975" y="4231784"/>
            <a:ext cx="1860308" cy="1142990"/>
          </a:xfrm>
          <a:custGeom>
            <a:avLst/>
            <a:gdLst>
              <a:gd name="connsiteX0" fmla="*/ 0 w 1589711"/>
              <a:gd name="connsiteY0" fmla="*/ 0 h 917574"/>
              <a:gd name="connsiteX1" fmla="*/ 1589712 w 1589711"/>
              <a:gd name="connsiteY1" fmla="*/ 917574 h 9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4">
                <a:moveTo>
                  <a:pt x="0" y="0"/>
                </a:moveTo>
                <a:lnTo>
                  <a:pt x="1589712" y="91757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4" name="Figura a mano libera 713">
            <a:extLst>
              <a:ext uri="{FF2B5EF4-FFF2-40B4-BE49-F238E27FC236}">
                <a16:creationId xmlns:a16="http://schemas.microsoft.com/office/drawing/2014/main" id="{B5DC2A4F-AC20-770D-F065-31FFAD164E50}"/>
              </a:ext>
            </a:extLst>
          </p:cNvPr>
          <p:cNvSpPr/>
          <p:nvPr/>
        </p:nvSpPr>
        <p:spPr>
          <a:xfrm>
            <a:off x="2743975" y="4231784"/>
            <a:ext cx="1860308" cy="979701"/>
          </a:xfrm>
          <a:custGeom>
            <a:avLst/>
            <a:gdLst>
              <a:gd name="connsiteX0" fmla="*/ 0 w 1589711"/>
              <a:gd name="connsiteY0" fmla="*/ 0 h 786489"/>
              <a:gd name="connsiteX1" fmla="*/ 1589712 w 1589711"/>
              <a:gd name="connsiteY1" fmla="*/ 786489 h 7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9">
                <a:moveTo>
                  <a:pt x="0" y="0"/>
                </a:moveTo>
                <a:lnTo>
                  <a:pt x="1589712" y="78648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5" name="Figura a mano libera 714">
            <a:extLst>
              <a:ext uri="{FF2B5EF4-FFF2-40B4-BE49-F238E27FC236}">
                <a16:creationId xmlns:a16="http://schemas.microsoft.com/office/drawing/2014/main" id="{F174C3FC-D3B4-8E7C-3F39-ADF43008F392}"/>
              </a:ext>
            </a:extLst>
          </p:cNvPr>
          <p:cNvSpPr/>
          <p:nvPr/>
        </p:nvSpPr>
        <p:spPr>
          <a:xfrm>
            <a:off x="2743975" y="4231784"/>
            <a:ext cx="1860308" cy="816420"/>
          </a:xfrm>
          <a:custGeom>
            <a:avLst/>
            <a:gdLst>
              <a:gd name="connsiteX0" fmla="*/ 0 w 1589711"/>
              <a:gd name="connsiteY0" fmla="*/ 0 h 655409"/>
              <a:gd name="connsiteX1" fmla="*/ 1589712 w 1589711"/>
              <a:gd name="connsiteY1" fmla="*/ 655410 h 6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9">
                <a:moveTo>
                  <a:pt x="0" y="0"/>
                </a:moveTo>
                <a:lnTo>
                  <a:pt x="1589712" y="65541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6" name="Figura a mano libera 715">
            <a:extLst>
              <a:ext uri="{FF2B5EF4-FFF2-40B4-BE49-F238E27FC236}">
                <a16:creationId xmlns:a16="http://schemas.microsoft.com/office/drawing/2014/main" id="{3885AA83-E51D-4A53-36B5-3B35AEDD0A75}"/>
              </a:ext>
            </a:extLst>
          </p:cNvPr>
          <p:cNvSpPr/>
          <p:nvPr/>
        </p:nvSpPr>
        <p:spPr>
          <a:xfrm>
            <a:off x="2743975" y="4231784"/>
            <a:ext cx="1860308" cy="653132"/>
          </a:xfrm>
          <a:custGeom>
            <a:avLst/>
            <a:gdLst>
              <a:gd name="connsiteX0" fmla="*/ 0 w 1589711"/>
              <a:gd name="connsiteY0" fmla="*/ 0 h 524324"/>
              <a:gd name="connsiteX1" fmla="*/ 1589712 w 1589711"/>
              <a:gd name="connsiteY1" fmla="*/ 524325 h 52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4">
                <a:moveTo>
                  <a:pt x="0" y="0"/>
                </a:moveTo>
                <a:lnTo>
                  <a:pt x="1589712" y="52432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7" name="Figura a mano libera 716">
            <a:extLst>
              <a:ext uri="{FF2B5EF4-FFF2-40B4-BE49-F238E27FC236}">
                <a16:creationId xmlns:a16="http://schemas.microsoft.com/office/drawing/2014/main" id="{0BA9C977-E4E0-216A-E372-67E21D7BC569}"/>
              </a:ext>
            </a:extLst>
          </p:cNvPr>
          <p:cNvSpPr/>
          <p:nvPr/>
        </p:nvSpPr>
        <p:spPr>
          <a:xfrm>
            <a:off x="2743975" y="4231784"/>
            <a:ext cx="1860308" cy="489852"/>
          </a:xfrm>
          <a:custGeom>
            <a:avLst/>
            <a:gdLst>
              <a:gd name="connsiteX0" fmla="*/ 0 w 1589711"/>
              <a:gd name="connsiteY0" fmla="*/ 0 h 393245"/>
              <a:gd name="connsiteX1" fmla="*/ 1589712 w 1589711"/>
              <a:gd name="connsiteY1" fmla="*/ 393245 h 39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5">
                <a:moveTo>
                  <a:pt x="0" y="0"/>
                </a:moveTo>
                <a:lnTo>
                  <a:pt x="1589712" y="39324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8" name="Figura a mano libera 717">
            <a:extLst>
              <a:ext uri="{FF2B5EF4-FFF2-40B4-BE49-F238E27FC236}">
                <a16:creationId xmlns:a16="http://schemas.microsoft.com/office/drawing/2014/main" id="{C726AA01-732E-ED42-D170-44F4B1B20731}"/>
              </a:ext>
            </a:extLst>
          </p:cNvPr>
          <p:cNvSpPr/>
          <p:nvPr/>
        </p:nvSpPr>
        <p:spPr>
          <a:xfrm>
            <a:off x="2743975" y="4231784"/>
            <a:ext cx="1860308" cy="326570"/>
          </a:xfrm>
          <a:custGeom>
            <a:avLst/>
            <a:gdLst>
              <a:gd name="connsiteX0" fmla="*/ 0 w 1589711"/>
              <a:gd name="connsiteY0" fmla="*/ 0 h 262165"/>
              <a:gd name="connsiteX1" fmla="*/ 1589712 w 1589711"/>
              <a:gd name="connsiteY1" fmla="*/ 262166 h 2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5">
                <a:moveTo>
                  <a:pt x="0" y="0"/>
                </a:moveTo>
                <a:lnTo>
                  <a:pt x="1589712" y="26216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19" name="Figura a mano libera 718">
            <a:extLst>
              <a:ext uri="{FF2B5EF4-FFF2-40B4-BE49-F238E27FC236}">
                <a16:creationId xmlns:a16="http://schemas.microsoft.com/office/drawing/2014/main" id="{5C433A1C-FCAA-345F-7916-4A62400331DE}"/>
              </a:ext>
            </a:extLst>
          </p:cNvPr>
          <p:cNvSpPr/>
          <p:nvPr/>
        </p:nvSpPr>
        <p:spPr>
          <a:xfrm>
            <a:off x="2743975" y="4231784"/>
            <a:ext cx="1860308" cy="163282"/>
          </a:xfrm>
          <a:custGeom>
            <a:avLst/>
            <a:gdLst>
              <a:gd name="connsiteX0" fmla="*/ 0 w 1589711"/>
              <a:gd name="connsiteY0" fmla="*/ 0 h 131080"/>
              <a:gd name="connsiteX1" fmla="*/ 1589712 w 1589711"/>
              <a:gd name="connsiteY1" fmla="*/ 131081 h 13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0">
                <a:moveTo>
                  <a:pt x="0" y="0"/>
                </a:moveTo>
                <a:lnTo>
                  <a:pt x="1589712" y="131081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0" name="Figura a mano libera 719">
            <a:extLst>
              <a:ext uri="{FF2B5EF4-FFF2-40B4-BE49-F238E27FC236}">
                <a16:creationId xmlns:a16="http://schemas.microsoft.com/office/drawing/2014/main" id="{0F2F24D8-1D29-B314-9C43-97DFE0A9DDB9}"/>
              </a:ext>
            </a:extLst>
          </p:cNvPr>
          <p:cNvSpPr/>
          <p:nvPr/>
        </p:nvSpPr>
        <p:spPr>
          <a:xfrm>
            <a:off x="2743975" y="4231784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1" name="Figura a mano libera 720">
            <a:extLst>
              <a:ext uri="{FF2B5EF4-FFF2-40B4-BE49-F238E27FC236}">
                <a16:creationId xmlns:a16="http://schemas.microsoft.com/office/drawing/2014/main" id="{79B4DDC6-7604-AA06-46A6-7A1C5C169E87}"/>
              </a:ext>
            </a:extLst>
          </p:cNvPr>
          <p:cNvSpPr/>
          <p:nvPr/>
        </p:nvSpPr>
        <p:spPr>
          <a:xfrm>
            <a:off x="2743975" y="4068500"/>
            <a:ext cx="1860308" cy="163283"/>
          </a:xfrm>
          <a:custGeom>
            <a:avLst/>
            <a:gdLst>
              <a:gd name="connsiteX0" fmla="*/ 0 w 1589711"/>
              <a:gd name="connsiteY0" fmla="*/ 131082 h 131081"/>
              <a:gd name="connsiteX1" fmla="*/ 1589712 w 1589711"/>
              <a:gd name="connsiteY1" fmla="*/ 0 h 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">
                <a:moveTo>
                  <a:pt x="0" y="13108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2" name="Figura a mano libera 721">
            <a:extLst>
              <a:ext uri="{FF2B5EF4-FFF2-40B4-BE49-F238E27FC236}">
                <a16:creationId xmlns:a16="http://schemas.microsoft.com/office/drawing/2014/main" id="{31809C87-2950-B7A3-075D-9EBDA5EEF671}"/>
              </a:ext>
            </a:extLst>
          </p:cNvPr>
          <p:cNvSpPr/>
          <p:nvPr/>
        </p:nvSpPr>
        <p:spPr>
          <a:xfrm>
            <a:off x="2743975" y="3905216"/>
            <a:ext cx="1860308" cy="326567"/>
          </a:xfrm>
          <a:custGeom>
            <a:avLst/>
            <a:gdLst>
              <a:gd name="connsiteX0" fmla="*/ 0 w 1589711"/>
              <a:gd name="connsiteY0" fmla="*/ 262164 h 262163"/>
              <a:gd name="connsiteX1" fmla="*/ 1589712 w 1589711"/>
              <a:gd name="connsiteY1" fmla="*/ 0 h 26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3">
                <a:moveTo>
                  <a:pt x="0" y="262164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3" name="Figura a mano libera 722">
            <a:extLst>
              <a:ext uri="{FF2B5EF4-FFF2-40B4-BE49-F238E27FC236}">
                <a16:creationId xmlns:a16="http://schemas.microsoft.com/office/drawing/2014/main" id="{CDE715CB-A8C4-C572-38F9-17EC7C7BB54F}"/>
              </a:ext>
            </a:extLst>
          </p:cNvPr>
          <p:cNvSpPr/>
          <p:nvPr/>
        </p:nvSpPr>
        <p:spPr>
          <a:xfrm>
            <a:off x="2743975" y="4231784"/>
            <a:ext cx="1860308" cy="2122690"/>
          </a:xfrm>
          <a:custGeom>
            <a:avLst/>
            <a:gdLst>
              <a:gd name="connsiteX0" fmla="*/ 0 w 1589711"/>
              <a:gd name="connsiteY0" fmla="*/ 0 h 1704062"/>
              <a:gd name="connsiteX1" fmla="*/ 1589712 w 1589711"/>
              <a:gd name="connsiteY1" fmla="*/ 1704063 h 170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2">
                <a:moveTo>
                  <a:pt x="0" y="0"/>
                </a:moveTo>
                <a:lnTo>
                  <a:pt x="1589712" y="170406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4" name="Figura a mano libera 723">
            <a:extLst>
              <a:ext uri="{FF2B5EF4-FFF2-40B4-BE49-F238E27FC236}">
                <a16:creationId xmlns:a16="http://schemas.microsoft.com/office/drawing/2014/main" id="{BFF2E75C-822C-AC7D-40B8-D7BD86294B16}"/>
              </a:ext>
            </a:extLst>
          </p:cNvPr>
          <p:cNvSpPr/>
          <p:nvPr/>
        </p:nvSpPr>
        <p:spPr>
          <a:xfrm>
            <a:off x="2743975" y="4068500"/>
            <a:ext cx="1860308" cy="2122692"/>
          </a:xfrm>
          <a:custGeom>
            <a:avLst/>
            <a:gdLst>
              <a:gd name="connsiteX0" fmla="*/ 0 w 1589711"/>
              <a:gd name="connsiteY0" fmla="*/ 0 h 1704064"/>
              <a:gd name="connsiteX1" fmla="*/ 1589712 w 1589711"/>
              <a:gd name="connsiteY1" fmla="*/ 1704065 h 170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4">
                <a:moveTo>
                  <a:pt x="0" y="0"/>
                </a:moveTo>
                <a:lnTo>
                  <a:pt x="1589712" y="17040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5" name="Figura a mano libera 724">
            <a:extLst>
              <a:ext uri="{FF2B5EF4-FFF2-40B4-BE49-F238E27FC236}">
                <a16:creationId xmlns:a16="http://schemas.microsoft.com/office/drawing/2014/main" id="{5D414DF6-0023-3E39-822F-8B741CE9C545}"/>
              </a:ext>
            </a:extLst>
          </p:cNvPr>
          <p:cNvSpPr/>
          <p:nvPr/>
        </p:nvSpPr>
        <p:spPr>
          <a:xfrm>
            <a:off x="2743975" y="4068500"/>
            <a:ext cx="1860308" cy="1959404"/>
          </a:xfrm>
          <a:custGeom>
            <a:avLst/>
            <a:gdLst>
              <a:gd name="connsiteX0" fmla="*/ 0 w 1589711"/>
              <a:gd name="connsiteY0" fmla="*/ 0 h 1572979"/>
              <a:gd name="connsiteX1" fmla="*/ 1589712 w 1589711"/>
              <a:gd name="connsiteY1" fmla="*/ 1572980 h 157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79">
                <a:moveTo>
                  <a:pt x="0" y="0"/>
                </a:moveTo>
                <a:lnTo>
                  <a:pt x="1589712" y="15729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6" name="Figura a mano libera 725">
            <a:extLst>
              <a:ext uri="{FF2B5EF4-FFF2-40B4-BE49-F238E27FC236}">
                <a16:creationId xmlns:a16="http://schemas.microsoft.com/office/drawing/2014/main" id="{AE74E0CA-D093-F6AB-4580-02F62395A58A}"/>
              </a:ext>
            </a:extLst>
          </p:cNvPr>
          <p:cNvSpPr/>
          <p:nvPr/>
        </p:nvSpPr>
        <p:spPr>
          <a:xfrm>
            <a:off x="2743975" y="4068500"/>
            <a:ext cx="1860308" cy="1796123"/>
          </a:xfrm>
          <a:custGeom>
            <a:avLst/>
            <a:gdLst>
              <a:gd name="connsiteX0" fmla="*/ 0 w 1589711"/>
              <a:gd name="connsiteY0" fmla="*/ 0 h 1441900"/>
              <a:gd name="connsiteX1" fmla="*/ 1589712 w 1589711"/>
              <a:gd name="connsiteY1" fmla="*/ 1441900 h 14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900">
                <a:moveTo>
                  <a:pt x="0" y="0"/>
                </a:moveTo>
                <a:lnTo>
                  <a:pt x="1589712" y="144190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7" name="Figura a mano libera 726">
            <a:extLst>
              <a:ext uri="{FF2B5EF4-FFF2-40B4-BE49-F238E27FC236}">
                <a16:creationId xmlns:a16="http://schemas.microsoft.com/office/drawing/2014/main" id="{2D233793-A4EB-90FD-105C-91C4CE8F2D2F}"/>
              </a:ext>
            </a:extLst>
          </p:cNvPr>
          <p:cNvSpPr/>
          <p:nvPr/>
        </p:nvSpPr>
        <p:spPr>
          <a:xfrm>
            <a:off x="2743975" y="4068500"/>
            <a:ext cx="1860308" cy="1632836"/>
          </a:xfrm>
          <a:custGeom>
            <a:avLst/>
            <a:gdLst>
              <a:gd name="connsiteX0" fmla="*/ 0 w 1589711"/>
              <a:gd name="connsiteY0" fmla="*/ 0 h 1310815"/>
              <a:gd name="connsiteX1" fmla="*/ 1589712 w 1589711"/>
              <a:gd name="connsiteY1" fmla="*/ 1310815 h 131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5">
                <a:moveTo>
                  <a:pt x="0" y="0"/>
                </a:moveTo>
                <a:lnTo>
                  <a:pt x="1589712" y="131081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8" name="Figura a mano libera 727">
            <a:extLst>
              <a:ext uri="{FF2B5EF4-FFF2-40B4-BE49-F238E27FC236}">
                <a16:creationId xmlns:a16="http://schemas.microsoft.com/office/drawing/2014/main" id="{E0C74362-7A56-AB9A-5114-2DDA53BEED02}"/>
              </a:ext>
            </a:extLst>
          </p:cNvPr>
          <p:cNvSpPr/>
          <p:nvPr/>
        </p:nvSpPr>
        <p:spPr>
          <a:xfrm>
            <a:off x="2743975" y="4068500"/>
            <a:ext cx="1860308" cy="1469554"/>
          </a:xfrm>
          <a:custGeom>
            <a:avLst/>
            <a:gdLst>
              <a:gd name="connsiteX0" fmla="*/ 0 w 1589711"/>
              <a:gd name="connsiteY0" fmla="*/ 0 h 1179735"/>
              <a:gd name="connsiteX1" fmla="*/ 1589712 w 1589711"/>
              <a:gd name="connsiteY1" fmla="*/ 1179736 h 117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5">
                <a:moveTo>
                  <a:pt x="0" y="0"/>
                </a:moveTo>
                <a:lnTo>
                  <a:pt x="1589712" y="117973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29" name="Figura a mano libera 728">
            <a:extLst>
              <a:ext uri="{FF2B5EF4-FFF2-40B4-BE49-F238E27FC236}">
                <a16:creationId xmlns:a16="http://schemas.microsoft.com/office/drawing/2014/main" id="{2BD58A67-38EF-9794-F350-66A84AD578B6}"/>
              </a:ext>
            </a:extLst>
          </p:cNvPr>
          <p:cNvSpPr/>
          <p:nvPr/>
        </p:nvSpPr>
        <p:spPr>
          <a:xfrm>
            <a:off x="2743975" y="4068500"/>
            <a:ext cx="1860308" cy="1306273"/>
          </a:xfrm>
          <a:custGeom>
            <a:avLst/>
            <a:gdLst>
              <a:gd name="connsiteX0" fmla="*/ 0 w 1589711"/>
              <a:gd name="connsiteY0" fmla="*/ 0 h 1048655"/>
              <a:gd name="connsiteX1" fmla="*/ 1589712 w 1589711"/>
              <a:gd name="connsiteY1" fmla="*/ 1048656 h 104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5">
                <a:moveTo>
                  <a:pt x="0" y="0"/>
                </a:moveTo>
                <a:lnTo>
                  <a:pt x="1589712" y="104865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0" name="Figura a mano libera 729">
            <a:extLst>
              <a:ext uri="{FF2B5EF4-FFF2-40B4-BE49-F238E27FC236}">
                <a16:creationId xmlns:a16="http://schemas.microsoft.com/office/drawing/2014/main" id="{09229627-43E8-B3C1-8E7D-3B0737BAA8B3}"/>
              </a:ext>
            </a:extLst>
          </p:cNvPr>
          <p:cNvSpPr/>
          <p:nvPr/>
        </p:nvSpPr>
        <p:spPr>
          <a:xfrm>
            <a:off x="2743975" y="4068500"/>
            <a:ext cx="1860308" cy="1142985"/>
          </a:xfrm>
          <a:custGeom>
            <a:avLst/>
            <a:gdLst>
              <a:gd name="connsiteX0" fmla="*/ 0 w 1589711"/>
              <a:gd name="connsiteY0" fmla="*/ 0 h 917571"/>
              <a:gd name="connsiteX1" fmla="*/ 1589712 w 1589711"/>
              <a:gd name="connsiteY1" fmla="*/ 917571 h 91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1">
                <a:moveTo>
                  <a:pt x="0" y="0"/>
                </a:moveTo>
                <a:lnTo>
                  <a:pt x="1589712" y="917571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1" name="Figura a mano libera 730">
            <a:extLst>
              <a:ext uri="{FF2B5EF4-FFF2-40B4-BE49-F238E27FC236}">
                <a16:creationId xmlns:a16="http://schemas.microsoft.com/office/drawing/2014/main" id="{60DC7338-AA3A-4E59-74A0-9C1E492650FB}"/>
              </a:ext>
            </a:extLst>
          </p:cNvPr>
          <p:cNvSpPr/>
          <p:nvPr/>
        </p:nvSpPr>
        <p:spPr>
          <a:xfrm>
            <a:off x="2743975" y="4068500"/>
            <a:ext cx="1860308" cy="979704"/>
          </a:xfrm>
          <a:custGeom>
            <a:avLst/>
            <a:gdLst>
              <a:gd name="connsiteX0" fmla="*/ 0 w 1589711"/>
              <a:gd name="connsiteY0" fmla="*/ 0 h 786491"/>
              <a:gd name="connsiteX1" fmla="*/ 1589712 w 1589711"/>
              <a:gd name="connsiteY1" fmla="*/ 786492 h 78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91">
                <a:moveTo>
                  <a:pt x="0" y="0"/>
                </a:moveTo>
                <a:lnTo>
                  <a:pt x="1589712" y="78649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2" name="Figura a mano libera 731">
            <a:extLst>
              <a:ext uri="{FF2B5EF4-FFF2-40B4-BE49-F238E27FC236}">
                <a16:creationId xmlns:a16="http://schemas.microsoft.com/office/drawing/2014/main" id="{477D1FEC-A124-DF02-B5DB-F06AE44F8DE6}"/>
              </a:ext>
            </a:extLst>
          </p:cNvPr>
          <p:cNvSpPr/>
          <p:nvPr/>
        </p:nvSpPr>
        <p:spPr>
          <a:xfrm>
            <a:off x="2743975" y="4068500"/>
            <a:ext cx="1860308" cy="816416"/>
          </a:xfrm>
          <a:custGeom>
            <a:avLst/>
            <a:gdLst>
              <a:gd name="connsiteX0" fmla="*/ 0 w 1589711"/>
              <a:gd name="connsiteY0" fmla="*/ 0 h 655406"/>
              <a:gd name="connsiteX1" fmla="*/ 1589712 w 1589711"/>
              <a:gd name="connsiteY1" fmla="*/ 655407 h 6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6">
                <a:moveTo>
                  <a:pt x="0" y="0"/>
                </a:moveTo>
                <a:lnTo>
                  <a:pt x="1589712" y="65540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3" name="Figura a mano libera 732">
            <a:extLst>
              <a:ext uri="{FF2B5EF4-FFF2-40B4-BE49-F238E27FC236}">
                <a16:creationId xmlns:a16="http://schemas.microsoft.com/office/drawing/2014/main" id="{5F3AC7AC-A18E-E354-49CB-EF3E46179DF6}"/>
              </a:ext>
            </a:extLst>
          </p:cNvPr>
          <p:cNvSpPr/>
          <p:nvPr/>
        </p:nvSpPr>
        <p:spPr>
          <a:xfrm>
            <a:off x="2743975" y="4068500"/>
            <a:ext cx="1860308" cy="653135"/>
          </a:xfrm>
          <a:custGeom>
            <a:avLst/>
            <a:gdLst>
              <a:gd name="connsiteX0" fmla="*/ 0 w 1589711"/>
              <a:gd name="connsiteY0" fmla="*/ 0 h 524326"/>
              <a:gd name="connsiteX1" fmla="*/ 1589712 w 1589711"/>
              <a:gd name="connsiteY1" fmla="*/ 524327 h 52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6">
                <a:moveTo>
                  <a:pt x="0" y="0"/>
                </a:moveTo>
                <a:lnTo>
                  <a:pt x="1589712" y="52432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4" name="Figura a mano libera 733">
            <a:extLst>
              <a:ext uri="{FF2B5EF4-FFF2-40B4-BE49-F238E27FC236}">
                <a16:creationId xmlns:a16="http://schemas.microsoft.com/office/drawing/2014/main" id="{470772FD-318B-6BFD-C2E2-7B831BA867B0}"/>
              </a:ext>
            </a:extLst>
          </p:cNvPr>
          <p:cNvSpPr/>
          <p:nvPr/>
        </p:nvSpPr>
        <p:spPr>
          <a:xfrm>
            <a:off x="2743975" y="4068500"/>
            <a:ext cx="1860308" cy="489854"/>
          </a:xfrm>
          <a:custGeom>
            <a:avLst/>
            <a:gdLst>
              <a:gd name="connsiteX0" fmla="*/ 0 w 1589711"/>
              <a:gd name="connsiteY0" fmla="*/ 0 h 393247"/>
              <a:gd name="connsiteX1" fmla="*/ 1589712 w 1589711"/>
              <a:gd name="connsiteY1" fmla="*/ 393247 h 39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7">
                <a:moveTo>
                  <a:pt x="0" y="0"/>
                </a:moveTo>
                <a:lnTo>
                  <a:pt x="1589712" y="39324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5" name="Figura a mano libera 734">
            <a:extLst>
              <a:ext uri="{FF2B5EF4-FFF2-40B4-BE49-F238E27FC236}">
                <a16:creationId xmlns:a16="http://schemas.microsoft.com/office/drawing/2014/main" id="{278F3047-5030-E835-6CC7-CA8A6B55E68A}"/>
              </a:ext>
            </a:extLst>
          </p:cNvPr>
          <p:cNvSpPr/>
          <p:nvPr/>
        </p:nvSpPr>
        <p:spPr>
          <a:xfrm>
            <a:off x="2743975" y="4068500"/>
            <a:ext cx="1860308" cy="326566"/>
          </a:xfrm>
          <a:custGeom>
            <a:avLst/>
            <a:gdLst>
              <a:gd name="connsiteX0" fmla="*/ 0 w 1589711"/>
              <a:gd name="connsiteY0" fmla="*/ 0 h 262162"/>
              <a:gd name="connsiteX1" fmla="*/ 1589712 w 1589711"/>
              <a:gd name="connsiteY1" fmla="*/ 262162 h 26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2">
                <a:moveTo>
                  <a:pt x="0" y="0"/>
                </a:moveTo>
                <a:lnTo>
                  <a:pt x="1589712" y="26216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6" name="Figura a mano libera 735">
            <a:extLst>
              <a:ext uri="{FF2B5EF4-FFF2-40B4-BE49-F238E27FC236}">
                <a16:creationId xmlns:a16="http://schemas.microsoft.com/office/drawing/2014/main" id="{17C442C8-454D-33B3-F7EB-9C64D356FF6F}"/>
              </a:ext>
            </a:extLst>
          </p:cNvPr>
          <p:cNvSpPr/>
          <p:nvPr/>
        </p:nvSpPr>
        <p:spPr>
          <a:xfrm>
            <a:off x="2743975" y="4068500"/>
            <a:ext cx="1860308" cy="163283"/>
          </a:xfrm>
          <a:custGeom>
            <a:avLst/>
            <a:gdLst>
              <a:gd name="connsiteX0" fmla="*/ 0 w 1589711"/>
              <a:gd name="connsiteY0" fmla="*/ 0 h 131081"/>
              <a:gd name="connsiteX1" fmla="*/ 1589712 w 1589711"/>
              <a:gd name="connsiteY1" fmla="*/ 131082 h 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">
                <a:moveTo>
                  <a:pt x="0" y="0"/>
                </a:moveTo>
                <a:lnTo>
                  <a:pt x="1589712" y="13108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7" name="Figura a mano libera 736">
            <a:extLst>
              <a:ext uri="{FF2B5EF4-FFF2-40B4-BE49-F238E27FC236}">
                <a16:creationId xmlns:a16="http://schemas.microsoft.com/office/drawing/2014/main" id="{64CF9F16-A2F3-7AC4-4609-69BEA230B98D}"/>
              </a:ext>
            </a:extLst>
          </p:cNvPr>
          <p:cNvSpPr/>
          <p:nvPr/>
        </p:nvSpPr>
        <p:spPr>
          <a:xfrm>
            <a:off x="2743975" y="4068500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8" name="Figura a mano libera 737">
            <a:extLst>
              <a:ext uri="{FF2B5EF4-FFF2-40B4-BE49-F238E27FC236}">
                <a16:creationId xmlns:a16="http://schemas.microsoft.com/office/drawing/2014/main" id="{A7F7BC5C-68C4-09BC-3537-9F7E66568578}"/>
              </a:ext>
            </a:extLst>
          </p:cNvPr>
          <p:cNvSpPr/>
          <p:nvPr/>
        </p:nvSpPr>
        <p:spPr>
          <a:xfrm>
            <a:off x="2743975" y="3905216"/>
            <a:ext cx="1860308" cy="163283"/>
          </a:xfrm>
          <a:custGeom>
            <a:avLst/>
            <a:gdLst>
              <a:gd name="connsiteX0" fmla="*/ 0 w 1589711"/>
              <a:gd name="connsiteY0" fmla="*/ 131082 h 131081"/>
              <a:gd name="connsiteX1" fmla="*/ 1589712 w 1589711"/>
              <a:gd name="connsiteY1" fmla="*/ 0 h 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">
                <a:moveTo>
                  <a:pt x="0" y="131082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39" name="Figura a mano libera 738">
            <a:extLst>
              <a:ext uri="{FF2B5EF4-FFF2-40B4-BE49-F238E27FC236}">
                <a16:creationId xmlns:a16="http://schemas.microsoft.com/office/drawing/2014/main" id="{9CAAB567-C870-5DE7-7CCB-91B2FF64892F}"/>
              </a:ext>
            </a:extLst>
          </p:cNvPr>
          <p:cNvSpPr/>
          <p:nvPr/>
        </p:nvSpPr>
        <p:spPr>
          <a:xfrm>
            <a:off x="2743975" y="4068500"/>
            <a:ext cx="1860308" cy="2285974"/>
          </a:xfrm>
          <a:custGeom>
            <a:avLst/>
            <a:gdLst>
              <a:gd name="connsiteX0" fmla="*/ 0 w 1589711"/>
              <a:gd name="connsiteY0" fmla="*/ 0 h 1835144"/>
              <a:gd name="connsiteX1" fmla="*/ 1589712 w 1589711"/>
              <a:gd name="connsiteY1" fmla="*/ 1835144 h 183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835144">
                <a:moveTo>
                  <a:pt x="0" y="0"/>
                </a:moveTo>
                <a:lnTo>
                  <a:pt x="1589712" y="18351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0" name="Figura a mano libera 739">
            <a:extLst>
              <a:ext uri="{FF2B5EF4-FFF2-40B4-BE49-F238E27FC236}">
                <a16:creationId xmlns:a16="http://schemas.microsoft.com/office/drawing/2014/main" id="{59639DC7-1223-BF27-69BF-32A6DAFE3191}"/>
              </a:ext>
            </a:extLst>
          </p:cNvPr>
          <p:cNvSpPr/>
          <p:nvPr/>
        </p:nvSpPr>
        <p:spPr>
          <a:xfrm>
            <a:off x="2743975" y="3905216"/>
            <a:ext cx="1860308" cy="2285976"/>
          </a:xfrm>
          <a:custGeom>
            <a:avLst/>
            <a:gdLst>
              <a:gd name="connsiteX0" fmla="*/ 0 w 1589711"/>
              <a:gd name="connsiteY0" fmla="*/ 0 h 1835146"/>
              <a:gd name="connsiteX1" fmla="*/ 1589712 w 1589711"/>
              <a:gd name="connsiteY1" fmla="*/ 1835147 h 18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835146">
                <a:moveTo>
                  <a:pt x="0" y="0"/>
                </a:moveTo>
                <a:lnTo>
                  <a:pt x="1589712" y="183514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1" name="Figura a mano libera 740">
            <a:extLst>
              <a:ext uri="{FF2B5EF4-FFF2-40B4-BE49-F238E27FC236}">
                <a16:creationId xmlns:a16="http://schemas.microsoft.com/office/drawing/2014/main" id="{5C7C78BD-1465-5CED-B9BC-58DE19FA8C7A}"/>
              </a:ext>
            </a:extLst>
          </p:cNvPr>
          <p:cNvSpPr/>
          <p:nvPr/>
        </p:nvSpPr>
        <p:spPr>
          <a:xfrm>
            <a:off x="2743975" y="3905216"/>
            <a:ext cx="1860308" cy="2122689"/>
          </a:xfrm>
          <a:custGeom>
            <a:avLst/>
            <a:gdLst>
              <a:gd name="connsiteX0" fmla="*/ 0 w 1589711"/>
              <a:gd name="connsiteY0" fmla="*/ 0 h 1704061"/>
              <a:gd name="connsiteX1" fmla="*/ 1589712 w 1589711"/>
              <a:gd name="connsiteY1" fmla="*/ 1704062 h 170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704061">
                <a:moveTo>
                  <a:pt x="0" y="0"/>
                </a:moveTo>
                <a:lnTo>
                  <a:pt x="1589712" y="170406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2" name="Figura a mano libera 741">
            <a:extLst>
              <a:ext uri="{FF2B5EF4-FFF2-40B4-BE49-F238E27FC236}">
                <a16:creationId xmlns:a16="http://schemas.microsoft.com/office/drawing/2014/main" id="{82D606D3-C34B-8715-06F2-6D0D1567719B}"/>
              </a:ext>
            </a:extLst>
          </p:cNvPr>
          <p:cNvSpPr/>
          <p:nvPr/>
        </p:nvSpPr>
        <p:spPr>
          <a:xfrm>
            <a:off x="2743975" y="3905216"/>
            <a:ext cx="1860308" cy="1959406"/>
          </a:xfrm>
          <a:custGeom>
            <a:avLst/>
            <a:gdLst>
              <a:gd name="connsiteX0" fmla="*/ 0 w 1589711"/>
              <a:gd name="connsiteY0" fmla="*/ 0 h 1572981"/>
              <a:gd name="connsiteX1" fmla="*/ 1589712 w 1589711"/>
              <a:gd name="connsiteY1" fmla="*/ 1572982 h 157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572981">
                <a:moveTo>
                  <a:pt x="0" y="0"/>
                </a:moveTo>
                <a:lnTo>
                  <a:pt x="1589712" y="157298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3" name="Figura a mano libera 742">
            <a:extLst>
              <a:ext uri="{FF2B5EF4-FFF2-40B4-BE49-F238E27FC236}">
                <a16:creationId xmlns:a16="http://schemas.microsoft.com/office/drawing/2014/main" id="{FF481437-8950-EE02-DA0E-F00DC9E7CD06}"/>
              </a:ext>
            </a:extLst>
          </p:cNvPr>
          <p:cNvSpPr/>
          <p:nvPr/>
        </p:nvSpPr>
        <p:spPr>
          <a:xfrm>
            <a:off x="2743975" y="3905216"/>
            <a:ext cx="1860308" cy="1796119"/>
          </a:xfrm>
          <a:custGeom>
            <a:avLst/>
            <a:gdLst>
              <a:gd name="connsiteX0" fmla="*/ 0 w 1589711"/>
              <a:gd name="connsiteY0" fmla="*/ 0 h 1441896"/>
              <a:gd name="connsiteX1" fmla="*/ 1589712 w 1589711"/>
              <a:gd name="connsiteY1" fmla="*/ 1441897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441896">
                <a:moveTo>
                  <a:pt x="0" y="0"/>
                </a:moveTo>
                <a:lnTo>
                  <a:pt x="1589712" y="144189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4" name="Figura a mano libera 743">
            <a:extLst>
              <a:ext uri="{FF2B5EF4-FFF2-40B4-BE49-F238E27FC236}">
                <a16:creationId xmlns:a16="http://schemas.microsoft.com/office/drawing/2014/main" id="{66AA70C6-A529-2690-94DA-93BB6A7D2633}"/>
              </a:ext>
            </a:extLst>
          </p:cNvPr>
          <p:cNvSpPr/>
          <p:nvPr/>
        </p:nvSpPr>
        <p:spPr>
          <a:xfrm>
            <a:off x="2743975" y="3905216"/>
            <a:ext cx="1860308" cy="1632838"/>
          </a:xfrm>
          <a:custGeom>
            <a:avLst/>
            <a:gdLst>
              <a:gd name="connsiteX0" fmla="*/ 0 w 1589711"/>
              <a:gd name="connsiteY0" fmla="*/ 0 h 1310817"/>
              <a:gd name="connsiteX1" fmla="*/ 1589712 w 1589711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7">
                <a:moveTo>
                  <a:pt x="0" y="0"/>
                </a:moveTo>
                <a:lnTo>
                  <a:pt x="158971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5" name="Figura a mano libera 744">
            <a:extLst>
              <a:ext uri="{FF2B5EF4-FFF2-40B4-BE49-F238E27FC236}">
                <a16:creationId xmlns:a16="http://schemas.microsoft.com/office/drawing/2014/main" id="{169BE6B0-6902-23EC-A769-7E91FA1C555F}"/>
              </a:ext>
            </a:extLst>
          </p:cNvPr>
          <p:cNvSpPr/>
          <p:nvPr/>
        </p:nvSpPr>
        <p:spPr>
          <a:xfrm>
            <a:off x="2743975" y="3905216"/>
            <a:ext cx="1860308" cy="1469557"/>
          </a:xfrm>
          <a:custGeom>
            <a:avLst/>
            <a:gdLst>
              <a:gd name="connsiteX0" fmla="*/ 0 w 1589711"/>
              <a:gd name="connsiteY0" fmla="*/ 0 h 1179737"/>
              <a:gd name="connsiteX1" fmla="*/ 1589712 w 1589711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179737">
                <a:moveTo>
                  <a:pt x="0" y="0"/>
                </a:moveTo>
                <a:lnTo>
                  <a:pt x="158971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6" name="Figura a mano libera 745">
            <a:extLst>
              <a:ext uri="{FF2B5EF4-FFF2-40B4-BE49-F238E27FC236}">
                <a16:creationId xmlns:a16="http://schemas.microsoft.com/office/drawing/2014/main" id="{50BAD7C6-3320-5BD6-81EE-BD802BA7ABF4}"/>
              </a:ext>
            </a:extLst>
          </p:cNvPr>
          <p:cNvSpPr/>
          <p:nvPr/>
        </p:nvSpPr>
        <p:spPr>
          <a:xfrm>
            <a:off x="2743975" y="3905216"/>
            <a:ext cx="1860308" cy="1306269"/>
          </a:xfrm>
          <a:custGeom>
            <a:avLst/>
            <a:gdLst>
              <a:gd name="connsiteX0" fmla="*/ 0 w 1589711"/>
              <a:gd name="connsiteY0" fmla="*/ 0 h 1048652"/>
              <a:gd name="connsiteX1" fmla="*/ 1589712 w 1589711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048652">
                <a:moveTo>
                  <a:pt x="0" y="0"/>
                </a:moveTo>
                <a:lnTo>
                  <a:pt x="158971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7" name="Figura a mano libera 746">
            <a:extLst>
              <a:ext uri="{FF2B5EF4-FFF2-40B4-BE49-F238E27FC236}">
                <a16:creationId xmlns:a16="http://schemas.microsoft.com/office/drawing/2014/main" id="{C5A3141C-8FC2-DC58-EED3-10DDCB697C8A}"/>
              </a:ext>
            </a:extLst>
          </p:cNvPr>
          <p:cNvSpPr/>
          <p:nvPr/>
        </p:nvSpPr>
        <p:spPr>
          <a:xfrm>
            <a:off x="2743975" y="3905216"/>
            <a:ext cx="1860308" cy="1142989"/>
          </a:xfrm>
          <a:custGeom>
            <a:avLst/>
            <a:gdLst>
              <a:gd name="connsiteX0" fmla="*/ 0 w 1589711"/>
              <a:gd name="connsiteY0" fmla="*/ 0 h 917573"/>
              <a:gd name="connsiteX1" fmla="*/ 1589712 w 1589711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917573">
                <a:moveTo>
                  <a:pt x="0" y="0"/>
                </a:moveTo>
                <a:lnTo>
                  <a:pt x="158971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8" name="Figura a mano libera 747">
            <a:extLst>
              <a:ext uri="{FF2B5EF4-FFF2-40B4-BE49-F238E27FC236}">
                <a16:creationId xmlns:a16="http://schemas.microsoft.com/office/drawing/2014/main" id="{B84C24AF-D3D4-BFE4-3797-E56F33EACE97}"/>
              </a:ext>
            </a:extLst>
          </p:cNvPr>
          <p:cNvSpPr/>
          <p:nvPr/>
        </p:nvSpPr>
        <p:spPr>
          <a:xfrm>
            <a:off x="2743975" y="3905216"/>
            <a:ext cx="1860308" cy="979700"/>
          </a:xfrm>
          <a:custGeom>
            <a:avLst/>
            <a:gdLst>
              <a:gd name="connsiteX0" fmla="*/ 0 w 1589711"/>
              <a:gd name="connsiteY0" fmla="*/ 0 h 786488"/>
              <a:gd name="connsiteX1" fmla="*/ 1589712 w 1589711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786488">
                <a:moveTo>
                  <a:pt x="0" y="0"/>
                </a:moveTo>
                <a:lnTo>
                  <a:pt x="158971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49" name="Figura a mano libera 748">
            <a:extLst>
              <a:ext uri="{FF2B5EF4-FFF2-40B4-BE49-F238E27FC236}">
                <a16:creationId xmlns:a16="http://schemas.microsoft.com/office/drawing/2014/main" id="{190B032C-B421-FBEB-CC54-646F601A190A}"/>
              </a:ext>
            </a:extLst>
          </p:cNvPr>
          <p:cNvSpPr/>
          <p:nvPr/>
        </p:nvSpPr>
        <p:spPr>
          <a:xfrm>
            <a:off x="2743975" y="3905216"/>
            <a:ext cx="1860308" cy="816419"/>
          </a:xfrm>
          <a:custGeom>
            <a:avLst/>
            <a:gdLst>
              <a:gd name="connsiteX0" fmla="*/ 0 w 1589711"/>
              <a:gd name="connsiteY0" fmla="*/ 0 h 655408"/>
              <a:gd name="connsiteX1" fmla="*/ 1589712 w 1589711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408">
                <a:moveTo>
                  <a:pt x="0" y="0"/>
                </a:moveTo>
                <a:lnTo>
                  <a:pt x="158971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0" name="Figura a mano libera 749">
            <a:extLst>
              <a:ext uri="{FF2B5EF4-FFF2-40B4-BE49-F238E27FC236}">
                <a16:creationId xmlns:a16="http://schemas.microsoft.com/office/drawing/2014/main" id="{024587A8-A43E-5A19-5B9E-B5C74B1FDAC4}"/>
              </a:ext>
            </a:extLst>
          </p:cNvPr>
          <p:cNvSpPr/>
          <p:nvPr/>
        </p:nvSpPr>
        <p:spPr>
          <a:xfrm>
            <a:off x="2743975" y="3905216"/>
            <a:ext cx="1860308" cy="653138"/>
          </a:xfrm>
          <a:custGeom>
            <a:avLst/>
            <a:gdLst>
              <a:gd name="connsiteX0" fmla="*/ 0 w 1589711"/>
              <a:gd name="connsiteY0" fmla="*/ 0 h 524329"/>
              <a:gd name="connsiteX1" fmla="*/ 1589712 w 1589711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4329">
                <a:moveTo>
                  <a:pt x="0" y="0"/>
                </a:moveTo>
                <a:lnTo>
                  <a:pt x="158971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1" name="Figura a mano libera 750">
            <a:extLst>
              <a:ext uri="{FF2B5EF4-FFF2-40B4-BE49-F238E27FC236}">
                <a16:creationId xmlns:a16="http://schemas.microsoft.com/office/drawing/2014/main" id="{3971C495-B79D-00CB-4736-253E865B8F5B}"/>
              </a:ext>
            </a:extLst>
          </p:cNvPr>
          <p:cNvSpPr/>
          <p:nvPr/>
        </p:nvSpPr>
        <p:spPr>
          <a:xfrm>
            <a:off x="2743975" y="3905216"/>
            <a:ext cx="1860308" cy="489851"/>
          </a:xfrm>
          <a:custGeom>
            <a:avLst/>
            <a:gdLst>
              <a:gd name="connsiteX0" fmla="*/ 0 w 1589711"/>
              <a:gd name="connsiteY0" fmla="*/ 0 h 393244"/>
              <a:gd name="connsiteX1" fmla="*/ 1589712 w 1589711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393244">
                <a:moveTo>
                  <a:pt x="0" y="0"/>
                </a:moveTo>
                <a:lnTo>
                  <a:pt x="158971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2" name="Figura a mano libera 751">
            <a:extLst>
              <a:ext uri="{FF2B5EF4-FFF2-40B4-BE49-F238E27FC236}">
                <a16:creationId xmlns:a16="http://schemas.microsoft.com/office/drawing/2014/main" id="{DE949727-DCBB-BD4B-6270-460A16D794B1}"/>
              </a:ext>
            </a:extLst>
          </p:cNvPr>
          <p:cNvSpPr/>
          <p:nvPr/>
        </p:nvSpPr>
        <p:spPr>
          <a:xfrm>
            <a:off x="2743975" y="3905216"/>
            <a:ext cx="1860308" cy="326567"/>
          </a:xfrm>
          <a:custGeom>
            <a:avLst/>
            <a:gdLst>
              <a:gd name="connsiteX0" fmla="*/ 0 w 1589711"/>
              <a:gd name="connsiteY0" fmla="*/ 0 h 262163"/>
              <a:gd name="connsiteX1" fmla="*/ 1589712 w 1589711"/>
              <a:gd name="connsiteY1" fmla="*/ 262164 h 26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262163">
                <a:moveTo>
                  <a:pt x="0" y="0"/>
                </a:moveTo>
                <a:lnTo>
                  <a:pt x="158971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3" name="Figura a mano libera 752">
            <a:extLst>
              <a:ext uri="{FF2B5EF4-FFF2-40B4-BE49-F238E27FC236}">
                <a16:creationId xmlns:a16="http://schemas.microsoft.com/office/drawing/2014/main" id="{7F9953AD-6016-F694-688F-B3FB247D342E}"/>
              </a:ext>
            </a:extLst>
          </p:cNvPr>
          <p:cNvSpPr/>
          <p:nvPr/>
        </p:nvSpPr>
        <p:spPr>
          <a:xfrm>
            <a:off x="2743975" y="3905216"/>
            <a:ext cx="1860308" cy="163283"/>
          </a:xfrm>
          <a:custGeom>
            <a:avLst/>
            <a:gdLst>
              <a:gd name="connsiteX0" fmla="*/ 0 w 1589711"/>
              <a:gd name="connsiteY0" fmla="*/ 0 h 131081"/>
              <a:gd name="connsiteX1" fmla="*/ 1589712 w 1589711"/>
              <a:gd name="connsiteY1" fmla="*/ 131082 h 13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31081">
                <a:moveTo>
                  <a:pt x="0" y="0"/>
                </a:moveTo>
                <a:lnTo>
                  <a:pt x="1589712" y="13108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4" name="Figura a mano libera 753">
            <a:extLst>
              <a:ext uri="{FF2B5EF4-FFF2-40B4-BE49-F238E27FC236}">
                <a16:creationId xmlns:a16="http://schemas.microsoft.com/office/drawing/2014/main" id="{12AACA83-56AE-AF64-9D38-92D82C7EBA8B}"/>
              </a:ext>
            </a:extLst>
          </p:cNvPr>
          <p:cNvSpPr/>
          <p:nvPr/>
        </p:nvSpPr>
        <p:spPr>
          <a:xfrm>
            <a:off x="2743975" y="3905216"/>
            <a:ext cx="1860308" cy="6553"/>
          </a:xfrm>
          <a:custGeom>
            <a:avLst/>
            <a:gdLst>
              <a:gd name="connsiteX0" fmla="*/ 0 w 1589711"/>
              <a:gd name="connsiteY0" fmla="*/ 0 h 5261"/>
              <a:gd name="connsiteX1" fmla="*/ 1589712 w 1589711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5261">
                <a:moveTo>
                  <a:pt x="0" y="0"/>
                </a:moveTo>
                <a:lnTo>
                  <a:pt x="158971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5" name="Figura a mano libera 754">
            <a:extLst>
              <a:ext uri="{FF2B5EF4-FFF2-40B4-BE49-F238E27FC236}">
                <a16:creationId xmlns:a16="http://schemas.microsoft.com/office/drawing/2014/main" id="{DD9F4B7A-50BC-8443-970A-78C64728915E}"/>
              </a:ext>
            </a:extLst>
          </p:cNvPr>
          <p:cNvSpPr/>
          <p:nvPr/>
        </p:nvSpPr>
        <p:spPr>
          <a:xfrm>
            <a:off x="2743975" y="3905216"/>
            <a:ext cx="1860308" cy="2449258"/>
          </a:xfrm>
          <a:custGeom>
            <a:avLst/>
            <a:gdLst>
              <a:gd name="connsiteX0" fmla="*/ 0 w 1589711"/>
              <a:gd name="connsiteY0" fmla="*/ 0 h 1966226"/>
              <a:gd name="connsiteX1" fmla="*/ 1589712 w 1589711"/>
              <a:gd name="connsiteY1" fmla="*/ 1966226 h 196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1966226">
                <a:moveTo>
                  <a:pt x="0" y="0"/>
                </a:moveTo>
                <a:lnTo>
                  <a:pt x="1589712" y="196622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6" name="Figura a mano libera 755">
            <a:extLst>
              <a:ext uri="{FF2B5EF4-FFF2-40B4-BE49-F238E27FC236}">
                <a16:creationId xmlns:a16="http://schemas.microsoft.com/office/drawing/2014/main" id="{B83C7F27-64BD-CA4D-2DC6-9EDEB19AB9E1}"/>
              </a:ext>
            </a:extLst>
          </p:cNvPr>
          <p:cNvSpPr/>
          <p:nvPr/>
        </p:nvSpPr>
        <p:spPr>
          <a:xfrm>
            <a:off x="4604283" y="5701336"/>
            <a:ext cx="1860332" cy="489856"/>
          </a:xfrm>
          <a:custGeom>
            <a:avLst/>
            <a:gdLst>
              <a:gd name="connsiteX0" fmla="*/ 0 w 1589732"/>
              <a:gd name="connsiteY0" fmla="*/ 393249 h 393249"/>
              <a:gd name="connsiteX1" fmla="*/ 1589732 w 1589732"/>
              <a:gd name="connsiteY1" fmla="*/ 0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9">
                <a:moveTo>
                  <a:pt x="0" y="39324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7" name="Figura a mano libera 756">
            <a:extLst>
              <a:ext uri="{FF2B5EF4-FFF2-40B4-BE49-F238E27FC236}">
                <a16:creationId xmlns:a16="http://schemas.microsoft.com/office/drawing/2014/main" id="{66B20ED1-1C9E-D52E-9675-E8F2F891948A}"/>
              </a:ext>
            </a:extLst>
          </p:cNvPr>
          <p:cNvSpPr/>
          <p:nvPr/>
        </p:nvSpPr>
        <p:spPr>
          <a:xfrm>
            <a:off x="4604283" y="5538056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8" name="Figura a mano libera 757">
            <a:extLst>
              <a:ext uri="{FF2B5EF4-FFF2-40B4-BE49-F238E27FC236}">
                <a16:creationId xmlns:a16="http://schemas.microsoft.com/office/drawing/2014/main" id="{58194984-9CA8-14D7-0436-F3EBFC2F9599}"/>
              </a:ext>
            </a:extLst>
          </p:cNvPr>
          <p:cNvSpPr/>
          <p:nvPr/>
        </p:nvSpPr>
        <p:spPr>
          <a:xfrm>
            <a:off x="4604283" y="5374774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59" name="Figura a mano libera 758">
            <a:extLst>
              <a:ext uri="{FF2B5EF4-FFF2-40B4-BE49-F238E27FC236}">
                <a16:creationId xmlns:a16="http://schemas.microsoft.com/office/drawing/2014/main" id="{E5640BE8-BC4B-4E7E-3A35-4019D70A4F35}"/>
              </a:ext>
            </a:extLst>
          </p:cNvPr>
          <p:cNvSpPr/>
          <p:nvPr/>
        </p:nvSpPr>
        <p:spPr>
          <a:xfrm>
            <a:off x="4604283" y="5211486"/>
            <a:ext cx="1860332" cy="979706"/>
          </a:xfrm>
          <a:custGeom>
            <a:avLst/>
            <a:gdLst>
              <a:gd name="connsiteX0" fmla="*/ 0 w 1589732"/>
              <a:gd name="connsiteY0" fmla="*/ 786494 h 786493"/>
              <a:gd name="connsiteX1" fmla="*/ 1589732 w 1589732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93">
                <a:moveTo>
                  <a:pt x="0" y="78649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0" name="Figura a mano libera 759">
            <a:extLst>
              <a:ext uri="{FF2B5EF4-FFF2-40B4-BE49-F238E27FC236}">
                <a16:creationId xmlns:a16="http://schemas.microsoft.com/office/drawing/2014/main" id="{FB9EE3C0-F2AF-CF7C-FAA8-00603E66FAEA}"/>
              </a:ext>
            </a:extLst>
          </p:cNvPr>
          <p:cNvSpPr/>
          <p:nvPr/>
        </p:nvSpPr>
        <p:spPr>
          <a:xfrm>
            <a:off x="4604283" y="5048205"/>
            <a:ext cx="1860332" cy="1142989"/>
          </a:xfrm>
          <a:custGeom>
            <a:avLst/>
            <a:gdLst>
              <a:gd name="connsiteX0" fmla="*/ 0 w 1589732"/>
              <a:gd name="connsiteY0" fmla="*/ 917573 h 917573"/>
              <a:gd name="connsiteX1" fmla="*/ 1589732 w 1589732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91757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1" name="Figura a mano libera 760">
            <a:extLst>
              <a:ext uri="{FF2B5EF4-FFF2-40B4-BE49-F238E27FC236}">
                <a16:creationId xmlns:a16="http://schemas.microsoft.com/office/drawing/2014/main" id="{AB0FBF2F-D575-0C40-85B6-D8ACF84AA1D1}"/>
              </a:ext>
            </a:extLst>
          </p:cNvPr>
          <p:cNvSpPr/>
          <p:nvPr/>
        </p:nvSpPr>
        <p:spPr>
          <a:xfrm>
            <a:off x="4604283" y="4884918"/>
            <a:ext cx="1860332" cy="1306276"/>
          </a:xfrm>
          <a:custGeom>
            <a:avLst/>
            <a:gdLst>
              <a:gd name="connsiteX0" fmla="*/ 0 w 1589732"/>
              <a:gd name="connsiteY0" fmla="*/ 1048658 h 1048658"/>
              <a:gd name="connsiteX1" fmla="*/ 1589732 w 1589732"/>
              <a:gd name="connsiteY1" fmla="*/ 0 h 104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8">
                <a:moveTo>
                  <a:pt x="0" y="104865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2" name="Figura a mano libera 761">
            <a:extLst>
              <a:ext uri="{FF2B5EF4-FFF2-40B4-BE49-F238E27FC236}">
                <a16:creationId xmlns:a16="http://schemas.microsoft.com/office/drawing/2014/main" id="{97AD59BA-4015-21D8-8CB1-4416F4008D99}"/>
              </a:ext>
            </a:extLst>
          </p:cNvPr>
          <p:cNvSpPr/>
          <p:nvPr/>
        </p:nvSpPr>
        <p:spPr>
          <a:xfrm>
            <a:off x="4604283" y="4721636"/>
            <a:ext cx="1860332" cy="1469557"/>
          </a:xfrm>
          <a:custGeom>
            <a:avLst/>
            <a:gdLst>
              <a:gd name="connsiteX0" fmla="*/ 0 w 1589732"/>
              <a:gd name="connsiteY0" fmla="*/ 1179738 h 1179737"/>
              <a:gd name="connsiteX1" fmla="*/ 1589732 w 1589732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7">
                <a:moveTo>
                  <a:pt x="0" y="117973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3" name="Figura a mano libera 762">
            <a:extLst>
              <a:ext uri="{FF2B5EF4-FFF2-40B4-BE49-F238E27FC236}">
                <a16:creationId xmlns:a16="http://schemas.microsoft.com/office/drawing/2014/main" id="{D6B27777-8D37-2C6C-CEEF-97FC16D60BBA}"/>
              </a:ext>
            </a:extLst>
          </p:cNvPr>
          <p:cNvSpPr/>
          <p:nvPr/>
        </p:nvSpPr>
        <p:spPr>
          <a:xfrm>
            <a:off x="4604283" y="4558354"/>
            <a:ext cx="1860332" cy="1632838"/>
          </a:xfrm>
          <a:custGeom>
            <a:avLst/>
            <a:gdLst>
              <a:gd name="connsiteX0" fmla="*/ 0 w 1589732"/>
              <a:gd name="connsiteY0" fmla="*/ 1310817 h 1310817"/>
              <a:gd name="connsiteX1" fmla="*/ 1589732 w 1589732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17">
                <a:moveTo>
                  <a:pt x="0" y="1310817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4" name="Figura a mano libera 763">
            <a:extLst>
              <a:ext uri="{FF2B5EF4-FFF2-40B4-BE49-F238E27FC236}">
                <a16:creationId xmlns:a16="http://schemas.microsoft.com/office/drawing/2014/main" id="{C0267840-ED05-7FE4-D8C4-7849DA4DF688}"/>
              </a:ext>
            </a:extLst>
          </p:cNvPr>
          <p:cNvSpPr/>
          <p:nvPr/>
        </p:nvSpPr>
        <p:spPr>
          <a:xfrm>
            <a:off x="4604283" y="5701336"/>
            <a:ext cx="1860332" cy="326568"/>
          </a:xfrm>
          <a:custGeom>
            <a:avLst/>
            <a:gdLst>
              <a:gd name="connsiteX0" fmla="*/ 0 w 1589732"/>
              <a:gd name="connsiteY0" fmla="*/ 262165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5" name="Figura a mano libera 764">
            <a:extLst>
              <a:ext uri="{FF2B5EF4-FFF2-40B4-BE49-F238E27FC236}">
                <a16:creationId xmlns:a16="http://schemas.microsoft.com/office/drawing/2014/main" id="{F5EA82A7-6116-4043-8184-2AF22819EBE8}"/>
              </a:ext>
            </a:extLst>
          </p:cNvPr>
          <p:cNvSpPr/>
          <p:nvPr/>
        </p:nvSpPr>
        <p:spPr>
          <a:xfrm>
            <a:off x="4604283" y="5538056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6" name="Figura a mano libera 765">
            <a:extLst>
              <a:ext uri="{FF2B5EF4-FFF2-40B4-BE49-F238E27FC236}">
                <a16:creationId xmlns:a16="http://schemas.microsoft.com/office/drawing/2014/main" id="{221D7DAF-6E45-2A7B-49A5-9561DB2FD7BF}"/>
              </a:ext>
            </a:extLst>
          </p:cNvPr>
          <p:cNvSpPr/>
          <p:nvPr/>
        </p:nvSpPr>
        <p:spPr>
          <a:xfrm>
            <a:off x="4604283" y="5374774"/>
            <a:ext cx="1860332" cy="653131"/>
          </a:xfrm>
          <a:custGeom>
            <a:avLst/>
            <a:gdLst>
              <a:gd name="connsiteX0" fmla="*/ 0 w 1589732"/>
              <a:gd name="connsiteY0" fmla="*/ 524324 h 524323"/>
              <a:gd name="connsiteX1" fmla="*/ 1589732 w 1589732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52432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7" name="Figura a mano libera 766">
            <a:extLst>
              <a:ext uri="{FF2B5EF4-FFF2-40B4-BE49-F238E27FC236}">
                <a16:creationId xmlns:a16="http://schemas.microsoft.com/office/drawing/2014/main" id="{0560D110-4AFC-6109-9C66-39A469B6B8C7}"/>
              </a:ext>
            </a:extLst>
          </p:cNvPr>
          <p:cNvSpPr/>
          <p:nvPr/>
        </p:nvSpPr>
        <p:spPr>
          <a:xfrm>
            <a:off x="4604283" y="5211486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8" name="Figura a mano libera 767">
            <a:extLst>
              <a:ext uri="{FF2B5EF4-FFF2-40B4-BE49-F238E27FC236}">
                <a16:creationId xmlns:a16="http://schemas.microsoft.com/office/drawing/2014/main" id="{4BF6C488-0E21-7C9D-9978-F56DE8D20B14}"/>
              </a:ext>
            </a:extLst>
          </p:cNvPr>
          <p:cNvSpPr/>
          <p:nvPr/>
        </p:nvSpPr>
        <p:spPr>
          <a:xfrm>
            <a:off x="4604283" y="5048205"/>
            <a:ext cx="1860332" cy="979700"/>
          </a:xfrm>
          <a:custGeom>
            <a:avLst/>
            <a:gdLst>
              <a:gd name="connsiteX0" fmla="*/ 0 w 1589732"/>
              <a:gd name="connsiteY0" fmla="*/ 786488 h 786488"/>
              <a:gd name="connsiteX1" fmla="*/ 1589732 w 1589732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78648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69" name="Figura a mano libera 768">
            <a:extLst>
              <a:ext uri="{FF2B5EF4-FFF2-40B4-BE49-F238E27FC236}">
                <a16:creationId xmlns:a16="http://schemas.microsoft.com/office/drawing/2014/main" id="{B453BC8B-9D74-E8A4-30E8-5B3C3CFE8711}"/>
              </a:ext>
            </a:extLst>
          </p:cNvPr>
          <p:cNvSpPr/>
          <p:nvPr/>
        </p:nvSpPr>
        <p:spPr>
          <a:xfrm>
            <a:off x="4604283" y="4884918"/>
            <a:ext cx="1860332" cy="1142989"/>
          </a:xfrm>
          <a:custGeom>
            <a:avLst/>
            <a:gdLst>
              <a:gd name="connsiteX0" fmla="*/ 0 w 1589732"/>
              <a:gd name="connsiteY0" fmla="*/ 917573 h 917573"/>
              <a:gd name="connsiteX1" fmla="*/ 1589732 w 1589732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91757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0" name="Figura a mano libera 769">
            <a:extLst>
              <a:ext uri="{FF2B5EF4-FFF2-40B4-BE49-F238E27FC236}">
                <a16:creationId xmlns:a16="http://schemas.microsoft.com/office/drawing/2014/main" id="{03CD8D03-F9F4-9EEB-B3C7-FDEB163C9F04}"/>
              </a:ext>
            </a:extLst>
          </p:cNvPr>
          <p:cNvSpPr/>
          <p:nvPr/>
        </p:nvSpPr>
        <p:spPr>
          <a:xfrm>
            <a:off x="4604283" y="4721636"/>
            <a:ext cx="1860332" cy="1306269"/>
          </a:xfrm>
          <a:custGeom>
            <a:avLst/>
            <a:gdLst>
              <a:gd name="connsiteX0" fmla="*/ 0 w 1589732"/>
              <a:gd name="connsiteY0" fmla="*/ 1048653 h 1048652"/>
              <a:gd name="connsiteX1" fmla="*/ 1589732 w 1589732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104865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1" name="Figura a mano libera 770">
            <a:extLst>
              <a:ext uri="{FF2B5EF4-FFF2-40B4-BE49-F238E27FC236}">
                <a16:creationId xmlns:a16="http://schemas.microsoft.com/office/drawing/2014/main" id="{AC90EF66-71F9-DC99-4155-3A8F8406C59C}"/>
              </a:ext>
            </a:extLst>
          </p:cNvPr>
          <p:cNvSpPr/>
          <p:nvPr/>
        </p:nvSpPr>
        <p:spPr>
          <a:xfrm>
            <a:off x="4604283" y="4558354"/>
            <a:ext cx="1860332" cy="1469551"/>
          </a:xfrm>
          <a:custGeom>
            <a:avLst/>
            <a:gdLst>
              <a:gd name="connsiteX0" fmla="*/ 0 w 1589732"/>
              <a:gd name="connsiteY0" fmla="*/ 1179733 h 1179732"/>
              <a:gd name="connsiteX1" fmla="*/ 1589732 w 1589732"/>
              <a:gd name="connsiteY1" fmla="*/ 0 h 117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2">
                <a:moveTo>
                  <a:pt x="0" y="117973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2" name="Figura a mano libera 771">
            <a:extLst>
              <a:ext uri="{FF2B5EF4-FFF2-40B4-BE49-F238E27FC236}">
                <a16:creationId xmlns:a16="http://schemas.microsoft.com/office/drawing/2014/main" id="{4BEF531D-9664-B034-32D2-962DDEC35A4E}"/>
              </a:ext>
            </a:extLst>
          </p:cNvPr>
          <p:cNvSpPr/>
          <p:nvPr/>
        </p:nvSpPr>
        <p:spPr>
          <a:xfrm>
            <a:off x="4604283" y="5701336"/>
            <a:ext cx="1860332" cy="163286"/>
          </a:xfrm>
          <a:custGeom>
            <a:avLst/>
            <a:gdLst>
              <a:gd name="connsiteX0" fmla="*/ 0 w 1589732"/>
              <a:gd name="connsiteY0" fmla="*/ 131085 h 131084"/>
              <a:gd name="connsiteX1" fmla="*/ 1589732 w 1589732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13108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3" name="Figura a mano libera 772">
            <a:extLst>
              <a:ext uri="{FF2B5EF4-FFF2-40B4-BE49-F238E27FC236}">
                <a16:creationId xmlns:a16="http://schemas.microsoft.com/office/drawing/2014/main" id="{AD2549F7-0B5B-5465-7040-F68D9F48C4C7}"/>
              </a:ext>
            </a:extLst>
          </p:cNvPr>
          <p:cNvSpPr/>
          <p:nvPr/>
        </p:nvSpPr>
        <p:spPr>
          <a:xfrm>
            <a:off x="4604283" y="5538056"/>
            <a:ext cx="1860332" cy="326568"/>
          </a:xfrm>
          <a:custGeom>
            <a:avLst/>
            <a:gdLst>
              <a:gd name="connsiteX0" fmla="*/ 0 w 1589732"/>
              <a:gd name="connsiteY0" fmla="*/ 262164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4" name="Figura a mano libera 773">
            <a:extLst>
              <a:ext uri="{FF2B5EF4-FFF2-40B4-BE49-F238E27FC236}">
                <a16:creationId xmlns:a16="http://schemas.microsoft.com/office/drawing/2014/main" id="{9111887C-ADC7-ACF4-FD15-6ECC9A842FE6}"/>
              </a:ext>
            </a:extLst>
          </p:cNvPr>
          <p:cNvSpPr/>
          <p:nvPr/>
        </p:nvSpPr>
        <p:spPr>
          <a:xfrm>
            <a:off x="4604283" y="5374774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5" name="Figura a mano libera 774">
            <a:extLst>
              <a:ext uri="{FF2B5EF4-FFF2-40B4-BE49-F238E27FC236}">
                <a16:creationId xmlns:a16="http://schemas.microsoft.com/office/drawing/2014/main" id="{3B5AA4ED-4974-34A6-72AA-C4AFA11DBCFB}"/>
              </a:ext>
            </a:extLst>
          </p:cNvPr>
          <p:cNvSpPr/>
          <p:nvPr/>
        </p:nvSpPr>
        <p:spPr>
          <a:xfrm>
            <a:off x="4604283" y="5211486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6" name="Figura a mano libera 775">
            <a:extLst>
              <a:ext uri="{FF2B5EF4-FFF2-40B4-BE49-F238E27FC236}">
                <a16:creationId xmlns:a16="http://schemas.microsoft.com/office/drawing/2014/main" id="{63EC1A10-D288-7AE2-0CDD-8ABE17799563}"/>
              </a:ext>
            </a:extLst>
          </p:cNvPr>
          <p:cNvSpPr/>
          <p:nvPr/>
        </p:nvSpPr>
        <p:spPr>
          <a:xfrm>
            <a:off x="4604283" y="5048205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7" name="Figura a mano libera 776">
            <a:extLst>
              <a:ext uri="{FF2B5EF4-FFF2-40B4-BE49-F238E27FC236}">
                <a16:creationId xmlns:a16="http://schemas.microsoft.com/office/drawing/2014/main" id="{3D00A7CE-A47A-F9DA-8A8A-F245BB8331A2}"/>
              </a:ext>
            </a:extLst>
          </p:cNvPr>
          <p:cNvSpPr/>
          <p:nvPr/>
        </p:nvSpPr>
        <p:spPr>
          <a:xfrm>
            <a:off x="4604283" y="4884918"/>
            <a:ext cx="1860332" cy="979706"/>
          </a:xfrm>
          <a:custGeom>
            <a:avLst/>
            <a:gdLst>
              <a:gd name="connsiteX0" fmla="*/ 0 w 1589732"/>
              <a:gd name="connsiteY0" fmla="*/ 786494 h 786493"/>
              <a:gd name="connsiteX1" fmla="*/ 1589732 w 1589732"/>
              <a:gd name="connsiteY1" fmla="*/ 0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93">
                <a:moveTo>
                  <a:pt x="0" y="78649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8" name="Figura a mano libera 777">
            <a:extLst>
              <a:ext uri="{FF2B5EF4-FFF2-40B4-BE49-F238E27FC236}">
                <a16:creationId xmlns:a16="http://schemas.microsoft.com/office/drawing/2014/main" id="{AFCE6B1C-345D-8F8E-E86B-9D77A2B4321E}"/>
              </a:ext>
            </a:extLst>
          </p:cNvPr>
          <p:cNvSpPr/>
          <p:nvPr/>
        </p:nvSpPr>
        <p:spPr>
          <a:xfrm>
            <a:off x="4604283" y="4721636"/>
            <a:ext cx="1860332" cy="1142989"/>
          </a:xfrm>
          <a:custGeom>
            <a:avLst/>
            <a:gdLst>
              <a:gd name="connsiteX0" fmla="*/ 0 w 1589732"/>
              <a:gd name="connsiteY0" fmla="*/ 917573 h 917573"/>
              <a:gd name="connsiteX1" fmla="*/ 1589732 w 1589732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91757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79" name="Figura a mano libera 778">
            <a:extLst>
              <a:ext uri="{FF2B5EF4-FFF2-40B4-BE49-F238E27FC236}">
                <a16:creationId xmlns:a16="http://schemas.microsoft.com/office/drawing/2014/main" id="{9F325CC9-AD40-449B-7F8C-AE945A1E82DC}"/>
              </a:ext>
            </a:extLst>
          </p:cNvPr>
          <p:cNvSpPr/>
          <p:nvPr/>
        </p:nvSpPr>
        <p:spPr>
          <a:xfrm>
            <a:off x="4604283" y="4558354"/>
            <a:ext cx="1860332" cy="1306269"/>
          </a:xfrm>
          <a:custGeom>
            <a:avLst/>
            <a:gdLst>
              <a:gd name="connsiteX0" fmla="*/ 0 w 1589732"/>
              <a:gd name="connsiteY0" fmla="*/ 1048653 h 1048652"/>
              <a:gd name="connsiteX1" fmla="*/ 1589732 w 1589732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104865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0" name="Figura a mano libera 779">
            <a:extLst>
              <a:ext uri="{FF2B5EF4-FFF2-40B4-BE49-F238E27FC236}">
                <a16:creationId xmlns:a16="http://schemas.microsoft.com/office/drawing/2014/main" id="{956F0946-13AC-4FCA-B6FA-A64D69FB97CA}"/>
              </a:ext>
            </a:extLst>
          </p:cNvPr>
          <p:cNvSpPr/>
          <p:nvPr/>
        </p:nvSpPr>
        <p:spPr>
          <a:xfrm>
            <a:off x="4604283" y="5701336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1" name="Figura a mano libera 780">
            <a:extLst>
              <a:ext uri="{FF2B5EF4-FFF2-40B4-BE49-F238E27FC236}">
                <a16:creationId xmlns:a16="http://schemas.microsoft.com/office/drawing/2014/main" id="{EDB9E40D-19B7-859C-FC0C-DBA87F64E3F6}"/>
              </a:ext>
            </a:extLst>
          </p:cNvPr>
          <p:cNvSpPr/>
          <p:nvPr/>
        </p:nvSpPr>
        <p:spPr>
          <a:xfrm>
            <a:off x="4604283" y="5538056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2" name="Figura a mano libera 781">
            <a:extLst>
              <a:ext uri="{FF2B5EF4-FFF2-40B4-BE49-F238E27FC236}">
                <a16:creationId xmlns:a16="http://schemas.microsoft.com/office/drawing/2014/main" id="{AC82F171-0348-F687-9335-C5F1F3582D6A}"/>
              </a:ext>
            </a:extLst>
          </p:cNvPr>
          <p:cNvSpPr/>
          <p:nvPr/>
        </p:nvSpPr>
        <p:spPr>
          <a:xfrm>
            <a:off x="4604283" y="5374774"/>
            <a:ext cx="1860332" cy="326562"/>
          </a:xfrm>
          <a:custGeom>
            <a:avLst/>
            <a:gdLst>
              <a:gd name="connsiteX0" fmla="*/ 0 w 1589732"/>
              <a:gd name="connsiteY0" fmla="*/ 262159 h 262159"/>
              <a:gd name="connsiteX1" fmla="*/ 1589732 w 1589732"/>
              <a:gd name="connsiteY1" fmla="*/ 0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59">
                <a:moveTo>
                  <a:pt x="0" y="26215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3" name="Figura a mano libera 782">
            <a:extLst>
              <a:ext uri="{FF2B5EF4-FFF2-40B4-BE49-F238E27FC236}">
                <a16:creationId xmlns:a16="http://schemas.microsoft.com/office/drawing/2014/main" id="{63815842-9674-777C-975C-7794E509AB4B}"/>
              </a:ext>
            </a:extLst>
          </p:cNvPr>
          <p:cNvSpPr/>
          <p:nvPr/>
        </p:nvSpPr>
        <p:spPr>
          <a:xfrm>
            <a:off x="4604283" y="5211486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4" name="Figura a mano libera 783">
            <a:extLst>
              <a:ext uri="{FF2B5EF4-FFF2-40B4-BE49-F238E27FC236}">
                <a16:creationId xmlns:a16="http://schemas.microsoft.com/office/drawing/2014/main" id="{EED5ADA3-B688-B391-87CD-B842AF978870}"/>
              </a:ext>
            </a:extLst>
          </p:cNvPr>
          <p:cNvSpPr/>
          <p:nvPr/>
        </p:nvSpPr>
        <p:spPr>
          <a:xfrm>
            <a:off x="4604283" y="5048205"/>
            <a:ext cx="1860332" cy="653131"/>
          </a:xfrm>
          <a:custGeom>
            <a:avLst/>
            <a:gdLst>
              <a:gd name="connsiteX0" fmla="*/ 0 w 1589732"/>
              <a:gd name="connsiteY0" fmla="*/ 524324 h 524323"/>
              <a:gd name="connsiteX1" fmla="*/ 1589732 w 1589732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52432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5" name="Figura a mano libera 784">
            <a:extLst>
              <a:ext uri="{FF2B5EF4-FFF2-40B4-BE49-F238E27FC236}">
                <a16:creationId xmlns:a16="http://schemas.microsoft.com/office/drawing/2014/main" id="{E456AE40-F7BC-DCF7-E5BC-6598DE34C1E0}"/>
              </a:ext>
            </a:extLst>
          </p:cNvPr>
          <p:cNvSpPr/>
          <p:nvPr/>
        </p:nvSpPr>
        <p:spPr>
          <a:xfrm>
            <a:off x="4604283" y="4884918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6" name="Figura a mano libera 785">
            <a:extLst>
              <a:ext uri="{FF2B5EF4-FFF2-40B4-BE49-F238E27FC236}">
                <a16:creationId xmlns:a16="http://schemas.microsoft.com/office/drawing/2014/main" id="{0754F990-7DA6-9B9A-3FDD-C8C9C0DC6802}"/>
              </a:ext>
            </a:extLst>
          </p:cNvPr>
          <p:cNvSpPr/>
          <p:nvPr/>
        </p:nvSpPr>
        <p:spPr>
          <a:xfrm>
            <a:off x="4604283" y="4721636"/>
            <a:ext cx="1860332" cy="979700"/>
          </a:xfrm>
          <a:custGeom>
            <a:avLst/>
            <a:gdLst>
              <a:gd name="connsiteX0" fmla="*/ 0 w 1589732"/>
              <a:gd name="connsiteY0" fmla="*/ 786488 h 786488"/>
              <a:gd name="connsiteX1" fmla="*/ 1589732 w 1589732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78648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7" name="Figura a mano libera 786">
            <a:extLst>
              <a:ext uri="{FF2B5EF4-FFF2-40B4-BE49-F238E27FC236}">
                <a16:creationId xmlns:a16="http://schemas.microsoft.com/office/drawing/2014/main" id="{ADB10642-049E-2F08-418E-EF62CAA935D2}"/>
              </a:ext>
            </a:extLst>
          </p:cNvPr>
          <p:cNvSpPr/>
          <p:nvPr/>
        </p:nvSpPr>
        <p:spPr>
          <a:xfrm>
            <a:off x="4604283" y="4558354"/>
            <a:ext cx="1860332" cy="1142981"/>
          </a:xfrm>
          <a:custGeom>
            <a:avLst/>
            <a:gdLst>
              <a:gd name="connsiteX0" fmla="*/ 0 w 1589732"/>
              <a:gd name="connsiteY0" fmla="*/ 917568 h 917567"/>
              <a:gd name="connsiteX1" fmla="*/ 1589732 w 1589732"/>
              <a:gd name="connsiteY1" fmla="*/ 0 h 91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67">
                <a:moveTo>
                  <a:pt x="0" y="91756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8" name="Figura a mano libera 787">
            <a:extLst>
              <a:ext uri="{FF2B5EF4-FFF2-40B4-BE49-F238E27FC236}">
                <a16:creationId xmlns:a16="http://schemas.microsoft.com/office/drawing/2014/main" id="{CDD55E9D-BF37-035C-5E3B-4E75B5278D9F}"/>
              </a:ext>
            </a:extLst>
          </p:cNvPr>
          <p:cNvSpPr/>
          <p:nvPr/>
        </p:nvSpPr>
        <p:spPr>
          <a:xfrm>
            <a:off x="4604283" y="5538056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89" name="Figura a mano libera 788">
            <a:extLst>
              <a:ext uri="{FF2B5EF4-FFF2-40B4-BE49-F238E27FC236}">
                <a16:creationId xmlns:a16="http://schemas.microsoft.com/office/drawing/2014/main" id="{E9FF295B-DE9B-3BAE-764E-3EBAC2257B72}"/>
              </a:ext>
            </a:extLst>
          </p:cNvPr>
          <p:cNvSpPr/>
          <p:nvPr/>
        </p:nvSpPr>
        <p:spPr>
          <a:xfrm>
            <a:off x="4604283" y="5538056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0" name="Figura a mano libera 789">
            <a:extLst>
              <a:ext uri="{FF2B5EF4-FFF2-40B4-BE49-F238E27FC236}">
                <a16:creationId xmlns:a16="http://schemas.microsoft.com/office/drawing/2014/main" id="{80CE3156-BA3B-F941-B663-3BB3AEB2CAE8}"/>
              </a:ext>
            </a:extLst>
          </p:cNvPr>
          <p:cNvSpPr/>
          <p:nvPr/>
        </p:nvSpPr>
        <p:spPr>
          <a:xfrm>
            <a:off x="4604283" y="5374774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1" name="Figura a mano libera 790">
            <a:extLst>
              <a:ext uri="{FF2B5EF4-FFF2-40B4-BE49-F238E27FC236}">
                <a16:creationId xmlns:a16="http://schemas.microsoft.com/office/drawing/2014/main" id="{64C0C465-CD65-41AA-7B55-8307CEA88370}"/>
              </a:ext>
            </a:extLst>
          </p:cNvPr>
          <p:cNvSpPr/>
          <p:nvPr/>
        </p:nvSpPr>
        <p:spPr>
          <a:xfrm>
            <a:off x="4604283" y="5211486"/>
            <a:ext cx="1860332" cy="326568"/>
          </a:xfrm>
          <a:custGeom>
            <a:avLst/>
            <a:gdLst>
              <a:gd name="connsiteX0" fmla="*/ 0 w 1589732"/>
              <a:gd name="connsiteY0" fmla="*/ 262165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2" name="Figura a mano libera 791">
            <a:extLst>
              <a:ext uri="{FF2B5EF4-FFF2-40B4-BE49-F238E27FC236}">
                <a16:creationId xmlns:a16="http://schemas.microsoft.com/office/drawing/2014/main" id="{E00944AD-D0C0-EB0D-8E0C-E707A59E1827}"/>
              </a:ext>
            </a:extLst>
          </p:cNvPr>
          <p:cNvSpPr/>
          <p:nvPr/>
        </p:nvSpPr>
        <p:spPr>
          <a:xfrm>
            <a:off x="4604283" y="5048205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3" name="Figura a mano libera 792">
            <a:extLst>
              <a:ext uri="{FF2B5EF4-FFF2-40B4-BE49-F238E27FC236}">
                <a16:creationId xmlns:a16="http://schemas.microsoft.com/office/drawing/2014/main" id="{04D36043-C14B-2A9E-A93E-6EEA99BA9779}"/>
              </a:ext>
            </a:extLst>
          </p:cNvPr>
          <p:cNvSpPr/>
          <p:nvPr/>
        </p:nvSpPr>
        <p:spPr>
          <a:xfrm>
            <a:off x="4604283" y="4884918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4" name="Figura a mano libera 793">
            <a:extLst>
              <a:ext uri="{FF2B5EF4-FFF2-40B4-BE49-F238E27FC236}">
                <a16:creationId xmlns:a16="http://schemas.microsoft.com/office/drawing/2014/main" id="{4E240AE6-CB7A-0372-5E3D-01803E8260C6}"/>
              </a:ext>
            </a:extLst>
          </p:cNvPr>
          <p:cNvSpPr/>
          <p:nvPr/>
        </p:nvSpPr>
        <p:spPr>
          <a:xfrm>
            <a:off x="4604283" y="4721636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5" name="Figura a mano libera 794">
            <a:extLst>
              <a:ext uri="{FF2B5EF4-FFF2-40B4-BE49-F238E27FC236}">
                <a16:creationId xmlns:a16="http://schemas.microsoft.com/office/drawing/2014/main" id="{456D7088-9F2D-A055-18E9-D392173523C5}"/>
              </a:ext>
            </a:extLst>
          </p:cNvPr>
          <p:cNvSpPr/>
          <p:nvPr/>
        </p:nvSpPr>
        <p:spPr>
          <a:xfrm>
            <a:off x="4604283" y="4558354"/>
            <a:ext cx="1860332" cy="979700"/>
          </a:xfrm>
          <a:custGeom>
            <a:avLst/>
            <a:gdLst>
              <a:gd name="connsiteX0" fmla="*/ 0 w 1589732"/>
              <a:gd name="connsiteY0" fmla="*/ 786488 h 786488"/>
              <a:gd name="connsiteX1" fmla="*/ 1589732 w 1589732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78648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6" name="Figura a mano libera 795">
            <a:extLst>
              <a:ext uri="{FF2B5EF4-FFF2-40B4-BE49-F238E27FC236}">
                <a16:creationId xmlns:a16="http://schemas.microsoft.com/office/drawing/2014/main" id="{D2B363AB-876E-18FA-4410-B3E617845787}"/>
              </a:ext>
            </a:extLst>
          </p:cNvPr>
          <p:cNvSpPr/>
          <p:nvPr/>
        </p:nvSpPr>
        <p:spPr>
          <a:xfrm>
            <a:off x="4604283" y="5374774"/>
            <a:ext cx="1860332" cy="326562"/>
          </a:xfrm>
          <a:custGeom>
            <a:avLst/>
            <a:gdLst>
              <a:gd name="connsiteX0" fmla="*/ 0 w 1589732"/>
              <a:gd name="connsiteY0" fmla="*/ 0 h 262159"/>
              <a:gd name="connsiteX1" fmla="*/ 1589732 w 1589732"/>
              <a:gd name="connsiteY1" fmla="*/ 262159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59">
                <a:moveTo>
                  <a:pt x="0" y="0"/>
                </a:moveTo>
                <a:lnTo>
                  <a:pt x="1589732" y="26215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7" name="Figura a mano libera 796">
            <a:extLst>
              <a:ext uri="{FF2B5EF4-FFF2-40B4-BE49-F238E27FC236}">
                <a16:creationId xmlns:a16="http://schemas.microsoft.com/office/drawing/2014/main" id="{EC419257-93F6-144C-1731-2C6198D139F3}"/>
              </a:ext>
            </a:extLst>
          </p:cNvPr>
          <p:cNvSpPr/>
          <p:nvPr/>
        </p:nvSpPr>
        <p:spPr>
          <a:xfrm>
            <a:off x="4604283" y="5374774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8" name="Figura a mano libera 797">
            <a:extLst>
              <a:ext uri="{FF2B5EF4-FFF2-40B4-BE49-F238E27FC236}">
                <a16:creationId xmlns:a16="http://schemas.microsoft.com/office/drawing/2014/main" id="{C3817F34-CCFE-9940-71AD-C3ABFCB311F3}"/>
              </a:ext>
            </a:extLst>
          </p:cNvPr>
          <p:cNvSpPr/>
          <p:nvPr/>
        </p:nvSpPr>
        <p:spPr>
          <a:xfrm>
            <a:off x="4604283" y="5374774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799" name="Figura a mano libera 798">
            <a:extLst>
              <a:ext uri="{FF2B5EF4-FFF2-40B4-BE49-F238E27FC236}">
                <a16:creationId xmlns:a16="http://schemas.microsoft.com/office/drawing/2014/main" id="{5A98924B-BE3F-6D2C-0686-B3173A719CF5}"/>
              </a:ext>
            </a:extLst>
          </p:cNvPr>
          <p:cNvSpPr/>
          <p:nvPr/>
        </p:nvSpPr>
        <p:spPr>
          <a:xfrm>
            <a:off x="4604283" y="5211486"/>
            <a:ext cx="1860332" cy="163286"/>
          </a:xfrm>
          <a:custGeom>
            <a:avLst/>
            <a:gdLst>
              <a:gd name="connsiteX0" fmla="*/ 0 w 1589732"/>
              <a:gd name="connsiteY0" fmla="*/ 131085 h 131084"/>
              <a:gd name="connsiteX1" fmla="*/ 1589732 w 1589732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13108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0" name="Figura a mano libera 799">
            <a:extLst>
              <a:ext uri="{FF2B5EF4-FFF2-40B4-BE49-F238E27FC236}">
                <a16:creationId xmlns:a16="http://schemas.microsoft.com/office/drawing/2014/main" id="{CD3ED873-CFE4-D02A-7DF3-33116594FFC7}"/>
              </a:ext>
            </a:extLst>
          </p:cNvPr>
          <p:cNvSpPr/>
          <p:nvPr/>
        </p:nvSpPr>
        <p:spPr>
          <a:xfrm>
            <a:off x="4604283" y="5048205"/>
            <a:ext cx="1860332" cy="326568"/>
          </a:xfrm>
          <a:custGeom>
            <a:avLst/>
            <a:gdLst>
              <a:gd name="connsiteX0" fmla="*/ 0 w 1589732"/>
              <a:gd name="connsiteY0" fmla="*/ 262164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1" name="Figura a mano libera 800">
            <a:extLst>
              <a:ext uri="{FF2B5EF4-FFF2-40B4-BE49-F238E27FC236}">
                <a16:creationId xmlns:a16="http://schemas.microsoft.com/office/drawing/2014/main" id="{62DABD3D-1B2B-9732-C540-E9FD3398754F}"/>
              </a:ext>
            </a:extLst>
          </p:cNvPr>
          <p:cNvSpPr/>
          <p:nvPr/>
        </p:nvSpPr>
        <p:spPr>
          <a:xfrm>
            <a:off x="4604283" y="4884918"/>
            <a:ext cx="1860332" cy="489856"/>
          </a:xfrm>
          <a:custGeom>
            <a:avLst/>
            <a:gdLst>
              <a:gd name="connsiteX0" fmla="*/ 0 w 1589732"/>
              <a:gd name="connsiteY0" fmla="*/ 393249 h 393249"/>
              <a:gd name="connsiteX1" fmla="*/ 1589732 w 1589732"/>
              <a:gd name="connsiteY1" fmla="*/ 0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9">
                <a:moveTo>
                  <a:pt x="0" y="39324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2" name="Figura a mano libera 801">
            <a:extLst>
              <a:ext uri="{FF2B5EF4-FFF2-40B4-BE49-F238E27FC236}">
                <a16:creationId xmlns:a16="http://schemas.microsoft.com/office/drawing/2014/main" id="{0D733D79-CBAC-ADD9-3BEC-173FBDFD2C34}"/>
              </a:ext>
            </a:extLst>
          </p:cNvPr>
          <p:cNvSpPr/>
          <p:nvPr/>
        </p:nvSpPr>
        <p:spPr>
          <a:xfrm>
            <a:off x="4604283" y="4721636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3" name="Figura a mano libera 802">
            <a:extLst>
              <a:ext uri="{FF2B5EF4-FFF2-40B4-BE49-F238E27FC236}">
                <a16:creationId xmlns:a16="http://schemas.microsoft.com/office/drawing/2014/main" id="{486B6C8E-E7E4-FB76-E168-BED62857A4AA}"/>
              </a:ext>
            </a:extLst>
          </p:cNvPr>
          <p:cNvSpPr/>
          <p:nvPr/>
        </p:nvSpPr>
        <p:spPr>
          <a:xfrm>
            <a:off x="4604283" y="4558354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4" name="Figura a mano libera 803">
            <a:extLst>
              <a:ext uri="{FF2B5EF4-FFF2-40B4-BE49-F238E27FC236}">
                <a16:creationId xmlns:a16="http://schemas.microsoft.com/office/drawing/2014/main" id="{38713BA0-12AD-E8D7-892F-A8B4D0E33285}"/>
              </a:ext>
            </a:extLst>
          </p:cNvPr>
          <p:cNvSpPr/>
          <p:nvPr/>
        </p:nvSpPr>
        <p:spPr>
          <a:xfrm>
            <a:off x="4604283" y="5211486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5" name="Figura a mano libera 804">
            <a:extLst>
              <a:ext uri="{FF2B5EF4-FFF2-40B4-BE49-F238E27FC236}">
                <a16:creationId xmlns:a16="http://schemas.microsoft.com/office/drawing/2014/main" id="{882C6ED3-EA2C-489A-2891-C07C9FF09508}"/>
              </a:ext>
            </a:extLst>
          </p:cNvPr>
          <p:cNvSpPr/>
          <p:nvPr/>
        </p:nvSpPr>
        <p:spPr>
          <a:xfrm>
            <a:off x="4604283" y="5211486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6" name="Figura a mano libera 805">
            <a:extLst>
              <a:ext uri="{FF2B5EF4-FFF2-40B4-BE49-F238E27FC236}">
                <a16:creationId xmlns:a16="http://schemas.microsoft.com/office/drawing/2014/main" id="{2207E9AE-C7FB-FF4B-6F4A-5B39B4E883EC}"/>
              </a:ext>
            </a:extLst>
          </p:cNvPr>
          <p:cNvSpPr/>
          <p:nvPr/>
        </p:nvSpPr>
        <p:spPr>
          <a:xfrm>
            <a:off x="4604283" y="5211486"/>
            <a:ext cx="1860332" cy="163286"/>
          </a:xfrm>
          <a:custGeom>
            <a:avLst/>
            <a:gdLst>
              <a:gd name="connsiteX0" fmla="*/ 0 w 1589732"/>
              <a:gd name="connsiteY0" fmla="*/ 0 h 131084"/>
              <a:gd name="connsiteX1" fmla="*/ 1589732 w 1589732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0"/>
                </a:moveTo>
                <a:lnTo>
                  <a:pt x="158973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7" name="Figura a mano libera 806">
            <a:extLst>
              <a:ext uri="{FF2B5EF4-FFF2-40B4-BE49-F238E27FC236}">
                <a16:creationId xmlns:a16="http://schemas.microsoft.com/office/drawing/2014/main" id="{701BCAF0-60EF-0F24-CCC0-ED08F992E535}"/>
              </a:ext>
            </a:extLst>
          </p:cNvPr>
          <p:cNvSpPr/>
          <p:nvPr/>
        </p:nvSpPr>
        <p:spPr>
          <a:xfrm>
            <a:off x="4604283" y="5211486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8" name="Figura a mano libera 807">
            <a:extLst>
              <a:ext uri="{FF2B5EF4-FFF2-40B4-BE49-F238E27FC236}">
                <a16:creationId xmlns:a16="http://schemas.microsoft.com/office/drawing/2014/main" id="{6D98F76B-3F26-BC42-3FAC-853635E9AA78}"/>
              </a:ext>
            </a:extLst>
          </p:cNvPr>
          <p:cNvSpPr/>
          <p:nvPr/>
        </p:nvSpPr>
        <p:spPr>
          <a:xfrm>
            <a:off x="4604283" y="5048205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09" name="Figura a mano libera 808">
            <a:extLst>
              <a:ext uri="{FF2B5EF4-FFF2-40B4-BE49-F238E27FC236}">
                <a16:creationId xmlns:a16="http://schemas.microsoft.com/office/drawing/2014/main" id="{291EC1C8-BB54-B53C-F5D7-86133625205F}"/>
              </a:ext>
            </a:extLst>
          </p:cNvPr>
          <p:cNvSpPr/>
          <p:nvPr/>
        </p:nvSpPr>
        <p:spPr>
          <a:xfrm>
            <a:off x="4604283" y="4884918"/>
            <a:ext cx="1860332" cy="326568"/>
          </a:xfrm>
          <a:custGeom>
            <a:avLst/>
            <a:gdLst>
              <a:gd name="connsiteX0" fmla="*/ 0 w 1589732"/>
              <a:gd name="connsiteY0" fmla="*/ 262165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0" name="Figura a mano libera 809">
            <a:extLst>
              <a:ext uri="{FF2B5EF4-FFF2-40B4-BE49-F238E27FC236}">
                <a16:creationId xmlns:a16="http://schemas.microsoft.com/office/drawing/2014/main" id="{FBEBA773-B7ED-BE61-BE6E-496361531115}"/>
              </a:ext>
            </a:extLst>
          </p:cNvPr>
          <p:cNvSpPr/>
          <p:nvPr/>
        </p:nvSpPr>
        <p:spPr>
          <a:xfrm>
            <a:off x="4604283" y="4721636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1" name="Figura a mano libera 810">
            <a:extLst>
              <a:ext uri="{FF2B5EF4-FFF2-40B4-BE49-F238E27FC236}">
                <a16:creationId xmlns:a16="http://schemas.microsoft.com/office/drawing/2014/main" id="{77ED76D5-1579-6C68-95E3-C68A9C69D162}"/>
              </a:ext>
            </a:extLst>
          </p:cNvPr>
          <p:cNvSpPr/>
          <p:nvPr/>
        </p:nvSpPr>
        <p:spPr>
          <a:xfrm>
            <a:off x="4604283" y="4558354"/>
            <a:ext cx="1860332" cy="653131"/>
          </a:xfrm>
          <a:custGeom>
            <a:avLst/>
            <a:gdLst>
              <a:gd name="connsiteX0" fmla="*/ 0 w 1589732"/>
              <a:gd name="connsiteY0" fmla="*/ 524324 h 524323"/>
              <a:gd name="connsiteX1" fmla="*/ 1589732 w 1589732"/>
              <a:gd name="connsiteY1" fmla="*/ 0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52432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2" name="Figura a mano libera 811">
            <a:extLst>
              <a:ext uri="{FF2B5EF4-FFF2-40B4-BE49-F238E27FC236}">
                <a16:creationId xmlns:a16="http://schemas.microsoft.com/office/drawing/2014/main" id="{A3DC60AF-F5DE-4002-5813-16D9A62A0BB1}"/>
              </a:ext>
            </a:extLst>
          </p:cNvPr>
          <p:cNvSpPr/>
          <p:nvPr/>
        </p:nvSpPr>
        <p:spPr>
          <a:xfrm>
            <a:off x="4604283" y="5048205"/>
            <a:ext cx="1860332" cy="653131"/>
          </a:xfrm>
          <a:custGeom>
            <a:avLst/>
            <a:gdLst>
              <a:gd name="connsiteX0" fmla="*/ 0 w 1589732"/>
              <a:gd name="connsiteY0" fmla="*/ 0 h 524323"/>
              <a:gd name="connsiteX1" fmla="*/ 1589732 w 1589732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0"/>
                </a:moveTo>
                <a:lnTo>
                  <a:pt x="158973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3" name="Figura a mano libera 812">
            <a:extLst>
              <a:ext uri="{FF2B5EF4-FFF2-40B4-BE49-F238E27FC236}">
                <a16:creationId xmlns:a16="http://schemas.microsoft.com/office/drawing/2014/main" id="{B7FDBA03-ADD8-F35E-5526-273F0310192F}"/>
              </a:ext>
            </a:extLst>
          </p:cNvPr>
          <p:cNvSpPr/>
          <p:nvPr/>
        </p:nvSpPr>
        <p:spPr>
          <a:xfrm>
            <a:off x="4604283" y="5048205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4" name="Figura a mano libera 813">
            <a:extLst>
              <a:ext uri="{FF2B5EF4-FFF2-40B4-BE49-F238E27FC236}">
                <a16:creationId xmlns:a16="http://schemas.microsoft.com/office/drawing/2014/main" id="{7E75E518-2659-8F4D-215E-475B9F677C74}"/>
              </a:ext>
            </a:extLst>
          </p:cNvPr>
          <p:cNvSpPr/>
          <p:nvPr/>
        </p:nvSpPr>
        <p:spPr>
          <a:xfrm>
            <a:off x="4604283" y="5048205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5" name="Figura a mano libera 814">
            <a:extLst>
              <a:ext uri="{FF2B5EF4-FFF2-40B4-BE49-F238E27FC236}">
                <a16:creationId xmlns:a16="http://schemas.microsoft.com/office/drawing/2014/main" id="{8323F9FD-1488-03BD-BB5E-6445A0FCE643}"/>
              </a:ext>
            </a:extLst>
          </p:cNvPr>
          <p:cNvSpPr/>
          <p:nvPr/>
        </p:nvSpPr>
        <p:spPr>
          <a:xfrm>
            <a:off x="4604283" y="5048205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6" name="Figura a mano libera 815">
            <a:extLst>
              <a:ext uri="{FF2B5EF4-FFF2-40B4-BE49-F238E27FC236}">
                <a16:creationId xmlns:a16="http://schemas.microsoft.com/office/drawing/2014/main" id="{DA627F12-1C49-D7C7-D6ED-3CFCD029CCFC}"/>
              </a:ext>
            </a:extLst>
          </p:cNvPr>
          <p:cNvSpPr/>
          <p:nvPr/>
        </p:nvSpPr>
        <p:spPr>
          <a:xfrm>
            <a:off x="4604283" y="5048205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7" name="Figura a mano libera 816">
            <a:extLst>
              <a:ext uri="{FF2B5EF4-FFF2-40B4-BE49-F238E27FC236}">
                <a16:creationId xmlns:a16="http://schemas.microsoft.com/office/drawing/2014/main" id="{6B8EAF69-30EC-53EE-7F54-C4FFB8175B28}"/>
              </a:ext>
            </a:extLst>
          </p:cNvPr>
          <p:cNvSpPr/>
          <p:nvPr/>
        </p:nvSpPr>
        <p:spPr>
          <a:xfrm>
            <a:off x="4604283" y="4884918"/>
            <a:ext cx="1860332" cy="163286"/>
          </a:xfrm>
          <a:custGeom>
            <a:avLst/>
            <a:gdLst>
              <a:gd name="connsiteX0" fmla="*/ 0 w 1589732"/>
              <a:gd name="connsiteY0" fmla="*/ 131085 h 131084"/>
              <a:gd name="connsiteX1" fmla="*/ 1589732 w 1589732"/>
              <a:gd name="connsiteY1" fmla="*/ 0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13108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8" name="Figura a mano libera 817">
            <a:extLst>
              <a:ext uri="{FF2B5EF4-FFF2-40B4-BE49-F238E27FC236}">
                <a16:creationId xmlns:a16="http://schemas.microsoft.com/office/drawing/2014/main" id="{4F3B74E4-3011-F0EE-EC61-27D9976A28D0}"/>
              </a:ext>
            </a:extLst>
          </p:cNvPr>
          <p:cNvSpPr/>
          <p:nvPr/>
        </p:nvSpPr>
        <p:spPr>
          <a:xfrm>
            <a:off x="4604283" y="4721636"/>
            <a:ext cx="1860332" cy="326568"/>
          </a:xfrm>
          <a:custGeom>
            <a:avLst/>
            <a:gdLst>
              <a:gd name="connsiteX0" fmla="*/ 0 w 1589732"/>
              <a:gd name="connsiteY0" fmla="*/ 262165 h 262164"/>
              <a:gd name="connsiteX1" fmla="*/ 1589732 w 1589732"/>
              <a:gd name="connsiteY1" fmla="*/ 0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262165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19" name="Figura a mano libera 818">
            <a:extLst>
              <a:ext uri="{FF2B5EF4-FFF2-40B4-BE49-F238E27FC236}">
                <a16:creationId xmlns:a16="http://schemas.microsoft.com/office/drawing/2014/main" id="{66AA5AAB-A43E-B551-FDBC-CC7EF7517685}"/>
              </a:ext>
            </a:extLst>
          </p:cNvPr>
          <p:cNvSpPr/>
          <p:nvPr/>
        </p:nvSpPr>
        <p:spPr>
          <a:xfrm>
            <a:off x="4604283" y="4558354"/>
            <a:ext cx="1860332" cy="489851"/>
          </a:xfrm>
          <a:custGeom>
            <a:avLst/>
            <a:gdLst>
              <a:gd name="connsiteX0" fmla="*/ 0 w 1589732"/>
              <a:gd name="connsiteY0" fmla="*/ 393244 h 393244"/>
              <a:gd name="connsiteX1" fmla="*/ 1589732 w 1589732"/>
              <a:gd name="connsiteY1" fmla="*/ 0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393244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0" name="Figura a mano libera 819">
            <a:extLst>
              <a:ext uri="{FF2B5EF4-FFF2-40B4-BE49-F238E27FC236}">
                <a16:creationId xmlns:a16="http://schemas.microsoft.com/office/drawing/2014/main" id="{95E44FEC-12A2-7682-19AC-8CC53FDCF25E}"/>
              </a:ext>
            </a:extLst>
          </p:cNvPr>
          <p:cNvSpPr/>
          <p:nvPr/>
        </p:nvSpPr>
        <p:spPr>
          <a:xfrm>
            <a:off x="4604283" y="4884918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1" name="Figura a mano libera 820">
            <a:extLst>
              <a:ext uri="{FF2B5EF4-FFF2-40B4-BE49-F238E27FC236}">
                <a16:creationId xmlns:a16="http://schemas.microsoft.com/office/drawing/2014/main" id="{2697F00C-5B94-44DB-8291-474AEB9C01EA}"/>
              </a:ext>
            </a:extLst>
          </p:cNvPr>
          <p:cNvSpPr/>
          <p:nvPr/>
        </p:nvSpPr>
        <p:spPr>
          <a:xfrm>
            <a:off x="4604283" y="4884918"/>
            <a:ext cx="1860332" cy="653138"/>
          </a:xfrm>
          <a:custGeom>
            <a:avLst/>
            <a:gdLst>
              <a:gd name="connsiteX0" fmla="*/ 0 w 1589732"/>
              <a:gd name="connsiteY0" fmla="*/ 0 h 524329"/>
              <a:gd name="connsiteX1" fmla="*/ 1589732 w 1589732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0"/>
                </a:moveTo>
                <a:lnTo>
                  <a:pt x="158973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2" name="Figura a mano libera 821">
            <a:extLst>
              <a:ext uri="{FF2B5EF4-FFF2-40B4-BE49-F238E27FC236}">
                <a16:creationId xmlns:a16="http://schemas.microsoft.com/office/drawing/2014/main" id="{5DD859F0-FD9B-998A-D0A0-EC38575F343E}"/>
              </a:ext>
            </a:extLst>
          </p:cNvPr>
          <p:cNvSpPr/>
          <p:nvPr/>
        </p:nvSpPr>
        <p:spPr>
          <a:xfrm>
            <a:off x="4604283" y="4884918"/>
            <a:ext cx="1860332" cy="489856"/>
          </a:xfrm>
          <a:custGeom>
            <a:avLst/>
            <a:gdLst>
              <a:gd name="connsiteX0" fmla="*/ 0 w 1589732"/>
              <a:gd name="connsiteY0" fmla="*/ 0 h 393249"/>
              <a:gd name="connsiteX1" fmla="*/ 1589732 w 1589732"/>
              <a:gd name="connsiteY1" fmla="*/ 393249 h 39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9">
                <a:moveTo>
                  <a:pt x="0" y="0"/>
                </a:moveTo>
                <a:lnTo>
                  <a:pt x="1589732" y="39324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3" name="Figura a mano libera 822">
            <a:extLst>
              <a:ext uri="{FF2B5EF4-FFF2-40B4-BE49-F238E27FC236}">
                <a16:creationId xmlns:a16="http://schemas.microsoft.com/office/drawing/2014/main" id="{93738EF7-9AB7-FF65-6E71-47CDF62022A1}"/>
              </a:ext>
            </a:extLst>
          </p:cNvPr>
          <p:cNvSpPr/>
          <p:nvPr/>
        </p:nvSpPr>
        <p:spPr>
          <a:xfrm>
            <a:off x="4604283" y="4884918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4" name="Figura a mano libera 823">
            <a:extLst>
              <a:ext uri="{FF2B5EF4-FFF2-40B4-BE49-F238E27FC236}">
                <a16:creationId xmlns:a16="http://schemas.microsoft.com/office/drawing/2014/main" id="{87BAEC60-93E7-09B1-14D0-EE6271BC51FD}"/>
              </a:ext>
            </a:extLst>
          </p:cNvPr>
          <p:cNvSpPr/>
          <p:nvPr/>
        </p:nvSpPr>
        <p:spPr>
          <a:xfrm>
            <a:off x="4604283" y="4884918"/>
            <a:ext cx="1860332" cy="163286"/>
          </a:xfrm>
          <a:custGeom>
            <a:avLst/>
            <a:gdLst>
              <a:gd name="connsiteX0" fmla="*/ 0 w 1589732"/>
              <a:gd name="connsiteY0" fmla="*/ 0 h 131084"/>
              <a:gd name="connsiteX1" fmla="*/ 1589732 w 1589732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0"/>
                </a:moveTo>
                <a:lnTo>
                  <a:pt x="158973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5" name="Figura a mano libera 824">
            <a:extLst>
              <a:ext uri="{FF2B5EF4-FFF2-40B4-BE49-F238E27FC236}">
                <a16:creationId xmlns:a16="http://schemas.microsoft.com/office/drawing/2014/main" id="{D368C48C-FF59-796E-462B-4479EC23E832}"/>
              </a:ext>
            </a:extLst>
          </p:cNvPr>
          <p:cNvSpPr/>
          <p:nvPr/>
        </p:nvSpPr>
        <p:spPr>
          <a:xfrm>
            <a:off x="4604283" y="4884918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6" name="Figura a mano libera 825">
            <a:extLst>
              <a:ext uri="{FF2B5EF4-FFF2-40B4-BE49-F238E27FC236}">
                <a16:creationId xmlns:a16="http://schemas.microsoft.com/office/drawing/2014/main" id="{3C1D6900-0BAC-A7FB-1D50-ECC1E3E8E112}"/>
              </a:ext>
            </a:extLst>
          </p:cNvPr>
          <p:cNvSpPr/>
          <p:nvPr/>
        </p:nvSpPr>
        <p:spPr>
          <a:xfrm>
            <a:off x="4604283" y="4721636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7" name="Figura a mano libera 826">
            <a:extLst>
              <a:ext uri="{FF2B5EF4-FFF2-40B4-BE49-F238E27FC236}">
                <a16:creationId xmlns:a16="http://schemas.microsoft.com/office/drawing/2014/main" id="{96F7E275-4A03-8AAC-634E-7E26F8133DFF}"/>
              </a:ext>
            </a:extLst>
          </p:cNvPr>
          <p:cNvSpPr/>
          <p:nvPr/>
        </p:nvSpPr>
        <p:spPr>
          <a:xfrm>
            <a:off x="4604283" y="4558354"/>
            <a:ext cx="1860332" cy="326562"/>
          </a:xfrm>
          <a:custGeom>
            <a:avLst/>
            <a:gdLst>
              <a:gd name="connsiteX0" fmla="*/ 0 w 1589732"/>
              <a:gd name="connsiteY0" fmla="*/ 262159 h 262159"/>
              <a:gd name="connsiteX1" fmla="*/ 1589732 w 1589732"/>
              <a:gd name="connsiteY1" fmla="*/ 0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59">
                <a:moveTo>
                  <a:pt x="0" y="26215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8" name="Figura a mano libera 827">
            <a:extLst>
              <a:ext uri="{FF2B5EF4-FFF2-40B4-BE49-F238E27FC236}">
                <a16:creationId xmlns:a16="http://schemas.microsoft.com/office/drawing/2014/main" id="{35DA0417-CA86-E40B-E188-27493C87EAF5}"/>
              </a:ext>
            </a:extLst>
          </p:cNvPr>
          <p:cNvSpPr/>
          <p:nvPr/>
        </p:nvSpPr>
        <p:spPr>
          <a:xfrm>
            <a:off x="4604283" y="4721636"/>
            <a:ext cx="1860332" cy="979700"/>
          </a:xfrm>
          <a:custGeom>
            <a:avLst/>
            <a:gdLst>
              <a:gd name="connsiteX0" fmla="*/ 0 w 1589732"/>
              <a:gd name="connsiteY0" fmla="*/ 0 h 786488"/>
              <a:gd name="connsiteX1" fmla="*/ 1589732 w 1589732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0"/>
                </a:moveTo>
                <a:lnTo>
                  <a:pt x="158973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29" name="Figura a mano libera 828">
            <a:extLst>
              <a:ext uri="{FF2B5EF4-FFF2-40B4-BE49-F238E27FC236}">
                <a16:creationId xmlns:a16="http://schemas.microsoft.com/office/drawing/2014/main" id="{8783D471-25AF-1CA8-E1D2-50E586900A79}"/>
              </a:ext>
            </a:extLst>
          </p:cNvPr>
          <p:cNvSpPr/>
          <p:nvPr/>
        </p:nvSpPr>
        <p:spPr>
          <a:xfrm>
            <a:off x="4604283" y="4721636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0" name="Figura a mano libera 829">
            <a:extLst>
              <a:ext uri="{FF2B5EF4-FFF2-40B4-BE49-F238E27FC236}">
                <a16:creationId xmlns:a16="http://schemas.microsoft.com/office/drawing/2014/main" id="{8E7136A4-5F56-D6F9-5CD1-309649CEC660}"/>
              </a:ext>
            </a:extLst>
          </p:cNvPr>
          <p:cNvSpPr/>
          <p:nvPr/>
        </p:nvSpPr>
        <p:spPr>
          <a:xfrm>
            <a:off x="4604283" y="4721636"/>
            <a:ext cx="1860332" cy="653138"/>
          </a:xfrm>
          <a:custGeom>
            <a:avLst/>
            <a:gdLst>
              <a:gd name="connsiteX0" fmla="*/ 0 w 1589732"/>
              <a:gd name="connsiteY0" fmla="*/ 0 h 524329"/>
              <a:gd name="connsiteX1" fmla="*/ 1589732 w 1589732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0"/>
                </a:moveTo>
                <a:lnTo>
                  <a:pt x="158973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1" name="Figura a mano libera 830">
            <a:extLst>
              <a:ext uri="{FF2B5EF4-FFF2-40B4-BE49-F238E27FC236}">
                <a16:creationId xmlns:a16="http://schemas.microsoft.com/office/drawing/2014/main" id="{F5F20CAC-D874-37DA-7CBA-B0F65F4419FA}"/>
              </a:ext>
            </a:extLst>
          </p:cNvPr>
          <p:cNvSpPr/>
          <p:nvPr/>
        </p:nvSpPr>
        <p:spPr>
          <a:xfrm>
            <a:off x="4604283" y="4721636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2" name="Figura a mano libera 831">
            <a:extLst>
              <a:ext uri="{FF2B5EF4-FFF2-40B4-BE49-F238E27FC236}">
                <a16:creationId xmlns:a16="http://schemas.microsoft.com/office/drawing/2014/main" id="{0627E61F-FB1B-5268-1393-B19CED231B4E}"/>
              </a:ext>
            </a:extLst>
          </p:cNvPr>
          <p:cNvSpPr/>
          <p:nvPr/>
        </p:nvSpPr>
        <p:spPr>
          <a:xfrm>
            <a:off x="4604283" y="4721636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5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3" name="Figura a mano libera 832">
            <a:extLst>
              <a:ext uri="{FF2B5EF4-FFF2-40B4-BE49-F238E27FC236}">
                <a16:creationId xmlns:a16="http://schemas.microsoft.com/office/drawing/2014/main" id="{15BD2DFE-9FF4-97AC-79D8-00E97254B3D9}"/>
              </a:ext>
            </a:extLst>
          </p:cNvPr>
          <p:cNvSpPr/>
          <p:nvPr/>
        </p:nvSpPr>
        <p:spPr>
          <a:xfrm>
            <a:off x="4604283" y="4721636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4" name="Figura a mano libera 833">
            <a:extLst>
              <a:ext uri="{FF2B5EF4-FFF2-40B4-BE49-F238E27FC236}">
                <a16:creationId xmlns:a16="http://schemas.microsoft.com/office/drawing/2014/main" id="{F85F14CD-8EF6-AB41-ADF0-B959913BD528}"/>
              </a:ext>
            </a:extLst>
          </p:cNvPr>
          <p:cNvSpPr/>
          <p:nvPr/>
        </p:nvSpPr>
        <p:spPr>
          <a:xfrm>
            <a:off x="4604283" y="4721636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5" name="Figura a mano libera 834">
            <a:extLst>
              <a:ext uri="{FF2B5EF4-FFF2-40B4-BE49-F238E27FC236}">
                <a16:creationId xmlns:a16="http://schemas.microsoft.com/office/drawing/2014/main" id="{A942A481-8BD4-2A4F-FF42-0ABB2F6D5535}"/>
              </a:ext>
            </a:extLst>
          </p:cNvPr>
          <p:cNvSpPr/>
          <p:nvPr/>
        </p:nvSpPr>
        <p:spPr>
          <a:xfrm>
            <a:off x="4604283" y="4558354"/>
            <a:ext cx="1860332" cy="163280"/>
          </a:xfrm>
          <a:custGeom>
            <a:avLst/>
            <a:gdLst>
              <a:gd name="connsiteX0" fmla="*/ 0 w 1589732"/>
              <a:gd name="connsiteY0" fmla="*/ 131080 h 131079"/>
              <a:gd name="connsiteX1" fmla="*/ 1589732 w 1589732"/>
              <a:gd name="connsiteY1" fmla="*/ 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13108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6" name="Figura a mano libera 835">
            <a:extLst>
              <a:ext uri="{FF2B5EF4-FFF2-40B4-BE49-F238E27FC236}">
                <a16:creationId xmlns:a16="http://schemas.microsoft.com/office/drawing/2014/main" id="{8B6A10DF-3C50-7345-7A2F-C4DD05B11F4D}"/>
              </a:ext>
            </a:extLst>
          </p:cNvPr>
          <p:cNvSpPr/>
          <p:nvPr/>
        </p:nvSpPr>
        <p:spPr>
          <a:xfrm>
            <a:off x="4604283" y="4558354"/>
            <a:ext cx="1860332" cy="1142981"/>
          </a:xfrm>
          <a:custGeom>
            <a:avLst/>
            <a:gdLst>
              <a:gd name="connsiteX0" fmla="*/ 0 w 1589732"/>
              <a:gd name="connsiteY0" fmla="*/ 0 h 917567"/>
              <a:gd name="connsiteX1" fmla="*/ 1589732 w 1589732"/>
              <a:gd name="connsiteY1" fmla="*/ 917568 h 91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67">
                <a:moveTo>
                  <a:pt x="0" y="0"/>
                </a:moveTo>
                <a:lnTo>
                  <a:pt x="1589732" y="91756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7" name="Figura a mano libera 836">
            <a:extLst>
              <a:ext uri="{FF2B5EF4-FFF2-40B4-BE49-F238E27FC236}">
                <a16:creationId xmlns:a16="http://schemas.microsoft.com/office/drawing/2014/main" id="{957B2E86-63E8-2C04-6658-DD8EE15AE51C}"/>
              </a:ext>
            </a:extLst>
          </p:cNvPr>
          <p:cNvSpPr/>
          <p:nvPr/>
        </p:nvSpPr>
        <p:spPr>
          <a:xfrm>
            <a:off x="4604283" y="4558354"/>
            <a:ext cx="1860332" cy="979700"/>
          </a:xfrm>
          <a:custGeom>
            <a:avLst/>
            <a:gdLst>
              <a:gd name="connsiteX0" fmla="*/ 0 w 1589732"/>
              <a:gd name="connsiteY0" fmla="*/ 0 h 786488"/>
              <a:gd name="connsiteX1" fmla="*/ 1589732 w 1589732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0"/>
                </a:moveTo>
                <a:lnTo>
                  <a:pt x="158973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8" name="Figura a mano libera 837">
            <a:extLst>
              <a:ext uri="{FF2B5EF4-FFF2-40B4-BE49-F238E27FC236}">
                <a16:creationId xmlns:a16="http://schemas.microsoft.com/office/drawing/2014/main" id="{63847D95-ECED-61D3-8EFB-0D0E558ACDC7}"/>
              </a:ext>
            </a:extLst>
          </p:cNvPr>
          <p:cNvSpPr/>
          <p:nvPr/>
        </p:nvSpPr>
        <p:spPr>
          <a:xfrm>
            <a:off x="4604283" y="4558354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39" name="Figura a mano libera 838">
            <a:extLst>
              <a:ext uri="{FF2B5EF4-FFF2-40B4-BE49-F238E27FC236}">
                <a16:creationId xmlns:a16="http://schemas.microsoft.com/office/drawing/2014/main" id="{C4E7ECAA-5590-3AB3-60D5-87CF317EF4CB}"/>
              </a:ext>
            </a:extLst>
          </p:cNvPr>
          <p:cNvSpPr/>
          <p:nvPr/>
        </p:nvSpPr>
        <p:spPr>
          <a:xfrm>
            <a:off x="4604283" y="4558354"/>
            <a:ext cx="1860332" cy="653131"/>
          </a:xfrm>
          <a:custGeom>
            <a:avLst/>
            <a:gdLst>
              <a:gd name="connsiteX0" fmla="*/ 0 w 1589732"/>
              <a:gd name="connsiteY0" fmla="*/ 0 h 524323"/>
              <a:gd name="connsiteX1" fmla="*/ 1589732 w 1589732"/>
              <a:gd name="connsiteY1" fmla="*/ 524324 h 52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3">
                <a:moveTo>
                  <a:pt x="0" y="0"/>
                </a:moveTo>
                <a:lnTo>
                  <a:pt x="1589732" y="52432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0" name="Figura a mano libera 839">
            <a:extLst>
              <a:ext uri="{FF2B5EF4-FFF2-40B4-BE49-F238E27FC236}">
                <a16:creationId xmlns:a16="http://schemas.microsoft.com/office/drawing/2014/main" id="{B5751E54-59D5-4EE3-6C08-790FEDDBB9FE}"/>
              </a:ext>
            </a:extLst>
          </p:cNvPr>
          <p:cNvSpPr/>
          <p:nvPr/>
        </p:nvSpPr>
        <p:spPr>
          <a:xfrm>
            <a:off x="4604283" y="4558354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1" name="Figura a mano libera 840">
            <a:extLst>
              <a:ext uri="{FF2B5EF4-FFF2-40B4-BE49-F238E27FC236}">
                <a16:creationId xmlns:a16="http://schemas.microsoft.com/office/drawing/2014/main" id="{E1EF61FE-B6BF-ABA3-32A1-C4BC10E128ED}"/>
              </a:ext>
            </a:extLst>
          </p:cNvPr>
          <p:cNvSpPr/>
          <p:nvPr/>
        </p:nvSpPr>
        <p:spPr>
          <a:xfrm>
            <a:off x="4604283" y="4558354"/>
            <a:ext cx="1860332" cy="326562"/>
          </a:xfrm>
          <a:custGeom>
            <a:avLst/>
            <a:gdLst>
              <a:gd name="connsiteX0" fmla="*/ 0 w 1589732"/>
              <a:gd name="connsiteY0" fmla="*/ 0 h 262159"/>
              <a:gd name="connsiteX1" fmla="*/ 1589732 w 1589732"/>
              <a:gd name="connsiteY1" fmla="*/ 262159 h 26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59">
                <a:moveTo>
                  <a:pt x="0" y="0"/>
                </a:moveTo>
                <a:lnTo>
                  <a:pt x="1589732" y="26215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2" name="Figura a mano libera 841">
            <a:extLst>
              <a:ext uri="{FF2B5EF4-FFF2-40B4-BE49-F238E27FC236}">
                <a16:creationId xmlns:a16="http://schemas.microsoft.com/office/drawing/2014/main" id="{F0ECADD3-5B95-C3EB-8E67-BA0FD4F2033D}"/>
              </a:ext>
            </a:extLst>
          </p:cNvPr>
          <p:cNvSpPr/>
          <p:nvPr/>
        </p:nvSpPr>
        <p:spPr>
          <a:xfrm>
            <a:off x="4604283" y="4558354"/>
            <a:ext cx="1860332" cy="163280"/>
          </a:xfrm>
          <a:custGeom>
            <a:avLst/>
            <a:gdLst>
              <a:gd name="connsiteX0" fmla="*/ 0 w 1589732"/>
              <a:gd name="connsiteY0" fmla="*/ 0 h 131079"/>
              <a:gd name="connsiteX1" fmla="*/ 1589732 w 1589732"/>
              <a:gd name="connsiteY1" fmla="*/ 131080 h 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79">
                <a:moveTo>
                  <a:pt x="0" y="0"/>
                </a:moveTo>
                <a:lnTo>
                  <a:pt x="1589732" y="13108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3" name="Figura a mano libera 842">
            <a:extLst>
              <a:ext uri="{FF2B5EF4-FFF2-40B4-BE49-F238E27FC236}">
                <a16:creationId xmlns:a16="http://schemas.microsoft.com/office/drawing/2014/main" id="{15E2737D-4ACE-435F-4521-1D1E525038F7}"/>
              </a:ext>
            </a:extLst>
          </p:cNvPr>
          <p:cNvSpPr/>
          <p:nvPr/>
        </p:nvSpPr>
        <p:spPr>
          <a:xfrm>
            <a:off x="4604283" y="4558354"/>
            <a:ext cx="1860332" cy="6553"/>
          </a:xfrm>
          <a:custGeom>
            <a:avLst/>
            <a:gdLst>
              <a:gd name="connsiteX0" fmla="*/ 0 w 1589732"/>
              <a:gd name="connsiteY0" fmla="*/ 0 h 5261"/>
              <a:gd name="connsiteX1" fmla="*/ 1589732 w 1589732"/>
              <a:gd name="connsiteY1" fmla="*/ 0 h 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61">
                <a:moveTo>
                  <a:pt x="0" y="0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4" name="Figura a mano libera 843">
            <a:extLst>
              <a:ext uri="{FF2B5EF4-FFF2-40B4-BE49-F238E27FC236}">
                <a16:creationId xmlns:a16="http://schemas.microsoft.com/office/drawing/2014/main" id="{4F6B2DDF-B3E1-B304-F240-CF81990AFC7C}"/>
              </a:ext>
            </a:extLst>
          </p:cNvPr>
          <p:cNvSpPr/>
          <p:nvPr/>
        </p:nvSpPr>
        <p:spPr>
          <a:xfrm>
            <a:off x="4604283" y="4395067"/>
            <a:ext cx="1860332" cy="1306269"/>
          </a:xfrm>
          <a:custGeom>
            <a:avLst/>
            <a:gdLst>
              <a:gd name="connsiteX0" fmla="*/ 0 w 1589732"/>
              <a:gd name="connsiteY0" fmla="*/ 0 h 1048652"/>
              <a:gd name="connsiteX1" fmla="*/ 1589732 w 1589732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0"/>
                </a:moveTo>
                <a:lnTo>
                  <a:pt x="158973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5" name="Figura a mano libera 844">
            <a:extLst>
              <a:ext uri="{FF2B5EF4-FFF2-40B4-BE49-F238E27FC236}">
                <a16:creationId xmlns:a16="http://schemas.microsoft.com/office/drawing/2014/main" id="{A1A9D4DF-BAEE-8264-FD45-296ABD61D789}"/>
              </a:ext>
            </a:extLst>
          </p:cNvPr>
          <p:cNvSpPr/>
          <p:nvPr/>
        </p:nvSpPr>
        <p:spPr>
          <a:xfrm>
            <a:off x="4604283" y="4395067"/>
            <a:ext cx="1860332" cy="1142989"/>
          </a:xfrm>
          <a:custGeom>
            <a:avLst/>
            <a:gdLst>
              <a:gd name="connsiteX0" fmla="*/ 0 w 1589732"/>
              <a:gd name="connsiteY0" fmla="*/ 0 h 917573"/>
              <a:gd name="connsiteX1" fmla="*/ 1589732 w 1589732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0"/>
                </a:moveTo>
                <a:lnTo>
                  <a:pt x="158973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6" name="Figura a mano libera 845">
            <a:extLst>
              <a:ext uri="{FF2B5EF4-FFF2-40B4-BE49-F238E27FC236}">
                <a16:creationId xmlns:a16="http://schemas.microsoft.com/office/drawing/2014/main" id="{B7B4D4A9-90C4-B670-9E2F-AFD7AB2DE9DA}"/>
              </a:ext>
            </a:extLst>
          </p:cNvPr>
          <p:cNvSpPr/>
          <p:nvPr/>
        </p:nvSpPr>
        <p:spPr>
          <a:xfrm>
            <a:off x="4604283" y="4395067"/>
            <a:ext cx="1860332" cy="979706"/>
          </a:xfrm>
          <a:custGeom>
            <a:avLst/>
            <a:gdLst>
              <a:gd name="connsiteX0" fmla="*/ 0 w 1589732"/>
              <a:gd name="connsiteY0" fmla="*/ 0 h 786493"/>
              <a:gd name="connsiteX1" fmla="*/ 1589732 w 1589732"/>
              <a:gd name="connsiteY1" fmla="*/ 786494 h 78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93">
                <a:moveTo>
                  <a:pt x="0" y="0"/>
                </a:moveTo>
                <a:lnTo>
                  <a:pt x="1589732" y="78649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7" name="Figura a mano libera 846">
            <a:extLst>
              <a:ext uri="{FF2B5EF4-FFF2-40B4-BE49-F238E27FC236}">
                <a16:creationId xmlns:a16="http://schemas.microsoft.com/office/drawing/2014/main" id="{E3E56E2B-C89C-2A00-7B29-CA3417B84ECD}"/>
              </a:ext>
            </a:extLst>
          </p:cNvPr>
          <p:cNvSpPr/>
          <p:nvPr/>
        </p:nvSpPr>
        <p:spPr>
          <a:xfrm>
            <a:off x="4604283" y="4395067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8" name="Figura a mano libera 847">
            <a:extLst>
              <a:ext uri="{FF2B5EF4-FFF2-40B4-BE49-F238E27FC236}">
                <a16:creationId xmlns:a16="http://schemas.microsoft.com/office/drawing/2014/main" id="{86C8265B-E1E7-BF29-B3BE-AC20B1EC2924}"/>
              </a:ext>
            </a:extLst>
          </p:cNvPr>
          <p:cNvSpPr/>
          <p:nvPr/>
        </p:nvSpPr>
        <p:spPr>
          <a:xfrm>
            <a:off x="4604283" y="4395067"/>
            <a:ext cx="1860332" cy="653138"/>
          </a:xfrm>
          <a:custGeom>
            <a:avLst/>
            <a:gdLst>
              <a:gd name="connsiteX0" fmla="*/ 0 w 1589732"/>
              <a:gd name="connsiteY0" fmla="*/ 0 h 524329"/>
              <a:gd name="connsiteX1" fmla="*/ 1589732 w 1589732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0"/>
                </a:moveTo>
                <a:lnTo>
                  <a:pt x="158973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49" name="Figura a mano libera 848">
            <a:extLst>
              <a:ext uri="{FF2B5EF4-FFF2-40B4-BE49-F238E27FC236}">
                <a16:creationId xmlns:a16="http://schemas.microsoft.com/office/drawing/2014/main" id="{762F864A-B058-8870-14E8-0917C7676F0E}"/>
              </a:ext>
            </a:extLst>
          </p:cNvPr>
          <p:cNvSpPr/>
          <p:nvPr/>
        </p:nvSpPr>
        <p:spPr>
          <a:xfrm>
            <a:off x="4604283" y="4395067"/>
            <a:ext cx="1860332" cy="489851"/>
          </a:xfrm>
          <a:custGeom>
            <a:avLst/>
            <a:gdLst>
              <a:gd name="connsiteX0" fmla="*/ 0 w 1589732"/>
              <a:gd name="connsiteY0" fmla="*/ 0 h 393244"/>
              <a:gd name="connsiteX1" fmla="*/ 1589732 w 1589732"/>
              <a:gd name="connsiteY1" fmla="*/ 393244 h 3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4">
                <a:moveTo>
                  <a:pt x="0" y="0"/>
                </a:moveTo>
                <a:lnTo>
                  <a:pt x="1589732" y="39324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0" name="Figura a mano libera 849">
            <a:extLst>
              <a:ext uri="{FF2B5EF4-FFF2-40B4-BE49-F238E27FC236}">
                <a16:creationId xmlns:a16="http://schemas.microsoft.com/office/drawing/2014/main" id="{BFD55AA6-2F7E-F537-84FD-A447A326F16E}"/>
              </a:ext>
            </a:extLst>
          </p:cNvPr>
          <p:cNvSpPr/>
          <p:nvPr/>
        </p:nvSpPr>
        <p:spPr>
          <a:xfrm>
            <a:off x="4604283" y="4395067"/>
            <a:ext cx="1860332" cy="326568"/>
          </a:xfrm>
          <a:custGeom>
            <a:avLst/>
            <a:gdLst>
              <a:gd name="connsiteX0" fmla="*/ 0 w 1589732"/>
              <a:gd name="connsiteY0" fmla="*/ 0 h 262164"/>
              <a:gd name="connsiteX1" fmla="*/ 1589732 w 1589732"/>
              <a:gd name="connsiteY1" fmla="*/ 262164 h 26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4">
                <a:moveTo>
                  <a:pt x="0" y="0"/>
                </a:moveTo>
                <a:lnTo>
                  <a:pt x="1589732" y="26216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1" name="Figura a mano libera 850">
            <a:extLst>
              <a:ext uri="{FF2B5EF4-FFF2-40B4-BE49-F238E27FC236}">
                <a16:creationId xmlns:a16="http://schemas.microsoft.com/office/drawing/2014/main" id="{0F370C30-952B-A81F-75DC-58DC4E159E6D}"/>
              </a:ext>
            </a:extLst>
          </p:cNvPr>
          <p:cNvSpPr/>
          <p:nvPr/>
        </p:nvSpPr>
        <p:spPr>
          <a:xfrm>
            <a:off x="4604283" y="4395067"/>
            <a:ext cx="1860332" cy="163286"/>
          </a:xfrm>
          <a:custGeom>
            <a:avLst/>
            <a:gdLst>
              <a:gd name="connsiteX0" fmla="*/ 0 w 1589732"/>
              <a:gd name="connsiteY0" fmla="*/ 0 h 131084"/>
              <a:gd name="connsiteX1" fmla="*/ 1589732 w 1589732"/>
              <a:gd name="connsiteY1" fmla="*/ 131085 h 13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4">
                <a:moveTo>
                  <a:pt x="0" y="0"/>
                </a:moveTo>
                <a:lnTo>
                  <a:pt x="1589732" y="13108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2" name="Figura a mano libera 851">
            <a:extLst>
              <a:ext uri="{FF2B5EF4-FFF2-40B4-BE49-F238E27FC236}">
                <a16:creationId xmlns:a16="http://schemas.microsoft.com/office/drawing/2014/main" id="{6C45983B-3DAB-F423-5A05-CDC07CF71EF1}"/>
              </a:ext>
            </a:extLst>
          </p:cNvPr>
          <p:cNvSpPr/>
          <p:nvPr/>
        </p:nvSpPr>
        <p:spPr>
          <a:xfrm>
            <a:off x="4604283" y="4231784"/>
            <a:ext cx="1860332" cy="1469552"/>
          </a:xfrm>
          <a:custGeom>
            <a:avLst/>
            <a:gdLst>
              <a:gd name="connsiteX0" fmla="*/ 0 w 1589732"/>
              <a:gd name="connsiteY0" fmla="*/ 0 h 1179733"/>
              <a:gd name="connsiteX1" fmla="*/ 1589732 w 1589732"/>
              <a:gd name="connsiteY1" fmla="*/ 1179734 h 117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3">
                <a:moveTo>
                  <a:pt x="0" y="0"/>
                </a:moveTo>
                <a:lnTo>
                  <a:pt x="1589732" y="117973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3" name="Figura a mano libera 852">
            <a:extLst>
              <a:ext uri="{FF2B5EF4-FFF2-40B4-BE49-F238E27FC236}">
                <a16:creationId xmlns:a16="http://schemas.microsoft.com/office/drawing/2014/main" id="{F3FE0AA9-B030-8B5C-FDA5-16BEDCB98670}"/>
              </a:ext>
            </a:extLst>
          </p:cNvPr>
          <p:cNvSpPr/>
          <p:nvPr/>
        </p:nvSpPr>
        <p:spPr>
          <a:xfrm>
            <a:off x="4604283" y="4231784"/>
            <a:ext cx="1860332" cy="1306270"/>
          </a:xfrm>
          <a:custGeom>
            <a:avLst/>
            <a:gdLst>
              <a:gd name="connsiteX0" fmla="*/ 0 w 1589732"/>
              <a:gd name="connsiteY0" fmla="*/ 0 h 1048653"/>
              <a:gd name="connsiteX1" fmla="*/ 1589732 w 1589732"/>
              <a:gd name="connsiteY1" fmla="*/ 1048654 h 104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3">
                <a:moveTo>
                  <a:pt x="0" y="0"/>
                </a:moveTo>
                <a:lnTo>
                  <a:pt x="1589732" y="104865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4" name="Figura a mano libera 853">
            <a:extLst>
              <a:ext uri="{FF2B5EF4-FFF2-40B4-BE49-F238E27FC236}">
                <a16:creationId xmlns:a16="http://schemas.microsoft.com/office/drawing/2014/main" id="{773DD709-807C-BD91-57D8-70904DA3C90F}"/>
              </a:ext>
            </a:extLst>
          </p:cNvPr>
          <p:cNvSpPr/>
          <p:nvPr/>
        </p:nvSpPr>
        <p:spPr>
          <a:xfrm>
            <a:off x="4604283" y="4231784"/>
            <a:ext cx="1860332" cy="1142990"/>
          </a:xfrm>
          <a:custGeom>
            <a:avLst/>
            <a:gdLst>
              <a:gd name="connsiteX0" fmla="*/ 0 w 1589732"/>
              <a:gd name="connsiteY0" fmla="*/ 0 h 917574"/>
              <a:gd name="connsiteX1" fmla="*/ 1589732 w 1589732"/>
              <a:gd name="connsiteY1" fmla="*/ 917574 h 91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4">
                <a:moveTo>
                  <a:pt x="0" y="0"/>
                </a:moveTo>
                <a:lnTo>
                  <a:pt x="1589732" y="91757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5" name="Figura a mano libera 854">
            <a:extLst>
              <a:ext uri="{FF2B5EF4-FFF2-40B4-BE49-F238E27FC236}">
                <a16:creationId xmlns:a16="http://schemas.microsoft.com/office/drawing/2014/main" id="{C686F6BF-FDDC-2755-BE97-3C1C9BAB22AF}"/>
              </a:ext>
            </a:extLst>
          </p:cNvPr>
          <p:cNvSpPr/>
          <p:nvPr/>
        </p:nvSpPr>
        <p:spPr>
          <a:xfrm>
            <a:off x="4604283" y="4231784"/>
            <a:ext cx="1860332" cy="979701"/>
          </a:xfrm>
          <a:custGeom>
            <a:avLst/>
            <a:gdLst>
              <a:gd name="connsiteX0" fmla="*/ 0 w 1589732"/>
              <a:gd name="connsiteY0" fmla="*/ 0 h 786489"/>
              <a:gd name="connsiteX1" fmla="*/ 1589732 w 1589732"/>
              <a:gd name="connsiteY1" fmla="*/ 786489 h 78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9">
                <a:moveTo>
                  <a:pt x="0" y="0"/>
                </a:moveTo>
                <a:lnTo>
                  <a:pt x="1589732" y="78648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6" name="Figura a mano libera 855">
            <a:extLst>
              <a:ext uri="{FF2B5EF4-FFF2-40B4-BE49-F238E27FC236}">
                <a16:creationId xmlns:a16="http://schemas.microsoft.com/office/drawing/2014/main" id="{9D36A353-AA7A-AE55-3F21-EAD33F8E4FA8}"/>
              </a:ext>
            </a:extLst>
          </p:cNvPr>
          <p:cNvSpPr/>
          <p:nvPr/>
        </p:nvSpPr>
        <p:spPr>
          <a:xfrm>
            <a:off x="4604283" y="4231784"/>
            <a:ext cx="1860332" cy="816420"/>
          </a:xfrm>
          <a:custGeom>
            <a:avLst/>
            <a:gdLst>
              <a:gd name="connsiteX0" fmla="*/ 0 w 1589732"/>
              <a:gd name="connsiteY0" fmla="*/ 0 h 655409"/>
              <a:gd name="connsiteX1" fmla="*/ 1589732 w 1589732"/>
              <a:gd name="connsiteY1" fmla="*/ 655410 h 6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9">
                <a:moveTo>
                  <a:pt x="0" y="0"/>
                </a:moveTo>
                <a:lnTo>
                  <a:pt x="1589732" y="65541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7" name="Figura a mano libera 856">
            <a:extLst>
              <a:ext uri="{FF2B5EF4-FFF2-40B4-BE49-F238E27FC236}">
                <a16:creationId xmlns:a16="http://schemas.microsoft.com/office/drawing/2014/main" id="{0448F0C2-B48C-E5B8-4AC5-40F93F1CA98C}"/>
              </a:ext>
            </a:extLst>
          </p:cNvPr>
          <p:cNvSpPr/>
          <p:nvPr/>
        </p:nvSpPr>
        <p:spPr>
          <a:xfrm>
            <a:off x="4604283" y="4231784"/>
            <a:ext cx="1860332" cy="653132"/>
          </a:xfrm>
          <a:custGeom>
            <a:avLst/>
            <a:gdLst>
              <a:gd name="connsiteX0" fmla="*/ 0 w 1589732"/>
              <a:gd name="connsiteY0" fmla="*/ 0 h 524324"/>
              <a:gd name="connsiteX1" fmla="*/ 1589732 w 1589732"/>
              <a:gd name="connsiteY1" fmla="*/ 524325 h 52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4">
                <a:moveTo>
                  <a:pt x="0" y="0"/>
                </a:moveTo>
                <a:lnTo>
                  <a:pt x="1589732" y="52432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8" name="Figura a mano libera 857">
            <a:extLst>
              <a:ext uri="{FF2B5EF4-FFF2-40B4-BE49-F238E27FC236}">
                <a16:creationId xmlns:a16="http://schemas.microsoft.com/office/drawing/2014/main" id="{CA0EF1E8-A6F0-EE37-A046-C6411C2075E5}"/>
              </a:ext>
            </a:extLst>
          </p:cNvPr>
          <p:cNvSpPr/>
          <p:nvPr/>
        </p:nvSpPr>
        <p:spPr>
          <a:xfrm>
            <a:off x="4604283" y="4231784"/>
            <a:ext cx="1860332" cy="489852"/>
          </a:xfrm>
          <a:custGeom>
            <a:avLst/>
            <a:gdLst>
              <a:gd name="connsiteX0" fmla="*/ 0 w 1589732"/>
              <a:gd name="connsiteY0" fmla="*/ 0 h 393245"/>
              <a:gd name="connsiteX1" fmla="*/ 1589732 w 1589732"/>
              <a:gd name="connsiteY1" fmla="*/ 393245 h 39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5">
                <a:moveTo>
                  <a:pt x="0" y="0"/>
                </a:moveTo>
                <a:lnTo>
                  <a:pt x="1589732" y="39324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59" name="Figura a mano libera 858">
            <a:extLst>
              <a:ext uri="{FF2B5EF4-FFF2-40B4-BE49-F238E27FC236}">
                <a16:creationId xmlns:a16="http://schemas.microsoft.com/office/drawing/2014/main" id="{5BBC15AD-E15C-9593-B5C7-4965C7B0305C}"/>
              </a:ext>
            </a:extLst>
          </p:cNvPr>
          <p:cNvSpPr/>
          <p:nvPr/>
        </p:nvSpPr>
        <p:spPr>
          <a:xfrm>
            <a:off x="4604283" y="4231784"/>
            <a:ext cx="1860332" cy="326570"/>
          </a:xfrm>
          <a:custGeom>
            <a:avLst/>
            <a:gdLst>
              <a:gd name="connsiteX0" fmla="*/ 0 w 1589732"/>
              <a:gd name="connsiteY0" fmla="*/ 0 h 262165"/>
              <a:gd name="connsiteX1" fmla="*/ 1589732 w 1589732"/>
              <a:gd name="connsiteY1" fmla="*/ 262166 h 2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262165">
                <a:moveTo>
                  <a:pt x="0" y="0"/>
                </a:moveTo>
                <a:lnTo>
                  <a:pt x="1589732" y="26216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0" name="Figura a mano libera 859">
            <a:extLst>
              <a:ext uri="{FF2B5EF4-FFF2-40B4-BE49-F238E27FC236}">
                <a16:creationId xmlns:a16="http://schemas.microsoft.com/office/drawing/2014/main" id="{6C8680E7-CA61-88A7-FE56-86EE0321BF9C}"/>
              </a:ext>
            </a:extLst>
          </p:cNvPr>
          <p:cNvSpPr/>
          <p:nvPr/>
        </p:nvSpPr>
        <p:spPr>
          <a:xfrm>
            <a:off x="4604283" y="4068500"/>
            <a:ext cx="1860332" cy="1632836"/>
          </a:xfrm>
          <a:custGeom>
            <a:avLst/>
            <a:gdLst>
              <a:gd name="connsiteX0" fmla="*/ 0 w 1589732"/>
              <a:gd name="connsiteY0" fmla="*/ 0 h 1310815"/>
              <a:gd name="connsiteX1" fmla="*/ 1589732 w 1589732"/>
              <a:gd name="connsiteY1" fmla="*/ 1310815 h 131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15">
                <a:moveTo>
                  <a:pt x="0" y="0"/>
                </a:moveTo>
                <a:lnTo>
                  <a:pt x="1589732" y="131081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1" name="Figura a mano libera 860">
            <a:extLst>
              <a:ext uri="{FF2B5EF4-FFF2-40B4-BE49-F238E27FC236}">
                <a16:creationId xmlns:a16="http://schemas.microsoft.com/office/drawing/2014/main" id="{90DE35BC-30F4-DE3C-1879-A5F563BC81DC}"/>
              </a:ext>
            </a:extLst>
          </p:cNvPr>
          <p:cNvSpPr/>
          <p:nvPr/>
        </p:nvSpPr>
        <p:spPr>
          <a:xfrm>
            <a:off x="4604283" y="4068500"/>
            <a:ext cx="1860332" cy="1469554"/>
          </a:xfrm>
          <a:custGeom>
            <a:avLst/>
            <a:gdLst>
              <a:gd name="connsiteX0" fmla="*/ 0 w 1589732"/>
              <a:gd name="connsiteY0" fmla="*/ 0 h 1179735"/>
              <a:gd name="connsiteX1" fmla="*/ 1589732 w 1589732"/>
              <a:gd name="connsiteY1" fmla="*/ 1179736 h 117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5">
                <a:moveTo>
                  <a:pt x="0" y="0"/>
                </a:moveTo>
                <a:lnTo>
                  <a:pt x="1589732" y="117973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2" name="Figura a mano libera 861">
            <a:extLst>
              <a:ext uri="{FF2B5EF4-FFF2-40B4-BE49-F238E27FC236}">
                <a16:creationId xmlns:a16="http://schemas.microsoft.com/office/drawing/2014/main" id="{6C6002AD-3788-CB17-10B8-9BF0E74E49CF}"/>
              </a:ext>
            </a:extLst>
          </p:cNvPr>
          <p:cNvSpPr/>
          <p:nvPr/>
        </p:nvSpPr>
        <p:spPr>
          <a:xfrm>
            <a:off x="4604283" y="4068500"/>
            <a:ext cx="1860332" cy="1306273"/>
          </a:xfrm>
          <a:custGeom>
            <a:avLst/>
            <a:gdLst>
              <a:gd name="connsiteX0" fmla="*/ 0 w 1589732"/>
              <a:gd name="connsiteY0" fmla="*/ 0 h 1048655"/>
              <a:gd name="connsiteX1" fmla="*/ 1589732 w 1589732"/>
              <a:gd name="connsiteY1" fmla="*/ 1048656 h 104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5">
                <a:moveTo>
                  <a:pt x="0" y="0"/>
                </a:moveTo>
                <a:lnTo>
                  <a:pt x="1589732" y="1048656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3" name="Figura a mano libera 862">
            <a:extLst>
              <a:ext uri="{FF2B5EF4-FFF2-40B4-BE49-F238E27FC236}">
                <a16:creationId xmlns:a16="http://schemas.microsoft.com/office/drawing/2014/main" id="{119F6D1D-30E4-5400-0D01-641D59472BD0}"/>
              </a:ext>
            </a:extLst>
          </p:cNvPr>
          <p:cNvSpPr/>
          <p:nvPr/>
        </p:nvSpPr>
        <p:spPr>
          <a:xfrm>
            <a:off x="4604283" y="4068500"/>
            <a:ext cx="1860332" cy="1142985"/>
          </a:xfrm>
          <a:custGeom>
            <a:avLst/>
            <a:gdLst>
              <a:gd name="connsiteX0" fmla="*/ 0 w 1589732"/>
              <a:gd name="connsiteY0" fmla="*/ 0 h 917571"/>
              <a:gd name="connsiteX1" fmla="*/ 1589732 w 1589732"/>
              <a:gd name="connsiteY1" fmla="*/ 917571 h 91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1">
                <a:moveTo>
                  <a:pt x="0" y="0"/>
                </a:moveTo>
                <a:lnTo>
                  <a:pt x="1589732" y="917571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4" name="Figura a mano libera 863">
            <a:extLst>
              <a:ext uri="{FF2B5EF4-FFF2-40B4-BE49-F238E27FC236}">
                <a16:creationId xmlns:a16="http://schemas.microsoft.com/office/drawing/2014/main" id="{509E88C0-444B-51C8-A9FD-DB2C460EE0A4}"/>
              </a:ext>
            </a:extLst>
          </p:cNvPr>
          <p:cNvSpPr/>
          <p:nvPr/>
        </p:nvSpPr>
        <p:spPr>
          <a:xfrm>
            <a:off x="4604283" y="4068500"/>
            <a:ext cx="1860332" cy="979704"/>
          </a:xfrm>
          <a:custGeom>
            <a:avLst/>
            <a:gdLst>
              <a:gd name="connsiteX0" fmla="*/ 0 w 1589732"/>
              <a:gd name="connsiteY0" fmla="*/ 0 h 786491"/>
              <a:gd name="connsiteX1" fmla="*/ 1589732 w 1589732"/>
              <a:gd name="connsiteY1" fmla="*/ 786492 h 78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91">
                <a:moveTo>
                  <a:pt x="0" y="0"/>
                </a:moveTo>
                <a:lnTo>
                  <a:pt x="1589732" y="786492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5" name="Figura a mano libera 864">
            <a:extLst>
              <a:ext uri="{FF2B5EF4-FFF2-40B4-BE49-F238E27FC236}">
                <a16:creationId xmlns:a16="http://schemas.microsoft.com/office/drawing/2014/main" id="{63EA4F5E-3BA2-0127-FE80-AFBAD0D9E7D0}"/>
              </a:ext>
            </a:extLst>
          </p:cNvPr>
          <p:cNvSpPr/>
          <p:nvPr/>
        </p:nvSpPr>
        <p:spPr>
          <a:xfrm>
            <a:off x="4604283" y="4068500"/>
            <a:ext cx="1860332" cy="816416"/>
          </a:xfrm>
          <a:custGeom>
            <a:avLst/>
            <a:gdLst>
              <a:gd name="connsiteX0" fmla="*/ 0 w 1589732"/>
              <a:gd name="connsiteY0" fmla="*/ 0 h 655406"/>
              <a:gd name="connsiteX1" fmla="*/ 1589732 w 1589732"/>
              <a:gd name="connsiteY1" fmla="*/ 655407 h 6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6">
                <a:moveTo>
                  <a:pt x="0" y="0"/>
                </a:moveTo>
                <a:lnTo>
                  <a:pt x="1589732" y="65540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6" name="Figura a mano libera 865">
            <a:extLst>
              <a:ext uri="{FF2B5EF4-FFF2-40B4-BE49-F238E27FC236}">
                <a16:creationId xmlns:a16="http://schemas.microsoft.com/office/drawing/2014/main" id="{8161CB55-6FE6-438E-46E7-6AE98665AF52}"/>
              </a:ext>
            </a:extLst>
          </p:cNvPr>
          <p:cNvSpPr/>
          <p:nvPr/>
        </p:nvSpPr>
        <p:spPr>
          <a:xfrm>
            <a:off x="4604283" y="4068500"/>
            <a:ext cx="1860332" cy="653135"/>
          </a:xfrm>
          <a:custGeom>
            <a:avLst/>
            <a:gdLst>
              <a:gd name="connsiteX0" fmla="*/ 0 w 1589732"/>
              <a:gd name="connsiteY0" fmla="*/ 0 h 524326"/>
              <a:gd name="connsiteX1" fmla="*/ 1589732 w 1589732"/>
              <a:gd name="connsiteY1" fmla="*/ 524327 h 52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6">
                <a:moveTo>
                  <a:pt x="0" y="0"/>
                </a:moveTo>
                <a:lnTo>
                  <a:pt x="1589732" y="52432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7" name="Figura a mano libera 866">
            <a:extLst>
              <a:ext uri="{FF2B5EF4-FFF2-40B4-BE49-F238E27FC236}">
                <a16:creationId xmlns:a16="http://schemas.microsoft.com/office/drawing/2014/main" id="{8A945378-A196-C520-2889-10A8DBF7145B}"/>
              </a:ext>
            </a:extLst>
          </p:cNvPr>
          <p:cNvSpPr/>
          <p:nvPr/>
        </p:nvSpPr>
        <p:spPr>
          <a:xfrm>
            <a:off x="4604283" y="4068500"/>
            <a:ext cx="1860332" cy="489854"/>
          </a:xfrm>
          <a:custGeom>
            <a:avLst/>
            <a:gdLst>
              <a:gd name="connsiteX0" fmla="*/ 0 w 1589732"/>
              <a:gd name="connsiteY0" fmla="*/ 0 h 393247"/>
              <a:gd name="connsiteX1" fmla="*/ 1589732 w 1589732"/>
              <a:gd name="connsiteY1" fmla="*/ 393247 h 39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393247">
                <a:moveTo>
                  <a:pt x="0" y="0"/>
                </a:moveTo>
                <a:lnTo>
                  <a:pt x="1589732" y="39324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8" name="Figura a mano libera 867">
            <a:extLst>
              <a:ext uri="{FF2B5EF4-FFF2-40B4-BE49-F238E27FC236}">
                <a16:creationId xmlns:a16="http://schemas.microsoft.com/office/drawing/2014/main" id="{755B894E-4613-F863-77BC-5D5984F89FFF}"/>
              </a:ext>
            </a:extLst>
          </p:cNvPr>
          <p:cNvSpPr/>
          <p:nvPr/>
        </p:nvSpPr>
        <p:spPr>
          <a:xfrm>
            <a:off x="4604283" y="3905216"/>
            <a:ext cx="1860332" cy="1796119"/>
          </a:xfrm>
          <a:custGeom>
            <a:avLst/>
            <a:gdLst>
              <a:gd name="connsiteX0" fmla="*/ 0 w 1589732"/>
              <a:gd name="connsiteY0" fmla="*/ 0 h 1441896"/>
              <a:gd name="connsiteX1" fmla="*/ 1589732 w 1589732"/>
              <a:gd name="connsiteY1" fmla="*/ 1441897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441896">
                <a:moveTo>
                  <a:pt x="0" y="0"/>
                </a:moveTo>
                <a:lnTo>
                  <a:pt x="1589732" y="144189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69" name="Figura a mano libera 868">
            <a:extLst>
              <a:ext uri="{FF2B5EF4-FFF2-40B4-BE49-F238E27FC236}">
                <a16:creationId xmlns:a16="http://schemas.microsoft.com/office/drawing/2014/main" id="{383F474D-42E9-606F-733E-6BFE1B94E720}"/>
              </a:ext>
            </a:extLst>
          </p:cNvPr>
          <p:cNvSpPr/>
          <p:nvPr/>
        </p:nvSpPr>
        <p:spPr>
          <a:xfrm>
            <a:off x="4604283" y="3905216"/>
            <a:ext cx="1860332" cy="1632838"/>
          </a:xfrm>
          <a:custGeom>
            <a:avLst/>
            <a:gdLst>
              <a:gd name="connsiteX0" fmla="*/ 0 w 1589732"/>
              <a:gd name="connsiteY0" fmla="*/ 0 h 1310817"/>
              <a:gd name="connsiteX1" fmla="*/ 1589732 w 1589732"/>
              <a:gd name="connsiteY1" fmla="*/ 1310817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17">
                <a:moveTo>
                  <a:pt x="0" y="0"/>
                </a:moveTo>
                <a:lnTo>
                  <a:pt x="1589732" y="1310817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0" name="Figura a mano libera 869">
            <a:extLst>
              <a:ext uri="{FF2B5EF4-FFF2-40B4-BE49-F238E27FC236}">
                <a16:creationId xmlns:a16="http://schemas.microsoft.com/office/drawing/2014/main" id="{320EE06D-6344-A73E-3D8C-485B234EA256}"/>
              </a:ext>
            </a:extLst>
          </p:cNvPr>
          <p:cNvSpPr/>
          <p:nvPr/>
        </p:nvSpPr>
        <p:spPr>
          <a:xfrm>
            <a:off x="4604283" y="3905216"/>
            <a:ext cx="1860332" cy="1469557"/>
          </a:xfrm>
          <a:custGeom>
            <a:avLst/>
            <a:gdLst>
              <a:gd name="connsiteX0" fmla="*/ 0 w 1589732"/>
              <a:gd name="connsiteY0" fmla="*/ 0 h 1179737"/>
              <a:gd name="connsiteX1" fmla="*/ 1589732 w 1589732"/>
              <a:gd name="connsiteY1" fmla="*/ 1179738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7">
                <a:moveTo>
                  <a:pt x="0" y="0"/>
                </a:moveTo>
                <a:lnTo>
                  <a:pt x="1589732" y="117973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1" name="Figura a mano libera 870">
            <a:extLst>
              <a:ext uri="{FF2B5EF4-FFF2-40B4-BE49-F238E27FC236}">
                <a16:creationId xmlns:a16="http://schemas.microsoft.com/office/drawing/2014/main" id="{76D1650A-612E-D524-D142-22309FFC7B5E}"/>
              </a:ext>
            </a:extLst>
          </p:cNvPr>
          <p:cNvSpPr/>
          <p:nvPr/>
        </p:nvSpPr>
        <p:spPr>
          <a:xfrm>
            <a:off x="4604283" y="3905216"/>
            <a:ext cx="1860332" cy="1306269"/>
          </a:xfrm>
          <a:custGeom>
            <a:avLst/>
            <a:gdLst>
              <a:gd name="connsiteX0" fmla="*/ 0 w 1589732"/>
              <a:gd name="connsiteY0" fmla="*/ 0 h 1048652"/>
              <a:gd name="connsiteX1" fmla="*/ 1589732 w 1589732"/>
              <a:gd name="connsiteY1" fmla="*/ 1048653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0"/>
                </a:moveTo>
                <a:lnTo>
                  <a:pt x="1589732" y="104865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2" name="Figura a mano libera 871">
            <a:extLst>
              <a:ext uri="{FF2B5EF4-FFF2-40B4-BE49-F238E27FC236}">
                <a16:creationId xmlns:a16="http://schemas.microsoft.com/office/drawing/2014/main" id="{7ABA5670-C58D-88DD-A8E4-2B0B7D7D1494}"/>
              </a:ext>
            </a:extLst>
          </p:cNvPr>
          <p:cNvSpPr/>
          <p:nvPr/>
        </p:nvSpPr>
        <p:spPr>
          <a:xfrm>
            <a:off x="4604283" y="3905216"/>
            <a:ext cx="1860332" cy="1142989"/>
          </a:xfrm>
          <a:custGeom>
            <a:avLst/>
            <a:gdLst>
              <a:gd name="connsiteX0" fmla="*/ 0 w 1589732"/>
              <a:gd name="connsiteY0" fmla="*/ 0 h 917573"/>
              <a:gd name="connsiteX1" fmla="*/ 1589732 w 1589732"/>
              <a:gd name="connsiteY1" fmla="*/ 917573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0"/>
                </a:moveTo>
                <a:lnTo>
                  <a:pt x="1589732" y="917573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3" name="Figura a mano libera 872">
            <a:extLst>
              <a:ext uri="{FF2B5EF4-FFF2-40B4-BE49-F238E27FC236}">
                <a16:creationId xmlns:a16="http://schemas.microsoft.com/office/drawing/2014/main" id="{778304E0-4C58-3827-7C76-EB365DF073FD}"/>
              </a:ext>
            </a:extLst>
          </p:cNvPr>
          <p:cNvSpPr/>
          <p:nvPr/>
        </p:nvSpPr>
        <p:spPr>
          <a:xfrm>
            <a:off x="4604283" y="3905216"/>
            <a:ext cx="1860332" cy="979700"/>
          </a:xfrm>
          <a:custGeom>
            <a:avLst/>
            <a:gdLst>
              <a:gd name="connsiteX0" fmla="*/ 0 w 1589732"/>
              <a:gd name="connsiteY0" fmla="*/ 0 h 786488"/>
              <a:gd name="connsiteX1" fmla="*/ 1589732 w 1589732"/>
              <a:gd name="connsiteY1" fmla="*/ 786488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0"/>
                </a:moveTo>
                <a:lnTo>
                  <a:pt x="1589732" y="786488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4" name="Figura a mano libera 873">
            <a:extLst>
              <a:ext uri="{FF2B5EF4-FFF2-40B4-BE49-F238E27FC236}">
                <a16:creationId xmlns:a16="http://schemas.microsoft.com/office/drawing/2014/main" id="{D913D6D8-9998-7A81-1F38-4404FAB1CB82}"/>
              </a:ext>
            </a:extLst>
          </p:cNvPr>
          <p:cNvSpPr/>
          <p:nvPr/>
        </p:nvSpPr>
        <p:spPr>
          <a:xfrm>
            <a:off x="4604283" y="3905216"/>
            <a:ext cx="1860332" cy="816419"/>
          </a:xfrm>
          <a:custGeom>
            <a:avLst/>
            <a:gdLst>
              <a:gd name="connsiteX0" fmla="*/ 0 w 1589732"/>
              <a:gd name="connsiteY0" fmla="*/ 0 h 655408"/>
              <a:gd name="connsiteX1" fmla="*/ 1589732 w 1589732"/>
              <a:gd name="connsiteY1" fmla="*/ 655409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0"/>
                </a:moveTo>
                <a:lnTo>
                  <a:pt x="1589732" y="65540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5" name="Figura a mano libera 874">
            <a:extLst>
              <a:ext uri="{FF2B5EF4-FFF2-40B4-BE49-F238E27FC236}">
                <a16:creationId xmlns:a16="http://schemas.microsoft.com/office/drawing/2014/main" id="{2278D7D3-AA81-0317-AB2E-E22283A07B88}"/>
              </a:ext>
            </a:extLst>
          </p:cNvPr>
          <p:cNvSpPr/>
          <p:nvPr/>
        </p:nvSpPr>
        <p:spPr>
          <a:xfrm>
            <a:off x="4604283" y="3905216"/>
            <a:ext cx="1860332" cy="653138"/>
          </a:xfrm>
          <a:custGeom>
            <a:avLst/>
            <a:gdLst>
              <a:gd name="connsiteX0" fmla="*/ 0 w 1589732"/>
              <a:gd name="connsiteY0" fmla="*/ 0 h 524329"/>
              <a:gd name="connsiteX1" fmla="*/ 1589732 w 1589732"/>
              <a:gd name="connsiteY1" fmla="*/ 524329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0"/>
                </a:moveTo>
                <a:lnTo>
                  <a:pt x="1589732" y="524329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6" name="Figura a mano libera 875">
            <a:extLst>
              <a:ext uri="{FF2B5EF4-FFF2-40B4-BE49-F238E27FC236}">
                <a16:creationId xmlns:a16="http://schemas.microsoft.com/office/drawing/2014/main" id="{344BCD5B-08AD-1546-ABD3-5F1AE2D01E69}"/>
              </a:ext>
            </a:extLst>
          </p:cNvPr>
          <p:cNvSpPr/>
          <p:nvPr/>
        </p:nvSpPr>
        <p:spPr>
          <a:xfrm>
            <a:off x="4604283" y="5701336"/>
            <a:ext cx="1860332" cy="653138"/>
          </a:xfrm>
          <a:custGeom>
            <a:avLst/>
            <a:gdLst>
              <a:gd name="connsiteX0" fmla="*/ 0 w 1589732"/>
              <a:gd name="connsiteY0" fmla="*/ 524329 h 524329"/>
              <a:gd name="connsiteX1" fmla="*/ 1589732 w 1589732"/>
              <a:gd name="connsiteY1" fmla="*/ 0 h 5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524329">
                <a:moveTo>
                  <a:pt x="0" y="52432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7" name="Figura a mano libera 876">
            <a:extLst>
              <a:ext uri="{FF2B5EF4-FFF2-40B4-BE49-F238E27FC236}">
                <a16:creationId xmlns:a16="http://schemas.microsoft.com/office/drawing/2014/main" id="{9F77E9EA-22C9-A714-E8C8-5F360EA19E68}"/>
              </a:ext>
            </a:extLst>
          </p:cNvPr>
          <p:cNvSpPr/>
          <p:nvPr/>
        </p:nvSpPr>
        <p:spPr>
          <a:xfrm>
            <a:off x="4604283" y="5538056"/>
            <a:ext cx="1860332" cy="816419"/>
          </a:xfrm>
          <a:custGeom>
            <a:avLst/>
            <a:gdLst>
              <a:gd name="connsiteX0" fmla="*/ 0 w 1589732"/>
              <a:gd name="connsiteY0" fmla="*/ 655409 h 655408"/>
              <a:gd name="connsiteX1" fmla="*/ 1589732 w 1589732"/>
              <a:gd name="connsiteY1" fmla="*/ 0 h 65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655408">
                <a:moveTo>
                  <a:pt x="0" y="655409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8" name="Figura a mano libera 877">
            <a:extLst>
              <a:ext uri="{FF2B5EF4-FFF2-40B4-BE49-F238E27FC236}">
                <a16:creationId xmlns:a16="http://schemas.microsoft.com/office/drawing/2014/main" id="{27231786-9DCE-14A0-3AF3-9A54BEA9F146}"/>
              </a:ext>
            </a:extLst>
          </p:cNvPr>
          <p:cNvSpPr/>
          <p:nvPr/>
        </p:nvSpPr>
        <p:spPr>
          <a:xfrm>
            <a:off x="4604283" y="5374774"/>
            <a:ext cx="1860332" cy="979700"/>
          </a:xfrm>
          <a:custGeom>
            <a:avLst/>
            <a:gdLst>
              <a:gd name="connsiteX0" fmla="*/ 0 w 1589732"/>
              <a:gd name="connsiteY0" fmla="*/ 786488 h 786488"/>
              <a:gd name="connsiteX1" fmla="*/ 1589732 w 1589732"/>
              <a:gd name="connsiteY1" fmla="*/ 0 h 786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786488">
                <a:moveTo>
                  <a:pt x="0" y="78648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79" name="Figura a mano libera 878">
            <a:extLst>
              <a:ext uri="{FF2B5EF4-FFF2-40B4-BE49-F238E27FC236}">
                <a16:creationId xmlns:a16="http://schemas.microsoft.com/office/drawing/2014/main" id="{02ADE914-CA33-6AF7-26AE-10F644EB2878}"/>
              </a:ext>
            </a:extLst>
          </p:cNvPr>
          <p:cNvSpPr/>
          <p:nvPr/>
        </p:nvSpPr>
        <p:spPr>
          <a:xfrm>
            <a:off x="4604283" y="5211486"/>
            <a:ext cx="1860332" cy="1142989"/>
          </a:xfrm>
          <a:custGeom>
            <a:avLst/>
            <a:gdLst>
              <a:gd name="connsiteX0" fmla="*/ 0 w 1589732"/>
              <a:gd name="connsiteY0" fmla="*/ 917573 h 917573"/>
              <a:gd name="connsiteX1" fmla="*/ 1589732 w 1589732"/>
              <a:gd name="connsiteY1" fmla="*/ 0 h 91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917573">
                <a:moveTo>
                  <a:pt x="0" y="91757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0" name="Figura a mano libera 879">
            <a:extLst>
              <a:ext uri="{FF2B5EF4-FFF2-40B4-BE49-F238E27FC236}">
                <a16:creationId xmlns:a16="http://schemas.microsoft.com/office/drawing/2014/main" id="{F548E724-C64D-1D7B-7B42-A6DC4C4763BB}"/>
              </a:ext>
            </a:extLst>
          </p:cNvPr>
          <p:cNvSpPr/>
          <p:nvPr/>
        </p:nvSpPr>
        <p:spPr>
          <a:xfrm>
            <a:off x="4604283" y="5048205"/>
            <a:ext cx="1860332" cy="1306269"/>
          </a:xfrm>
          <a:custGeom>
            <a:avLst/>
            <a:gdLst>
              <a:gd name="connsiteX0" fmla="*/ 0 w 1589732"/>
              <a:gd name="connsiteY0" fmla="*/ 1048653 h 1048652"/>
              <a:gd name="connsiteX1" fmla="*/ 1589732 w 1589732"/>
              <a:gd name="connsiteY1" fmla="*/ 0 h 104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048652">
                <a:moveTo>
                  <a:pt x="0" y="1048653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1" name="Figura a mano libera 880">
            <a:extLst>
              <a:ext uri="{FF2B5EF4-FFF2-40B4-BE49-F238E27FC236}">
                <a16:creationId xmlns:a16="http://schemas.microsoft.com/office/drawing/2014/main" id="{B83BEC65-06F3-838C-E806-9F0CDAAC2FE3}"/>
              </a:ext>
            </a:extLst>
          </p:cNvPr>
          <p:cNvSpPr/>
          <p:nvPr/>
        </p:nvSpPr>
        <p:spPr>
          <a:xfrm>
            <a:off x="4604283" y="4884918"/>
            <a:ext cx="1860332" cy="1469557"/>
          </a:xfrm>
          <a:custGeom>
            <a:avLst/>
            <a:gdLst>
              <a:gd name="connsiteX0" fmla="*/ 0 w 1589732"/>
              <a:gd name="connsiteY0" fmla="*/ 1179738 h 1179737"/>
              <a:gd name="connsiteX1" fmla="*/ 1589732 w 1589732"/>
              <a:gd name="connsiteY1" fmla="*/ 0 h 11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179737">
                <a:moveTo>
                  <a:pt x="0" y="1179738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2" name="Figura a mano libera 881">
            <a:extLst>
              <a:ext uri="{FF2B5EF4-FFF2-40B4-BE49-F238E27FC236}">
                <a16:creationId xmlns:a16="http://schemas.microsoft.com/office/drawing/2014/main" id="{196C7145-BC2D-15E7-2AAA-58F6ED7512F5}"/>
              </a:ext>
            </a:extLst>
          </p:cNvPr>
          <p:cNvSpPr/>
          <p:nvPr/>
        </p:nvSpPr>
        <p:spPr>
          <a:xfrm>
            <a:off x="4604283" y="4721636"/>
            <a:ext cx="1860332" cy="1632838"/>
          </a:xfrm>
          <a:custGeom>
            <a:avLst/>
            <a:gdLst>
              <a:gd name="connsiteX0" fmla="*/ 0 w 1589732"/>
              <a:gd name="connsiteY0" fmla="*/ 1310817 h 1310817"/>
              <a:gd name="connsiteX1" fmla="*/ 1589732 w 1589732"/>
              <a:gd name="connsiteY1" fmla="*/ 0 h 13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310817">
                <a:moveTo>
                  <a:pt x="0" y="1310817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3" name="Figura a mano libera 882">
            <a:extLst>
              <a:ext uri="{FF2B5EF4-FFF2-40B4-BE49-F238E27FC236}">
                <a16:creationId xmlns:a16="http://schemas.microsoft.com/office/drawing/2014/main" id="{B44A32F6-16DD-B90A-720A-51EDA2C17A47}"/>
              </a:ext>
            </a:extLst>
          </p:cNvPr>
          <p:cNvSpPr/>
          <p:nvPr/>
        </p:nvSpPr>
        <p:spPr>
          <a:xfrm>
            <a:off x="4604283" y="4558354"/>
            <a:ext cx="1860332" cy="1796119"/>
          </a:xfrm>
          <a:custGeom>
            <a:avLst/>
            <a:gdLst>
              <a:gd name="connsiteX0" fmla="*/ 0 w 1589732"/>
              <a:gd name="connsiteY0" fmla="*/ 1441897 h 1441896"/>
              <a:gd name="connsiteX1" fmla="*/ 1589732 w 1589732"/>
              <a:gd name="connsiteY1" fmla="*/ 0 h 144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32" h="1441896">
                <a:moveTo>
                  <a:pt x="0" y="1441897"/>
                </a:moveTo>
                <a:lnTo>
                  <a:pt x="1589732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4" name="Figura a mano libera 883">
            <a:extLst>
              <a:ext uri="{FF2B5EF4-FFF2-40B4-BE49-F238E27FC236}">
                <a16:creationId xmlns:a16="http://schemas.microsoft.com/office/drawing/2014/main" id="{925BA949-3D99-DE30-F538-8D8127F7C229}"/>
              </a:ext>
            </a:extLst>
          </p:cNvPr>
          <p:cNvSpPr/>
          <p:nvPr/>
        </p:nvSpPr>
        <p:spPr>
          <a:xfrm>
            <a:off x="6464616" y="5129845"/>
            <a:ext cx="1860271" cy="571490"/>
          </a:xfrm>
          <a:custGeom>
            <a:avLst/>
            <a:gdLst>
              <a:gd name="connsiteX0" fmla="*/ 0 w 1589680"/>
              <a:gd name="connsiteY0" fmla="*/ 458784 h 458783"/>
              <a:gd name="connsiteX1" fmla="*/ 1589680 w 1589680"/>
              <a:gd name="connsiteY1" fmla="*/ 0 h 4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458783">
                <a:moveTo>
                  <a:pt x="0" y="458784"/>
                </a:moveTo>
                <a:lnTo>
                  <a:pt x="1589680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5" name="Figura a mano libera 884">
            <a:extLst>
              <a:ext uri="{FF2B5EF4-FFF2-40B4-BE49-F238E27FC236}">
                <a16:creationId xmlns:a16="http://schemas.microsoft.com/office/drawing/2014/main" id="{223B72B8-5565-4D78-9188-5196663D51B3}"/>
              </a:ext>
            </a:extLst>
          </p:cNvPr>
          <p:cNvSpPr/>
          <p:nvPr/>
        </p:nvSpPr>
        <p:spPr>
          <a:xfrm>
            <a:off x="6464616" y="5129845"/>
            <a:ext cx="1860271" cy="408209"/>
          </a:xfrm>
          <a:custGeom>
            <a:avLst/>
            <a:gdLst>
              <a:gd name="connsiteX0" fmla="*/ 0 w 1589680"/>
              <a:gd name="connsiteY0" fmla="*/ 327704 h 327704"/>
              <a:gd name="connsiteX1" fmla="*/ 1589680 w 1589680"/>
              <a:gd name="connsiteY1" fmla="*/ 0 h 3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327704">
                <a:moveTo>
                  <a:pt x="0" y="327704"/>
                </a:moveTo>
                <a:lnTo>
                  <a:pt x="1589680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6" name="Figura a mano libera 885">
            <a:extLst>
              <a:ext uri="{FF2B5EF4-FFF2-40B4-BE49-F238E27FC236}">
                <a16:creationId xmlns:a16="http://schemas.microsoft.com/office/drawing/2014/main" id="{E7D19BBE-BF6C-7E91-52F7-C37CF6C80229}"/>
              </a:ext>
            </a:extLst>
          </p:cNvPr>
          <p:cNvSpPr/>
          <p:nvPr/>
        </p:nvSpPr>
        <p:spPr>
          <a:xfrm>
            <a:off x="6464616" y="5129845"/>
            <a:ext cx="1860271" cy="244927"/>
          </a:xfrm>
          <a:custGeom>
            <a:avLst/>
            <a:gdLst>
              <a:gd name="connsiteX0" fmla="*/ 0 w 1589680"/>
              <a:gd name="connsiteY0" fmla="*/ 196625 h 196624"/>
              <a:gd name="connsiteX1" fmla="*/ 1589680 w 1589680"/>
              <a:gd name="connsiteY1" fmla="*/ 0 h 1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196624">
                <a:moveTo>
                  <a:pt x="0" y="196625"/>
                </a:moveTo>
                <a:lnTo>
                  <a:pt x="1589680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7" name="Figura a mano libera 886">
            <a:extLst>
              <a:ext uri="{FF2B5EF4-FFF2-40B4-BE49-F238E27FC236}">
                <a16:creationId xmlns:a16="http://schemas.microsoft.com/office/drawing/2014/main" id="{B664050D-C2B8-1857-6239-3552FD2F3825}"/>
              </a:ext>
            </a:extLst>
          </p:cNvPr>
          <p:cNvSpPr/>
          <p:nvPr/>
        </p:nvSpPr>
        <p:spPr>
          <a:xfrm>
            <a:off x="6464616" y="5129845"/>
            <a:ext cx="1860271" cy="81640"/>
          </a:xfrm>
          <a:custGeom>
            <a:avLst/>
            <a:gdLst>
              <a:gd name="connsiteX0" fmla="*/ 0 w 1589680"/>
              <a:gd name="connsiteY0" fmla="*/ 65540 h 65539"/>
              <a:gd name="connsiteX1" fmla="*/ 1589680 w 1589680"/>
              <a:gd name="connsiteY1" fmla="*/ 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65539">
                <a:moveTo>
                  <a:pt x="0" y="65540"/>
                </a:moveTo>
                <a:lnTo>
                  <a:pt x="1589680" y="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8" name="Figura a mano libera 887">
            <a:extLst>
              <a:ext uri="{FF2B5EF4-FFF2-40B4-BE49-F238E27FC236}">
                <a16:creationId xmlns:a16="http://schemas.microsoft.com/office/drawing/2014/main" id="{9C9A87DE-6A8B-5FF5-E375-F3425C89E512}"/>
              </a:ext>
            </a:extLst>
          </p:cNvPr>
          <p:cNvSpPr/>
          <p:nvPr/>
        </p:nvSpPr>
        <p:spPr>
          <a:xfrm>
            <a:off x="6464616" y="5048205"/>
            <a:ext cx="1860271" cy="81640"/>
          </a:xfrm>
          <a:custGeom>
            <a:avLst/>
            <a:gdLst>
              <a:gd name="connsiteX0" fmla="*/ 0 w 1589680"/>
              <a:gd name="connsiteY0" fmla="*/ 0 h 65539"/>
              <a:gd name="connsiteX1" fmla="*/ 1589680 w 1589680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65539">
                <a:moveTo>
                  <a:pt x="0" y="0"/>
                </a:moveTo>
                <a:lnTo>
                  <a:pt x="1589680" y="65540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89" name="Figura a mano libera 888">
            <a:extLst>
              <a:ext uri="{FF2B5EF4-FFF2-40B4-BE49-F238E27FC236}">
                <a16:creationId xmlns:a16="http://schemas.microsoft.com/office/drawing/2014/main" id="{FBE29E90-2426-8BAB-7725-D5BF673D27CF}"/>
              </a:ext>
            </a:extLst>
          </p:cNvPr>
          <p:cNvSpPr/>
          <p:nvPr/>
        </p:nvSpPr>
        <p:spPr>
          <a:xfrm>
            <a:off x="6464616" y="4884918"/>
            <a:ext cx="1860271" cy="244927"/>
          </a:xfrm>
          <a:custGeom>
            <a:avLst/>
            <a:gdLst>
              <a:gd name="connsiteX0" fmla="*/ 0 w 1589680"/>
              <a:gd name="connsiteY0" fmla="*/ 0 h 196624"/>
              <a:gd name="connsiteX1" fmla="*/ 1589680 w 1589680"/>
              <a:gd name="connsiteY1" fmla="*/ 196625 h 19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196624">
                <a:moveTo>
                  <a:pt x="0" y="0"/>
                </a:moveTo>
                <a:lnTo>
                  <a:pt x="1589680" y="196625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0" name="Figura a mano libera 889">
            <a:extLst>
              <a:ext uri="{FF2B5EF4-FFF2-40B4-BE49-F238E27FC236}">
                <a16:creationId xmlns:a16="http://schemas.microsoft.com/office/drawing/2014/main" id="{631738FA-0526-2056-7F42-D794C5FC95F2}"/>
              </a:ext>
            </a:extLst>
          </p:cNvPr>
          <p:cNvSpPr/>
          <p:nvPr/>
        </p:nvSpPr>
        <p:spPr>
          <a:xfrm>
            <a:off x="6464616" y="4721636"/>
            <a:ext cx="1860271" cy="408209"/>
          </a:xfrm>
          <a:custGeom>
            <a:avLst/>
            <a:gdLst>
              <a:gd name="connsiteX0" fmla="*/ 0 w 1589680"/>
              <a:gd name="connsiteY0" fmla="*/ 0 h 327704"/>
              <a:gd name="connsiteX1" fmla="*/ 1589680 w 1589680"/>
              <a:gd name="connsiteY1" fmla="*/ 327704 h 3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327704">
                <a:moveTo>
                  <a:pt x="0" y="0"/>
                </a:moveTo>
                <a:lnTo>
                  <a:pt x="1589680" y="32770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1" name="Figura a mano libera 890">
            <a:extLst>
              <a:ext uri="{FF2B5EF4-FFF2-40B4-BE49-F238E27FC236}">
                <a16:creationId xmlns:a16="http://schemas.microsoft.com/office/drawing/2014/main" id="{87CE26C0-774A-B5F1-945E-1A48E904608D}"/>
              </a:ext>
            </a:extLst>
          </p:cNvPr>
          <p:cNvSpPr/>
          <p:nvPr/>
        </p:nvSpPr>
        <p:spPr>
          <a:xfrm>
            <a:off x="6464616" y="4558354"/>
            <a:ext cx="1860271" cy="571490"/>
          </a:xfrm>
          <a:custGeom>
            <a:avLst/>
            <a:gdLst>
              <a:gd name="connsiteX0" fmla="*/ 0 w 1589680"/>
              <a:gd name="connsiteY0" fmla="*/ 0 h 458783"/>
              <a:gd name="connsiteX1" fmla="*/ 1589680 w 1589680"/>
              <a:gd name="connsiteY1" fmla="*/ 458784 h 4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680" h="458783">
                <a:moveTo>
                  <a:pt x="0" y="0"/>
                </a:moveTo>
                <a:lnTo>
                  <a:pt x="1589680" y="458784"/>
                </a:lnTo>
              </a:path>
            </a:pathLst>
          </a:custGeom>
          <a:noFill/>
          <a:ln w="526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2" name="Figura a mano libera 891">
            <a:extLst>
              <a:ext uri="{FF2B5EF4-FFF2-40B4-BE49-F238E27FC236}">
                <a16:creationId xmlns:a16="http://schemas.microsoft.com/office/drawing/2014/main" id="{5A511B95-E31A-C0BF-33CD-13BC8FF6B180}"/>
              </a:ext>
            </a:extLst>
          </p:cNvPr>
          <p:cNvSpPr/>
          <p:nvPr/>
        </p:nvSpPr>
        <p:spPr>
          <a:xfrm>
            <a:off x="814725" y="5056567"/>
            <a:ext cx="137884" cy="146558"/>
          </a:xfrm>
          <a:custGeom>
            <a:avLst/>
            <a:gdLst>
              <a:gd name="connsiteX0" fmla="*/ 59048 w 117827"/>
              <a:gd name="connsiteY0" fmla="*/ 117888 h 117654"/>
              <a:gd name="connsiteX1" fmla="*/ 100706 w 117827"/>
              <a:gd name="connsiteY1" fmla="*/ 100658 h 117654"/>
              <a:gd name="connsiteX2" fmla="*/ 117961 w 117827"/>
              <a:gd name="connsiteY2" fmla="*/ 59061 h 117654"/>
              <a:gd name="connsiteX3" fmla="*/ 100706 w 117827"/>
              <a:gd name="connsiteY3" fmla="*/ 17463 h 117654"/>
              <a:gd name="connsiteX4" fmla="*/ 59048 w 117827"/>
              <a:gd name="connsiteY4" fmla="*/ 233 h 117654"/>
              <a:gd name="connsiteX5" fmla="*/ 17389 w 117827"/>
              <a:gd name="connsiteY5" fmla="*/ 17463 h 117654"/>
              <a:gd name="connsiteX6" fmla="*/ 134 w 117827"/>
              <a:gd name="connsiteY6" fmla="*/ 59061 h 117654"/>
              <a:gd name="connsiteX7" fmla="*/ 17389 w 117827"/>
              <a:gd name="connsiteY7" fmla="*/ 100658 h 117654"/>
              <a:gd name="connsiteX8" fmla="*/ 59048 w 117827"/>
              <a:gd name="connsiteY8" fmla="*/ 117888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048" y="117888"/>
                </a:moveTo>
                <a:cubicBezTo>
                  <a:pt x="74672" y="117888"/>
                  <a:pt x="89658" y="111690"/>
                  <a:pt x="100706" y="100658"/>
                </a:cubicBezTo>
                <a:cubicBezTo>
                  <a:pt x="111754" y="89626"/>
                  <a:pt x="117961" y="74662"/>
                  <a:pt x="117961" y="59061"/>
                </a:cubicBezTo>
                <a:cubicBezTo>
                  <a:pt x="117961" y="43459"/>
                  <a:pt x="111754" y="28495"/>
                  <a:pt x="100706" y="17463"/>
                </a:cubicBezTo>
                <a:cubicBezTo>
                  <a:pt x="89658" y="6432"/>
                  <a:pt x="74672" y="233"/>
                  <a:pt x="59048" y="233"/>
                </a:cubicBezTo>
                <a:cubicBezTo>
                  <a:pt x="43423" y="233"/>
                  <a:pt x="28437" y="6432"/>
                  <a:pt x="17389" y="17463"/>
                </a:cubicBezTo>
                <a:cubicBezTo>
                  <a:pt x="6341" y="28495"/>
                  <a:pt x="134" y="43459"/>
                  <a:pt x="134" y="59061"/>
                </a:cubicBezTo>
                <a:cubicBezTo>
                  <a:pt x="134" y="74662"/>
                  <a:pt x="6341" y="89626"/>
                  <a:pt x="17389" y="100658"/>
                </a:cubicBezTo>
                <a:cubicBezTo>
                  <a:pt x="28437" y="111690"/>
                  <a:pt x="43423" y="117888"/>
                  <a:pt x="59048" y="117888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3" name="Figura a mano libera 892">
            <a:extLst>
              <a:ext uri="{FF2B5EF4-FFF2-40B4-BE49-F238E27FC236}">
                <a16:creationId xmlns:a16="http://schemas.microsoft.com/office/drawing/2014/main" id="{CBE16BA3-18A1-A066-0E43-D0B6851E40A4}"/>
              </a:ext>
            </a:extLst>
          </p:cNvPr>
          <p:cNvSpPr/>
          <p:nvPr/>
        </p:nvSpPr>
        <p:spPr>
          <a:xfrm>
            <a:off x="2675033" y="6281196"/>
            <a:ext cx="137884" cy="146558"/>
          </a:xfrm>
          <a:custGeom>
            <a:avLst/>
            <a:gdLst>
              <a:gd name="connsiteX0" fmla="*/ 59349 w 117827"/>
              <a:gd name="connsiteY0" fmla="*/ 118075 h 117654"/>
              <a:gd name="connsiteX1" fmla="*/ 101008 w 117827"/>
              <a:gd name="connsiteY1" fmla="*/ 100845 h 117654"/>
              <a:gd name="connsiteX2" fmla="*/ 118263 w 117827"/>
              <a:gd name="connsiteY2" fmla="*/ 59248 h 117654"/>
              <a:gd name="connsiteX3" fmla="*/ 101008 w 117827"/>
              <a:gd name="connsiteY3" fmla="*/ 17650 h 117654"/>
              <a:gd name="connsiteX4" fmla="*/ 59349 w 117827"/>
              <a:gd name="connsiteY4" fmla="*/ 420 h 117654"/>
              <a:gd name="connsiteX5" fmla="*/ 17691 w 117827"/>
              <a:gd name="connsiteY5" fmla="*/ 17650 h 117654"/>
              <a:gd name="connsiteX6" fmla="*/ 436 w 117827"/>
              <a:gd name="connsiteY6" fmla="*/ 59248 h 117654"/>
              <a:gd name="connsiteX7" fmla="*/ 17691 w 117827"/>
              <a:gd name="connsiteY7" fmla="*/ 100845 h 117654"/>
              <a:gd name="connsiteX8" fmla="*/ 59349 w 117827"/>
              <a:gd name="connsiteY8" fmla="*/ 1180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8075"/>
                </a:moveTo>
                <a:cubicBezTo>
                  <a:pt x="74973" y="118075"/>
                  <a:pt x="89960" y="111877"/>
                  <a:pt x="101008" y="100845"/>
                </a:cubicBezTo>
                <a:cubicBezTo>
                  <a:pt x="112056" y="89813"/>
                  <a:pt x="118263" y="74849"/>
                  <a:pt x="118263" y="59248"/>
                </a:cubicBezTo>
                <a:cubicBezTo>
                  <a:pt x="118263" y="43646"/>
                  <a:pt x="112056" y="28682"/>
                  <a:pt x="101008" y="17650"/>
                </a:cubicBezTo>
                <a:cubicBezTo>
                  <a:pt x="89960" y="6618"/>
                  <a:pt x="74973" y="420"/>
                  <a:pt x="59349" y="420"/>
                </a:cubicBezTo>
                <a:cubicBezTo>
                  <a:pt x="43725" y="420"/>
                  <a:pt x="28739" y="6618"/>
                  <a:pt x="17691" y="17650"/>
                </a:cubicBezTo>
                <a:cubicBezTo>
                  <a:pt x="6643" y="28682"/>
                  <a:pt x="436" y="43646"/>
                  <a:pt x="436" y="59248"/>
                </a:cubicBezTo>
                <a:cubicBezTo>
                  <a:pt x="436" y="74849"/>
                  <a:pt x="6643" y="89813"/>
                  <a:pt x="17691" y="100845"/>
                </a:cubicBezTo>
                <a:cubicBezTo>
                  <a:pt x="28739" y="111877"/>
                  <a:pt x="43725" y="118075"/>
                  <a:pt x="59349" y="1180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4" name="Figura a mano libera 893">
            <a:extLst>
              <a:ext uri="{FF2B5EF4-FFF2-40B4-BE49-F238E27FC236}">
                <a16:creationId xmlns:a16="http://schemas.microsoft.com/office/drawing/2014/main" id="{3C0F6D3C-C970-53E5-2EC4-339555238E9B}"/>
              </a:ext>
            </a:extLst>
          </p:cNvPr>
          <p:cNvSpPr/>
          <p:nvPr/>
        </p:nvSpPr>
        <p:spPr>
          <a:xfrm>
            <a:off x="2675033" y="6117913"/>
            <a:ext cx="137884" cy="146558"/>
          </a:xfrm>
          <a:custGeom>
            <a:avLst/>
            <a:gdLst>
              <a:gd name="connsiteX0" fmla="*/ 59349 w 117827"/>
              <a:gd name="connsiteY0" fmla="*/ 118050 h 117654"/>
              <a:gd name="connsiteX1" fmla="*/ 101008 w 117827"/>
              <a:gd name="connsiteY1" fmla="*/ 100820 h 117654"/>
              <a:gd name="connsiteX2" fmla="*/ 118263 w 117827"/>
              <a:gd name="connsiteY2" fmla="*/ 59223 h 117654"/>
              <a:gd name="connsiteX3" fmla="*/ 101008 w 117827"/>
              <a:gd name="connsiteY3" fmla="*/ 17625 h 117654"/>
              <a:gd name="connsiteX4" fmla="*/ 59349 w 117827"/>
              <a:gd name="connsiteY4" fmla="*/ 395 h 117654"/>
              <a:gd name="connsiteX5" fmla="*/ 17691 w 117827"/>
              <a:gd name="connsiteY5" fmla="*/ 17625 h 117654"/>
              <a:gd name="connsiteX6" fmla="*/ 436 w 117827"/>
              <a:gd name="connsiteY6" fmla="*/ 59223 h 117654"/>
              <a:gd name="connsiteX7" fmla="*/ 17691 w 117827"/>
              <a:gd name="connsiteY7" fmla="*/ 100820 h 117654"/>
              <a:gd name="connsiteX8" fmla="*/ 59349 w 117827"/>
              <a:gd name="connsiteY8" fmla="*/ 1180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8050"/>
                </a:moveTo>
                <a:cubicBezTo>
                  <a:pt x="74973" y="118050"/>
                  <a:pt x="89960" y="111852"/>
                  <a:pt x="101008" y="100820"/>
                </a:cubicBezTo>
                <a:cubicBezTo>
                  <a:pt x="112056" y="89788"/>
                  <a:pt x="118263" y="74824"/>
                  <a:pt x="118263" y="59223"/>
                </a:cubicBezTo>
                <a:cubicBezTo>
                  <a:pt x="118263" y="43621"/>
                  <a:pt x="112056" y="28657"/>
                  <a:pt x="101008" y="17625"/>
                </a:cubicBezTo>
                <a:cubicBezTo>
                  <a:pt x="89960" y="6593"/>
                  <a:pt x="74973" y="395"/>
                  <a:pt x="59349" y="395"/>
                </a:cubicBezTo>
                <a:cubicBezTo>
                  <a:pt x="43725" y="395"/>
                  <a:pt x="28739" y="6593"/>
                  <a:pt x="17691" y="17625"/>
                </a:cubicBezTo>
                <a:cubicBezTo>
                  <a:pt x="6643" y="28657"/>
                  <a:pt x="436" y="43621"/>
                  <a:pt x="436" y="59223"/>
                </a:cubicBezTo>
                <a:cubicBezTo>
                  <a:pt x="436" y="74824"/>
                  <a:pt x="6643" y="89788"/>
                  <a:pt x="17691" y="100820"/>
                </a:cubicBezTo>
                <a:cubicBezTo>
                  <a:pt x="28739" y="111852"/>
                  <a:pt x="43725" y="118050"/>
                  <a:pt x="59349" y="1180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5" name="Figura a mano libera 894">
            <a:extLst>
              <a:ext uri="{FF2B5EF4-FFF2-40B4-BE49-F238E27FC236}">
                <a16:creationId xmlns:a16="http://schemas.microsoft.com/office/drawing/2014/main" id="{B6F9262C-88EA-92B8-F0C4-DB6D89F9A4B6}"/>
              </a:ext>
            </a:extLst>
          </p:cNvPr>
          <p:cNvSpPr/>
          <p:nvPr/>
        </p:nvSpPr>
        <p:spPr>
          <a:xfrm>
            <a:off x="2675033" y="5954626"/>
            <a:ext cx="137884" cy="146558"/>
          </a:xfrm>
          <a:custGeom>
            <a:avLst/>
            <a:gdLst>
              <a:gd name="connsiteX0" fmla="*/ 59349 w 117827"/>
              <a:gd name="connsiteY0" fmla="*/ 118025 h 117654"/>
              <a:gd name="connsiteX1" fmla="*/ 101008 w 117827"/>
              <a:gd name="connsiteY1" fmla="*/ 100795 h 117654"/>
              <a:gd name="connsiteX2" fmla="*/ 118263 w 117827"/>
              <a:gd name="connsiteY2" fmla="*/ 59198 h 117654"/>
              <a:gd name="connsiteX3" fmla="*/ 101008 w 117827"/>
              <a:gd name="connsiteY3" fmla="*/ 17600 h 117654"/>
              <a:gd name="connsiteX4" fmla="*/ 59349 w 117827"/>
              <a:gd name="connsiteY4" fmla="*/ 370 h 117654"/>
              <a:gd name="connsiteX5" fmla="*/ 17691 w 117827"/>
              <a:gd name="connsiteY5" fmla="*/ 17600 h 117654"/>
              <a:gd name="connsiteX6" fmla="*/ 436 w 117827"/>
              <a:gd name="connsiteY6" fmla="*/ 59198 h 117654"/>
              <a:gd name="connsiteX7" fmla="*/ 17691 w 117827"/>
              <a:gd name="connsiteY7" fmla="*/ 100795 h 117654"/>
              <a:gd name="connsiteX8" fmla="*/ 59349 w 117827"/>
              <a:gd name="connsiteY8" fmla="*/ 11802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8025"/>
                </a:moveTo>
                <a:cubicBezTo>
                  <a:pt x="74973" y="118025"/>
                  <a:pt x="89960" y="111827"/>
                  <a:pt x="101008" y="100795"/>
                </a:cubicBezTo>
                <a:cubicBezTo>
                  <a:pt x="112056" y="89763"/>
                  <a:pt x="118263" y="74799"/>
                  <a:pt x="118263" y="59198"/>
                </a:cubicBezTo>
                <a:cubicBezTo>
                  <a:pt x="118263" y="43596"/>
                  <a:pt x="112056" y="28632"/>
                  <a:pt x="101008" y="17600"/>
                </a:cubicBezTo>
                <a:cubicBezTo>
                  <a:pt x="89960" y="6569"/>
                  <a:pt x="74973" y="370"/>
                  <a:pt x="59349" y="370"/>
                </a:cubicBezTo>
                <a:cubicBezTo>
                  <a:pt x="43725" y="370"/>
                  <a:pt x="28739" y="6569"/>
                  <a:pt x="17691" y="17600"/>
                </a:cubicBezTo>
                <a:cubicBezTo>
                  <a:pt x="6643" y="28632"/>
                  <a:pt x="436" y="43596"/>
                  <a:pt x="436" y="59198"/>
                </a:cubicBezTo>
                <a:cubicBezTo>
                  <a:pt x="436" y="74799"/>
                  <a:pt x="6643" y="89763"/>
                  <a:pt x="17691" y="100795"/>
                </a:cubicBezTo>
                <a:cubicBezTo>
                  <a:pt x="28739" y="111827"/>
                  <a:pt x="43725" y="118025"/>
                  <a:pt x="59349" y="11802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6" name="Figura a mano libera 895">
            <a:extLst>
              <a:ext uri="{FF2B5EF4-FFF2-40B4-BE49-F238E27FC236}">
                <a16:creationId xmlns:a16="http://schemas.microsoft.com/office/drawing/2014/main" id="{EEDD36DD-1F7C-B98B-DBC4-ADCBE31BBEC1}"/>
              </a:ext>
            </a:extLst>
          </p:cNvPr>
          <p:cNvSpPr/>
          <p:nvPr/>
        </p:nvSpPr>
        <p:spPr>
          <a:xfrm>
            <a:off x="2675033" y="5791345"/>
            <a:ext cx="137884" cy="146558"/>
          </a:xfrm>
          <a:custGeom>
            <a:avLst/>
            <a:gdLst>
              <a:gd name="connsiteX0" fmla="*/ 59349 w 117827"/>
              <a:gd name="connsiteY0" fmla="*/ 118000 h 117654"/>
              <a:gd name="connsiteX1" fmla="*/ 101008 w 117827"/>
              <a:gd name="connsiteY1" fmla="*/ 100770 h 117654"/>
              <a:gd name="connsiteX2" fmla="*/ 118263 w 117827"/>
              <a:gd name="connsiteY2" fmla="*/ 59173 h 117654"/>
              <a:gd name="connsiteX3" fmla="*/ 101008 w 117827"/>
              <a:gd name="connsiteY3" fmla="*/ 17575 h 117654"/>
              <a:gd name="connsiteX4" fmla="*/ 59349 w 117827"/>
              <a:gd name="connsiteY4" fmla="*/ 345 h 117654"/>
              <a:gd name="connsiteX5" fmla="*/ 17691 w 117827"/>
              <a:gd name="connsiteY5" fmla="*/ 17575 h 117654"/>
              <a:gd name="connsiteX6" fmla="*/ 436 w 117827"/>
              <a:gd name="connsiteY6" fmla="*/ 59173 h 117654"/>
              <a:gd name="connsiteX7" fmla="*/ 17691 w 117827"/>
              <a:gd name="connsiteY7" fmla="*/ 100770 h 117654"/>
              <a:gd name="connsiteX8" fmla="*/ 59349 w 117827"/>
              <a:gd name="connsiteY8" fmla="*/ 11800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8000"/>
                </a:moveTo>
                <a:cubicBezTo>
                  <a:pt x="74973" y="118000"/>
                  <a:pt x="89960" y="111802"/>
                  <a:pt x="101008" y="100770"/>
                </a:cubicBezTo>
                <a:cubicBezTo>
                  <a:pt x="112056" y="89739"/>
                  <a:pt x="118263" y="74774"/>
                  <a:pt x="118263" y="59173"/>
                </a:cubicBezTo>
                <a:cubicBezTo>
                  <a:pt x="118263" y="43572"/>
                  <a:pt x="112056" y="28607"/>
                  <a:pt x="101008" y="17575"/>
                </a:cubicBezTo>
                <a:cubicBezTo>
                  <a:pt x="89960" y="6544"/>
                  <a:pt x="74973" y="345"/>
                  <a:pt x="59349" y="345"/>
                </a:cubicBezTo>
                <a:cubicBezTo>
                  <a:pt x="43725" y="345"/>
                  <a:pt x="28739" y="6544"/>
                  <a:pt x="17691" y="17575"/>
                </a:cubicBezTo>
                <a:cubicBezTo>
                  <a:pt x="6643" y="28607"/>
                  <a:pt x="436" y="43572"/>
                  <a:pt x="436" y="59173"/>
                </a:cubicBezTo>
                <a:cubicBezTo>
                  <a:pt x="436" y="74774"/>
                  <a:pt x="6643" y="89739"/>
                  <a:pt x="17691" y="100770"/>
                </a:cubicBezTo>
                <a:cubicBezTo>
                  <a:pt x="28739" y="111802"/>
                  <a:pt x="43725" y="118000"/>
                  <a:pt x="59349" y="11800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7" name="Figura a mano libera 896">
            <a:extLst>
              <a:ext uri="{FF2B5EF4-FFF2-40B4-BE49-F238E27FC236}">
                <a16:creationId xmlns:a16="http://schemas.microsoft.com/office/drawing/2014/main" id="{79F1ACA2-5ED3-10A9-AD1F-225715828898}"/>
              </a:ext>
            </a:extLst>
          </p:cNvPr>
          <p:cNvSpPr/>
          <p:nvPr/>
        </p:nvSpPr>
        <p:spPr>
          <a:xfrm>
            <a:off x="2675033" y="5628058"/>
            <a:ext cx="137884" cy="146558"/>
          </a:xfrm>
          <a:custGeom>
            <a:avLst/>
            <a:gdLst>
              <a:gd name="connsiteX0" fmla="*/ 59349 w 117827"/>
              <a:gd name="connsiteY0" fmla="*/ 117975 h 117654"/>
              <a:gd name="connsiteX1" fmla="*/ 101008 w 117827"/>
              <a:gd name="connsiteY1" fmla="*/ 100745 h 117654"/>
              <a:gd name="connsiteX2" fmla="*/ 118263 w 117827"/>
              <a:gd name="connsiteY2" fmla="*/ 59148 h 117654"/>
              <a:gd name="connsiteX3" fmla="*/ 101008 w 117827"/>
              <a:gd name="connsiteY3" fmla="*/ 17551 h 117654"/>
              <a:gd name="connsiteX4" fmla="*/ 59349 w 117827"/>
              <a:gd name="connsiteY4" fmla="*/ 320 h 117654"/>
              <a:gd name="connsiteX5" fmla="*/ 17691 w 117827"/>
              <a:gd name="connsiteY5" fmla="*/ 17551 h 117654"/>
              <a:gd name="connsiteX6" fmla="*/ 436 w 117827"/>
              <a:gd name="connsiteY6" fmla="*/ 59148 h 117654"/>
              <a:gd name="connsiteX7" fmla="*/ 17691 w 117827"/>
              <a:gd name="connsiteY7" fmla="*/ 100745 h 117654"/>
              <a:gd name="connsiteX8" fmla="*/ 59349 w 117827"/>
              <a:gd name="connsiteY8" fmla="*/ 1179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975"/>
                </a:moveTo>
                <a:cubicBezTo>
                  <a:pt x="74973" y="117975"/>
                  <a:pt x="89960" y="111777"/>
                  <a:pt x="101008" y="100745"/>
                </a:cubicBezTo>
                <a:cubicBezTo>
                  <a:pt x="112056" y="89714"/>
                  <a:pt x="118263" y="74749"/>
                  <a:pt x="118263" y="59148"/>
                </a:cubicBezTo>
                <a:cubicBezTo>
                  <a:pt x="118263" y="43547"/>
                  <a:pt x="112056" y="28582"/>
                  <a:pt x="101008" y="17551"/>
                </a:cubicBezTo>
                <a:cubicBezTo>
                  <a:pt x="89960" y="6519"/>
                  <a:pt x="74973" y="320"/>
                  <a:pt x="59349" y="320"/>
                </a:cubicBezTo>
                <a:cubicBezTo>
                  <a:pt x="43725" y="320"/>
                  <a:pt x="28739" y="6519"/>
                  <a:pt x="17691" y="17551"/>
                </a:cubicBezTo>
                <a:cubicBezTo>
                  <a:pt x="6643" y="28582"/>
                  <a:pt x="436" y="43547"/>
                  <a:pt x="436" y="59148"/>
                </a:cubicBezTo>
                <a:cubicBezTo>
                  <a:pt x="436" y="74749"/>
                  <a:pt x="6643" y="89714"/>
                  <a:pt x="17691" y="100745"/>
                </a:cubicBezTo>
                <a:cubicBezTo>
                  <a:pt x="28739" y="111777"/>
                  <a:pt x="43725" y="117975"/>
                  <a:pt x="59349" y="1179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8" name="Figura a mano libera 897">
            <a:extLst>
              <a:ext uri="{FF2B5EF4-FFF2-40B4-BE49-F238E27FC236}">
                <a16:creationId xmlns:a16="http://schemas.microsoft.com/office/drawing/2014/main" id="{FE7C899F-F03D-C7B4-BF5F-A39C11DCDB1C}"/>
              </a:ext>
            </a:extLst>
          </p:cNvPr>
          <p:cNvSpPr/>
          <p:nvPr/>
        </p:nvSpPr>
        <p:spPr>
          <a:xfrm>
            <a:off x="2675033" y="5464775"/>
            <a:ext cx="137884" cy="146558"/>
          </a:xfrm>
          <a:custGeom>
            <a:avLst/>
            <a:gdLst>
              <a:gd name="connsiteX0" fmla="*/ 59349 w 117827"/>
              <a:gd name="connsiteY0" fmla="*/ 117950 h 117654"/>
              <a:gd name="connsiteX1" fmla="*/ 101008 w 117827"/>
              <a:gd name="connsiteY1" fmla="*/ 100720 h 117654"/>
              <a:gd name="connsiteX2" fmla="*/ 118263 w 117827"/>
              <a:gd name="connsiteY2" fmla="*/ 59123 h 117654"/>
              <a:gd name="connsiteX3" fmla="*/ 101008 w 117827"/>
              <a:gd name="connsiteY3" fmla="*/ 17526 h 117654"/>
              <a:gd name="connsiteX4" fmla="*/ 59349 w 117827"/>
              <a:gd name="connsiteY4" fmla="*/ 296 h 117654"/>
              <a:gd name="connsiteX5" fmla="*/ 17691 w 117827"/>
              <a:gd name="connsiteY5" fmla="*/ 17526 h 117654"/>
              <a:gd name="connsiteX6" fmla="*/ 436 w 117827"/>
              <a:gd name="connsiteY6" fmla="*/ 59123 h 117654"/>
              <a:gd name="connsiteX7" fmla="*/ 17691 w 117827"/>
              <a:gd name="connsiteY7" fmla="*/ 100720 h 117654"/>
              <a:gd name="connsiteX8" fmla="*/ 59349 w 117827"/>
              <a:gd name="connsiteY8" fmla="*/ 1179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950"/>
                </a:moveTo>
                <a:cubicBezTo>
                  <a:pt x="74973" y="117950"/>
                  <a:pt x="89960" y="111752"/>
                  <a:pt x="101008" y="100720"/>
                </a:cubicBezTo>
                <a:cubicBezTo>
                  <a:pt x="112056" y="89689"/>
                  <a:pt x="118263" y="74724"/>
                  <a:pt x="118263" y="59123"/>
                </a:cubicBezTo>
                <a:cubicBezTo>
                  <a:pt x="118263" y="43522"/>
                  <a:pt x="112056" y="28557"/>
                  <a:pt x="101008" y="17526"/>
                </a:cubicBezTo>
                <a:cubicBezTo>
                  <a:pt x="89960" y="6494"/>
                  <a:pt x="74973" y="296"/>
                  <a:pt x="59349" y="296"/>
                </a:cubicBezTo>
                <a:cubicBezTo>
                  <a:pt x="43725" y="296"/>
                  <a:pt x="28739" y="6494"/>
                  <a:pt x="17691" y="17526"/>
                </a:cubicBezTo>
                <a:cubicBezTo>
                  <a:pt x="6643" y="28557"/>
                  <a:pt x="436" y="43522"/>
                  <a:pt x="436" y="59123"/>
                </a:cubicBezTo>
                <a:cubicBezTo>
                  <a:pt x="436" y="74724"/>
                  <a:pt x="6643" y="89689"/>
                  <a:pt x="17691" y="100720"/>
                </a:cubicBezTo>
                <a:cubicBezTo>
                  <a:pt x="28739" y="111752"/>
                  <a:pt x="43725" y="117950"/>
                  <a:pt x="59349" y="1179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899" name="Figura a mano libera 898">
            <a:extLst>
              <a:ext uri="{FF2B5EF4-FFF2-40B4-BE49-F238E27FC236}">
                <a16:creationId xmlns:a16="http://schemas.microsoft.com/office/drawing/2014/main" id="{365FE363-48F8-0EBC-0CC9-77A9784271DB}"/>
              </a:ext>
            </a:extLst>
          </p:cNvPr>
          <p:cNvSpPr/>
          <p:nvPr/>
        </p:nvSpPr>
        <p:spPr>
          <a:xfrm>
            <a:off x="2675033" y="5301495"/>
            <a:ext cx="137884" cy="146558"/>
          </a:xfrm>
          <a:custGeom>
            <a:avLst/>
            <a:gdLst>
              <a:gd name="connsiteX0" fmla="*/ 59349 w 117827"/>
              <a:gd name="connsiteY0" fmla="*/ 117926 h 117654"/>
              <a:gd name="connsiteX1" fmla="*/ 101008 w 117827"/>
              <a:gd name="connsiteY1" fmla="*/ 100696 h 117654"/>
              <a:gd name="connsiteX2" fmla="*/ 118263 w 117827"/>
              <a:gd name="connsiteY2" fmla="*/ 59098 h 117654"/>
              <a:gd name="connsiteX3" fmla="*/ 101008 w 117827"/>
              <a:gd name="connsiteY3" fmla="*/ 17501 h 117654"/>
              <a:gd name="connsiteX4" fmla="*/ 59349 w 117827"/>
              <a:gd name="connsiteY4" fmla="*/ 271 h 117654"/>
              <a:gd name="connsiteX5" fmla="*/ 17691 w 117827"/>
              <a:gd name="connsiteY5" fmla="*/ 17501 h 117654"/>
              <a:gd name="connsiteX6" fmla="*/ 436 w 117827"/>
              <a:gd name="connsiteY6" fmla="*/ 59098 h 117654"/>
              <a:gd name="connsiteX7" fmla="*/ 17691 w 117827"/>
              <a:gd name="connsiteY7" fmla="*/ 100696 h 117654"/>
              <a:gd name="connsiteX8" fmla="*/ 59349 w 117827"/>
              <a:gd name="connsiteY8" fmla="*/ 1179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926"/>
                </a:moveTo>
                <a:cubicBezTo>
                  <a:pt x="74973" y="117926"/>
                  <a:pt x="89960" y="111727"/>
                  <a:pt x="101008" y="100696"/>
                </a:cubicBezTo>
                <a:cubicBezTo>
                  <a:pt x="112056" y="89664"/>
                  <a:pt x="118263" y="74699"/>
                  <a:pt x="118263" y="59098"/>
                </a:cubicBezTo>
                <a:cubicBezTo>
                  <a:pt x="118263" y="43497"/>
                  <a:pt x="112056" y="28532"/>
                  <a:pt x="101008" y="17501"/>
                </a:cubicBezTo>
                <a:cubicBezTo>
                  <a:pt x="89960" y="6469"/>
                  <a:pt x="74973" y="271"/>
                  <a:pt x="59349" y="271"/>
                </a:cubicBezTo>
                <a:cubicBezTo>
                  <a:pt x="43725" y="271"/>
                  <a:pt x="28739" y="6469"/>
                  <a:pt x="17691" y="17501"/>
                </a:cubicBezTo>
                <a:cubicBezTo>
                  <a:pt x="6643" y="28532"/>
                  <a:pt x="436" y="43497"/>
                  <a:pt x="436" y="59098"/>
                </a:cubicBezTo>
                <a:cubicBezTo>
                  <a:pt x="436" y="74699"/>
                  <a:pt x="6643" y="89664"/>
                  <a:pt x="17691" y="100696"/>
                </a:cubicBezTo>
                <a:cubicBezTo>
                  <a:pt x="28739" y="111727"/>
                  <a:pt x="43725" y="117926"/>
                  <a:pt x="59349" y="1179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0" name="Figura a mano libera 899">
            <a:extLst>
              <a:ext uri="{FF2B5EF4-FFF2-40B4-BE49-F238E27FC236}">
                <a16:creationId xmlns:a16="http://schemas.microsoft.com/office/drawing/2014/main" id="{AA59CE26-ABA8-AE51-328E-F0CBEE330BEC}"/>
              </a:ext>
            </a:extLst>
          </p:cNvPr>
          <p:cNvSpPr/>
          <p:nvPr/>
        </p:nvSpPr>
        <p:spPr>
          <a:xfrm>
            <a:off x="2675033" y="5138207"/>
            <a:ext cx="137884" cy="146558"/>
          </a:xfrm>
          <a:custGeom>
            <a:avLst/>
            <a:gdLst>
              <a:gd name="connsiteX0" fmla="*/ 59349 w 117827"/>
              <a:gd name="connsiteY0" fmla="*/ 117901 h 117654"/>
              <a:gd name="connsiteX1" fmla="*/ 101008 w 117827"/>
              <a:gd name="connsiteY1" fmla="*/ 100671 h 117654"/>
              <a:gd name="connsiteX2" fmla="*/ 118263 w 117827"/>
              <a:gd name="connsiteY2" fmla="*/ 59073 h 117654"/>
              <a:gd name="connsiteX3" fmla="*/ 101008 w 117827"/>
              <a:gd name="connsiteY3" fmla="*/ 17476 h 117654"/>
              <a:gd name="connsiteX4" fmla="*/ 59349 w 117827"/>
              <a:gd name="connsiteY4" fmla="*/ 246 h 117654"/>
              <a:gd name="connsiteX5" fmla="*/ 17691 w 117827"/>
              <a:gd name="connsiteY5" fmla="*/ 17476 h 117654"/>
              <a:gd name="connsiteX6" fmla="*/ 436 w 117827"/>
              <a:gd name="connsiteY6" fmla="*/ 59073 h 117654"/>
              <a:gd name="connsiteX7" fmla="*/ 17691 w 117827"/>
              <a:gd name="connsiteY7" fmla="*/ 100671 h 117654"/>
              <a:gd name="connsiteX8" fmla="*/ 59349 w 117827"/>
              <a:gd name="connsiteY8" fmla="*/ 1179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901"/>
                </a:moveTo>
                <a:cubicBezTo>
                  <a:pt x="74973" y="117901"/>
                  <a:pt x="89960" y="111702"/>
                  <a:pt x="101008" y="100671"/>
                </a:cubicBezTo>
                <a:cubicBezTo>
                  <a:pt x="112056" y="89639"/>
                  <a:pt x="118263" y="74674"/>
                  <a:pt x="118263" y="59073"/>
                </a:cubicBezTo>
                <a:cubicBezTo>
                  <a:pt x="118263" y="43472"/>
                  <a:pt x="112056" y="28508"/>
                  <a:pt x="101008" y="17476"/>
                </a:cubicBezTo>
                <a:cubicBezTo>
                  <a:pt x="89960" y="6444"/>
                  <a:pt x="74973" y="246"/>
                  <a:pt x="59349" y="246"/>
                </a:cubicBezTo>
                <a:cubicBezTo>
                  <a:pt x="43725" y="246"/>
                  <a:pt x="28739" y="6444"/>
                  <a:pt x="17691" y="17476"/>
                </a:cubicBezTo>
                <a:cubicBezTo>
                  <a:pt x="6643" y="28508"/>
                  <a:pt x="436" y="43472"/>
                  <a:pt x="436" y="59073"/>
                </a:cubicBezTo>
                <a:cubicBezTo>
                  <a:pt x="436" y="74674"/>
                  <a:pt x="6643" y="89639"/>
                  <a:pt x="17691" y="100671"/>
                </a:cubicBezTo>
                <a:cubicBezTo>
                  <a:pt x="28739" y="111702"/>
                  <a:pt x="43725" y="117901"/>
                  <a:pt x="59349" y="1179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1" name="Figura a mano libera 900">
            <a:extLst>
              <a:ext uri="{FF2B5EF4-FFF2-40B4-BE49-F238E27FC236}">
                <a16:creationId xmlns:a16="http://schemas.microsoft.com/office/drawing/2014/main" id="{257F2B28-D9C7-0F5B-7A68-94B5F1A89E37}"/>
              </a:ext>
            </a:extLst>
          </p:cNvPr>
          <p:cNvSpPr/>
          <p:nvPr/>
        </p:nvSpPr>
        <p:spPr>
          <a:xfrm>
            <a:off x="2675033" y="4974926"/>
            <a:ext cx="137884" cy="146558"/>
          </a:xfrm>
          <a:custGeom>
            <a:avLst/>
            <a:gdLst>
              <a:gd name="connsiteX0" fmla="*/ 59349 w 117827"/>
              <a:gd name="connsiteY0" fmla="*/ 117876 h 117654"/>
              <a:gd name="connsiteX1" fmla="*/ 101008 w 117827"/>
              <a:gd name="connsiteY1" fmla="*/ 100646 h 117654"/>
              <a:gd name="connsiteX2" fmla="*/ 118263 w 117827"/>
              <a:gd name="connsiteY2" fmla="*/ 59048 h 117654"/>
              <a:gd name="connsiteX3" fmla="*/ 101008 w 117827"/>
              <a:gd name="connsiteY3" fmla="*/ 17451 h 117654"/>
              <a:gd name="connsiteX4" fmla="*/ 59349 w 117827"/>
              <a:gd name="connsiteY4" fmla="*/ 221 h 117654"/>
              <a:gd name="connsiteX5" fmla="*/ 17691 w 117827"/>
              <a:gd name="connsiteY5" fmla="*/ 17451 h 117654"/>
              <a:gd name="connsiteX6" fmla="*/ 436 w 117827"/>
              <a:gd name="connsiteY6" fmla="*/ 59048 h 117654"/>
              <a:gd name="connsiteX7" fmla="*/ 17691 w 117827"/>
              <a:gd name="connsiteY7" fmla="*/ 100646 h 117654"/>
              <a:gd name="connsiteX8" fmla="*/ 59349 w 117827"/>
              <a:gd name="connsiteY8" fmla="*/ 1178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876"/>
                </a:moveTo>
                <a:cubicBezTo>
                  <a:pt x="74973" y="117876"/>
                  <a:pt x="89960" y="111677"/>
                  <a:pt x="101008" y="100646"/>
                </a:cubicBezTo>
                <a:cubicBezTo>
                  <a:pt x="112056" y="89614"/>
                  <a:pt x="118263" y="74650"/>
                  <a:pt x="118263" y="59048"/>
                </a:cubicBezTo>
                <a:cubicBezTo>
                  <a:pt x="118263" y="43447"/>
                  <a:pt x="112056" y="28483"/>
                  <a:pt x="101008" y="17451"/>
                </a:cubicBezTo>
                <a:cubicBezTo>
                  <a:pt x="89960" y="6419"/>
                  <a:pt x="74973" y="221"/>
                  <a:pt x="59349" y="221"/>
                </a:cubicBezTo>
                <a:cubicBezTo>
                  <a:pt x="43725" y="221"/>
                  <a:pt x="28739" y="6419"/>
                  <a:pt x="17691" y="17451"/>
                </a:cubicBezTo>
                <a:cubicBezTo>
                  <a:pt x="6643" y="28483"/>
                  <a:pt x="436" y="43447"/>
                  <a:pt x="436" y="59048"/>
                </a:cubicBezTo>
                <a:cubicBezTo>
                  <a:pt x="436" y="74650"/>
                  <a:pt x="6643" y="89614"/>
                  <a:pt x="17691" y="100646"/>
                </a:cubicBezTo>
                <a:cubicBezTo>
                  <a:pt x="28739" y="111677"/>
                  <a:pt x="43725" y="117876"/>
                  <a:pt x="59349" y="1178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2" name="Figura a mano libera 901">
            <a:extLst>
              <a:ext uri="{FF2B5EF4-FFF2-40B4-BE49-F238E27FC236}">
                <a16:creationId xmlns:a16="http://schemas.microsoft.com/office/drawing/2014/main" id="{81677915-0D08-F2F9-EFAA-279C4A0EA4DE}"/>
              </a:ext>
            </a:extLst>
          </p:cNvPr>
          <p:cNvSpPr/>
          <p:nvPr/>
        </p:nvSpPr>
        <p:spPr>
          <a:xfrm>
            <a:off x="2675033" y="4811637"/>
            <a:ext cx="137884" cy="146558"/>
          </a:xfrm>
          <a:custGeom>
            <a:avLst/>
            <a:gdLst>
              <a:gd name="connsiteX0" fmla="*/ 59349 w 117827"/>
              <a:gd name="connsiteY0" fmla="*/ 117851 h 117654"/>
              <a:gd name="connsiteX1" fmla="*/ 101008 w 117827"/>
              <a:gd name="connsiteY1" fmla="*/ 100621 h 117654"/>
              <a:gd name="connsiteX2" fmla="*/ 118263 w 117827"/>
              <a:gd name="connsiteY2" fmla="*/ 59023 h 117654"/>
              <a:gd name="connsiteX3" fmla="*/ 101008 w 117827"/>
              <a:gd name="connsiteY3" fmla="*/ 17426 h 117654"/>
              <a:gd name="connsiteX4" fmla="*/ 59349 w 117827"/>
              <a:gd name="connsiteY4" fmla="*/ 196 h 117654"/>
              <a:gd name="connsiteX5" fmla="*/ 17691 w 117827"/>
              <a:gd name="connsiteY5" fmla="*/ 17426 h 117654"/>
              <a:gd name="connsiteX6" fmla="*/ 436 w 117827"/>
              <a:gd name="connsiteY6" fmla="*/ 59023 h 117654"/>
              <a:gd name="connsiteX7" fmla="*/ 17691 w 117827"/>
              <a:gd name="connsiteY7" fmla="*/ 100621 h 117654"/>
              <a:gd name="connsiteX8" fmla="*/ 59349 w 117827"/>
              <a:gd name="connsiteY8" fmla="*/ 1178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851"/>
                </a:moveTo>
                <a:cubicBezTo>
                  <a:pt x="74973" y="117851"/>
                  <a:pt x="89960" y="111653"/>
                  <a:pt x="101008" y="100621"/>
                </a:cubicBezTo>
                <a:cubicBezTo>
                  <a:pt x="112056" y="89589"/>
                  <a:pt x="118263" y="74625"/>
                  <a:pt x="118263" y="59023"/>
                </a:cubicBezTo>
                <a:cubicBezTo>
                  <a:pt x="118263" y="43422"/>
                  <a:pt x="112056" y="28458"/>
                  <a:pt x="101008" y="17426"/>
                </a:cubicBezTo>
                <a:cubicBezTo>
                  <a:pt x="89960" y="6394"/>
                  <a:pt x="74973" y="196"/>
                  <a:pt x="59349" y="196"/>
                </a:cubicBezTo>
                <a:cubicBezTo>
                  <a:pt x="43725" y="196"/>
                  <a:pt x="28739" y="6394"/>
                  <a:pt x="17691" y="17426"/>
                </a:cubicBezTo>
                <a:cubicBezTo>
                  <a:pt x="6643" y="28458"/>
                  <a:pt x="436" y="43422"/>
                  <a:pt x="436" y="59023"/>
                </a:cubicBezTo>
                <a:cubicBezTo>
                  <a:pt x="436" y="74625"/>
                  <a:pt x="6643" y="89589"/>
                  <a:pt x="17691" y="100621"/>
                </a:cubicBezTo>
                <a:cubicBezTo>
                  <a:pt x="28739" y="111653"/>
                  <a:pt x="43725" y="117851"/>
                  <a:pt x="59349" y="1178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3" name="Figura a mano libera 902">
            <a:extLst>
              <a:ext uri="{FF2B5EF4-FFF2-40B4-BE49-F238E27FC236}">
                <a16:creationId xmlns:a16="http://schemas.microsoft.com/office/drawing/2014/main" id="{2069B8F9-9576-06AF-5668-63CEB4257B33}"/>
              </a:ext>
            </a:extLst>
          </p:cNvPr>
          <p:cNvSpPr/>
          <p:nvPr/>
        </p:nvSpPr>
        <p:spPr>
          <a:xfrm>
            <a:off x="2675033" y="4648357"/>
            <a:ext cx="137884" cy="146558"/>
          </a:xfrm>
          <a:custGeom>
            <a:avLst/>
            <a:gdLst>
              <a:gd name="connsiteX0" fmla="*/ 59349 w 117827"/>
              <a:gd name="connsiteY0" fmla="*/ 117826 h 117654"/>
              <a:gd name="connsiteX1" fmla="*/ 101008 w 117827"/>
              <a:gd name="connsiteY1" fmla="*/ 100596 h 117654"/>
              <a:gd name="connsiteX2" fmla="*/ 118263 w 117827"/>
              <a:gd name="connsiteY2" fmla="*/ 58998 h 117654"/>
              <a:gd name="connsiteX3" fmla="*/ 101008 w 117827"/>
              <a:gd name="connsiteY3" fmla="*/ 17401 h 117654"/>
              <a:gd name="connsiteX4" fmla="*/ 59349 w 117827"/>
              <a:gd name="connsiteY4" fmla="*/ 171 h 117654"/>
              <a:gd name="connsiteX5" fmla="*/ 17691 w 117827"/>
              <a:gd name="connsiteY5" fmla="*/ 17401 h 117654"/>
              <a:gd name="connsiteX6" fmla="*/ 436 w 117827"/>
              <a:gd name="connsiteY6" fmla="*/ 58998 h 117654"/>
              <a:gd name="connsiteX7" fmla="*/ 17691 w 117827"/>
              <a:gd name="connsiteY7" fmla="*/ 100596 h 117654"/>
              <a:gd name="connsiteX8" fmla="*/ 59349 w 117827"/>
              <a:gd name="connsiteY8" fmla="*/ 1178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826"/>
                </a:moveTo>
                <a:cubicBezTo>
                  <a:pt x="74973" y="117826"/>
                  <a:pt x="89960" y="111628"/>
                  <a:pt x="101008" y="100596"/>
                </a:cubicBezTo>
                <a:cubicBezTo>
                  <a:pt x="112056" y="89564"/>
                  <a:pt x="118263" y="74600"/>
                  <a:pt x="118263" y="58998"/>
                </a:cubicBezTo>
                <a:cubicBezTo>
                  <a:pt x="118263" y="43397"/>
                  <a:pt x="112056" y="28433"/>
                  <a:pt x="101008" y="17401"/>
                </a:cubicBezTo>
                <a:cubicBezTo>
                  <a:pt x="89960" y="6369"/>
                  <a:pt x="74973" y="171"/>
                  <a:pt x="59349" y="171"/>
                </a:cubicBezTo>
                <a:cubicBezTo>
                  <a:pt x="43725" y="171"/>
                  <a:pt x="28739" y="6369"/>
                  <a:pt x="17691" y="17401"/>
                </a:cubicBezTo>
                <a:cubicBezTo>
                  <a:pt x="6643" y="28433"/>
                  <a:pt x="436" y="43397"/>
                  <a:pt x="436" y="58998"/>
                </a:cubicBezTo>
                <a:cubicBezTo>
                  <a:pt x="436" y="74600"/>
                  <a:pt x="6643" y="89564"/>
                  <a:pt x="17691" y="100596"/>
                </a:cubicBezTo>
                <a:cubicBezTo>
                  <a:pt x="28739" y="111628"/>
                  <a:pt x="43725" y="117826"/>
                  <a:pt x="59349" y="1178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4" name="Figura a mano libera 903">
            <a:extLst>
              <a:ext uri="{FF2B5EF4-FFF2-40B4-BE49-F238E27FC236}">
                <a16:creationId xmlns:a16="http://schemas.microsoft.com/office/drawing/2014/main" id="{5FC4261A-EBD7-42D3-40FB-1BD55245EDF9}"/>
              </a:ext>
            </a:extLst>
          </p:cNvPr>
          <p:cNvSpPr/>
          <p:nvPr/>
        </p:nvSpPr>
        <p:spPr>
          <a:xfrm>
            <a:off x="2675033" y="4485075"/>
            <a:ext cx="137884" cy="146558"/>
          </a:xfrm>
          <a:custGeom>
            <a:avLst/>
            <a:gdLst>
              <a:gd name="connsiteX0" fmla="*/ 59349 w 117827"/>
              <a:gd name="connsiteY0" fmla="*/ 117801 h 117654"/>
              <a:gd name="connsiteX1" fmla="*/ 101008 w 117827"/>
              <a:gd name="connsiteY1" fmla="*/ 100571 h 117654"/>
              <a:gd name="connsiteX2" fmla="*/ 118263 w 117827"/>
              <a:gd name="connsiteY2" fmla="*/ 58974 h 117654"/>
              <a:gd name="connsiteX3" fmla="*/ 101008 w 117827"/>
              <a:gd name="connsiteY3" fmla="*/ 17376 h 117654"/>
              <a:gd name="connsiteX4" fmla="*/ 59349 w 117827"/>
              <a:gd name="connsiteY4" fmla="*/ 146 h 117654"/>
              <a:gd name="connsiteX5" fmla="*/ 17691 w 117827"/>
              <a:gd name="connsiteY5" fmla="*/ 17376 h 117654"/>
              <a:gd name="connsiteX6" fmla="*/ 436 w 117827"/>
              <a:gd name="connsiteY6" fmla="*/ 58974 h 117654"/>
              <a:gd name="connsiteX7" fmla="*/ 17691 w 117827"/>
              <a:gd name="connsiteY7" fmla="*/ 100571 h 117654"/>
              <a:gd name="connsiteX8" fmla="*/ 59349 w 117827"/>
              <a:gd name="connsiteY8" fmla="*/ 1178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801"/>
                </a:moveTo>
                <a:cubicBezTo>
                  <a:pt x="74973" y="117801"/>
                  <a:pt x="89960" y="111603"/>
                  <a:pt x="101008" y="100571"/>
                </a:cubicBezTo>
                <a:cubicBezTo>
                  <a:pt x="112056" y="89539"/>
                  <a:pt x="118263" y="74575"/>
                  <a:pt x="118263" y="58974"/>
                </a:cubicBezTo>
                <a:cubicBezTo>
                  <a:pt x="118263" y="43372"/>
                  <a:pt x="112056" y="28408"/>
                  <a:pt x="101008" y="17376"/>
                </a:cubicBezTo>
                <a:cubicBezTo>
                  <a:pt x="89960" y="6344"/>
                  <a:pt x="74973" y="146"/>
                  <a:pt x="59349" y="146"/>
                </a:cubicBezTo>
                <a:cubicBezTo>
                  <a:pt x="43725" y="146"/>
                  <a:pt x="28739" y="6344"/>
                  <a:pt x="17691" y="17376"/>
                </a:cubicBezTo>
                <a:cubicBezTo>
                  <a:pt x="6643" y="28408"/>
                  <a:pt x="436" y="43372"/>
                  <a:pt x="436" y="58974"/>
                </a:cubicBezTo>
                <a:cubicBezTo>
                  <a:pt x="436" y="74575"/>
                  <a:pt x="6643" y="89539"/>
                  <a:pt x="17691" y="100571"/>
                </a:cubicBezTo>
                <a:cubicBezTo>
                  <a:pt x="28739" y="111603"/>
                  <a:pt x="43725" y="117801"/>
                  <a:pt x="59349" y="1178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5" name="Figura a mano libera 904">
            <a:extLst>
              <a:ext uri="{FF2B5EF4-FFF2-40B4-BE49-F238E27FC236}">
                <a16:creationId xmlns:a16="http://schemas.microsoft.com/office/drawing/2014/main" id="{CFB601E2-6CB5-DD90-7B5E-BCFAB2A763DA}"/>
              </a:ext>
            </a:extLst>
          </p:cNvPr>
          <p:cNvSpPr/>
          <p:nvPr/>
        </p:nvSpPr>
        <p:spPr>
          <a:xfrm>
            <a:off x="2675033" y="4321788"/>
            <a:ext cx="137884" cy="146558"/>
          </a:xfrm>
          <a:custGeom>
            <a:avLst/>
            <a:gdLst>
              <a:gd name="connsiteX0" fmla="*/ 59349 w 117827"/>
              <a:gd name="connsiteY0" fmla="*/ 117776 h 117654"/>
              <a:gd name="connsiteX1" fmla="*/ 101008 w 117827"/>
              <a:gd name="connsiteY1" fmla="*/ 100546 h 117654"/>
              <a:gd name="connsiteX2" fmla="*/ 118263 w 117827"/>
              <a:gd name="connsiteY2" fmla="*/ 58949 h 117654"/>
              <a:gd name="connsiteX3" fmla="*/ 101008 w 117827"/>
              <a:gd name="connsiteY3" fmla="*/ 17351 h 117654"/>
              <a:gd name="connsiteX4" fmla="*/ 59349 w 117827"/>
              <a:gd name="connsiteY4" fmla="*/ 121 h 117654"/>
              <a:gd name="connsiteX5" fmla="*/ 17691 w 117827"/>
              <a:gd name="connsiteY5" fmla="*/ 17351 h 117654"/>
              <a:gd name="connsiteX6" fmla="*/ 436 w 117827"/>
              <a:gd name="connsiteY6" fmla="*/ 58949 h 117654"/>
              <a:gd name="connsiteX7" fmla="*/ 17691 w 117827"/>
              <a:gd name="connsiteY7" fmla="*/ 100546 h 117654"/>
              <a:gd name="connsiteX8" fmla="*/ 59349 w 117827"/>
              <a:gd name="connsiteY8" fmla="*/ 1177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776"/>
                </a:moveTo>
                <a:cubicBezTo>
                  <a:pt x="74973" y="117776"/>
                  <a:pt x="89960" y="111578"/>
                  <a:pt x="101008" y="100546"/>
                </a:cubicBezTo>
                <a:cubicBezTo>
                  <a:pt x="112056" y="89514"/>
                  <a:pt x="118263" y="74550"/>
                  <a:pt x="118263" y="58949"/>
                </a:cubicBezTo>
                <a:cubicBezTo>
                  <a:pt x="118263" y="43347"/>
                  <a:pt x="112056" y="28383"/>
                  <a:pt x="101008" y="17351"/>
                </a:cubicBezTo>
                <a:cubicBezTo>
                  <a:pt x="89960" y="6319"/>
                  <a:pt x="74973" y="121"/>
                  <a:pt x="59349" y="121"/>
                </a:cubicBezTo>
                <a:cubicBezTo>
                  <a:pt x="43725" y="121"/>
                  <a:pt x="28739" y="6319"/>
                  <a:pt x="17691" y="17351"/>
                </a:cubicBezTo>
                <a:cubicBezTo>
                  <a:pt x="6643" y="28383"/>
                  <a:pt x="436" y="43347"/>
                  <a:pt x="436" y="58949"/>
                </a:cubicBezTo>
                <a:cubicBezTo>
                  <a:pt x="436" y="74550"/>
                  <a:pt x="6643" y="89514"/>
                  <a:pt x="17691" y="100546"/>
                </a:cubicBezTo>
                <a:cubicBezTo>
                  <a:pt x="28739" y="111578"/>
                  <a:pt x="43725" y="117776"/>
                  <a:pt x="59349" y="1177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6" name="Figura a mano libera 905">
            <a:extLst>
              <a:ext uri="{FF2B5EF4-FFF2-40B4-BE49-F238E27FC236}">
                <a16:creationId xmlns:a16="http://schemas.microsoft.com/office/drawing/2014/main" id="{378D8E16-665A-71F4-E304-04D31D70F05B}"/>
              </a:ext>
            </a:extLst>
          </p:cNvPr>
          <p:cNvSpPr/>
          <p:nvPr/>
        </p:nvSpPr>
        <p:spPr>
          <a:xfrm>
            <a:off x="2675033" y="4158505"/>
            <a:ext cx="137884" cy="146558"/>
          </a:xfrm>
          <a:custGeom>
            <a:avLst/>
            <a:gdLst>
              <a:gd name="connsiteX0" fmla="*/ 59349 w 117827"/>
              <a:gd name="connsiteY0" fmla="*/ 117751 h 117654"/>
              <a:gd name="connsiteX1" fmla="*/ 101008 w 117827"/>
              <a:gd name="connsiteY1" fmla="*/ 100521 h 117654"/>
              <a:gd name="connsiteX2" fmla="*/ 118263 w 117827"/>
              <a:gd name="connsiteY2" fmla="*/ 58924 h 117654"/>
              <a:gd name="connsiteX3" fmla="*/ 101008 w 117827"/>
              <a:gd name="connsiteY3" fmla="*/ 17326 h 117654"/>
              <a:gd name="connsiteX4" fmla="*/ 59349 w 117827"/>
              <a:gd name="connsiteY4" fmla="*/ 96 h 117654"/>
              <a:gd name="connsiteX5" fmla="*/ 17691 w 117827"/>
              <a:gd name="connsiteY5" fmla="*/ 17326 h 117654"/>
              <a:gd name="connsiteX6" fmla="*/ 436 w 117827"/>
              <a:gd name="connsiteY6" fmla="*/ 58924 h 117654"/>
              <a:gd name="connsiteX7" fmla="*/ 17691 w 117827"/>
              <a:gd name="connsiteY7" fmla="*/ 100521 h 117654"/>
              <a:gd name="connsiteX8" fmla="*/ 59349 w 117827"/>
              <a:gd name="connsiteY8" fmla="*/ 1177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751"/>
                </a:moveTo>
                <a:cubicBezTo>
                  <a:pt x="74973" y="117751"/>
                  <a:pt x="89960" y="111553"/>
                  <a:pt x="101008" y="100521"/>
                </a:cubicBezTo>
                <a:cubicBezTo>
                  <a:pt x="112056" y="89489"/>
                  <a:pt x="118263" y="74525"/>
                  <a:pt x="118263" y="58924"/>
                </a:cubicBezTo>
                <a:cubicBezTo>
                  <a:pt x="118263" y="43322"/>
                  <a:pt x="112056" y="28358"/>
                  <a:pt x="101008" y="17326"/>
                </a:cubicBezTo>
                <a:cubicBezTo>
                  <a:pt x="89960" y="6295"/>
                  <a:pt x="74973" y="96"/>
                  <a:pt x="59349" y="96"/>
                </a:cubicBezTo>
                <a:cubicBezTo>
                  <a:pt x="43725" y="96"/>
                  <a:pt x="28739" y="6295"/>
                  <a:pt x="17691" y="17326"/>
                </a:cubicBezTo>
                <a:cubicBezTo>
                  <a:pt x="6643" y="28358"/>
                  <a:pt x="436" y="43322"/>
                  <a:pt x="436" y="58924"/>
                </a:cubicBezTo>
                <a:cubicBezTo>
                  <a:pt x="436" y="74525"/>
                  <a:pt x="6643" y="89489"/>
                  <a:pt x="17691" y="100521"/>
                </a:cubicBezTo>
                <a:cubicBezTo>
                  <a:pt x="28739" y="111553"/>
                  <a:pt x="43725" y="117751"/>
                  <a:pt x="59349" y="1177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7" name="Figura a mano libera 906">
            <a:extLst>
              <a:ext uri="{FF2B5EF4-FFF2-40B4-BE49-F238E27FC236}">
                <a16:creationId xmlns:a16="http://schemas.microsoft.com/office/drawing/2014/main" id="{B622898F-904D-4EE7-646A-82A9BFA7DCA0}"/>
              </a:ext>
            </a:extLst>
          </p:cNvPr>
          <p:cNvSpPr/>
          <p:nvPr/>
        </p:nvSpPr>
        <p:spPr>
          <a:xfrm>
            <a:off x="2675033" y="3995222"/>
            <a:ext cx="137884" cy="146558"/>
          </a:xfrm>
          <a:custGeom>
            <a:avLst/>
            <a:gdLst>
              <a:gd name="connsiteX0" fmla="*/ 59349 w 117827"/>
              <a:gd name="connsiteY0" fmla="*/ 117726 h 117654"/>
              <a:gd name="connsiteX1" fmla="*/ 101008 w 117827"/>
              <a:gd name="connsiteY1" fmla="*/ 100496 h 117654"/>
              <a:gd name="connsiteX2" fmla="*/ 118263 w 117827"/>
              <a:gd name="connsiteY2" fmla="*/ 58899 h 117654"/>
              <a:gd name="connsiteX3" fmla="*/ 101008 w 117827"/>
              <a:gd name="connsiteY3" fmla="*/ 17301 h 117654"/>
              <a:gd name="connsiteX4" fmla="*/ 59349 w 117827"/>
              <a:gd name="connsiteY4" fmla="*/ 71 h 117654"/>
              <a:gd name="connsiteX5" fmla="*/ 17691 w 117827"/>
              <a:gd name="connsiteY5" fmla="*/ 17301 h 117654"/>
              <a:gd name="connsiteX6" fmla="*/ 436 w 117827"/>
              <a:gd name="connsiteY6" fmla="*/ 58899 h 117654"/>
              <a:gd name="connsiteX7" fmla="*/ 17691 w 117827"/>
              <a:gd name="connsiteY7" fmla="*/ 100496 h 117654"/>
              <a:gd name="connsiteX8" fmla="*/ 59349 w 117827"/>
              <a:gd name="connsiteY8" fmla="*/ 1177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726"/>
                </a:moveTo>
                <a:cubicBezTo>
                  <a:pt x="74973" y="117726"/>
                  <a:pt x="89960" y="111528"/>
                  <a:pt x="101008" y="100496"/>
                </a:cubicBezTo>
                <a:cubicBezTo>
                  <a:pt x="112056" y="89464"/>
                  <a:pt x="118263" y="74500"/>
                  <a:pt x="118263" y="58899"/>
                </a:cubicBezTo>
                <a:cubicBezTo>
                  <a:pt x="118263" y="43298"/>
                  <a:pt x="112056" y="28333"/>
                  <a:pt x="101008" y="17301"/>
                </a:cubicBezTo>
                <a:cubicBezTo>
                  <a:pt x="89960" y="6270"/>
                  <a:pt x="74973" y="71"/>
                  <a:pt x="59349" y="71"/>
                </a:cubicBezTo>
                <a:cubicBezTo>
                  <a:pt x="43725" y="71"/>
                  <a:pt x="28739" y="6270"/>
                  <a:pt x="17691" y="17301"/>
                </a:cubicBezTo>
                <a:cubicBezTo>
                  <a:pt x="6643" y="28333"/>
                  <a:pt x="436" y="43298"/>
                  <a:pt x="436" y="58899"/>
                </a:cubicBezTo>
                <a:cubicBezTo>
                  <a:pt x="436" y="74500"/>
                  <a:pt x="6643" y="89464"/>
                  <a:pt x="17691" y="100496"/>
                </a:cubicBezTo>
                <a:cubicBezTo>
                  <a:pt x="28739" y="111528"/>
                  <a:pt x="43725" y="117726"/>
                  <a:pt x="59349" y="1177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8" name="Figura a mano libera 907">
            <a:extLst>
              <a:ext uri="{FF2B5EF4-FFF2-40B4-BE49-F238E27FC236}">
                <a16:creationId xmlns:a16="http://schemas.microsoft.com/office/drawing/2014/main" id="{61788A3A-8F69-CD72-64F6-4E6709026949}"/>
              </a:ext>
            </a:extLst>
          </p:cNvPr>
          <p:cNvSpPr/>
          <p:nvPr/>
        </p:nvSpPr>
        <p:spPr>
          <a:xfrm>
            <a:off x="2675033" y="3831937"/>
            <a:ext cx="137884" cy="146558"/>
          </a:xfrm>
          <a:custGeom>
            <a:avLst/>
            <a:gdLst>
              <a:gd name="connsiteX0" fmla="*/ 59349 w 117827"/>
              <a:gd name="connsiteY0" fmla="*/ 117701 h 117654"/>
              <a:gd name="connsiteX1" fmla="*/ 101008 w 117827"/>
              <a:gd name="connsiteY1" fmla="*/ 100471 h 117654"/>
              <a:gd name="connsiteX2" fmla="*/ 118263 w 117827"/>
              <a:gd name="connsiteY2" fmla="*/ 58874 h 117654"/>
              <a:gd name="connsiteX3" fmla="*/ 101008 w 117827"/>
              <a:gd name="connsiteY3" fmla="*/ 17276 h 117654"/>
              <a:gd name="connsiteX4" fmla="*/ 59349 w 117827"/>
              <a:gd name="connsiteY4" fmla="*/ 46 h 117654"/>
              <a:gd name="connsiteX5" fmla="*/ 17691 w 117827"/>
              <a:gd name="connsiteY5" fmla="*/ 17276 h 117654"/>
              <a:gd name="connsiteX6" fmla="*/ 436 w 117827"/>
              <a:gd name="connsiteY6" fmla="*/ 58874 h 117654"/>
              <a:gd name="connsiteX7" fmla="*/ 17691 w 117827"/>
              <a:gd name="connsiteY7" fmla="*/ 100471 h 117654"/>
              <a:gd name="connsiteX8" fmla="*/ 59349 w 117827"/>
              <a:gd name="connsiteY8" fmla="*/ 1177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349" y="117701"/>
                </a:moveTo>
                <a:cubicBezTo>
                  <a:pt x="74973" y="117701"/>
                  <a:pt x="89960" y="111503"/>
                  <a:pt x="101008" y="100471"/>
                </a:cubicBezTo>
                <a:cubicBezTo>
                  <a:pt x="112056" y="89440"/>
                  <a:pt x="118263" y="74475"/>
                  <a:pt x="118263" y="58874"/>
                </a:cubicBezTo>
                <a:cubicBezTo>
                  <a:pt x="118263" y="43273"/>
                  <a:pt x="112056" y="28308"/>
                  <a:pt x="101008" y="17276"/>
                </a:cubicBezTo>
                <a:cubicBezTo>
                  <a:pt x="89960" y="6245"/>
                  <a:pt x="74973" y="46"/>
                  <a:pt x="59349" y="46"/>
                </a:cubicBezTo>
                <a:cubicBezTo>
                  <a:pt x="43725" y="46"/>
                  <a:pt x="28739" y="6245"/>
                  <a:pt x="17691" y="17276"/>
                </a:cubicBezTo>
                <a:cubicBezTo>
                  <a:pt x="6643" y="28308"/>
                  <a:pt x="436" y="43273"/>
                  <a:pt x="436" y="58874"/>
                </a:cubicBezTo>
                <a:cubicBezTo>
                  <a:pt x="436" y="74475"/>
                  <a:pt x="6643" y="89440"/>
                  <a:pt x="17691" y="100471"/>
                </a:cubicBezTo>
                <a:cubicBezTo>
                  <a:pt x="28739" y="111503"/>
                  <a:pt x="43725" y="117701"/>
                  <a:pt x="59349" y="1177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09" name="Figura a mano libera 908">
            <a:extLst>
              <a:ext uri="{FF2B5EF4-FFF2-40B4-BE49-F238E27FC236}">
                <a16:creationId xmlns:a16="http://schemas.microsoft.com/office/drawing/2014/main" id="{5ED38804-5019-CD58-3D70-5B74AFFA746C}"/>
              </a:ext>
            </a:extLst>
          </p:cNvPr>
          <p:cNvSpPr/>
          <p:nvPr/>
        </p:nvSpPr>
        <p:spPr>
          <a:xfrm>
            <a:off x="4535341" y="6117913"/>
            <a:ext cx="137884" cy="146558"/>
          </a:xfrm>
          <a:custGeom>
            <a:avLst/>
            <a:gdLst>
              <a:gd name="connsiteX0" fmla="*/ 59651 w 117827"/>
              <a:gd name="connsiteY0" fmla="*/ 118050 h 117654"/>
              <a:gd name="connsiteX1" fmla="*/ 101309 w 117827"/>
              <a:gd name="connsiteY1" fmla="*/ 100820 h 117654"/>
              <a:gd name="connsiteX2" fmla="*/ 118565 w 117827"/>
              <a:gd name="connsiteY2" fmla="*/ 59223 h 117654"/>
              <a:gd name="connsiteX3" fmla="*/ 101309 w 117827"/>
              <a:gd name="connsiteY3" fmla="*/ 17625 h 117654"/>
              <a:gd name="connsiteX4" fmla="*/ 59651 w 117827"/>
              <a:gd name="connsiteY4" fmla="*/ 395 h 117654"/>
              <a:gd name="connsiteX5" fmla="*/ 17993 w 117827"/>
              <a:gd name="connsiteY5" fmla="*/ 17625 h 117654"/>
              <a:gd name="connsiteX6" fmla="*/ 737 w 117827"/>
              <a:gd name="connsiteY6" fmla="*/ 59223 h 117654"/>
              <a:gd name="connsiteX7" fmla="*/ 17993 w 117827"/>
              <a:gd name="connsiteY7" fmla="*/ 100820 h 117654"/>
              <a:gd name="connsiteX8" fmla="*/ 59651 w 117827"/>
              <a:gd name="connsiteY8" fmla="*/ 1180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8050"/>
                </a:moveTo>
                <a:cubicBezTo>
                  <a:pt x="75275" y="118050"/>
                  <a:pt x="90262" y="111852"/>
                  <a:pt x="101309" y="100820"/>
                </a:cubicBezTo>
                <a:cubicBezTo>
                  <a:pt x="112357" y="89788"/>
                  <a:pt x="118565" y="74824"/>
                  <a:pt x="118565" y="59223"/>
                </a:cubicBezTo>
                <a:cubicBezTo>
                  <a:pt x="118565" y="43621"/>
                  <a:pt x="112357" y="28657"/>
                  <a:pt x="101309" y="17625"/>
                </a:cubicBezTo>
                <a:cubicBezTo>
                  <a:pt x="90262" y="6593"/>
                  <a:pt x="75275" y="395"/>
                  <a:pt x="59651" y="395"/>
                </a:cubicBezTo>
                <a:cubicBezTo>
                  <a:pt x="44027" y="395"/>
                  <a:pt x="29041" y="6593"/>
                  <a:pt x="17993" y="17625"/>
                </a:cubicBezTo>
                <a:cubicBezTo>
                  <a:pt x="6945" y="28657"/>
                  <a:pt x="737" y="43621"/>
                  <a:pt x="737" y="59223"/>
                </a:cubicBezTo>
                <a:cubicBezTo>
                  <a:pt x="737" y="74824"/>
                  <a:pt x="6945" y="89788"/>
                  <a:pt x="17993" y="100820"/>
                </a:cubicBezTo>
                <a:cubicBezTo>
                  <a:pt x="29041" y="111852"/>
                  <a:pt x="44027" y="118050"/>
                  <a:pt x="59651" y="1180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0" name="Figura a mano libera 909">
            <a:extLst>
              <a:ext uri="{FF2B5EF4-FFF2-40B4-BE49-F238E27FC236}">
                <a16:creationId xmlns:a16="http://schemas.microsoft.com/office/drawing/2014/main" id="{0A0E8EFB-EA3D-8F3F-646E-071A8506DC9F}"/>
              </a:ext>
            </a:extLst>
          </p:cNvPr>
          <p:cNvSpPr/>
          <p:nvPr/>
        </p:nvSpPr>
        <p:spPr>
          <a:xfrm>
            <a:off x="4535341" y="5954626"/>
            <a:ext cx="137884" cy="146558"/>
          </a:xfrm>
          <a:custGeom>
            <a:avLst/>
            <a:gdLst>
              <a:gd name="connsiteX0" fmla="*/ 59651 w 117827"/>
              <a:gd name="connsiteY0" fmla="*/ 118025 h 117654"/>
              <a:gd name="connsiteX1" fmla="*/ 101309 w 117827"/>
              <a:gd name="connsiteY1" fmla="*/ 100795 h 117654"/>
              <a:gd name="connsiteX2" fmla="*/ 118565 w 117827"/>
              <a:gd name="connsiteY2" fmla="*/ 59198 h 117654"/>
              <a:gd name="connsiteX3" fmla="*/ 101309 w 117827"/>
              <a:gd name="connsiteY3" fmla="*/ 17600 h 117654"/>
              <a:gd name="connsiteX4" fmla="*/ 59651 w 117827"/>
              <a:gd name="connsiteY4" fmla="*/ 370 h 117654"/>
              <a:gd name="connsiteX5" fmla="*/ 17993 w 117827"/>
              <a:gd name="connsiteY5" fmla="*/ 17600 h 117654"/>
              <a:gd name="connsiteX6" fmla="*/ 737 w 117827"/>
              <a:gd name="connsiteY6" fmla="*/ 59198 h 117654"/>
              <a:gd name="connsiteX7" fmla="*/ 17993 w 117827"/>
              <a:gd name="connsiteY7" fmla="*/ 100795 h 117654"/>
              <a:gd name="connsiteX8" fmla="*/ 59651 w 117827"/>
              <a:gd name="connsiteY8" fmla="*/ 11802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8025"/>
                </a:moveTo>
                <a:cubicBezTo>
                  <a:pt x="75275" y="118025"/>
                  <a:pt x="90262" y="111827"/>
                  <a:pt x="101309" y="100795"/>
                </a:cubicBezTo>
                <a:cubicBezTo>
                  <a:pt x="112357" y="89763"/>
                  <a:pt x="118565" y="74799"/>
                  <a:pt x="118565" y="59198"/>
                </a:cubicBezTo>
                <a:cubicBezTo>
                  <a:pt x="118565" y="43596"/>
                  <a:pt x="112357" y="28632"/>
                  <a:pt x="101309" y="17600"/>
                </a:cubicBezTo>
                <a:cubicBezTo>
                  <a:pt x="90262" y="6569"/>
                  <a:pt x="75275" y="370"/>
                  <a:pt x="59651" y="370"/>
                </a:cubicBezTo>
                <a:cubicBezTo>
                  <a:pt x="44027" y="370"/>
                  <a:pt x="29041" y="6569"/>
                  <a:pt x="17993" y="17600"/>
                </a:cubicBezTo>
                <a:cubicBezTo>
                  <a:pt x="6945" y="28632"/>
                  <a:pt x="737" y="43596"/>
                  <a:pt x="737" y="59198"/>
                </a:cubicBezTo>
                <a:cubicBezTo>
                  <a:pt x="737" y="74799"/>
                  <a:pt x="6945" y="89763"/>
                  <a:pt x="17993" y="100795"/>
                </a:cubicBezTo>
                <a:cubicBezTo>
                  <a:pt x="29041" y="111827"/>
                  <a:pt x="44027" y="118025"/>
                  <a:pt x="59651" y="11802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1" name="Figura a mano libera 910">
            <a:extLst>
              <a:ext uri="{FF2B5EF4-FFF2-40B4-BE49-F238E27FC236}">
                <a16:creationId xmlns:a16="http://schemas.microsoft.com/office/drawing/2014/main" id="{0CB4A7D9-0D8E-3367-95FD-E88ACCF344C4}"/>
              </a:ext>
            </a:extLst>
          </p:cNvPr>
          <p:cNvSpPr/>
          <p:nvPr/>
        </p:nvSpPr>
        <p:spPr>
          <a:xfrm>
            <a:off x="4535341" y="5791345"/>
            <a:ext cx="137884" cy="146558"/>
          </a:xfrm>
          <a:custGeom>
            <a:avLst/>
            <a:gdLst>
              <a:gd name="connsiteX0" fmla="*/ 59651 w 117827"/>
              <a:gd name="connsiteY0" fmla="*/ 118000 h 117654"/>
              <a:gd name="connsiteX1" fmla="*/ 101309 w 117827"/>
              <a:gd name="connsiteY1" fmla="*/ 100770 h 117654"/>
              <a:gd name="connsiteX2" fmla="*/ 118565 w 117827"/>
              <a:gd name="connsiteY2" fmla="*/ 59173 h 117654"/>
              <a:gd name="connsiteX3" fmla="*/ 101309 w 117827"/>
              <a:gd name="connsiteY3" fmla="*/ 17575 h 117654"/>
              <a:gd name="connsiteX4" fmla="*/ 59651 w 117827"/>
              <a:gd name="connsiteY4" fmla="*/ 345 h 117654"/>
              <a:gd name="connsiteX5" fmla="*/ 17993 w 117827"/>
              <a:gd name="connsiteY5" fmla="*/ 17575 h 117654"/>
              <a:gd name="connsiteX6" fmla="*/ 737 w 117827"/>
              <a:gd name="connsiteY6" fmla="*/ 59173 h 117654"/>
              <a:gd name="connsiteX7" fmla="*/ 17993 w 117827"/>
              <a:gd name="connsiteY7" fmla="*/ 100770 h 117654"/>
              <a:gd name="connsiteX8" fmla="*/ 59651 w 117827"/>
              <a:gd name="connsiteY8" fmla="*/ 11800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8000"/>
                </a:moveTo>
                <a:cubicBezTo>
                  <a:pt x="75275" y="118000"/>
                  <a:pt x="90262" y="111802"/>
                  <a:pt x="101309" y="100770"/>
                </a:cubicBezTo>
                <a:cubicBezTo>
                  <a:pt x="112357" y="89739"/>
                  <a:pt x="118565" y="74774"/>
                  <a:pt x="118565" y="59173"/>
                </a:cubicBezTo>
                <a:cubicBezTo>
                  <a:pt x="118565" y="43572"/>
                  <a:pt x="112357" y="28607"/>
                  <a:pt x="101309" y="17575"/>
                </a:cubicBezTo>
                <a:cubicBezTo>
                  <a:pt x="90262" y="6544"/>
                  <a:pt x="75275" y="345"/>
                  <a:pt x="59651" y="345"/>
                </a:cubicBezTo>
                <a:cubicBezTo>
                  <a:pt x="44027" y="345"/>
                  <a:pt x="29041" y="6544"/>
                  <a:pt x="17993" y="17575"/>
                </a:cubicBezTo>
                <a:cubicBezTo>
                  <a:pt x="6945" y="28607"/>
                  <a:pt x="737" y="43572"/>
                  <a:pt x="737" y="59173"/>
                </a:cubicBezTo>
                <a:cubicBezTo>
                  <a:pt x="737" y="74774"/>
                  <a:pt x="6945" y="89739"/>
                  <a:pt x="17993" y="100770"/>
                </a:cubicBezTo>
                <a:cubicBezTo>
                  <a:pt x="29041" y="111802"/>
                  <a:pt x="44027" y="118000"/>
                  <a:pt x="59651" y="11800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2" name="Figura a mano libera 911">
            <a:extLst>
              <a:ext uri="{FF2B5EF4-FFF2-40B4-BE49-F238E27FC236}">
                <a16:creationId xmlns:a16="http://schemas.microsoft.com/office/drawing/2014/main" id="{39FF45C9-FD7A-3C29-E825-1D488D8F5965}"/>
              </a:ext>
            </a:extLst>
          </p:cNvPr>
          <p:cNvSpPr/>
          <p:nvPr/>
        </p:nvSpPr>
        <p:spPr>
          <a:xfrm>
            <a:off x="4535341" y="5628058"/>
            <a:ext cx="137884" cy="146558"/>
          </a:xfrm>
          <a:custGeom>
            <a:avLst/>
            <a:gdLst>
              <a:gd name="connsiteX0" fmla="*/ 59651 w 117827"/>
              <a:gd name="connsiteY0" fmla="*/ 117975 h 117654"/>
              <a:gd name="connsiteX1" fmla="*/ 101309 w 117827"/>
              <a:gd name="connsiteY1" fmla="*/ 100745 h 117654"/>
              <a:gd name="connsiteX2" fmla="*/ 118565 w 117827"/>
              <a:gd name="connsiteY2" fmla="*/ 59148 h 117654"/>
              <a:gd name="connsiteX3" fmla="*/ 101309 w 117827"/>
              <a:gd name="connsiteY3" fmla="*/ 17551 h 117654"/>
              <a:gd name="connsiteX4" fmla="*/ 59651 w 117827"/>
              <a:gd name="connsiteY4" fmla="*/ 320 h 117654"/>
              <a:gd name="connsiteX5" fmla="*/ 17993 w 117827"/>
              <a:gd name="connsiteY5" fmla="*/ 17551 h 117654"/>
              <a:gd name="connsiteX6" fmla="*/ 737 w 117827"/>
              <a:gd name="connsiteY6" fmla="*/ 59148 h 117654"/>
              <a:gd name="connsiteX7" fmla="*/ 17993 w 117827"/>
              <a:gd name="connsiteY7" fmla="*/ 100745 h 117654"/>
              <a:gd name="connsiteX8" fmla="*/ 59651 w 117827"/>
              <a:gd name="connsiteY8" fmla="*/ 1179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975"/>
                </a:moveTo>
                <a:cubicBezTo>
                  <a:pt x="75275" y="117975"/>
                  <a:pt x="90262" y="111777"/>
                  <a:pt x="101309" y="100745"/>
                </a:cubicBezTo>
                <a:cubicBezTo>
                  <a:pt x="112357" y="89714"/>
                  <a:pt x="118565" y="74749"/>
                  <a:pt x="118565" y="59148"/>
                </a:cubicBezTo>
                <a:cubicBezTo>
                  <a:pt x="118565" y="43547"/>
                  <a:pt x="112357" y="28582"/>
                  <a:pt x="101309" y="17551"/>
                </a:cubicBezTo>
                <a:cubicBezTo>
                  <a:pt x="90262" y="6519"/>
                  <a:pt x="75275" y="320"/>
                  <a:pt x="59651" y="320"/>
                </a:cubicBezTo>
                <a:cubicBezTo>
                  <a:pt x="44027" y="320"/>
                  <a:pt x="29041" y="6519"/>
                  <a:pt x="17993" y="17551"/>
                </a:cubicBezTo>
                <a:cubicBezTo>
                  <a:pt x="6945" y="28582"/>
                  <a:pt x="737" y="43547"/>
                  <a:pt x="737" y="59148"/>
                </a:cubicBezTo>
                <a:cubicBezTo>
                  <a:pt x="737" y="74749"/>
                  <a:pt x="6945" y="89714"/>
                  <a:pt x="17993" y="100745"/>
                </a:cubicBezTo>
                <a:cubicBezTo>
                  <a:pt x="29041" y="111777"/>
                  <a:pt x="44027" y="117975"/>
                  <a:pt x="59651" y="1179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3" name="Figura a mano libera 912">
            <a:extLst>
              <a:ext uri="{FF2B5EF4-FFF2-40B4-BE49-F238E27FC236}">
                <a16:creationId xmlns:a16="http://schemas.microsoft.com/office/drawing/2014/main" id="{D9D84C34-0FCC-55C9-6A81-4C77AB81DEF1}"/>
              </a:ext>
            </a:extLst>
          </p:cNvPr>
          <p:cNvSpPr/>
          <p:nvPr/>
        </p:nvSpPr>
        <p:spPr>
          <a:xfrm>
            <a:off x="4535341" y="5464775"/>
            <a:ext cx="137884" cy="146558"/>
          </a:xfrm>
          <a:custGeom>
            <a:avLst/>
            <a:gdLst>
              <a:gd name="connsiteX0" fmla="*/ 59651 w 117827"/>
              <a:gd name="connsiteY0" fmla="*/ 117950 h 117654"/>
              <a:gd name="connsiteX1" fmla="*/ 101309 w 117827"/>
              <a:gd name="connsiteY1" fmla="*/ 100720 h 117654"/>
              <a:gd name="connsiteX2" fmla="*/ 118565 w 117827"/>
              <a:gd name="connsiteY2" fmla="*/ 59123 h 117654"/>
              <a:gd name="connsiteX3" fmla="*/ 101309 w 117827"/>
              <a:gd name="connsiteY3" fmla="*/ 17526 h 117654"/>
              <a:gd name="connsiteX4" fmla="*/ 59651 w 117827"/>
              <a:gd name="connsiteY4" fmla="*/ 296 h 117654"/>
              <a:gd name="connsiteX5" fmla="*/ 17993 w 117827"/>
              <a:gd name="connsiteY5" fmla="*/ 17526 h 117654"/>
              <a:gd name="connsiteX6" fmla="*/ 737 w 117827"/>
              <a:gd name="connsiteY6" fmla="*/ 59123 h 117654"/>
              <a:gd name="connsiteX7" fmla="*/ 17993 w 117827"/>
              <a:gd name="connsiteY7" fmla="*/ 100720 h 117654"/>
              <a:gd name="connsiteX8" fmla="*/ 59651 w 117827"/>
              <a:gd name="connsiteY8" fmla="*/ 1179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950"/>
                </a:moveTo>
                <a:cubicBezTo>
                  <a:pt x="75275" y="117950"/>
                  <a:pt x="90262" y="111752"/>
                  <a:pt x="101309" y="100720"/>
                </a:cubicBezTo>
                <a:cubicBezTo>
                  <a:pt x="112357" y="89689"/>
                  <a:pt x="118565" y="74724"/>
                  <a:pt x="118565" y="59123"/>
                </a:cubicBezTo>
                <a:cubicBezTo>
                  <a:pt x="118565" y="43522"/>
                  <a:pt x="112357" y="28557"/>
                  <a:pt x="101309" y="17526"/>
                </a:cubicBezTo>
                <a:cubicBezTo>
                  <a:pt x="90262" y="6494"/>
                  <a:pt x="75275" y="296"/>
                  <a:pt x="59651" y="296"/>
                </a:cubicBezTo>
                <a:cubicBezTo>
                  <a:pt x="44027" y="296"/>
                  <a:pt x="29041" y="6494"/>
                  <a:pt x="17993" y="17526"/>
                </a:cubicBezTo>
                <a:cubicBezTo>
                  <a:pt x="6945" y="28557"/>
                  <a:pt x="737" y="43522"/>
                  <a:pt x="737" y="59123"/>
                </a:cubicBezTo>
                <a:cubicBezTo>
                  <a:pt x="737" y="74724"/>
                  <a:pt x="6945" y="89689"/>
                  <a:pt x="17993" y="100720"/>
                </a:cubicBezTo>
                <a:cubicBezTo>
                  <a:pt x="29041" y="111752"/>
                  <a:pt x="44027" y="117950"/>
                  <a:pt x="59651" y="1179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4" name="Figura a mano libera 913">
            <a:extLst>
              <a:ext uri="{FF2B5EF4-FFF2-40B4-BE49-F238E27FC236}">
                <a16:creationId xmlns:a16="http://schemas.microsoft.com/office/drawing/2014/main" id="{1F75EFFB-3C1E-F9EC-9C09-B9C95EAA8BE3}"/>
              </a:ext>
            </a:extLst>
          </p:cNvPr>
          <p:cNvSpPr/>
          <p:nvPr/>
        </p:nvSpPr>
        <p:spPr>
          <a:xfrm>
            <a:off x="4535341" y="5301495"/>
            <a:ext cx="137884" cy="146558"/>
          </a:xfrm>
          <a:custGeom>
            <a:avLst/>
            <a:gdLst>
              <a:gd name="connsiteX0" fmla="*/ 59651 w 117827"/>
              <a:gd name="connsiteY0" fmla="*/ 117926 h 117654"/>
              <a:gd name="connsiteX1" fmla="*/ 101309 w 117827"/>
              <a:gd name="connsiteY1" fmla="*/ 100696 h 117654"/>
              <a:gd name="connsiteX2" fmla="*/ 118565 w 117827"/>
              <a:gd name="connsiteY2" fmla="*/ 59098 h 117654"/>
              <a:gd name="connsiteX3" fmla="*/ 101309 w 117827"/>
              <a:gd name="connsiteY3" fmla="*/ 17501 h 117654"/>
              <a:gd name="connsiteX4" fmla="*/ 59651 w 117827"/>
              <a:gd name="connsiteY4" fmla="*/ 271 h 117654"/>
              <a:gd name="connsiteX5" fmla="*/ 17993 w 117827"/>
              <a:gd name="connsiteY5" fmla="*/ 17501 h 117654"/>
              <a:gd name="connsiteX6" fmla="*/ 737 w 117827"/>
              <a:gd name="connsiteY6" fmla="*/ 59098 h 117654"/>
              <a:gd name="connsiteX7" fmla="*/ 17993 w 117827"/>
              <a:gd name="connsiteY7" fmla="*/ 100696 h 117654"/>
              <a:gd name="connsiteX8" fmla="*/ 59651 w 117827"/>
              <a:gd name="connsiteY8" fmla="*/ 1179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926"/>
                </a:moveTo>
                <a:cubicBezTo>
                  <a:pt x="75275" y="117926"/>
                  <a:pt x="90262" y="111727"/>
                  <a:pt x="101309" y="100696"/>
                </a:cubicBezTo>
                <a:cubicBezTo>
                  <a:pt x="112357" y="89664"/>
                  <a:pt x="118565" y="74699"/>
                  <a:pt x="118565" y="59098"/>
                </a:cubicBezTo>
                <a:cubicBezTo>
                  <a:pt x="118565" y="43497"/>
                  <a:pt x="112357" y="28532"/>
                  <a:pt x="101309" y="17501"/>
                </a:cubicBezTo>
                <a:cubicBezTo>
                  <a:pt x="90262" y="6469"/>
                  <a:pt x="75275" y="271"/>
                  <a:pt x="59651" y="271"/>
                </a:cubicBezTo>
                <a:cubicBezTo>
                  <a:pt x="44027" y="271"/>
                  <a:pt x="29041" y="6469"/>
                  <a:pt x="17993" y="17501"/>
                </a:cubicBezTo>
                <a:cubicBezTo>
                  <a:pt x="6945" y="28532"/>
                  <a:pt x="737" y="43497"/>
                  <a:pt x="737" y="59098"/>
                </a:cubicBezTo>
                <a:cubicBezTo>
                  <a:pt x="737" y="74699"/>
                  <a:pt x="6945" y="89664"/>
                  <a:pt x="17993" y="100696"/>
                </a:cubicBezTo>
                <a:cubicBezTo>
                  <a:pt x="29041" y="111727"/>
                  <a:pt x="44027" y="117926"/>
                  <a:pt x="59651" y="1179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5" name="Figura a mano libera 914">
            <a:extLst>
              <a:ext uri="{FF2B5EF4-FFF2-40B4-BE49-F238E27FC236}">
                <a16:creationId xmlns:a16="http://schemas.microsoft.com/office/drawing/2014/main" id="{59D31D64-2D4F-EB1B-EE98-42E62911082F}"/>
              </a:ext>
            </a:extLst>
          </p:cNvPr>
          <p:cNvSpPr/>
          <p:nvPr/>
        </p:nvSpPr>
        <p:spPr>
          <a:xfrm>
            <a:off x="4535341" y="5138207"/>
            <a:ext cx="137884" cy="146558"/>
          </a:xfrm>
          <a:custGeom>
            <a:avLst/>
            <a:gdLst>
              <a:gd name="connsiteX0" fmla="*/ 59651 w 117827"/>
              <a:gd name="connsiteY0" fmla="*/ 117901 h 117654"/>
              <a:gd name="connsiteX1" fmla="*/ 101309 w 117827"/>
              <a:gd name="connsiteY1" fmla="*/ 100671 h 117654"/>
              <a:gd name="connsiteX2" fmla="*/ 118565 w 117827"/>
              <a:gd name="connsiteY2" fmla="*/ 59073 h 117654"/>
              <a:gd name="connsiteX3" fmla="*/ 101309 w 117827"/>
              <a:gd name="connsiteY3" fmla="*/ 17476 h 117654"/>
              <a:gd name="connsiteX4" fmla="*/ 59651 w 117827"/>
              <a:gd name="connsiteY4" fmla="*/ 246 h 117654"/>
              <a:gd name="connsiteX5" fmla="*/ 17993 w 117827"/>
              <a:gd name="connsiteY5" fmla="*/ 17476 h 117654"/>
              <a:gd name="connsiteX6" fmla="*/ 737 w 117827"/>
              <a:gd name="connsiteY6" fmla="*/ 59073 h 117654"/>
              <a:gd name="connsiteX7" fmla="*/ 17993 w 117827"/>
              <a:gd name="connsiteY7" fmla="*/ 100671 h 117654"/>
              <a:gd name="connsiteX8" fmla="*/ 59651 w 117827"/>
              <a:gd name="connsiteY8" fmla="*/ 1179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901"/>
                </a:moveTo>
                <a:cubicBezTo>
                  <a:pt x="75275" y="117901"/>
                  <a:pt x="90262" y="111702"/>
                  <a:pt x="101309" y="100671"/>
                </a:cubicBezTo>
                <a:cubicBezTo>
                  <a:pt x="112357" y="89639"/>
                  <a:pt x="118565" y="74674"/>
                  <a:pt x="118565" y="59073"/>
                </a:cubicBezTo>
                <a:cubicBezTo>
                  <a:pt x="118565" y="43472"/>
                  <a:pt x="112357" y="28508"/>
                  <a:pt x="101309" y="17476"/>
                </a:cubicBezTo>
                <a:cubicBezTo>
                  <a:pt x="90262" y="6444"/>
                  <a:pt x="75275" y="246"/>
                  <a:pt x="59651" y="246"/>
                </a:cubicBezTo>
                <a:cubicBezTo>
                  <a:pt x="44027" y="246"/>
                  <a:pt x="29041" y="6444"/>
                  <a:pt x="17993" y="17476"/>
                </a:cubicBezTo>
                <a:cubicBezTo>
                  <a:pt x="6945" y="28508"/>
                  <a:pt x="737" y="43472"/>
                  <a:pt x="737" y="59073"/>
                </a:cubicBezTo>
                <a:cubicBezTo>
                  <a:pt x="737" y="74674"/>
                  <a:pt x="6945" y="89639"/>
                  <a:pt x="17993" y="100671"/>
                </a:cubicBezTo>
                <a:cubicBezTo>
                  <a:pt x="29041" y="111702"/>
                  <a:pt x="44027" y="117901"/>
                  <a:pt x="59651" y="1179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6" name="Figura a mano libera 915">
            <a:extLst>
              <a:ext uri="{FF2B5EF4-FFF2-40B4-BE49-F238E27FC236}">
                <a16:creationId xmlns:a16="http://schemas.microsoft.com/office/drawing/2014/main" id="{8BA96B46-F50F-C944-7062-F60CF6536007}"/>
              </a:ext>
            </a:extLst>
          </p:cNvPr>
          <p:cNvSpPr/>
          <p:nvPr/>
        </p:nvSpPr>
        <p:spPr>
          <a:xfrm>
            <a:off x="4535341" y="4974926"/>
            <a:ext cx="137884" cy="146558"/>
          </a:xfrm>
          <a:custGeom>
            <a:avLst/>
            <a:gdLst>
              <a:gd name="connsiteX0" fmla="*/ 59651 w 117827"/>
              <a:gd name="connsiteY0" fmla="*/ 117876 h 117654"/>
              <a:gd name="connsiteX1" fmla="*/ 101309 w 117827"/>
              <a:gd name="connsiteY1" fmla="*/ 100646 h 117654"/>
              <a:gd name="connsiteX2" fmla="*/ 118565 w 117827"/>
              <a:gd name="connsiteY2" fmla="*/ 59048 h 117654"/>
              <a:gd name="connsiteX3" fmla="*/ 101309 w 117827"/>
              <a:gd name="connsiteY3" fmla="*/ 17451 h 117654"/>
              <a:gd name="connsiteX4" fmla="*/ 59651 w 117827"/>
              <a:gd name="connsiteY4" fmla="*/ 221 h 117654"/>
              <a:gd name="connsiteX5" fmla="*/ 17993 w 117827"/>
              <a:gd name="connsiteY5" fmla="*/ 17451 h 117654"/>
              <a:gd name="connsiteX6" fmla="*/ 737 w 117827"/>
              <a:gd name="connsiteY6" fmla="*/ 59048 h 117654"/>
              <a:gd name="connsiteX7" fmla="*/ 17993 w 117827"/>
              <a:gd name="connsiteY7" fmla="*/ 100646 h 117654"/>
              <a:gd name="connsiteX8" fmla="*/ 59651 w 117827"/>
              <a:gd name="connsiteY8" fmla="*/ 1178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876"/>
                </a:moveTo>
                <a:cubicBezTo>
                  <a:pt x="75275" y="117876"/>
                  <a:pt x="90262" y="111677"/>
                  <a:pt x="101309" y="100646"/>
                </a:cubicBezTo>
                <a:cubicBezTo>
                  <a:pt x="112357" y="89614"/>
                  <a:pt x="118565" y="74650"/>
                  <a:pt x="118565" y="59048"/>
                </a:cubicBezTo>
                <a:cubicBezTo>
                  <a:pt x="118565" y="43447"/>
                  <a:pt x="112357" y="28483"/>
                  <a:pt x="101309" y="17451"/>
                </a:cubicBezTo>
                <a:cubicBezTo>
                  <a:pt x="90262" y="6419"/>
                  <a:pt x="75275" y="221"/>
                  <a:pt x="59651" y="221"/>
                </a:cubicBezTo>
                <a:cubicBezTo>
                  <a:pt x="44027" y="221"/>
                  <a:pt x="29041" y="6419"/>
                  <a:pt x="17993" y="17451"/>
                </a:cubicBezTo>
                <a:cubicBezTo>
                  <a:pt x="6945" y="28483"/>
                  <a:pt x="737" y="43447"/>
                  <a:pt x="737" y="59048"/>
                </a:cubicBezTo>
                <a:cubicBezTo>
                  <a:pt x="737" y="74650"/>
                  <a:pt x="6945" y="89614"/>
                  <a:pt x="17993" y="100646"/>
                </a:cubicBezTo>
                <a:cubicBezTo>
                  <a:pt x="29041" y="111677"/>
                  <a:pt x="44027" y="117876"/>
                  <a:pt x="59651" y="1178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7" name="Figura a mano libera 916">
            <a:extLst>
              <a:ext uri="{FF2B5EF4-FFF2-40B4-BE49-F238E27FC236}">
                <a16:creationId xmlns:a16="http://schemas.microsoft.com/office/drawing/2014/main" id="{210C45F4-BC36-D8AA-2743-E68C049F199B}"/>
              </a:ext>
            </a:extLst>
          </p:cNvPr>
          <p:cNvSpPr/>
          <p:nvPr/>
        </p:nvSpPr>
        <p:spPr>
          <a:xfrm>
            <a:off x="4535341" y="4811637"/>
            <a:ext cx="137884" cy="146558"/>
          </a:xfrm>
          <a:custGeom>
            <a:avLst/>
            <a:gdLst>
              <a:gd name="connsiteX0" fmla="*/ 59651 w 117827"/>
              <a:gd name="connsiteY0" fmla="*/ 117851 h 117654"/>
              <a:gd name="connsiteX1" fmla="*/ 101309 w 117827"/>
              <a:gd name="connsiteY1" fmla="*/ 100621 h 117654"/>
              <a:gd name="connsiteX2" fmla="*/ 118565 w 117827"/>
              <a:gd name="connsiteY2" fmla="*/ 59023 h 117654"/>
              <a:gd name="connsiteX3" fmla="*/ 101309 w 117827"/>
              <a:gd name="connsiteY3" fmla="*/ 17426 h 117654"/>
              <a:gd name="connsiteX4" fmla="*/ 59651 w 117827"/>
              <a:gd name="connsiteY4" fmla="*/ 196 h 117654"/>
              <a:gd name="connsiteX5" fmla="*/ 17993 w 117827"/>
              <a:gd name="connsiteY5" fmla="*/ 17426 h 117654"/>
              <a:gd name="connsiteX6" fmla="*/ 737 w 117827"/>
              <a:gd name="connsiteY6" fmla="*/ 59023 h 117654"/>
              <a:gd name="connsiteX7" fmla="*/ 17993 w 117827"/>
              <a:gd name="connsiteY7" fmla="*/ 100621 h 117654"/>
              <a:gd name="connsiteX8" fmla="*/ 59651 w 117827"/>
              <a:gd name="connsiteY8" fmla="*/ 1178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851"/>
                </a:moveTo>
                <a:cubicBezTo>
                  <a:pt x="75275" y="117851"/>
                  <a:pt x="90262" y="111653"/>
                  <a:pt x="101309" y="100621"/>
                </a:cubicBezTo>
                <a:cubicBezTo>
                  <a:pt x="112357" y="89589"/>
                  <a:pt x="118565" y="74625"/>
                  <a:pt x="118565" y="59023"/>
                </a:cubicBezTo>
                <a:cubicBezTo>
                  <a:pt x="118565" y="43422"/>
                  <a:pt x="112357" y="28458"/>
                  <a:pt x="101309" y="17426"/>
                </a:cubicBezTo>
                <a:cubicBezTo>
                  <a:pt x="90262" y="6394"/>
                  <a:pt x="75275" y="196"/>
                  <a:pt x="59651" y="196"/>
                </a:cubicBezTo>
                <a:cubicBezTo>
                  <a:pt x="44027" y="196"/>
                  <a:pt x="29041" y="6394"/>
                  <a:pt x="17993" y="17426"/>
                </a:cubicBezTo>
                <a:cubicBezTo>
                  <a:pt x="6945" y="28458"/>
                  <a:pt x="737" y="43422"/>
                  <a:pt x="737" y="59023"/>
                </a:cubicBezTo>
                <a:cubicBezTo>
                  <a:pt x="737" y="74625"/>
                  <a:pt x="6945" y="89589"/>
                  <a:pt x="17993" y="100621"/>
                </a:cubicBezTo>
                <a:cubicBezTo>
                  <a:pt x="29041" y="111653"/>
                  <a:pt x="44027" y="117851"/>
                  <a:pt x="59651" y="1178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8" name="Figura a mano libera 917">
            <a:extLst>
              <a:ext uri="{FF2B5EF4-FFF2-40B4-BE49-F238E27FC236}">
                <a16:creationId xmlns:a16="http://schemas.microsoft.com/office/drawing/2014/main" id="{BEA83335-7BAF-202B-A0EE-13DC1F310444}"/>
              </a:ext>
            </a:extLst>
          </p:cNvPr>
          <p:cNvSpPr/>
          <p:nvPr/>
        </p:nvSpPr>
        <p:spPr>
          <a:xfrm>
            <a:off x="4535341" y="4648357"/>
            <a:ext cx="137884" cy="146558"/>
          </a:xfrm>
          <a:custGeom>
            <a:avLst/>
            <a:gdLst>
              <a:gd name="connsiteX0" fmla="*/ 59651 w 117827"/>
              <a:gd name="connsiteY0" fmla="*/ 117826 h 117654"/>
              <a:gd name="connsiteX1" fmla="*/ 101309 w 117827"/>
              <a:gd name="connsiteY1" fmla="*/ 100596 h 117654"/>
              <a:gd name="connsiteX2" fmla="*/ 118565 w 117827"/>
              <a:gd name="connsiteY2" fmla="*/ 58998 h 117654"/>
              <a:gd name="connsiteX3" fmla="*/ 101309 w 117827"/>
              <a:gd name="connsiteY3" fmla="*/ 17401 h 117654"/>
              <a:gd name="connsiteX4" fmla="*/ 59651 w 117827"/>
              <a:gd name="connsiteY4" fmla="*/ 171 h 117654"/>
              <a:gd name="connsiteX5" fmla="*/ 17993 w 117827"/>
              <a:gd name="connsiteY5" fmla="*/ 17401 h 117654"/>
              <a:gd name="connsiteX6" fmla="*/ 737 w 117827"/>
              <a:gd name="connsiteY6" fmla="*/ 58998 h 117654"/>
              <a:gd name="connsiteX7" fmla="*/ 17993 w 117827"/>
              <a:gd name="connsiteY7" fmla="*/ 100596 h 117654"/>
              <a:gd name="connsiteX8" fmla="*/ 59651 w 117827"/>
              <a:gd name="connsiteY8" fmla="*/ 1178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826"/>
                </a:moveTo>
                <a:cubicBezTo>
                  <a:pt x="75275" y="117826"/>
                  <a:pt x="90262" y="111628"/>
                  <a:pt x="101309" y="100596"/>
                </a:cubicBezTo>
                <a:cubicBezTo>
                  <a:pt x="112357" y="89564"/>
                  <a:pt x="118565" y="74600"/>
                  <a:pt x="118565" y="58998"/>
                </a:cubicBezTo>
                <a:cubicBezTo>
                  <a:pt x="118565" y="43397"/>
                  <a:pt x="112357" y="28433"/>
                  <a:pt x="101309" y="17401"/>
                </a:cubicBezTo>
                <a:cubicBezTo>
                  <a:pt x="90262" y="6369"/>
                  <a:pt x="75275" y="171"/>
                  <a:pt x="59651" y="171"/>
                </a:cubicBezTo>
                <a:cubicBezTo>
                  <a:pt x="44027" y="171"/>
                  <a:pt x="29041" y="6369"/>
                  <a:pt x="17993" y="17401"/>
                </a:cubicBezTo>
                <a:cubicBezTo>
                  <a:pt x="6945" y="28433"/>
                  <a:pt x="737" y="43397"/>
                  <a:pt x="737" y="58998"/>
                </a:cubicBezTo>
                <a:cubicBezTo>
                  <a:pt x="737" y="74600"/>
                  <a:pt x="6945" y="89564"/>
                  <a:pt x="17993" y="100596"/>
                </a:cubicBezTo>
                <a:cubicBezTo>
                  <a:pt x="29041" y="111628"/>
                  <a:pt x="44027" y="117826"/>
                  <a:pt x="59651" y="1178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19" name="Figura a mano libera 918">
            <a:extLst>
              <a:ext uri="{FF2B5EF4-FFF2-40B4-BE49-F238E27FC236}">
                <a16:creationId xmlns:a16="http://schemas.microsoft.com/office/drawing/2014/main" id="{E70C10E9-D038-3743-3D88-15FE4502FFBD}"/>
              </a:ext>
            </a:extLst>
          </p:cNvPr>
          <p:cNvSpPr/>
          <p:nvPr/>
        </p:nvSpPr>
        <p:spPr>
          <a:xfrm>
            <a:off x="4535341" y="4485075"/>
            <a:ext cx="137884" cy="146558"/>
          </a:xfrm>
          <a:custGeom>
            <a:avLst/>
            <a:gdLst>
              <a:gd name="connsiteX0" fmla="*/ 59651 w 117827"/>
              <a:gd name="connsiteY0" fmla="*/ 117801 h 117654"/>
              <a:gd name="connsiteX1" fmla="*/ 101309 w 117827"/>
              <a:gd name="connsiteY1" fmla="*/ 100571 h 117654"/>
              <a:gd name="connsiteX2" fmla="*/ 118565 w 117827"/>
              <a:gd name="connsiteY2" fmla="*/ 58974 h 117654"/>
              <a:gd name="connsiteX3" fmla="*/ 101309 w 117827"/>
              <a:gd name="connsiteY3" fmla="*/ 17376 h 117654"/>
              <a:gd name="connsiteX4" fmla="*/ 59651 w 117827"/>
              <a:gd name="connsiteY4" fmla="*/ 146 h 117654"/>
              <a:gd name="connsiteX5" fmla="*/ 17993 w 117827"/>
              <a:gd name="connsiteY5" fmla="*/ 17376 h 117654"/>
              <a:gd name="connsiteX6" fmla="*/ 737 w 117827"/>
              <a:gd name="connsiteY6" fmla="*/ 58974 h 117654"/>
              <a:gd name="connsiteX7" fmla="*/ 17993 w 117827"/>
              <a:gd name="connsiteY7" fmla="*/ 100571 h 117654"/>
              <a:gd name="connsiteX8" fmla="*/ 59651 w 117827"/>
              <a:gd name="connsiteY8" fmla="*/ 1178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801"/>
                </a:moveTo>
                <a:cubicBezTo>
                  <a:pt x="75275" y="117801"/>
                  <a:pt x="90262" y="111603"/>
                  <a:pt x="101309" y="100571"/>
                </a:cubicBezTo>
                <a:cubicBezTo>
                  <a:pt x="112357" y="89539"/>
                  <a:pt x="118565" y="74575"/>
                  <a:pt x="118565" y="58974"/>
                </a:cubicBezTo>
                <a:cubicBezTo>
                  <a:pt x="118565" y="43372"/>
                  <a:pt x="112357" y="28408"/>
                  <a:pt x="101309" y="17376"/>
                </a:cubicBezTo>
                <a:cubicBezTo>
                  <a:pt x="90262" y="6344"/>
                  <a:pt x="75275" y="146"/>
                  <a:pt x="59651" y="146"/>
                </a:cubicBezTo>
                <a:cubicBezTo>
                  <a:pt x="44027" y="146"/>
                  <a:pt x="29041" y="6344"/>
                  <a:pt x="17993" y="17376"/>
                </a:cubicBezTo>
                <a:cubicBezTo>
                  <a:pt x="6945" y="28408"/>
                  <a:pt x="737" y="43372"/>
                  <a:pt x="737" y="58974"/>
                </a:cubicBezTo>
                <a:cubicBezTo>
                  <a:pt x="737" y="74575"/>
                  <a:pt x="6945" y="89539"/>
                  <a:pt x="17993" y="100571"/>
                </a:cubicBezTo>
                <a:cubicBezTo>
                  <a:pt x="29041" y="111603"/>
                  <a:pt x="44027" y="117801"/>
                  <a:pt x="59651" y="1178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0" name="Figura a mano libera 919">
            <a:extLst>
              <a:ext uri="{FF2B5EF4-FFF2-40B4-BE49-F238E27FC236}">
                <a16:creationId xmlns:a16="http://schemas.microsoft.com/office/drawing/2014/main" id="{DE0C2C7E-D898-DE69-D2CD-229352DF05BD}"/>
              </a:ext>
            </a:extLst>
          </p:cNvPr>
          <p:cNvSpPr/>
          <p:nvPr/>
        </p:nvSpPr>
        <p:spPr>
          <a:xfrm>
            <a:off x="4535341" y="4321788"/>
            <a:ext cx="137884" cy="146558"/>
          </a:xfrm>
          <a:custGeom>
            <a:avLst/>
            <a:gdLst>
              <a:gd name="connsiteX0" fmla="*/ 59651 w 117827"/>
              <a:gd name="connsiteY0" fmla="*/ 117776 h 117654"/>
              <a:gd name="connsiteX1" fmla="*/ 101309 w 117827"/>
              <a:gd name="connsiteY1" fmla="*/ 100546 h 117654"/>
              <a:gd name="connsiteX2" fmla="*/ 118565 w 117827"/>
              <a:gd name="connsiteY2" fmla="*/ 58949 h 117654"/>
              <a:gd name="connsiteX3" fmla="*/ 101309 w 117827"/>
              <a:gd name="connsiteY3" fmla="*/ 17351 h 117654"/>
              <a:gd name="connsiteX4" fmla="*/ 59651 w 117827"/>
              <a:gd name="connsiteY4" fmla="*/ 121 h 117654"/>
              <a:gd name="connsiteX5" fmla="*/ 17993 w 117827"/>
              <a:gd name="connsiteY5" fmla="*/ 17351 h 117654"/>
              <a:gd name="connsiteX6" fmla="*/ 737 w 117827"/>
              <a:gd name="connsiteY6" fmla="*/ 58949 h 117654"/>
              <a:gd name="connsiteX7" fmla="*/ 17993 w 117827"/>
              <a:gd name="connsiteY7" fmla="*/ 100546 h 117654"/>
              <a:gd name="connsiteX8" fmla="*/ 59651 w 117827"/>
              <a:gd name="connsiteY8" fmla="*/ 1177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776"/>
                </a:moveTo>
                <a:cubicBezTo>
                  <a:pt x="75275" y="117776"/>
                  <a:pt x="90262" y="111578"/>
                  <a:pt x="101309" y="100546"/>
                </a:cubicBezTo>
                <a:cubicBezTo>
                  <a:pt x="112357" y="89514"/>
                  <a:pt x="118565" y="74550"/>
                  <a:pt x="118565" y="58949"/>
                </a:cubicBezTo>
                <a:cubicBezTo>
                  <a:pt x="118565" y="43347"/>
                  <a:pt x="112357" y="28383"/>
                  <a:pt x="101309" y="17351"/>
                </a:cubicBezTo>
                <a:cubicBezTo>
                  <a:pt x="90262" y="6319"/>
                  <a:pt x="75275" y="121"/>
                  <a:pt x="59651" y="121"/>
                </a:cubicBezTo>
                <a:cubicBezTo>
                  <a:pt x="44027" y="121"/>
                  <a:pt x="29041" y="6319"/>
                  <a:pt x="17993" y="17351"/>
                </a:cubicBezTo>
                <a:cubicBezTo>
                  <a:pt x="6945" y="28383"/>
                  <a:pt x="737" y="43347"/>
                  <a:pt x="737" y="58949"/>
                </a:cubicBezTo>
                <a:cubicBezTo>
                  <a:pt x="737" y="74550"/>
                  <a:pt x="6945" y="89514"/>
                  <a:pt x="17993" y="100546"/>
                </a:cubicBezTo>
                <a:cubicBezTo>
                  <a:pt x="29041" y="111578"/>
                  <a:pt x="44027" y="117776"/>
                  <a:pt x="59651" y="1177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1" name="Figura a mano libera 920">
            <a:extLst>
              <a:ext uri="{FF2B5EF4-FFF2-40B4-BE49-F238E27FC236}">
                <a16:creationId xmlns:a16="http://schemas.microsoft.com/office/drawing/2014/main" id="{FE9EB3FD-A561-CB96-7EFC-9CC153433DE8}"/>
              </a:ext>
            </a:extLst>
          </p:cNvPr>
          <p:cNvSpPr/>
          <p:nvPr/>
        </p:nvSpPr>
        <p:spPr>
          <a:xfrm>
            <a:off x="4535341" y="4158505"/>
            <a:ext cx="137884" cy="146558"/>
          </a:xfrm>
          <a:custGeom>
            <a:avLst/>
            <a:gdLst>
              <a:gd name="connsiteX0" fmla="*/ 59651 w 117827"/>
              <a:gd name="connsiteY0" fmla="*/ 117751 h 117654"/>
              <a:gd name="connsiteX1" fmla="*/ 101309 w 117827"/>
              <a:gd name="connsiteY1" fmla="*/ 100521 h 117654"/>
              <a:gd name="connsiteX2" fmla="*/ 118565 w 117827"/>
              <a:gd name="connsiteY2" fmla="*/ 58924 h 117654"/>
              <a:gd name="connsiteX3" fmla="*/ 101309 w 117827"/>
              <a:gd name="connsiteY3" fmla="*/ 17326 h 117654"/>
              <a:gd name="connsiteX4" fmla="*/ 59651 w 117827"/>
              <a:gd name="connsiteY4" fmla="*/ 96 h 117654"/>
              <a:gd name="connsiteX5" fmla="*/ 17993 w 117827"/>
              <a:gd name="connsiteY5" fmla="*/ 17326 h 117654"/>
              <a:gd name="connsiteX6" fmla="*/ 737 w 117827"/>
              <a:gd name="connsiteY6" fmla="*/ 58924 h 117654"/>
              <a:gd name="connsiteX7" fmla="*/ 17993 w 117827"/>
              <a:gd name="connsiteY7" fmla="*/ 100521 h 117654"/>
              <a:gd name="connsiteX8" fmla="*/ 59651 w 117827"/>
              <a:gd name="connsiteY8" fmla="*/ 1177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751"/>
                </a:moveTo>
                <a:cubicBezTo>
                  <a:pt x="75275" y="117751"/>
                  <a:pt x="90262" y="111553"/>
                  <a:pt x="101309" y="100521"/>
                </a:cubicBezTo>
                <a:cubicBezTo>
                  <a:pt x="112357" y="89489"/>
                  <a:pt x="118565" y="74525"/>
                  <a:pt x="118565" y="58924"/>
                </a:cubicBezTo>
                <a:cubicBezTo>
                  <a:pt x="118565" y="43322"/>
                  <a:pt x="112357" y="28358"/>
                  <a:pt x="101309" y="17326"/>
                </a:cubicBezTo>
                <a:cubicBezTo>
                  <a:pt x="90262" y="6295"/>
                  <a:pt x="75275" y="96"/>
                  <a:pt x="59651" y="96"/>
                </a:cubicBezTo>
                <a:cubicBezTo>
                  <a:pt x="44027" y="96"/>
                  <a:pt x="29041" y="6295"/>
                  <a:pt x="17993" y="17326"/>
                </a:cubicBezTo>
                <a:cubicBezTo>
                  <a:pt x="6945" y="28358"/>
                  <a:pt x="737" y="43322"/>
                  <a:pt x="737" y="58924"/>
                </a:cubicBezTo>
                <a:cubicBezTo>
                  <a:pt x="737" y="74525"/>
                  <a:pt x="6945" y="89489"/>
                  <a:pt x="17993" y="100521"/>
                </a:cubicBezTo>
                <a:cubicBezTo>
                  <a:pt x="29041" y="111553"/>
                  <a:pt x="44027" y="117751"/>
                  <a:pt x="59651" y="1177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2" name="Figura a mano libera 921">
            <a:extLst>
              <a:ext uri="{FF2B5EF4-FFF2-40B4-BE49-F238E27FC236}">
                <a16:creationId xmlns:a16="http://schemas.microsoft.com/office/drawing/2014/main" id="{BF2D5C18-5B62-3815-95FE-4A9B5DB09CFC}"/>
              </a:ext>
            </a:extLst>
          </p:cNvPr>
          <p:cNvSpPr/>
          <p:nvPr/>
        </p:nvSpPr>
        <p:spPr>
          <a:xfrm>
            <a:off x="4535341" y="3995222"/>
            <a:ext cx="137884" cy="146558"/>
          </a:xfrm>
          <a:custGeom>
            <a:avLst/>
            <a:gdLst>
              <a:gd name="connsiteX0" fmla="*/ 59651 w 117827"/>
              <a:gd name="connsiteY0" fmla="*/ 117726 h 117654"/>
              <a:gd name="connsiteX1" fmla="*/ 101309 w 117827"/>
              <a:gd name="connsiteY1" fmla="*/ 100496 h 117654"/>
              <a:gd name="connsiteX2" fmla="*/ 118565 w 117827"/>
              <a:gd name="connsiteY2" fmla="*/ 58899 h 117654"/>
              <a:gd name="connsiteX3" fmla="*/ 101309 w 117827"/>
              <a:gd name="connsiteY3" fmla="*/ 17301 h 117654"/>
              <a:gd name="connsiteX4" fmla="*/ 59651 w 117827"/>
              <a:gd name="connsiteY4" fmla="*/ 71 h 117654"/>
              <a:gd name="connsiteX5" fmla="*/ 17993 w 117827"/>
              <a:gd name="connsiteY5" fmla="*/ 17301 h 117654"/>
              <a:gd name="connsiteX6" fmla="*/ 737 w 117827"/>
              <a:gd name="connsiteY6" fmla="*/ 58899 h 117654"/>
              <a:gd name="connsiteX7" fmla="*/ 17993 w 117827"/>
              <a:gd name="connsiteY7" fmla="*/ 100496 h 117654"/>
              <a:gd name="connsiteX8" fmla="*/ 59651 w 117827"/>
              <a:gd name="connsiteY8" fmla="*/ 1177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726"/>
                </a:moveTo>
                <a:cubicBezTo>
                  <a:pt x="75275" y="117726"/>
                  <a:pt x="90262" y="111528"/>
                  <a:pt x="101309" y="100496"/>
                </a:cubicBezTo>
                <a:cubicBezTo>
                  <a:pt x="112357" y="89464"/>
                  <a:pt x="118565" y="74500"/>
                  <a:pt x="118565" y="58899"/>
                </a:cubicBezTo>
                <a:cubicBezTo>
                  <a:pt x="118565" y="43298"/>
                  <a:pt x="112357" y="28333"/>
                  <a:pt x="101309" y="17301"/>
                </a:cubicBezTo>
                <a:cubicBezTo>
                  <a:pt x="90262" y="6270"/>
                  <a:pt x="75275" y="71"/>
                  <a:pt x="59651" y="71"/>
                </a:cubicBezTo>
                <a:cubicBezTo>
                  <a:pt x="44027" y="71"/>
                  <a:pt x="29041" y="6270"/>
                  <a:pt x="17993" y="17301"/>
                </a:cubicBezTo>
                <a:cubicBezTo>
                  <a:pt x="6945" y="28333"/>
                  <a:pt x="737" y="43298"/>
                  <a:pt x="737" y="58899"/>
                </a:cubicBezTo>
                <a:cubicBezTo>
                  <a:pt x="737" y="74500"/>
                  <a:pt x="6945" y="89464"/>
                  <a:pt x="17993" y="100496"/>
                </a:cubicBezTo>
                <a:cubicBezTo>
                  <a:pt x="29041" y="111528"/>
                  <a:pt x="44027" y="117726"/>
                  <a:pt x="59651" y="1177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3" name="Figura a mano libera 922">
            <a:extLst>
              <a:ext uri="{FF2B5EF4-FFF2-40B4-BE49-F238E27FC236}">
                <a16:creationId xmlns:a16="http://schemas.microsoft.com/office/drawing/2014/main" id="{1A3E7A78-D879-3B2B-2CD7-DC3A1707CC44}"/>
              </a:ext>
            </a:extLst>
          </p:cNvPr>
          <p:cNvSpPr/>
          <p:nvPr/>
        </p:nvSpPr>
        <p:spPr>
          <a:xfrm>
            <a:off x="4535341" y="3831937"/>
            <a:ext cx="137884" cy="146558"/>
          </a:xfrm>
          <a:custGeom>
            <a:avLst/>
            <a:gdLst>
              <a:gd name="connsiteX0" fmla="*/ 59651 w 117827"/>
              <a:gd name="connsiteY0" fmla="*/ 117701 h 117654"/>
              <a:gd name="connsiteX1" fmla="*/ 101309 w 117827"/>
              <a:gd name="connsiteY1" fmla="*/ 100471 h 117654"/>
              <a:gd name="connsiteX2" fmla="*/ 118565 w 117827"/>
              <a:gd name="connsiteY2" fmla="*/ 58874 h 117654"/>
              <a:gd name="connsiteX3" fmla="*/ 101309 w 117827"/>
              <a:gd name="connsiteY3" fmla="*/ 17276 h 117654"/>
              <a:gd name="connsiteX4" fmla="*/ 59651 w 117827"/>
              <a:gd name="connsiteY4" fmla="*/ 46 h 117654"/>
              <a:gd name="connsiteX5" fmla="*/ 17993 w 117827"/>
              <a:gd name="connsiteY5" fmla="*/ 17276 h 117654"/>
              <a:gd name="connsiteX6" fmla="*/ 737 w 117827"/>
              <a:gd name="connsiteY6" fmla="*/ 58874 h 117654"/>
              <a:gd name="connsiteX7" fmla="*/ 17993 w 117827"/>
              <a:gd name="connsiteY7" fmla="*/ 100471 h 117654"/>
              <a:gd name="connsiteX8" fmla="*/ 59651 w 117827"/>
              <a:gd name="connsiteY8" fmla="*/ 1177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7701"/>
                </a:moveTo>
                <a:cubicBezTo>
                  <a:pt x="75275" y="117701"/>
                  <a:pt x="90262" y="111503"/>
                  <a:pt x="101309" y="100471"/>
                </a:cubicBezTo>
                <a:cubicBezTo>
                  <a:pt x="112357" y="89440"/>
                  <a:pt x="118565" y="74475"/>
                  <a:pt x="118565" y="58874"/>
                </a:cubicBezTo>
                <a:cubicBezTo>
                  <a:pt x="118565" y="43273"/>
                  <a:pt x="112357" y="28308"/>
                  <a:pt x="101309" y="17276"/>
                </a:cubicBezTo>
                <a:cubicBezTo>
                  <a:pt x="90262" y="6245"/>
                  <a:pt x="75275" y="46"/>
                  <a:pt x="59651" y="46"/>
                </a:cubicBezTo>
                <a:cubicBezTo>
                  <a:pt x="44027" y="46"/>
                  <a:pt x="29041" y="6245"/>
                  <a:pt x="17993" y="17276"/>
                </a:cubicBezTo>
                <a:cubicBezTo>
                  <a:pt x="6945" y="28308"/>
                  <a:pt x="737" y="43273"/>
                  <a:pt x="737" y="58874"/>
                </a:cubicBezTo>
                <a:cubicBezTo>
                  <a:pt x="737" y="74475"/>
                  <a:pt x="6945" y="89440"/>
                  <a:pt x="17993" y="100471"/>
                </a:cubicBezTo>
                <a:cubicBezTo>
                  <a:pt x="29041" y="111503"/>
                  <a:pt x="44027" y="117701"/>
                  <a:pt x="59651" y="1177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4" name="Figura a mano libera 923">
            <a:extLst>
              <a:ext uri="{FF2B5EF4-FFF2-40B4-BE49-F238E27FC236}">
                <a16:creationId xmlns:a16="http://schemas.microsoft.com/office/drawing/2014/main" id="{6F953608-6FC6-8778-7472-CC2BC473DBB0}"/>
              </a:ext>
            </a:extLst>
          </p:cNvPr>
          <p:cNvSpPr/>
          <p:nvPr/>
        </p:nvSpPr>
        <p:spPr>
          <a:xfrm>
            <a:off x="4535341" y="6281196"/>
            <a:ext cx="137884" cy="146558"/>
          </a:xfrm>
          <a:custGeom>
            <a:avLst/>
            <a:gdLst>
              <a:gd name="connsiteX0" fmla="*/ 59651 w 117827"/>
              <a:gd name="connsiteY0" fmla="*/ 118075 h 117654"/>
              <a:gd name="connsiteX1" fmla="*/ 101309 w 117827"/>
              <a:gd name="connsiteY1" fmla="*/ 100845 h 117654"/>
              <a:gd name="connsiteX2" fmla="*/ 118565 w 117827"/>
              <a:gd name="connsiteY2" fmla="*/ 59248 h 117654"/>
              <a:gd name="connsiteX3" fmla="*/ 101309 w 117827"/>
              <a:gd name="connsiteY3" fmla="*/ 17650 h 117654"/>
              <a:gd name="connsiteX4" fmla="*/ 59651 w 117827"/>
              <a:gd name="connsiteY4" fmla="*/ 420 h 117654"/>
              <a:gd name="connsiteX5" fmla="*/ 17993 w 117827"/>
              <a:gd name="connsiteY5" fmla="*/ 17650 h 117654"/>
              <a:gd name="connsiteX6" fmla="*/ 737 w 117827"/>
              <a:gd name="connsiteY6" fmla="*/ 59248 h 117654"/>
              <a:gd name="connsiteX7" fmla="*/ 17993 w 117827"/>
              <a:gd name="connsiteY7" fmla="*/ 100845 h 117654"/>
              <a:gd name="connsiteX8" fmla="*/ 59651 w 117827"/>
              <a:gd name="connsiteY8" fmla="*/ 1180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651" y="118075"/>
                </a:moveTo>
                <a:cubicBezTo>
                  <a:pt x="75275" y="118075"/>
                  <a:pt x="90262" y="111877"/>
                  <a:pt x="101309" y="100845"/>
                </a:cubicBezTo>
                <a:cubicBezTo>
                  <a:pt x="112357" y="89813"/>
                  <a:pt x="118565" y="74849"/>
                  <a:pt x="118565" y="59248"/>
                </a:cubicBezTo>
                <a:cubicBezTo>
                  <a:pt x="118565" y="43646"/>
                  <a:pt x="112357" y="28682"/>
                  <a:pt x="101309" y="17650"/>
                </a:cubicBezTo>
                <a:cubicBezTo>
                  <a:pt x="90262" y="6618"/>
                  <a:pt x="75275" y="420"/>
                  <a:pt x="59651" y="420"/>
                </a:cubicBezTo>
                <a:cubicBezTo>
                  <a:pt x="44027" y="420"/>
                  <a:pt x="29041" y="6618"/>
                  <a:pt x="17993" y="17650"/>
                </a:cubicBezTo>
                <a:cubicBezTo>
                  <a:pt x="6945" y="28682"/>
                  <a:pt x="737" y="43646"/>
                  <a:pt x="737" y="59248"/>
                </a:cubicBezTo>
                <a:cubicBezTo>
                  <a:pt x="737" y="74849"/>
                  <a:pt x="6945" y="89813"/>
                  <a:pt x="17993" y="100845"/>
                </a:cubicBezTo>
                <a:cubicBezTo>
                  <a:pt x="29041" y="111877"/>
                  <a:pt x="44027" y="118075"/>
                  <a:pt x="59651" y="1180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5" name="Figura a mano libera 924">
            <a:extLst>
              <a:ext uri="{FF2B5EF4-FFF2-40B4-BE49-F238E27FC236}">
                <a16:creationId xmlns:a16="http://schemas.microsoft.com/office/drawing/2014/main" id="{A21D5552-A03A-2E58-A1F0-1D499A108964}"/>
              </a:ext>
            </a:extLst>
          </p:cNvPr>
          <p:cNvSpPr/>
          <p:nvPr/>
        </p:nvSpPr>
        <p:spPr>
          <a:xfrm>
            <a:off x="6395674" y="5628058"/>
            <a:ext cx="137884" cy="146558"/>
          </a:xfrm>
          <a:custGeom>
            <a:avLst/>
            <a:gdLst>
              <a:gd name="connsiteX0" fmla="*/ 59953 w 117827"/>
              <a:gd name="connsiteY0" fmla="*/ 117975 h 117654"/>
              <a:gd name="connsiteX1" fmla="*/ 101611 w 117827"/>
              <a:gd name="connsiteY1" fmla="*/ 100745 h 117654"/>
              <a:gd name="connsiteX2" fmla="*/ 118866 w 117827"/>
              <a:gd name="connsiteY2" fmla="*/ 59148 h 117654"/>
              <a:gd name="connsiteX3" fmla="*/ 101611 w 117827"/>
              <a:gd name="connsiteY3" fmla="*/ 17551 h 117654"/>
              <a:gd name="connsiteX4" fmla="*/ 59953 w 117827"/>
              <a:gd name="connsiteY4" fmla="*/ 320 h 117654"/>
              <a:gd name="connsiteX5" fmla="*/ 18294 w 117827"/>
              <a:gd name="connsiteY5" fmla="*/ 17551 h 117654"/>
              <a:gd name="connsiteX6" fmla="*/ 1039 w 117827"/>
              <a:gd name="connsiteY6" fmla="*/ 59148 h 117654"/>
              <a:gd name="connsiteX7" fmla="*/ 18294 w 117827"/>
              <a:gd name="connsiteY7" fmla="*/ 100745 h 117654"/>
              <a:gd name="connsiteX8" fmla="*/ 59953 w 117827"/>
              <a:gd name="connsiteY8" fmla="*/ 117975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975"/>
                </a:moveTo>
                <a:cubicBezTo>
                  <a:pt x="75577" y="117975"/>
                  <a:pt x="90563" y="111777"/>
                  <a:pt x="101611" y="100745"/>
                </a:cubicBezTo>
                <a:cubicBezTo>
                  <a:pt x="112659" y="89714"/>
                  <a:pt x="118866" y="74749"/>
                  <a:pt x="118866" y="59148"/>
                </a:cubicBezTo>
                <a:cubicBezTo>
                  <a:pt x="118866" y="43547"/>
                  <a:pt x="112659" y="28582"/>
                  <a:pt x="101611" y="17551"/>
                </a:cubicBezTo>
                <a:cubicBezTo>
                  <a:pt x="90563" y="6519"/>
                  <a:pt x="75577" y="320"/>
                  <a:pt x="59953" y="320"/>
                </a:cubicBezTo>
                <a:cubicBezTo>
                  <a:pt x="44329" y="320"/>
                  <a:pt x="29342" y="6519"/>
                  <a:pt x="18294" y="17551"/>
                </a:cubicBezTo>
                <a:cubicBezTo>
                  <a:pt x="7246" y="28582"/>
                  <a:pt x="1039" y="43547"/>
                  <a:pt x="1039" y="59148"/>
                </a:cubicBezTo>
                <a:cubicBezTo>
                  <a:pt x="1039" y="74749"/>
                  <a:pt x="7246" y="89714"/>
                  <a:pt x="18294" y="100745"/>
                </a:cubicBezTo>
                <a:cubicBezTo>
                  <a:pt x="29342" y="111777"/>
                  <a:pt x="44329" y="117975"/>
                  <a:pt x="59953" y="117975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6" name="Figura a mano libera 925">
            <a:extLst>
              <a:ext uri="{FF2B5EF4-FFF2-40B4-BE49-F238E27FC236}">
                <a16:creationId xmlns:a16="http://schemas.microsoft.com/office/drawing/2014/main" id="{2B9AE5B0-D120-66AA-F454-50EBAE3DA5B1}"/>
              </a:ext>
            </a:extLst>
          </p:cNvPr>
          <p:cNvSpPr/>
          <p:nvPr/>
        </p:nvSpPr>
        <p:spPr>
          <a:xfrm>
            <a:off x="6395674" y="5464775"/>
            <a:ext cx="137884" cy="146558"/>
          </a:xfrm>
          <a:custGeom>
            <a:avLst/>
            <a:gdLst>
              <a:gd name="connsiteX0" fmla="*/ 59953 w 117827"/>
              <a:gd name="connsiteY0" fmla="*/ 117950 h 117654"/>
              <a:gd name="connsiteX1" fmla="*/ 101611 w 117827"/>
              <a:gd name="connsiteY1" fmla="*/ 100720 h 117654"/>
              <a:gd name="connsiteX2" fmla="*/ 118866 w 117827"/>
              <a:gd name="connsiteY2" fmla="*/ 59123 h 117654"/>
              <a:gd name="connsiteX3" fmla="*/ 101611 w 117827"/>
              <a:gd name="connsiteY3" fmla="*/ 17526 h 117654"/>
              <a:gd name="connsiteX4" fmla="*/ 59953 w 117827"/>
              <a:gd name="connsiteY4" fmla="*/ 296 h 117654"/>
              <a:gd name="connsiteX5" fmla="*/ 18294 w 117827"/>
              <a:gd name="connsiteY5" fmla="*/ 17526 h 117654"/>
              <a:gd name="connsiteX6" fmla="*/ 1039 w 117827"/>
              <a:gd name="connsiteY6" fmla="*/ 59123 h 117654"/>
              <a:gd name="connsiteX7" fmla="*/ 18294 w 117827"/>
              <a:gd name="connsiteY7" fmla="*/ 100720 h 117654"/>
              <a:gd name="connsiteX8" fmla="*/ 59953 w 117827"/>
              <a:gd name="connsiteY8" fmla="*/ 117950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950"/>
                </a:moveTo>
                <a:cubicBezTo>
                  <a:pt x="75577" y="117950"/>
                  <a:pt x="90563" y="111752"/>
                  <a:pt x="101611" y="100720"/>
                </a:cubicBezTo>
                <a:cubicBezTo>
                  <a:pt x="112659" y="89689"/>
                  <a:pt x="118866" y="74724"/>
                  <a:pt x="118866" y="59123"/>
                </a:cubicBezTo>
                <a:cubicBezTo>
                  <a:pt x="118866" y="43522"/>
                  <a:pt x="112659" y="28557"/>
                  <a:pt x="101611" y="17526"/>
                </a:cubicBezTo>
                <a:cubicBezTo>
                  <a:pt x="90563" y="6494"/>
                  <a:pt x="75577" y="296"/>
                  <a:pt x="59953" y="296"/>
                </a:cubicBezTo>
                <a:cubicBezTo>
                  <a:pt x="44329" y="296"/>
                  <a:pt x="29342" y="6494"/>
                  <a:pt x="18294" y="17526"/>
                </a:cubicBezTo>
                <a:cubicBezTo>
                  <a:pt x="7246" y="28557"/>
                  <a:pt x="1039" y="43522"/>
                  <a:pt x="1039" y="59123"/>
                </a:cubicBezTo>
                <a:cubicBezTo>
                  <a:pt x="1039" y="74724"/>
                  <a:pt x="7246" y="89689"/>
                  <a:pt x="18294" y="100720"/>
                </a:cubicBezTo>
                <a:cubicBezTo>
                  <a:pt x="29342" y="111752"/>
                  <a:pt x="44329" y="117950"/>
                  <a:pt x="59953" y="117950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7" name="Figura a mano libera 926">
            <a:extLst>
              <a:ext uri="{FF2B5EF4-FFF2-40B4-BE49-F238E27FC236}">
                <a16:creationId xmlns:a16="http://schemas.microsoft.com/office/drawing/2014/main" id="{8E4FBE9A-A032-72E2-0A54-B36F4AF3DD36}"/>
              </a:ext>
            </a:extLst>
          </p:cNvPr>
          <p:cNvSpPr/>
          <p:nvPr/>
        </p:nvSpPr>
        <p:spPr>
          <a:xfrm>
            <a:off x="6395674" y="5301495"/>
            <a:ext cx="137884" cy="146558"/>
          </a:xfrm>
          <a:custGeom>
            <a:avLst/>
            <a:gdLst>
              <a:gd name="connsiteX0" fmla="*/ 59953 w 117827"/>
              <a:gd name="connsiteY0" fmla="*/ 117926 h 117654"/>
              <a:gd name="connsiteX1" fmla="*/ 101611 w 117827"/>
              <a:gd name="connsiteY1" fmla="*/ 100696 h 117654"/>
              <a:gd name="connsiteX2" fmla="*/ 118866 w 117827"/>
              <a:gd name="connsiteY2" fmla="*/ 59098 h 117654"/>
              <a:gd name="connsiteX3" fmla="*/ 101611 w 117827"/>
              <a:gd name="connsiteY3" fmla="*/ 17501 h 117654"/>
              <a:gd name="connsiteX4" fmla="*/ 59953 w 117827"/>
              <a:gd name="connsiteY4" fmla="*/ 271 h 117654"/>
              <a:gd name="connsiteX5" fmla="*/ 18294 w 117827"/>
              <a:gd name="connsiteY5" fmla="*/ 17501 h 117654"/>
              <a:gd name="connsiteX6" fmla="*/ 1039 w 117827"/>
              <a:gd name="connsiteY6" fmla="*/ 59098 h 117654"/>
              <a:gd name="connsiteX7" fmla="*/ 18294 w 117827"/>
              <a:gd name="connsiteY7" fmla="*/ 100696 h 117654"/>
              <a:gd name="connsiteX8" fmla="*/ 59953 w 117827"/>
              <a:gd name="connsiteY8" fmla="*/ 1179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926"/>
                </a:moveTo>
                <a:cubicBezTo>
                  <a:pt x="75577" y="117926"/>
                  <a:pt x="90563" y="111727"/>
                  <a:pt x="101611" y="100696"/>
                </a:cubicBezTo>
                <a:cubicBezTo>
                  <a:pt x="112659" y="89664"/>
                  <a:pt x="118866" y="74699"/>
                  <a:pt x="118866" y="59098"/>
                </a:cubicBezTo>
                <a:cubicBezTo>
                  <a:pt x="118866" y="43497"/>
                  <a:pt x="112659" y="28532"/>
                  <a:pt x="101611" y="17501"/>
                </a:cubicBezTo>
                <a:cubicBezTo>
                  <a:pt x="90563" y="6469"/>
                  <a:pt x="75577" y="271"/>
                  <a:pt x="59953" y="271"/>
                </a:cubicBezTo>
                <a:cubicBezTo>
                  <a:pt x="44329" y="271"/>
                  <a:pt x="29342" y="6469"/>
                  <a:pt x="18294" y="17501"/>
                </a:cubicBezTo>
                <a:cubicBezTo>
                  <a:pt x="7246" y="28532"/>
                  <a:pt x="1039" y="43497"/>
                  <a:pt x="1039" y="59098"/>
                </a:cubicBezTo>
                <a:cubicBezTo>
                  <a:pt x="1039" y="74699"/>
                  <a:pt x="7246" y="89664"/>
                  <a:pt x="18294" y="100696"/>
                </a:cubicBezTo>
                <a:cubicBezTo>
                  <a:pt x="29342" y="111727"/>
                  <a:pt x="44329" y="117926"/>
                  <a:pt x="59953" y="1179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8" name="Figura a mano libera 927">
            <a:extLst>
              <a:ext uri="{FF2B5EF4-FFF2-40B4-BE49-F238E27FC236}">
                <a16:creationId xmlns:a16="http://schemas.microsoft.com/office/drawing/2014/main" id="{389DA28D-313A-7425-1B3E-6FA2153CBB88}"/>
              </a:ext>
            </a:extLst>
          </p:cNvPr>
          <p:cNvSpPr/>
          <p:nvPr/>
        </p:nvSpPr>
        <p:spPr>
          <a:xfrm>
            <a:off x="6395674" y="5138207"/>
            <a:ext cx="137884" cy="146558"/>
          </a:xfrm>
          <a:custGeom>
            <a:avLst/>
            <a:gdLst>
              <a:gd name="connsiteX0" fmla="*/ 59953 w 117827"/>
              <a:gd name="connsiteY0" fmla="*/ 117901 h 117654"/>
              <a:gd name="connsiteX1" fmla="*/ 101611 w 117827"/>
              <a:gd name="connsiteY1" fmla="*/ 100671 h 117654"/>
              <a:gd name="connsiteX2" fmla="*/ 118866 w 117827"/>
              <a:gd name="connsiteY2" fmla="*/ 59073 h 117654"/>
              <a:gd name="connsiteX3" fmla="*/ 101611 w 117827"/>
              <a:gd name="connsiteY3" fmla="*/ 17476 h 117654"/>
              <a:gd name="connsiteX4" fmla="*/ 59953 w 117827"/>
              <a:gd name="connsiteY4" fmla="*/ 246 h 117654"/>
              <a:gd name="connsiteX5" fmla="*/ 18294 w 117827"/>
              <a:gd name="connsiteY5" fmla="*/ 17476 h 117654"/>
              <a:gd name="connsiteX6" fmla="*/ 1039 w 117827"/>
              <a:gd name="connsiteY6" fmla="*/ 59073 h 117654"/>
              <a:gd name="connsiteX7" fmla="*/ 18294 w 117827"/>
              <a:gd name="connsiteY7" fmla="*/ 100671 h 117654"/>
              <a:gd name="connsiteX8" fmla="*/ 59953 w 117827"/>
              <a:gd name="connsiteY8" fmla="*/ 1179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901"/>
                </a:moveTo>
                <a:cubicBezTo>
                  <a:pt x="75577" y="117901"/>
                  <a:pt x="90563" y="111702"/>
                  <a:pt x="101611" y="100671"/>
                </a:cubicBezTo>
                <a:cubicBezTo>
                  <a:pt x="112659" y="89639"/>
                  <a:pt x="118866" y="74674"/>
                  <a:pt x="118866" y="59073"/>
                </a:cubicBezTo>
                <a:cubicBezTo>
                  <a:pt x="118866" y="43472"/>
                  <a:pt x="112659" y="28508"/>
                  <a:pt x="101611" y="17476"/>
                </a:cubicBezTo>
                <a:cubicBezTo>
                  <a:pt x="90563" y="6444"/>
                  <a:pt x="75577" y="246"/>
                  <a:pt x="59953" y="246"/>
                </a:cubicBezTo>
                <a:cubicBezTo>
                  <a:pt x="44329" y="246"/>
                  <a:pt x="29342" y="6444"/>
                  <a:pt x="18294" y="17476"/>
                </a:cubicBezTo>
                <a:cubicBezTo>
                  <a:pt x="7246" y="28508"/>
                  <a:pt x="1039" y="43472"/>
                  <a:pt x="1039" y="59073"/>
                </a:cubicBezTo>
                <a:cubicBezTo>
                  <a:pt x="1039" y="74674"/>
                  <a:pt x="7246" y="89639"/>
                  <a:pt x="18294" y="100671"/>
                </a:cubicBezTo>
                <a:cubicBezTo>
                  <a:pt x="29342" y="111702"/>
                  <a:pt x="44329" y="117901"/>
                  <a:pt x="59953" y="1179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29" name="Figura a mano libera 928">
            <a:extLst>
              <a:ext uri="{FF2B5EF4-FFF2-40B4-BE49-F238E27FC236}">
                <a16:creationId xmlns:a16="http://schemas.microsoft.com/office/drawing/2014/main" id="{28EEAA6C-7018-B632-228D-CD355B9D51E2}"/>
              </a:ext>
            </a:extLst>
          </p:cNvPr>
          <p:cNvSpPr/>
          <p:nvPr/>
        </p:nvSpPr>
        <p:spPr>
          <a:xfrm>
            <a:off x="6395674" y="4974926"/>
            <a:ext cx="137884" cy="146558"/>
          </a:xfrm>
          <a:custGeom>
            <a:avLst/>
            <a:gdLst>
              <a:gd name="connsiteX0" fmla="*/ 59953 w 117827"/>
              <a:gd name="connsiteY0" fmla="*/ 117876 h 117654"/>
              <a:gd name="connsiteX1" fmla="*/ 101611 w 117827"/>
              <a:gd name="connsiteY1" fmla="*/ 100646 h 117654"/>
              <a:gd name="connsiteX2" fmla="*/ 118866 w 117827"/>
              <a:gd name="connsiteY2" fmla="*/ 59048 h 117654"/>
              <a:gd name="connsiteX3" fmla="*/ 101611 w 117827"/>
              <a:gd name="connsiteY3" fmla="*/ 17451 h 117654"/>
              <a:gd name="connsiteX4" fmla="*/ 59953 w 117827"/>
              <a:gd name="connsiteY4" fmla="*/ 221 h 117654"/>
              <a:gd name="connsiteX5" fmla="*/ 18294 w 117827"/>
              <a:gd name="connsiteY5" fmla="*/ 17451 h 117654"/>
              <a:gd name="connsiteX6" fmla="*/ 1039 w 117827"/>
              <a:gd name="connsiteY6" fmla="*/ 59048 h 117654"/>
              <a:gd name="connsiteX7" fmla="*/ 18294 w 117827"/>
              <a:gd name="connsiteY7" fmla="*/ 100646 h 117654"/>
              <a:gd name="connsiteX8" fmla="*/ 59953 w 117827"/>
              <a:gd name="connsiteY8" fmla="*/ 11787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876"/>
                </a:moveTo>
                <a:cubicBezTo>
                  <a:pt x="75577" y="117876"/>
                  <a:pt x="90563" y="111677"/>
                  <a:pt x="101611" y="100646"/>
                </a:cubicBezTo>
                <a:cubicBezTo>
                  <a:pt x="112659" y="89614"/>
                  <a:pt x="118866" y="74650"/>
                  <a:pt x="118866" y="59048"/>
                </a:cubicBezTo>
                <a:cubicBezTo>
                  <a:pt x="118866" y="43447"/>
                  <a:pt x="112659" y="28483"/>
                  <a:pt x="101611" y="17451"/>
                </a:cubicBezTo>
                <a:cubicBezTo>
                  <a:pt x="90563" y="6419"/>
                  <a:pt x="75577" y="221"/>
                  <a:pt x="59953" y="221"/>
                </a:cubicBezTo>
                <a:cubicBezTo>
                  <a:pt x="44329" y="221"/>
                  <a:pt x="29342" y="6419"/>
                  <a:pt x="18294" y="17451"/>
                </a:cubicBezTo>
                <a:cubicBezTo>
                  <a:pt x="7246" y="28483"/>
                  <a:pt x="1039" y="43447"/>
                  <a:pt x="1039" y="59048"/>
                </a:cubicBezTo>
                <a:cubicBezTo>
                  <a:pt x="1039" y="74650"/>
                  <a:pt x="7246" y="89614"/>
                  <a:pt x="18294" y="100646"/>
                </a:cubicBezTo>
                <a:cubicBezTo>
                  <a:pt x="29342" y="111677"/>
                  <a:pt x="44329" y="117876"/>
                  <a:pt x="59953" y="11787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30" name="Figura a mano libera 929">
            <a:extLst>
              <a:ext uri="{FF2B5EF4-FFF2-40B4-BE49-F238E27FC236}">
                <a16:creationId xmlns:a16="http://schemas.microsoft.com/office/drawing/2014/main" id="{B494A885-6B6E-D6FA-3BF4-5D7058786FB6}"/>
              </a:ext>
            </a:extLst>
          </p:cNvPr>
          <p:cNvSpPr/>
          <p:nvPr/>
        </p:nvSpPr>
        <p:spPr>
          <a:xfrm>
            <a:off x="6395674" y="4811637"/>
            <a:ext cx="137884" cy="146558"/>
          </a:xfrm>
          <a:custGeom>
            <a:avLst/>
            <a:gdLst>
              <a:gd name="connsiteX0" fmla="*/ 59953 w 117827"/>
              <a:gd name="connsiteY0" fmla="*/ 117851 h 117654"/>
              <a:gd name="connsiteX1" fmla="*/ 101611 w 117827"/>
              <a:gd name="connsiteY1" fmla="*/ 100621 h 117654"/>
              <a:gd name="connsiteX2" fmla="*/ 118866 w 117827"/>
              <a:gd name="connsiteY2" fmla="*/ 59023 h 117654"/>
              <a:gd name="connsiteX3" fmla="*/ 101611 w 117827"/>
              <a:gd name="connsiteY3" fmla="*/ 17426 h 117654"/>
              <a:gd name="connsiteX4" fmla="*/ 59953 w 117827"/>
              <a:gd name="connsiteY4" fmla="*/ 196 h 117654"/>
              <a:gd name="connsiteX5" fmla="*/ 18294 w 117827"/>
              <a:gd name="connsiteY5" fmla="*/ 17426 h 117654"/>
              <a:gd name="connsiteX6" fmla="*/ 1039 w 117827"/>
              <a:gd name="connsiteY6" fmla="*/ 59023 h 117654"/>
              <a:gd name="connsiteX7" fmla="*/ 18294 w 117827"/>
              <a:gd name="connsiteY7" fmla="*/ 100621 h 117654"/>
              <a:gd name="connsiteX8" fmla="*/ 59953 w 117827"/>
              <a:gd name="connsiteY8" fmla="*/ 11785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851"/>
                </a:moveTo>
                <a:cubicBezTo>
                  <a:pt x="75577" y="117851"/>
                  <a:pt x="90563" y="111653"/>
                  <a:pt x="101611" y="100621"/>
                </a:cubicBezTo>
                <a:cubicBezTo>
                  <a:pt x="112659" y="89589"/>
                  <a:pt x="118866" y="74625"/>
                  <a:pt x="118866" y="59023"/>
                </a:cubicBezTo>
                <a:cubicBezTo>
                  <a:pt x="118866" y="43422"/>
                  <a:pt x="112659" y="28458"/>
                  <a:pt x="101611" y="17426"/>
                </a:cubicBezTo>
                <a:cubicBezTo>
                  <a:pt x="90563" y="6394"/>
                  <a:pt x="75577" y="196"/>
                  <a:pt x="59953" y="196"/>
                </a:cubicBezTo>
                <a:cubicBezTo>
                  <a:pt x="44329" y="196"/>
                  <a:pt x="29342" y="6394"/>
                  <a:pt x="18294" y="17426"/>
                </a:cubicBezTo>
                <a:cubicBezTo>
                  <a:pt x="7246" y="28458"/>
                  <a:pt x="1039" y="43422"/>
                  <a:pt x="1039" y="59023"/>
                </a:cubicBezTo>
                <a:cubicBezTo>
                  <a:pt x="1039" y="74625"/>
                  <a:pt x="7246" y="89589"/>
                  <a:pt x="18294" y="100621"/>
                </a:cubicBezTo>
                <a:cubicBezTo>
                  <a:pt x="29342" y="111653"/>
                  <a:pt x="44329" y="117851"/>
                  <a:pt x="59953" y="11785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31" name="Figura a mano libera 930">
            <a:extLst>
              <a:ext uri="{FF2B5EF4-FFF2-40B4-BE49-F238E27FC236}">
                <a16:creationId xmlns:a16="http://schemas.microsoft.com/office/drawing/2014/main" id="{F052D56E-21FF-3161-2145-B54B2276C908}"/>
              </a:ext>
            </a:extLst>
          </p:cNvPr>
          <p:cNvSpPr/>
          <p:nvPr/>
        </p:nvSpPr>
        <p:spPr>
          <a:xfrm>
            <a:off x="6395674" y="4648357"/>
            <a:ext cx="137884" cy="146558"/>
          </a:xfrm>
          <a:custGeom>
            <a:avLst/>
            <a:gdLst>
              <a:gd name="connsiteX0" fmla="*/ 59953 w 117827"/>
              <a:gd name="connsiteY0" fmla="*/ 117826 h 117654"/>
              <a:gd name="connsiteX1" fmla="*/ 101611 w 117827"/>
              <a:gd name="connsiteY1" fmla="*/ 100596 h 117654"/>
              <a:gd name="connsiteX2" fmla="*/ 118866 w 117827"/>
              <a:gd name="connsiteY2" fmla="*/ 58998 h 117654"/>
              <a:gd name="connsiteX3" fmla="*/ 101611 w 117827"/>
              <a:gd name="connsiteY3" fmla="*/ 17401 h 117654"/>
              <a:gd name="connsiteX4" fmla="*/ 59953 w 117827"/>
              <a:gd name="connsiteY4" fmla="*/ 171 h 117654"/>
              <a:gd name="connsiteX5" fmla="*/ 18294 w 117827"/>
              <a:gd name="connsiteY5" fmla="*/ 17401 h 117654"/>
              <a:gd name="connsiteX6" fmla="*/ 1039 w 117827"/>
              <a:gd name="connsiteY6" fmla="*/ 58998 h 117654"/>
              <a:gd name="connsiteX7" fmla="*/ 18294 w 117827"/>
              <a:gd name="connsiteY7" fmla="*/ 100596 h 117654"/>
              <a:gd name="connsiteX8" fmla="*/ 59953 w 117827"/>
              <a:gd name="connsiteY8" fmla="*/ 117826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826"/>
                </a:moveTo>
                <a:cubicBezTo>
                  <a:pt x="75577" y="117826"/>
                  <a:pt x="90563" y="111628"/>
                  <a:pt x="101611" y="100596"/>
                </a:cubicBezTo>
                <a:cubicBezTo>
                  <a:pt x="112659" y="89564"/>
                  <a:pt x="118866" y="74600"/>
                  <a:pt x="118866" y="58998"/>
                </a:cubicBezTo>
                <a:cubicBezTo>
                  <a:pt x="118866" y="43397"/>
                  <a:pt x="112659" y="28433"/>
                  <a:pt x="101611" y="17401"/>
                </a:cubicBezTo>
                <a:cubicBezTo>
                  <a:pt x="90563" y="6369"/>
                  <a:pt x="75577" y="171"/>
                  <a:pt x="59953" y="171"/>
                </a:cubicBezTo>
                <a:cubicBezTo>
                  <a:pt x="44329" y="171"/>
                  <a:pt x="29342" y="6369"/>
                  <a:pt x="18294" y="17401"/>
                </a:cubicBezTo>
                <a:cubicBezTo>
                  <a:pt x="7246" y="28433"/>
                  <a:pt x="1039" y="43397"/>
                  <a:pt x="1039" y="58998"/>
                </a:cubicBezTo>
                <a:cubicBezTo>
                  <a:pt x="1039" y="74600"/>
                  <a:pt x="7246" y="89564"/>
                  <a:pt x="18294" y="100596"/>
                </a:cubicBezTo>
                <a:cubicBezTo>
                  <a:pt x="29342" y="111628"/>
                  <a:pt x="44329" y="117826"/>
                  <a:pt x="59953" y="117826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32" name="Figura a mano libera 931">
            <a:extLst>
              <a:ext uri="{FF2B5EF4-FFF2-40B4-BE49-F238E27FC236}">
                <a16:creationId xmlns:a16="http://schemas.microsoft.com/office/drawing/2014/main" id="{9E395D0B-99A7-E675-0432-8A35304C1E73}"/>
              </a:ext>
            </a:extLst>
          </p:cNvPr>
          <p:cNvSpPr/>
          <p:nvPr/>
        </p:nvSpPr>
        <p:spPr>
          <a:xfrm>
            <a:off x="6395674" y="4485075"/>
            <a:ext cx="137884" cy="146558"/>
          </a:xfrm>
          <a:custGeom>
            <a:avLst/>
            <a:gdLst>
              <a:gd name="connsiteX0" fmla="*/ 59953 w 117827"/>
              <a:gd name="connsiteY0" fmla="*/ 117801 h 117654"/>
              <a:gd name="connsiteX1" fmla="*/ 101611 w 117827"/>
              <a:gd name="connsiteY1" fmla="*/ 100571 h 117654"/>
              <a:gd name="connsiteX2" fmla="*/ 118866 w 117827"/>
              <a:gd name="connsiteY2" fmla="*/ 58974 h 117654"/>
              <a:gd name="connsiteX3" fmla="*/ 101611 w 117827"/>
              <a:gd name="connsiteY3" fmla="*/ 17376 h 117654"/>
              <a:gd name="connsiteX4" fmla="*/ 59953 w 117827"/>
              <a:gd name="connsiteY4" fmla="*/ 146 h 117654"/>
              <a:gd name="connsiteX5" fmla="*/ 18294 w 117827"/>
              <a:gd name="connsiteY5" fmla="*/ 17376 h 117654"/>
              <a:gd name="connsiteX6" fmla="*/ 1039 w 117827"/>
              <a:gd name="connsiteY6" fmla="*/ 58974 h 117654"/>
              <a:gd name="connsiteX7" fmla="*/ 18294 w 117827"/>
              <a:gd name="connsiteY7" fmla="*/ 100571 h 117654"/>
              <a:gd name="connsiteX8" fmla="*/ 59953 w 117827"/>
              <a:gd name="connsiteY8" fmla="*/ 117801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59953" y="117801"/>
                </a:moveTo>
                <a:cubicBezTo>
                  <a:pt x="75577" y="117801"/>
                  <a:pt x="90563" y="111603"/>
                  <a:pt x="101611" y="100571"/>
                </a:cubicBezTo>
                <a:cubicBezTo>
                  <a:pt x="112659" y="89539"/>
                  <a:pt x="118866" y="74575"/>
                  <a:pt x="118866" y="58974"/>
                </a:cubicBezTo>
                <a:cubicBezTo>
                  <a:pt x="118866" y="43372"/>
                  <a:pt x="112659" y="28408"/>
                  <a:pt x="101611" y="17376"/>
                </a:cubicBezTo>
                <a:cubicBezTo>
                  <a:pt x="90563" y="6344"/>
                  <a:pt x="75577" y="146"/>
                  <a:pt x="59953" y="146"/>
                </a:cubicBezTo>
                <a:cubicBezTo>
                  <a:pt x="44329" y="146"/>
                  <a:pt x="29342" y="6344"/>
                  <a:pt x="18294" y="17376"/>
                </a:cubicBezTo>
                <a:cubicBezTo>
                  <a:pt x="7246" y="28408"/>
                  <a:pt x="1039" y="43372"/>
                  <a:pt x="1039" y="58974"/>
                </a:cubicBezTo>
                <a:cubicBezTo>
                  <a:pt x="1039" y="74575"/>
                  <a:pt x="7246" y="89539"/>
                  <a:pt x="18294" y="100571"/>
                </a:cubicBezTo>
                <a:cubicBezTo>
                  <a:pt x="29342" y="111603"/>
                  <a:pt x="44329" y="117801"/>
                  <a:pt x="59953" y="117801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933" name="Figura a mano libera 932">
            <a:extLst>
              <a:ext uri="{FF2B5EF4-FFF2-40B4-BE49-F238E27FC236}">
                <a16:creationId xmlns:a16="http://schemas.microsoft.com/office/drawing/2014/main" id="{A8A74DDE-CD16-21ED-6832-3A4EF18C1C59}"/>
              </a:ext>
            </a:extLst>
          </p:cNvPr>
          <p:cNvSpPr/>
          <p:nvPr/>
        </p:nvSpPr>
        <p:spPr>
          <a:xfrm>
            <a:off x="8255945" y="5056567"/>
            <a:ext cx="137884" cy="146558"/>
          </a:xfrm>
          <a:custGeom>
            <a:avLst/>
            <a:gdLst>
              <a:gd name="connsiteX0" fmla="*/ 60254 w 117827"/>
              <a:gd name="connsiteY0" fmla="*/ 117888 h 117654"/>
              <a:gd name="connsiteX1" fmla="*/ 101913 w 117827"/>
              <a:gd name="connsiteY1" fmla="*/ 100658 h 117654"/>
              <a:gd name="connsiteX2" fmla="*/ 119168 w 117827"/>
              <a:gd name="connsiteY2" fmla="*/ 59061 h 117654"/>
              <a:gd name="connsiteX3" fmla="*/ 101913 w 117827"/>
              <a:gd name="connsiteY3" fmla="*/ 17463 h 117654"/>
              <a:gd name="connsiteX4" fmla="*/ 60254 w 117827"/>
              <a:gd name="connsiteY4" fmla="*/ 233 h 117654"/>
              <a:gd name="connsiteX5" fmla="*/ 18596 w 117827"/>
              <a:gd name="connsiteY5" fmla="*/ 17463 h 117654"/>
              <a:gd name="connsiteX6" fmla="*/ 1341 w 117827"/>
              <a:gd name="connsiteY6" fmla="*/ 59061 h 117654"/>
              <a:gd name="connsiteX7" fmla="*/ 18596 w 117827"/>
              <a:gd name="connsiteY7" fmla="*/ 100658 h 117654"/>
              <a:gd name="connsiteX8" fmla="*/ 60254 w 117827"/>
              <a:gd name="connsiteY8" fmla="*/ 117888 h 11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27" h="117654">
                <a:moveTo>
                  <a:pt x="60254" y="117888"/>
                </a:moveTo>
                <a:cubicBezTo>
                  <a:pt x="75879" y="117888"/>
                  <a:pt x="90865" y="111690"/>
                  <a:pt x="101913" y="100658"/>
                </a:cubicBezTo>
                <a:cubicBezTo>
                  <a:pt x="112961" y="89626"/>
                  <a:pt x="119168" y="74662"/>
                  <a:pt x="119168" y="59061"/>
                </a:cubicBezTo>
                <a:cubicBezTo>
                  <a:pt x="119168" y="43459"/>
                  <a:pt x="112961" y="28495"/>
                  <a:pt x="101913" y="17463"/>
                </a:cubicBezTo>
                <a:cubicBezTo>
                  <a:pt x="90865" y="6432"/>
                  <a:pt x="75879" y="233"/>
                  <a:pt x="60254" y="233"/>
                </a:cubicBezTo>
                <a:cubicBezTo>
                  <a:pt x="44630" y="233"/>
                  <a:pt x="29644" y="6432"/>
                  <a:pt x="18596" y="17463"/>
                </a:cubicBezTo>
                <a:cubicBezTo>
                  <a:pt x="7548" y="28495"/>
                  <a:pt x="1341" y="43459"/>
                  <a:pt x="1341" y="59061"/>
                </a:cubicBezTo>
                <a:cubicBezTo>
                  <a:pt x="1341" y="74662"/>
                  <a:pt x="7548" y="89626"/>
                  <a:pt x="18596" y="100658"/>
                </a:cubicBezTo>
                <a:cubicBezTo>
                  <a:pt x="29644" y="111690"/>
                  <a:pt x="44630" y="117888"/>
                  <a:pt x="60254" y="117888"/>
                </a:cubicBezTo>
                <a:close/>
              </a:path>
            </a:pathLst>
          </a:custGeom>
          <a:solidFill>
            <a:srgbClr val="FFFFFF"/>
          </a:solidFill>
          <a:ln w="10539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4" name="CasellaDiTesto 933">
                <a:extLst>
                  <a:ext uri="{FF2B5EF4-FFF2-40B4-BE49-F238E27FC236}">
                    <a16:creationId xmlns:a16="http://schemas.microsoft.com/office/drawing/2014/main" id="{FF348820-AB53-D205-69BE-FCCB5337B408}"/>
                  </a:ext>
                </a:extLst>
              </p:cNvPr>
              <p:cNvSpPr txBox="1"/>
              <p:nvPr/>
            </p:nvSpPr>
            <p:spPr>
              <a:xfrm>
                <a:off x="121023" y="4930382"/>
                <a:ext cx="324931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4" name="CasellaDiTesto 933">
                <a:extLst>
                  <a:ext uri="{FF2B5EF4-FFF2-40B4-BE49-F238E27FC236}">
                    <a16:creationId xmlns:a16="http://schemas.microsoft.com/office/drawing/2014/main" id="{FF348820-AB53-D205-69BE-FCCB5337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3" y="4930382"/>
                <a:ext cx="324931" cy="490199"/>
              </a:xfrm>
              <a:prstGeom prst="rect">
                <a:avLst/>
              </a:prstGeom>
              <a:blipFill>
                <a:blip r:embed="rId5"/>
                <a:stretch>
                  <a:fillRect l="-3704" r="-4814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5" name="Figura a mano libera 934">
            <a:extLst>
              <a:ext uri="{FF2B5EF4-FFF2-40B4-BE49-F238E27FC236}">
                <a16:creationId xmlns:a16="http://schemas.microsoft.com/office/drawing/2014/main" id="{F307031A-C181-5D3B-8957-A81BFBB08F55}"/>
              </a:ext>
            </a:extLst>
          </p:cNvPr>
          <p:cNvSpPr/>
          <p:nvPr/>
        </p:nvSpPr>
        <p:spPr>
          <a:xfrm>
            <a:off x="504000" y="5129844"/>
            <a:ext cx="252000" cy="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round/>
            <a:tailEnd type="triangle" w="sm" len="sm"/>
          </a:ln>
        </p:spPr>
        <p:txBody>
          <a:bodyPr rtlCol="0" anchor="ctr"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6" name="CasellaDiTesto 935">
                <a:extLst>
                  <a:ext uri="{FF2B5EF4-FFF2-40B4-BE49-F238E27FC236}">
                    <a16:creationId xmlns:a16="http://schemas.microsoft.com/office/drawing/2014/main" id="{D9A7E59B-965A-3624-F28A-FC4DB372AC90}"/>
                  </a:ext>
                </a:extLst>
              </p:cNvPr>
              <p:cNvSpPr txBox="1"/>
              <p:nvPr/>
            </p:nvSpPr>
            <p:spPr>
              <a:xfrm>
                <a:off x="8866972" y="4732539"/>
                <a:ext cx="2069252" cy="1122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2400" b="0" i="0" dirty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6" name="CasellaDiTesto 935">
                <a:extLst>
                  <a:ext uri="{FF2B5EF4-FFF2-40B4-BE49-F238E27FC236}">
                    <a16:creationId xmlns:a16="http://schemas.microsoft.com/office/drawing/2014/main" id="{D9A7E59B-965A-3624-F28A-FC4DB372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72" y="4732539"/>
                <a:ext cx="2069252" cy="1122359"/>
              </a:xfrm>
              <a:prstGeom prst="rect">
                <a:avLst/>
              </a:prstGeom>
              <a:blipFill>
                <a:blip r:embed="rId6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7" name="Figura a mano libera 936">
            <a:extLst>
              <a:ext uri="{FF2B5EF4-FFF2-40B4-BE49-F238E27FC236}">
                <a16:creationId xmlns:a16="http://schemas.microsoft.com/office/drawing/2014/main" id="{2935644A-5094-877D-27D4-E6BD16E197CB}"/>
              </a:ext>
            </a:extLst>
          </p:cNvPr>
          <p:cNvSpPr/>
          <p:nvPr/>
        </p:nvSpPr>
        <p:spPr>
          <a:xfrm>
            <a:off x="8639999" y="5129844"/>
            <a:ext cx="252000" cy="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round/>
            <a:tailEnd type="triangle" w="sm" len="sm"/>
          </a:ln>
        </p:spPr>
        <p:txBody>
          <a:bodyPr rtlCol="0" anchor="ctr"/>
          <a:lstStyle/>
          <a:p>
            <a:endParaRPr lang="en-US" sz="2400" dirty="0"/>
          </a:p>
        </p:txBody>
      </p:sp>
      <p:cxnSp>
        <p:nvCxnSpPr>
          <p:cNvPr id="938" name="Connettore 4 937">
            <a:extLst>
              <a:ext uri="{FF2B5EF4-FFF2-40B4-BE49-F238E27FC236}">
                <a16:creationId xmlns:a16="http://schemas.microsoft.com/office/drawing/2014/main" id="{A690E725-8CF1-54B7-5467-56A6C9394390}"/>
              </a:ext>
            </a:extLst>
          </p:cNvPr>
          <p:cNvCxnSpPr>
            <a:cxnSpLocks/>
            <a:stCxn id="936" idx="2"/>
            <a:endCxn id="934" idx="2"/>
          </p:cNvCxnSpPr>
          <p:nvPr/>
        </p:nvCxnSpPr>
        <p:spPr>
          <a:xfrm rot="5400000" flipH="1">
            <a:off x="4875385" y="828685"/>
            <a:ext cx="434317" cy="9618109"/>
          </a:xfrm>
          <a:prstGeom prst="bentConnector3">
            <a:avLst>
              <a:gd name="adj1" fmla="val -183167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9" name="CasellaDiTesto 938">
                <a:extLst>
                  <a:ext uri="{FF2B5EF4-FFF2-40B4-BE49-F238E27FC236}">
                    <a16:creationId xmlns:a16="http://schemas.microsoft.com/office/drawing/2014/main" id="{91D909A4-1F59-CCDF-022E-CA0D78DAF84D}"/>
                  </a:ext>
                </a:extLst>
              </p:cNvPr>
              <p:cNvSpPr txBox="1"/>
              <p:nvPr/>
            </p:nvSpPr>
            <p:spPr>
              <a:xfrm>
                <a:off x="9369927" y="6197734"/>
                <a:ext cx="410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9" name="CasellaDiTesto 938">
                <a:extLst>
                  <a:ext uri="{FF2B5EF4-FFF2-40B4-BE49-F238E27FC236}">
                    <a16:creationId xmlns:a16="http://schemas.microsoft.com/office/drawing/2014/main" id="{91D909A4-1F59-CCDF-022E-CA0D78DA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927" y="6197734"/>
                <a:ext cx="41025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9" name="Gruppo 958">
            <a:extLst>
              <a:ext uri="{FF2B5EF4-FFF2-40B4-BE49-F238E27FC236}">
                <a16:creationId xmlns:a16="http://schemas.microsoft.com/office/drawing/2014/main" id="{D139A88B-5542-C062-A89A-97F7B02A4D05}"/>
              </a:ext>
            </a:extLst>
          </p:cNvPr>
          <p:cNvGrpSpPr/>
          <p:nvPr/>
        </p:nvGrpSpPr>
        <p:grpSpPr>
          <a:xfrm>
            <a:off x="10936224" y="1606000"/>
            <a:ext cx="1045103" cy="3687720"/>
            <a:chOff x="10327152" y="1856311"/>
            <a:chExt cx="945645" cy="3173286"/>
          </a:xfrm>
        </p:grpSpPr>
        <p:cxnSp>
          <p:nvCxnSpPr>
            <p:cNvPr id="944" name="Connettore 2 943">
              <a:extLst>
                <a:ext uri="{FF2B5EF4-FFF2-40B4-BE49-F238E27FC236}">
                  <a16:creationId xmlns:a16="http://schemas.microsoft.com/office/drawing/2014/main" id="{D27AFE7C-6915-546C-516F-7A7027F38039}"/>
                </a:ext>
              </a:extLst>
            </p:cNvPr>
            <p:cNvCxnSpPr>
              <a:cxnSpLocks/>
              <a:stCxn id="471" idx="3"/>
              <a:endCxn id="948" idx="0"/>
            </p:cNvCxnSpPr>
            <p:nvPr/>
          </p:nvCxnSpPr>
          <p:spPr>
            <a:xfrm>
              <a:off x="10376795" y="1856311"/>
              <a:ext cx="634404" cy="1387245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5" name="Connettore 2 944">
              <a:extLst>
                <a:ext uri="{FF2B5EF4-FFF2-40B4-BE49-F238E27FC236}">
                  <a16:creationId xmlns:a16="http://schemas.microsoft.com/office/drawing/2014/main" id="{3AA66663-8B84-06A4-FEC4-1140F3526BA3}"/>
                </a:ext>
              </a:extLst>
            </p:cNvPr>
            <p:cNvCxnSpPr>
              <a:cxnSpLocks/>
              <a:stCxn id="936" idx="3"/>
              <a:endCxn id="948" idx="2"/>
            </p:cNvCxnSpPr>
            <p:nvPr/>
          </p:nvCxnSpPr>
          <p:spPr>
            <a:xfrm flipV="1">
              <a:off x="10327152" y="3640819"/>
              <a:ext cx="684047" cy="1388778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8" name="CasellaDiTesto 947">
                  <a:extLst>
                    <a:ext uri="{FF2B5EF4-FFF2-40B4-BE49-F238E27FC236}">
                      <a16:creationId xmlns:a16="http://schemas.microsoft.com/office/drawing/2014/main" id="{4BA4AD8D-4794-CBB2-2DFE-69047723CB14}"/>
                    </a:ext>
                  </a:extLst>
                </p:cNvPr>
                <p:cNvSpPr txBox="1"/>
                <p:nvPr/>
              </p:nvSpPr>
              <p:spPr>
                <a:xfrm>
                  <a:off x="10749601" y="3243556"/>
                  <a:ext cx="523196" cy="397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48" name="CasellaDiTesto 947">
                  <a:extLst>
                    <a:ext uri="{FF2B5EF4-FFF2-40B4-BE49-F238E27FC236}">
                      <a16:creationId xmlns:a16="http://schemas.microsoft.com/office/drawing/2014/main" id="{4BA4AD8D-4794-CBB2-2DFE-69047723C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9601" y="3243556"/>
                  <a:ext cx="523196" cy="397263"/>
                </a:xfrm>
                <a:prstGeom prst="rect">
                  <a:avLst/>
                </a:prstGeom>
                <a:blipFill>
                  <a:blip r:embed="rId8"/>
                  <a:stretch>
                    <a:fillRect r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1" name="CasellaDiTesto 950">
                <a:extLst>
                  <a:ext uri="{FF2B5EF4-FFF2-40B4-BE49-F238E27FC236}">
                    <a16:creationId xmlns:a16="http://schemas.microsoft.com/office/drawing/2014/main" id="{00EA0EBF-A29C-4063-2E7D-80E5DE777351}"/>
                  </a:ext>
                </a:extLst>
              </p:cNvPr>
              <p:cNvSpPr txBox="1"/>
              <p:nvPr/>
            </p:nvSpPr>
            <p:spPr>
              <a:xfrm>
                <a:off x="121023" y="3232280"/>
                <a:ext cx="295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1" name="CasellaDiTesto 950">
                <a:extLst>
                  <a:ext uri="{FF2B5EF4-FFF2-40B4-BE49-F238E27FC236}">
                    <a16:creationId xmlns:a16="http://schemas.microsoft.com/office/drawing/2014/main" id="{00EA0EBF-A29C-4063-2E7D-80E5DE777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3" y="3232280"/>
                <a:ext cx="29583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6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E9F5A-B61F-DD3C-A6F9-0FE0B355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Rettangolo 2842">
            <a:extLst>
              <a:ext uri="{FF2B5EF4-FFF2-40B4-BE49-F238E27FC236}">
                <a16:creationId xmlns:a16="http://schemas.microsoft.com/office/drawing/2014/main" id="{DB171816-7498-91DC-D7EF-316FA254D9CC}"/>
              </a:ext>
            </a:extLst>
          </p:cNvPr>
          <p:cNvSpPr/>
          <p:nvPr/>
        </p:nvSpPr>
        <p:spPr>
          <a:xfrm>
            <a:off x="0" y="0"/>
            <a:ext cx="12192000" cy="3218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7" name="Figura a mano libera 2346">
            <a:extLst>
              <a:ext uri="{FF2B5EF4-FFF2-40B4-BE49-F238E27FC236}">
                <a16:creationId xmlns:a16="http://schemas.microsoft.com/office/drawing/2014/main" id="{FA890C58-AB1C-1F5C-E974-6EACD3FB50B6}"/>
              </a:ext>
            </a:extLst>
          </p:cNvPr>
          <p:cNvSpPr/>
          <p:nvPr/>
        </p:nvSpPr>
        <p:spPr>
          <a:xfrm>
            <a:off x="891137" y="1724293"/>
            <a:ext cx="1861278" cy="1015867"/>
          </a:xfrm>
          <a:custGeom>
            <a:avLst/>
            <a:gdLst>
              <a:gd name="connsiteX0" fmla="*/ 0 w 1874314"/>
              <a:gd name="connsiteY0" fmla="*/ 0 h 1004571"/>
              <a:gd name="connsiteX1" fmla="*/ 1874314 w 1874314"/>
              <a:gd name="connsiteY1" fmla="*/ 1004571 h 100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04571">
                <a:moveTo>
                  <a:pt x="0" y="0"/>
                </a:moveTo>
                <a:lnTo>
                  <a:pt x="1874314" y="100457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8" name="Figura a mano libera 2347">
            <a:extLst>
              <a:ext uri="{FF2B5EF4-FFF2-40B4-BE49-F238E27FC236}">
                <a16:creationId xmlns:a16="http://schemas.microsoft.com/office/drawing/2014/main" id="{6A7E4C44-A033-A88D-BD79-ACB20B2C027E}"/>
              </a:ext>
            </a:extLst>
          </p:cNvPr>
          <p:cNvSpPr/>
          <p:nvPr/>
        </p:nvSpPr>
        <p:spPr>
          <a:xfrm>
            <a:off x="891137" y="1724293"/>
            <a:ext cx="1861278" cy="859582"/>
          </a:xfrm>
          <a:custGeom>
            <a:avLst/>
            <a:gdLst>
              <a:gd name="connsiteX0" fmla="*/ 0 w 1874314"/>
              <a:gd name="connsiteY0" fmla="*/ 0 h 850024"/>
              <a:gd name="connsiteX1" fmla="*/ 1874314 w 1874314"/>
              <a:gd name="connsiteY1" fmla="*/ 850025 h 85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850024">
                <a:moveTo>
                  <a:pt x="0" y="0"/>
                </a:moveTo>
                <a:lnTo>
                  <a:pt x="1874314" y="85002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9" name="Figura a mano libera 2348">
            <a:extLst>
              <a:ext uri="{FF2B5EF4-FFF2-40B4-BE49-F238E27FC236}">
                <a16:creationId xmlns:a16="http://schemas.microsoft.com/office/drawing/2014/main" id="{79660114-2D18-CCD8-CA1B-B461DA09C5C9}"/>
              </a:ext>
            </a:extLst>
          </p:cNvPr>
          <p:cNvSpPr/>
          <p:nvPr/>
        </p:nvSpPr>
        <p:spPr>
          <a:xfrm>
            <a:off x="891137" y="1724293"/>
            <a:ext cx="1861278" cy="703292"/>
          </a:xfrm>
          <a:custGeom>
            <a:avLst/>
            <a:gdLst>
              <a:gd name="connsiteX0" fmla="*/ 0 w 1874314"/>
              <a:gd name="connsiteY0" fmla="*/ 0 h 695472"/>
              <a:gd name="connsiteX1" fmla="*/ 1874314 w 1874314"/>
              <a:gd name="connsiteY1" fmla="*/ 695472 h 69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95472">
                <a:moveTo>
                  <a:pt x="0" y="0"/>
                </a:moveTo>
                <a:lnTo>
                  <a:pt x="1874314" y="69547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0" name="Figura a mano libera 2349">
            <a:extLst>
              <a:ext uri="{FF2B5EF4-FFF2-40B4-BE49-F238E27FC236}">
                <a16:creationId xmlns:a16="http://schemas.microsoft.com/office/drawing/2014/main" id="{BB5D7E33-77F2-5F44-D619-E7F67C334D5B}"/>
              </a:ext>
            </a:extLst>
          </p:cNvPr>
          <p:cNvSpPr/>
          <p:nvPr/>
        </p:nvSpPr>
        <p:spPr>
          <a:xfrm>
            <a:off x="891137" y="1724293"/>
            <a:ext cx="1861278" cy="547008"/>
          </a:xfrm>
          <a:custGeom>
            <a:avLst/>
            <a:gdLst>
              <a:gd name="connsiteX0" fmla="*/ 0 w 1874314"/>
              <a:gd name="connsiteY0" fmla="*/ 0 h 540925"/>
              <a:gd name="connsiteX1" fmla="*/ 1874314 w 1874314"/>
              <a:gd name="connsiteY1" fmla="*/ 540925 h 54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540925">
                <a:moveTo>
                  <a:pt x="0" y="0"/>
                </a:moveTo>
                <a:lnTo>
                  <a:pt x="1874314" y="54092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1" name="Figura a mano libera 2350">
            <a:extLst>
              <a:ext uri="{FF2B5EF4-FFF2-40B4-BE49-F238E27FC236}">
                <a16:creationId xmlns:a16="http://schemas.microsoft.com/office/drawing/2014/main" id="{B50DD8C0-E09F-E2C9-21B3-AC9D7F6A98A1}"/>
              </a:ext>
            </a:extLst>
          </p:cNvPr>
          <p:cNvSpPr/>
          <p:nvPr/>
        </p:nvSpPr>
        <p:spPr>
          <a:xfrm>
            <a:off x="891137" y="1724293"/>
            <a:ext cx="1861278" cy="390717"/>
          </a:xfrm>
          <a:custGeom>
            <a:avLst/>
            <a:gdLst>
              <a:gd name="connsiteX0" fmla="*/ 0 w 1874314"/>
              <a:gd name="connsiteY0" fmla="*/ 0 h 386372"/>
              <a:gd name="connsiteX1" fmla="*/ 1874314 w 1874314"/>
              <a:gd name="connsiteY1" fmla="*/ 386373 h 38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86372">
                <a:moveTo>
                  <a:pt x="0" y="0"/>
                </a:moveTo>
                <a:lnTo>
                  <a:pt x="1874314" y="38637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2" name="Figura a mano libera 2351">
            <a:extLst>
              <a:ext uri="{FF2B5EF4-FFF2-40B4-BE49-F238E27FC236}">
                <a16:creationId xmlns:a16="http://schemas.microsoft.com/office/drawing/2014/main" id="{804081B4-4FDE-156A-743F-1D7BE5993F2C}"/>
              </a:ext>
            </a:extLst>
          </p:cNvPr>
          <p:cNvSpPr/>
          <p:nvPr/>
        </p:nvSpPr>
        <p:spPr>
          <a:xfrm>
            <a:off x="891137" y="1724293"/>
            <a:ext cx="1861278" cy="234433"/>
          </a:xfrm>
          <a:custGeom>
            <a:avLst/>
            <a:gdLst>
              <a:gd name="connsiteX0" fmla="*/ 0 w 1874314"/>
              <a:gd name="connsiteY0" fmla="*/ 0 h 231826"/>
              <a:gd name="connsiteX1" fmla="*/ 1874314 w 1874314"/>
              <a:gd name="connsiteY1" fmla="*/ 231826 h 2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31826">
                <a:moveTo>
                  <a:pt x="0" y="0"/>
                </a:moveTo>
                <a:lnTo>
                  <a:pt x="1874314" y="23182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3" name="Figura a mano libera 2352">
            <a:extLst>
              <a:ext uri="{FF2B5EF4-FFF2-40B4-BE49-F238E27FC236}">
                <a16:creationId xmlns:a16="http://schemas.microsoft.com/office/drawing/2014/main" id="{7528FEAE-D0BE-0B2A-3A76-7A182390CD38}"/>
              </a:ext>
            </a:extLst>
          </p:cNvPr>
          <p:cNvSpPr/>
          <p:nvPr/>
        </p:nvSpPr>
        <p:spPr>
          <a:xfrm>
            <a:off x="891137" y="1724293"/>
            <a:ext cx="1861278" cy="78148"/>
          </a:xfrm>
          <a:custGeom>
            <a:avLst/>
            <a:gdLst>
              <a:gd name="connsiteX0" fmla="*/ 0 w 1874314"/>
              <a:gd name="connsiteY0" fmla="*/ 0 h 77279"/>
              <a:gd name="connsiteX1" fmla="*/ 1874314 w 1874314"/>
              <a:gd name="connsiteY1" fmla="*/ 77280 h 7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9">
                <a:moveTo>
                  <a:pt x="0" y="0"/>
                </a:moveTo>
                <a:lnTo>
                  <a:pt x="1874314" y="7728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4" name="Figura a mano libera 2353">
            <a:extLst>
              <a:ext uri="{FF2B5EF4-FFF2-40B4-BE49-F238E27FC236}">
                <a16:creationId xmlns:a16="http://schemas.microsoft.com/office/drawing/2014/main" id="{C51FB129-EDCE-9FB8-D0F2-92C2457148B5}"/>
              </a:ext>
            </a:extLst>
          </p:cNvPr>
          <p:cNvSpPr/>
          <p:nvPr/>
        </p:nvSpPr>
        <p:spPr>
          <a:xfrm>
            <a:off x="891137" y="1646151"/>
            <a:ext cx="1861278" cy="78142"/>
          </a:xfrm>
          <a:custGeom>
            <a:avLst/>
            <a:gdLst>
              <a:gd name="connsiteX0" fmla="*/ 0 w 1874314"/>
              <a:gd name="connsiteY0" fmla="*/ 77273 h 77273"/>
              <a:gd name="connsiteX1" fmla="*/ 1874314 w 1874314"/>
              <a:gd name="connsiteY1" fmla="*/ 0 h 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3">
                <a:moveTo>
                  <a:pt x="0" y="77273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5" name="Figura a mano libera 2354">
            <a:extLst>
              <a:ext uri="{FF2B5EF4-FFF2-40B4-BE49-F238E27FC236}">
                <a16:creationId xmlns:a16="http://schemas.microsoft.com/office/drawing/2014/main" id="{4D5117AA-1921-670E-24F1-2F6A949A07CC}"/>
              </a:ext>
            </a:extLst>
          </p:cNvPr>
          <p:cNvSpPr/>
          <p:nvPr/>
        </p:nvSpPr>
        <p:spPr>
          <a:xfrm>
            <a:off x="891137" y="1489866"/>
            <a:ext cx="1861278" cy="234426"/>
          </a:xfrm>
          <a:custGeom>
            <a:avLst/>
            <a:gdLst>
              <a:gd name="connsiteX0" fmla="*/ 0 w 1874314"/>
              <a:gd name="connsiteY0" fmla="*/ 231820 h 231819"/>
              <a:gd name="connsiteX1" fmla="*/ 1874314 w 1874314"/>
              <a:gd name="connsiteY1" fmla="*/ 0 h 23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31819">
                <a:moveTo>
                  <a:pt x="0" y="231820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6" name="Figura a mano libera 2355">
            <a:extLst>
              <a:ext uri="{FF2B5EF4-FFF2-40B4-BE49-F238E27FC236}">
                <a16:creationId xmlns:a16="http://schemas.microsoft.com/office/drawing/2014/main" id="{BD3EDCD6-A0C9-7953-8A98-8374706428EB}"/>
              </a:ext>
            </a:extLst>
          </p:cNvPr>
          <p:cNvSpPr/>
          <p:nvPr/>
        </p:nvSpPr>
        <p:spPr>
          <a:xfrm>
            <a:off x="891137" y="1333576"/>
            <a:ext cx="1861278" cy="390717"/>
          </a:xfrm>
          <a:custGeom>
            <a:avLst/>
            <a:gdLst>
              <a:gd name="connsiteX0" fmla="*/ 0 w 1874314"/>
              <a:gd name="connsiteY0" fmla="*/ 386373 h 386372"/>
              <a:gd name="connsiteX1" fmla="*/ 1874314 w 1874314"/>
              <a:gd name="connsiteY1" fmla="*/ 0 h 38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86372">
                <a:moveTo>
                  <a:pt x="0" y="386373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7" name="Figura a mano libera 2356">
            <a:extLst>
              <a:ext uri="{FF2B5EF4-FFF2-40B4-BE49-F238E27FC236}">
                <a16:creationId xmlns:a16="http://schemas.microsoft.com/office/drawing/2014/main" id="{33E12360-701F-FCAB-8C73-F0322B13FCB4}"/>
              </a:ext>
            </a:extLst>
          </p:cNvPr>
          <p:cNvSpPr/>
          <p:nvPr/>
        </p:nvSpPr>
        <p:spPr>
          <a:xfrm>
            <a:off x="891137" y="1177291"/>
            <a:ext cx="1861278" cy="547002"/>
          </a:xfrm>
          <a:custGeom>
            <a:avLst/>
            <a:gdLst>
              <a:gd name="connsiteX0" fmla="*/ 0 w 1874314"/>
              <a:gd name="connsiteY0" fmla="*/ 540919 h 540919"/>
              <a:gd name="connsiteX1" fmla="*/ 1874314 w 1874314"/>
              <a:gd name="connsiteY1" fmla="*/ 0 h 5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540919">
                <a:moveTo>
                  <a:pt x="0" y="540919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8" name="Figura a mano libera 2357">
            <a:extLst>
              <a:ext uri="{FF2B5EF4-FFF2-40B4-BE49-F238E27FC236}">
                <a16:creationId xmlns:a16="http://schemas.microsoft.com/office/drawing/2014/main" id="{CF13C33A-A4EB-8BB7-162F-0C850FB0EE39}"/>
              </a:ext>
            </a:extLst>
          </p:cNvPr>
          <p:cNvSpPr/>
          <p:nvPr/>
        </p:nvSpPr>
        <p:spPr>
          <a:xfrm>
            <a:off x="891137" y="1021006"/>
            <a:ext cx="1861278" cy="703285"/>
          </a:xfrm>
          <a:custGeom>
            <a:avLst/>
            <a:gdLst>
              <a:gd name="connsiteX0" fmla="*/ 0 w 1874314"/>
              <a:gd name="connsiteY0" fmla="*/ 695466 h 695465"/>
              <a:gd name="connsiteX1" fmla="*/ 1874314 w 1874314"/>
              <a:gd name="connsiteY1" fmla="*/ 0 h 69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95465">
                <a:moveTo>
                  <a:pt x="0" y="695466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9" name="Figura a mano libera 2358">
            <a:extLst>
              <a:ext uri="{FF2B5EF4-FFF2-40B4-BE49-F238E27FC236}">
                <a16:creationId xmlns:a16="http://schemas.microsoft.com/office/drawing/2014/main" id="{8CAA733B-A81C-FF43-FE3B-05539039ACDA}"/>
              </a:ext>
            </a:extLst>
          </p:cNvPr>
          <p:cNvSpPr/>
          <p:nvPr/>
        </p:nvSpPr>
        <p:spPr>
          <a:xfrm>
            <a:off x="891137" y="864717"/>
            <a:ext cx="1861278" cy="859576"/>
          </a:xfrm>
          <a:custGeom>
            <a:avLst/>
            <a:gdLst>
              <a:gd name="connsiteX0" fmla="*/ 0 w 1874314"/>
              <a:gd name="connsiteY0" fmla="*/ 850019 h 850018"/>
              <a:gd name="connsiteX1" fmla="*/ 1874314 w 1874314"/>
              <a:gd name="connsiteY1" fmla="*/ 0 h 8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850018">
                <a:moveTo>
                  <a:pt x="0" y="850019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60" name="Figura a mano libera 2359">
            <a:extLst>
              <a:ext uri="{FF2B5EF4-FFF2-40B4-BE49-F238E27FC236}">
                <a16:creationId xmlns:a16="http://schemas.microsoft.com/office/drawing/2014/main" id="{4D1B8514-7FCF-81AE-0F43-C0808AAD3735}"/>
              </a:ext>
            </a:extLst>
          </p:cNvPr>
          <p:cNvSpPr/>
          <p:nvPr/>
        </p:nvSpPr>
        <p:spPr>
          <a:xfrm>
            <a:off x="891137" y="708431"/>
            <a:ext cx="1861278" cy="1015862"/>
          </a:xfrm>
          <a:custGeom>
            <a:avLst/>
            <a:gdLst>
              <a:gd name="connsiteX0" fmla="*/ 0 w 1874314"/>
              <a:gd name="connsiteY0" fmla="*/ 1004566 h 1004566"/>
              <a:gd name="connsiteX1" fmla="*/ 1874314 w 1874314"/>
              <a:gd name="connsiteY1" fmla="*/ 0 h 100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04566">
                <a:moveTo>
                  <a:pt x="0" y="1004566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61" name="Figura a mano libera 2360">
            <a:extLst>
              <a:ext uri="{FF2B5EF4-FFF2-40B4-BE49-F238E27FC236}">
                <a16:creationId xmlns:a16="http://schemas.microsoft.com/office/drawing/2014/main" id="{1F3B25D9-FF68-DD73-E010-42875FAB1E9B}"/>
              </a:ext>
            </a:extLst>
          </p:cNvPr>
          <p:cNvSpPr/>
          <p:nvPr/>
        </p:nvSpPr>
        <p:spPr>
          <a:xfrm>
            <a:off x="891137" y="552144"/>
            <a:ext cx="1861278" cy="1172149"/>
          </a:xfrm>
          <a:custGeom>
            <a:avLst/>
            <a:gdLst>
              <a:gd name="connsiteX0" fmla="*/ 0 w 1874314"/>
              <a:gd name="connsiteY0" fmla="*/ 1159115 h 1159115"/>
              <a:gd name="connsiteX1" fmla="*/ 1874314 w 1874314"/>
              <a:gd name="connsiteY1" fmla="*/ 0 h 1159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159115">
                <a:moveTo>
                  <a:pt x="0" y="1159115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62" name="Figura a mano libera 2361">
            <a:extLst>
              <a:ext uri="{FF2B5EF4-FFF2-40B4-BE49-F238E27FC236}">
                <a16:creationId xmlns:a16="http://schemas.microsoft.com/office/drawing/2014/main" id="{0553803B-B364-B182-016B-F9E98957B81C}"/>
              </a:ext>
            </a:extLst>
          </p:cNvPr>
          <p:cNvSpPr/>
          <p:nvPr/>
        </p:nvSpPr>
        <p:spPr>
          <a:xfrm>
            <a:off x="891137" y="395857"/>
            <a:ext cx="1861278" cy="1328436"/>
          </a:xfrm>
          <a:custGeom>
            <a:avLst/>
            <a:gdLst>
              <a:gd name="connsiteX0" fmla="*/ 0 w 1874314"/>
              <a:gd name="connsiteY0" fmla="*/ 1313665 h 1313664"/>
              <a:gd name="connsiteX1" fmla="*/ 1874314 w 1874314"/>
              <a:gd name="connsiteY1" fmla="*/ 0 h 13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13664">
                <a:moveTo>
                  <a:pt x="0" y="1313665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9" name="Figura a mano libera 2378">
            <a:extLst>
              <a:ext uri="{FF2B5EF4-FFF2-40B4-BE49-F238E27FC236}">
                <a16:creationId xmlns:a16="http://schemas.microsoft.com/office/drawing/2014/main" id="{0CFECA9B-227A-4CB7-AD9B-EC7F17A56F0A}"/>
              </a:ext>
            </a:extLst>
          </p:cNvPr>
          <p:cNvSpPr/>
          <p:nvPr/>
        </p:nvSpPr>
        <p:spPr>
          <a:xfrm>
            <a:off x="891137" y="1411724"/>
            <a:ext cx="1861278" cy="1328436"/>
          </a:xfrm>
          <a:custGeom>
            <a:avLst/>
            <a:gdLst>
              <a:gd name="connsiteX0" fmla="*/ 0 w 1874314"/>
              <a:gd name="connsiteY0" fmla="*/ 0 h 1313664"/>
              <a:gd name="connsiteX1" fmla="*/ 1874314 w 1874314"/>
              <a:gd name="connsiteY1" fmla="*/ 1313665 h 131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13664">
                <a:moveTo>
                  <a:pt x="0" y="0"/>
                </a:moveTo>
                <a:lnTo>
                  <a:pt x="1874314" y="131366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0" name="Figura a mano libera 2379">
            <a:extLst>
              <a:ext uri="{FF2B5EF4-FFF2-40B4-BE49-F238E27FC236}">
                <a16:creationId xmlns:a16="http://schemas.microsoft.com/office/drawing/2014/main" id="{DC2BE0BE-75AB-E2F0-AE10-5B7E3471A9E0}"/>
              </a:ext>
            </a:extLst>
          </p:cNvPr>
          <p:cNvSpPr/>
          <p:nvPr/>
        </p:nvSpPr>
        <p:spPr>
          <a:xfrm>
            <a:off x="891137" y="1411724"/>
            <a:ext cx="1861278" cy="1172151"/>
          </a:xfrm>
          <a:custGeom>
            <a:avLst/>
            <a:gdLst>
              <a:gd name="connsiteX0" fmla="*/ 0 w 1874314"/>
              <a:gd name="connsiteY0" fmla="*/ 0 h 1159117"/>
              <a:gd name="connsiteX1" fmla="*/ 1874314 w 1874314"/>
              <a:gd name="connsiteY1" fmla="*/ 1159118 h 115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159117">
                <a:moveTo>
                  <a:pt x="0" y="0"/>
                </a:moveTo>
                <a:lnTo>
                  <a:pt x="1874314" y="115911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1" name="Figura a mano libera 2380">
            <a:extLst>
              <a:ext uri="{FF2B5EF4-FFF2-40B4-BE49-F238E27FC236}">
                <a16:creationId xmlns:a16="http://schemas.microsoft.com/office/drawing/2014/main" id="{530887C3-6FC5-387C-EB5C-5A98D4E5F1A0}"/>
              </a:ext>
            </a:extLst>
          </p:cNvPr>
          <p:cNvSpPr/>
          <p:nvPr/>
        </p:nvSpPr>
        <p:spPr>
          <a:xfrm>
            <a:off x="891137" y="1411724"/>
            <a:ext cx="1861278" cy="1015861"/>
          </a:xfrm>
          <a:custGeom>
            <a:avLst/>
            <a:gdLst>
              <a:gd name="connsiteX0" fmla="*/ 0 w 1874314"/>
              <a:gd name="connsiteY0" fmla="*/ 0 h 1004565"/>
              <a:gd name="connsiteX1" fmla="*/ 1874314 w 1874314"/>
              <a:gd name="connsiteY1" fmla="*/ 1004565 h 100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04565">
                <a:moveTo>
                  <a:pt x="0" y="0"/>
                </a:moveTo>
                <a:lnTo>
                  <a:pt x="1874314" y="100456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2" name="Figura a mano libera 2381">
            <a:extLst>
              <a:ext uri="{FF2B5EF4-FFF2-40B4-BE49-F238E27FC236}">
                <a16:creationId xmlns:a16="http://schemas.microsoft.com/office/drawing/2014/main" id="{13AC08A6-A66C-7AA6-8F25-E8F328900318}"/>
              </a:ext>
            </a:extLst>
          </p:cNvPr>
          <p:cNvSpPr/>
          <p:nvPr/>
        </p:nvSpPr>
        <p:spPr>
          <a:xfrm>
            <a:off x="891137" y="1411724"/>
            <a:ext cx="1861278" cy="859576"/>
          </a:xfrm>
          <a:custGeom>
            <a:avLst/>
            <a:gdLst>
              <a:gd name="connsiteX0" fmla="*/ 0 w 1874314"/>
              <a:gd name="connsiteY0" fmla="*/ 0 h 850018"/>
              <a:gd name="connsiteX1" fmla="*/ 1874314 w 1874314"/>
              <a:gd name="connsiteY1" fmla="*/ 850019 h 8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850018">
                <a:moveTo>
                  <a:pt x="0" y="0"/>
                </a:moveTo>
                <a:lnTo>
                  <a:pt x="1874314" y="85001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3" name="Figura a mano libera 2382">
            <a:extLst>
              <a:ext uri="{FF2B5EF4-FFF2-40B4-BE49-F238E27FC236}">
                <a16:creationId xmlns:a16="http://schemas.microsoft.com/office/drawing/2014/main" id="{7B67BD2E-4FDB-37D5-21EC-C3E68E6CEC2F}"/>
              </a:ext>
            </a:extLst>
          </p:cNvPr>
          <p:cNvSpPr/>
          <p:nvPr/>
        </p:nvSpPr>
        <p:spPr>
          <a:xfrm>
            <a:off x="891137" y="1411724"/>
            <a:ext cx="1861278" cy="703285"/>
          </a:xfrm>
          <a:custGeom>
            <a:avLst/>
            <a:gdLst>
              <a:gd name="connsiteX0" fmla="*/ 0 w 1874314"/>
              <a:gd name="connsiteY0" fmla="*/ 0 h 695465"/>
              <a:gd name="connsiteX1" fmla="*/ 1874314 w 1874314"/>
              <a:gd name="connsiteY1" fmla="*/ 695466 h 69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95465">
                <a:moveTo>
                  <a:pt x="0" y="0"/>
                </a:moveTo>
                <a:lnTo>
                  <a:pt x="1874314" y="69546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4" name="Figura a mano libera 2383">
            <a:extLst>
              <a:ext uri="{FF2B5EF4-FFF2-40B4-BE49-F238E27FC236}">
                <a16:creationId xmlns:a16="http://schemas.microsoft.com/office/drawing/2014/main" id="{945861A6-9863-F4B8-E5D8-467735091F69}"/>
              </a:ext>
            </a:extLst>
          </p:cNvPr>
          <p:cNvSpPr/>
          <p:nvPr/>
        </p:nvSpPr>
        <p:spPr>
          <a:xfrm>
            <a:off x="891137" y="1411724"/>
            <a:ext cx="1861278" cy="547002"/>
          </a:xfrm>
          <a:custGeom>
            <a:avLst/>
            <a:gdLst>
              <a:gd name="connsiteX0" fmla="*/ 0 w 1874314"/>
              <a:gd name="connsiteY0" fmla="*/ 0 h 540919"/>
              <a:gd name="connsiteX1" fmla="*/ 1874314 w 1874314"/>
              <a:gd name="connsiteY1" fmla="*/ 540919 h 5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540919">
                <a:moveTo>
                  <a:pt x="0" y="0"/>
                </a:moveTo>
                <a:lnTo>
                  <a:pt x="1874314" y="54091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5" name="Figura a mano libera 2384">
            <a:extLst>
              <a:ext uri="{FF2B5EF4-FFF2-40B4-BE49-F238E27FC236}">
                <a16:creationId xmlns:a16="http://schemas.microsoft.com/office/drawing/2014/main" id="{7DB0D64F-E036-4C2A-3EC8-53A6A837F90C}"/>
              </a:ext>
            </a:extLst>
          </p:cNvPr>
          <p:cNvSpPr/>
          <p:nvPr/>
        </p:nvSpPr>
        <p:spPr>
          <a:xfrm>
            <a:off x="891137" y="1411724"/>
            <a:ext cx="1861278" cy="390717"/>
          </a:xfrm>
          <a:custGeom>
            <a:avLst/>
            <a:gdLst>
              <a:gd name="connsiteX0" fmla="*/ 0 w 1874314"/>
              <a:gd name="connsiteY0" fmla="*/ 0 h 386372"/>
              <a:gd name="connsiteX1" fmla="*/ 1874314 w 1874314"/>
              <a:gd name="connsiteY1" fmla="*/ 386373 h 38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86372">
                <a:moveTo>
                  <a:pt x="0" y="0"/>
                </a:moveTo>
                <a:lnTo>
                  <a:pt x="1874314" y="38637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6" name="Figura a mano libera 2385">
            <a:extLst>
              <a:ext uri="{FF2B5EF4-FFF2-40B4-BE49-F238E27FC236}">
                <a16:creationId xmlns:a16="http://schemas.microsoft.com/office/drawing/2014/main" id="{F5F5B424-BA6F-9142-9C4D-B641591F12B0}"/>
              </a:ext>
            </a:extLst>
          </p:cNvPr>
          <p:cNvSpPr/>
          <p:nvPr/>
        </p:nvSpPr>
        <p:spPr>
          <a:xfrm>
            <a:off x="891137" y="1411724"/>
            <a:ext cx="1861278" cy="234426"/>
          </a:xfrm>
          <a:custGeom>
            <a:avLst/>
            <a:gdLst>
              <a:gd name="connsiteX0" fmla="*/ 0 w 1874314"/>
              <a:gd name="connsiteY0" fmla="*/ 0 h 231819"/>
              <a:gd name="connsiteX1" fmla="*/ 1874314 w 1874314"/>
              <a:gd name="connsiteY1" fmla="*/ 231820 h 23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31819">
                <a:moveTo>
                  <a:pt x="0" y="0"/>
                </a:moveTo>
                <a:lnTo>
                  <a:pt x="1874314" y="23182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7" name="Figura a mano libera 2386">
            <a:extLst>
              <a:ext uri="{FF2B5EF4-FFF2-40B4-BE49-F238E27FC236}">
                <a16:creationId xmlns:a16="http://schemas.microsoft.com/office/drawing/2014/main" id="{65FBFBBD-2D48-0E49-6D89-DF223817EA79}"/>
              </a:ext>
            </a:extLst>
          </p:cNvPr>
          <p:cNvSpPr/>
          <p:nvPr/>
        </p:nvSpPr>
        <p:spPr>
          <a:xfrm>
            <a:off x="891137" y="1411724"/>
            <a:ext cx="1861278" cy="78142"/>
          </a:xfrm>
          <a:custGeom>
            <a:avLst/>
            <a:gdLst>
              <a:gd name="connsiteX0" fmla="*/ 0 w 1874314"/>
              <a:gd name="connsiteY0" fmla="*/ 0 h 77273"/>
              <a:gd name="connsiteX1" fmla="*/ 1874314 w 1874314"/>
              <a:gd name="connsiteY1" fmla="*/ 77273 h 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3">
                <a:moveTo>
                  <a:pt x="0" y="0"/>
                </a:moveTo>
                <a:lnTo>
                  <a:pt x="1874314" y="7727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8" name="Figura a mano libera 2387">
            <a:extLst>
              <a:ext uri="{FF2B5EF4-FFF2-40B4-BE49-F238E27FC236}">
                <a16:creationId xmlns:a16="http://schemas.microsoft.com/office/drawing/2014/main" id="{4833E1F1-5B98-07B3-F021-C750B449AAA8}"/>
              </a:ext>
            </a:extLst>
          </p:cNvPr>
          <p:cNvSpPr/>
          <p:nvPr/>
        </p:nvSpPr>
        <p:spPr>
          <a:xfrm>
            <a:off x="891137" y="1333576"/>
            <a:ext cx="1861278" cy="78148"/>
          </a:xfrm>
          <a:custGeom>
            <a:avLst/>
            <a:gdLst>
              <a:gd name="connsiteX0" fmla="*/ 0 w 1874314"/>
              <a:gd name="connsiteY0" fmla="*/ 77280 h 77279"/>
              <a:gd name="connsiteX1" fmla="*/ 1874314 w 1874314"/>
              <a:gd name="connsiteY1" fmla="*/ 0 h 7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9">
                <a:moveTo>
                  <a:pt x="0" y="77280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9" name="Figura a mano libera 2388">
            <a:extLst>
              <a:ext uri="{FF2B5EF4-FFF2-40B4-BE49-F238E27FC236}">
                <a16:creationId xmlns:a16="http://schemas.microsoft.com/office/drawing/2014/main" id="{DD9DAC50-BBAE-3987-0126-517AEA23416B}"/>
              </a:ext>
            </a:extLst>
          </p:cNvPr>
          <p:cNvSpPr/>
          <p:nvPr/>
        </p:nvSpPr>
        <p:spPr>
          <a:xfrm>
            <a:off x="891137" y="1177291"/>
            <a:ext cx="1861278" cy="234433"/>
          </a:xfrm>
          <a:custGeom>
            <a:avLst/>
            <a:gdLst>
              <a:gd name="connsiteX0" fmla="*/ 0 w 1874314"/>
              <a:gd name="connsiteY0" fmla="*/ 231826 h 231826"/>
              <a:gd name="connsiteX1" fmla="*/ 1874314 w 1874314"/>
              <a:gd name="connsiteY1" fmla="*/ 0 h 2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31826">
                <a:moveTo>
                  <a:pt x="0" y="231826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0" name="Figura a mano libera 2389">
            <a:extLst>
              <a:ext uri="{FF2B5EF4-FFF2-40B4-BE49-F238E27FC236}">
                <a16:creationId xmlns:a16="http://schemas.microsoft.com/office/drawing/2014/main" id="{998DBF57-95CC-6DAD-48B3-12497793C10D}"/>
              </a:ext>
            </a:extLst>
          </p:cNvPr>
          <p:cNvSpPr/>
          <p:nvPr/>
        </p:nvSpPr>
        <p:spPr>
          <a:xfrm>
            <a:off x="891137" y="1021006"/>
            <a:ext cx="1861278" cy="390717"/>
          </a:xfrm>
          <a:custGeom>
            <a:avLst/>
            <a:gdLst>
              <a:gd name="connsiteX0" fmla="*/ 0 w 1874314"/>
              <a:gd name="connsiteY0" fmla="*/ 386373 h 386372"/>
              <a:gd name="connsiteX1" fmla="*/ 1874314 w 1874314"/>
              <a:gd name="connsiteY1" fmla="*/ 0 h 38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86372">
                <a:moveTo>
                  <a:pt x="0" y="386373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1" name="Figura a mano libera 2390">
            <a:extLst>
              <a:ext uri="{FF2B5EF4-FFF2-40B4-BE49-F238E27FC236}">
                <a16:creationId xmlns:a16="http://schemas.microsoft.com/office/drawing/2014/main" id="{BAFF5DC5-329F-B0AE-F195-189757F9E9C5}"/>
              </a:ext>
            </a:extLst>
          </p:cNvPr>
          <p:cNvSpPr/>
          <p:nvPr/>
        </p:nvSpPr>
        <p:spPr>
          <a:xfrm>
            <a:off x="891137" y="864717"/>
            <a:ext cx="1861278" cy="547008"/>
          </a:xfrm>
          <a:custGeom>
            <a:avLst/>
            <a:gdLst>
              <a:gd name="connsiteX0" fmla="*/ 0 w 1874314"/>
              <a:gd name="connsiteY0" fmla="*/ 540925 h 540925"/>
              <a:gd name="connsiteX1" fmla="*/ 1874314 w 1874314"/>
              <a:gd name="connsiteY1" fmla="*/ 0 h 54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540925">
                <a:moveTo>
                  <a:pt x="0" y="540925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2" name="Figura a mano libera 2391">
            <a:extLst>
              <a:ext uri="{FF2B5EF4-FFF2-40B4-BE49-F238E27FC236}">
                <a16:creationId xmlns:a16="http://schemas.microsoft.com/office/drawing/2014/main" id="{B4B0C07F-131A-6670-E419-5982FEAE004D}"/>
              </a:ext>
            </a:extLst>
          </p:cNvPr>
          <p:cNvSpPr/>
          <p:nvPr/>
        </p:nvSpPr>
        <p:spPr>
          <a:xfrm>
            <a:off x="891137" y="708431"/>
            <a:ext cx="1861278" cy="703293"/>
          </a:xfrm>
          <a:custGeom>
            <a:avLst/>
            <a:gdLst>
              <a:gd name="connsiteX0" fmla="*/ 0 w 1874314"/>
              <a:gd name="connsiteY0" fmla="*/ 695473 h 695473"/>
              <a:gd name="connsiteX1" fmla="*/ 1874314 w 1874314"/>
              <a:gd name="connsiteY1" fmla="*/ 0 h 69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95473">
                <a:moveTo>
                  <a:pt x="0" y="695473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3" name="Figura a mano libera 2392">
            <a:extLst>
              <a:ext uri="{FF2B5EF4-FFF2-40B4-BE49-F238E27FC236}">
                <a16:creationId xmlns:a16="http://schemas.microsoft.com/office/drawing/2014/main" id="{60DF6799-38A6-FD6C-1D25-227F10CE6A9F}"/>
              </a:ext>
            </a:extLst>
          </p:cNvPr>
          <p:cNvSpPr/>
          <p:nvPr/>
        </p:nvSpPr>
        <p:spPr>
          <a:xfrm>
            <a:off x="891137" y="552144"/>
            <a:ext cx="1861278" cy="859580"/>
          </a:xfrm>
          <a:custGeom>
            <a:avLst/>
            <a:gdLst>
              <a:gd name="connsiteX0" fmla="*/ 0 w 1874314"/>
              <a:gd name="connsiteY0" fmla="*/ 850022 h 850022"/>
              <a:gd name="connsiteX1" fmla="*/ 1874314 w 1874314"/>
              <a:gd name="connsiteY1" fmla="*/ 0 h 85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850022">
                <a:moveTo>
                  <a:pt x="0" y="850022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4" name="Figura a mano libera 2393">
            <a:extLst>
              <a:ext uri="{FF2B5EF4-FFF2-40B4-BE49-F238E27FC236}">
                <a16:creationId xmlns:a16="http://schemas.microsoft.com/office/drawing/2014/main" id="{245553C3-6557-7B8D-5A23-1EDA700718F5}"/>
              </a:ext>
            </a:extLst>
          </p:cNvPr>
          <p:cNvSpPr/>
          <p:nvPr/>
        </p:nvSpPr>
        <p:spPr>
          <a:xfrm>
            <a:off x="891137" y="395857"/>
            <a:ext cx="1861278" cy="1015867"/>
          </a:xfrm>
          <a:custGeom>
            <a:avLst/>
            <a:gdLst>
              <a:gd name="connsiteX0" fmla="*/ 0 w 1874314"/>
              <a:gd name="connsiteY0" fmla="*/ 1004571 h 1004571"/>
              <a:gd name="connsiteX1" fmla="*/ 1874314 w 1874314"/>
              <a:gd name="connsiteY1" fmla="*/ 0 h 100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04571">
                <a:moveTo>
                  <a:pt x="0" y="1004571"/>
                </a:moveTo>
                <a:lnTo>
                  <a:pt x="1874314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5" name="Figura a mano libera 2394">
            <a:extLst>
              <a:ext uri="{FF2B5EF4-FFF2-40B4-BE49-F238E27FC236}">
                <a16:creationId xmlns:a16="http://schemas.microsoft.com/office/drawing/2014/main" id="{646D6B3E-FF73-6A1F-25C7-2F8036B4B5C5}"/>
              </a:ext>
            </a:extLst>
          </p:cNvPr>
          <p:cNvSpPr/>
          <p:nvPr/>
        </p:nvSpPr>
        <p:spPr>
          <a:xfrm>
            <a:off x="2752415" y="2271301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6" name="Figura a mano libera 2395">
            <a:extLst>
              <a:ext uri="{FF2B5EF4-FFF2-40B4-BE49-F238E27FC236}">
                <a16:creationId xmlns:a16="http://schemas.microsoft.com/office/drawing/2014/main" id="{D2A5F4F7-4FA9-0F35-228C-1602755E9336}"/>
              </a:ext>
            </a:extLst>
          </p:cNvPr>
          <p:cNvSpPr/>
          <p:nvPr/>
        </p:nvSpPr>
        <p:spPr>
          <a:xfrm>
            <a:off x="2752415" y="2115011"/>
            <a:ext cx="1861278" cy="625150"/>
          </a:xfrm>
          <a:custGeom>
            <a:avLst/>
            <a:gdLst>
              <a:gd name="connsiteX0" fmla="*/ 0 w 1874314"/>
              <a:gd name="connsiteY0" fmla="*/ 618199 h 618198"/>
              <a:gd name="connsiteX1" fmla="*/ 1874315 w 1874314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6181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7" name="Figura a mano libera 2396">
            <a:extLst>
              <a:ext uri="{FF2B5EF4-FFF2-40B4-BE49-F238E27FC236}">
                <a16:creationId xmlns:a16="http://schemas.microsoft.com/office/drawing/2014/main" id="{9D9160C5-0E80-A46B-7731-4630E087D2DB}"/>
              </a:ext>
            </a:extLst>
          </p:cNvPr>
          <p:cNvSpPr/>
          <p:nvPr/>
        </p:nvSpPr>
        <p:spPr>
          <a:xfrm>
            <a:off x="2752415" y="1958726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8" name="Figura a mano libera 2397">
            <a:extLst>
              <a:ext uri="{FF2B5EF4-FFF2-40B4-BE49-F238E27FC236}">
                <a16:creationId xmlns:a16="http://schemas.microsoft.com/office/drawing/2014/main" id="{6AD9CB3C-1F4E-4479-828D-F4DD5FC57999}"/>
              </a:ext>
            </a:extLst>
          </p:cNvPr>
          <p:cNvSpPr/>
          <p:nvPr/>
        </p:nvSpPr>
        <p:spPr>
          <a:xfrm>
            <a:off x="2752415" y="1802442"/>
            <a:ext cx="1861278" cy="937718"/>
          </a:xfrm>
          <a:custGeom>
            <a:avLst/>
            <a:gdLst>
              <a:gd name="connsiteX0" fmla="*/ 0 w 1874314"/>
              <a:gd name="connsiteY0" fmla="*/ 927292 h 927291"/>
              <a:gd name="connsiteX1" fmla="*/ 1874315 w 1874314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92729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9" name="Figura a mano libera 2398">
            <a:extLst>
              <a:ext uri="{FF2B5EF4-FFF2-40B4-BE49-F238E27FC236}">
                <a16:creationId xmlns:a16="http://schemas.microsoft.com/office/drawing/2014/main" id="{7496ECEE-56B9-32D4-395F-F391C4425AEF}"/>
              </a:ext>
            </a:extLst>
          </p:cNvPr>
          <p:cNvSpPr/>
          <p:nvPr/>
        </p:nvSpPr>
        <p:spPr>
          <a:xfrm>
            <a:off x="2752415" y="1646151"/>
            <a:ext cx="1861278" cy="1094009"/>
          </a:xfrm>
          <a:custGeom>
            <a:avLst/>
            <a:gdLst>
              <a:gd name="connsiteX0" fmla="*/ 0 w 1874314"/>
              <a:gd name="connsiteY0" fmla="*/ 1081845 h 1081844"/>
              <a:gd name="connsiteX1" fmla="*/ 1874315 w 1874314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10818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0" name="Figura a mano libera 2399">
            <a:extLst>
              <a:ext uri="{FF2B5EF4-FFF2-40B4-BE49-F238E27FC236}">
                <a16:creationId xmlns:a16="http://schemas.microsoft.com/office/drawing/2014/main" id="{7120838C-20F4-A8C8-D9D3-8B38468375ED}"/>
              </a:ext>
            </a:extLst>
          </p:cNvPr>
          <p:cNvSpPr/>
          <p:nvPr/>
        </p:nvSpPr>
        <p:spPr>
          <a:xfrm>
            <a:off x="2752415" y="1489866"/>
            <a:ext cx="1861278" cy="1250294"/>
          </a:xfrm>
          <a:custGeom>
            <a:avLst/>
            <a:gdLst>
              <a:gd name="connsiteX0" fmla="*/ 0 w 1874314"/>
              <a:gd name="connsiteY0" fmla="*/ 1236391 h 1236391"/>
              <a:gd name="connsiteX1" fmla="*/ 1874315 w 1874314"/>
              <a:gd name="connsiteY1" fmla="*/ 0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12363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1" name="Figura a mano libera 2400">
            <a:extLst>
              <a:ext uri="{FF2B5EF4-FFF2-40B4-BE49-F238E27FC236}">
                <a16:creationId xmlns:a16="http://schemas.microsoft.com/office/drawing/2014/main" id="{EEA4453E-BA46-DDD6-CDD5-A1DFAA159671}"/>
              </a:ext>
            </a:extLst>
          </p:cNvPr>
          <p:cNvSpPr/>
          <p:nvPr/>
        </p:nvSpPr>
        <p:spPr>
          <a:xfrm>
            <a:off x="2752415" y="1333576"/>
            <a:ext cx="1861278" cy="1406584"/>
          </a:xfrm>
          <a:custGeom>
            <a:avLst/>
            <a:gdLst>
              <a:gd name="connsiteX0" fmla="*/ 0 w 1874314"/>
              <a:gd name="connsiteY0" fmla="*/ 1390944 h 1390943"/>
              <a:gd name="connsiteX1" fmla="*/ 1874315 w 1874314"/>
              <a:gd name="connsiteY1" fmla="*/ 0 h 13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3">
                <a:moveTo>
                  <a:pt x="0" y="1390944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2" name="Figura a mano libera 2401">
            <a:extLst>
              <a:ext uri="{FF2B5EF4-FFF2-40B4-BE49-F238E27FC236}">
                <a16:creationId xmlns:a16="http://schemas.microsoft.com/office/drawing/2014/main" id="{88A1BC09-25CF-673C-99D5-2F29E76565F6}"/>
              </a:ext>
            </a:extLst>
          </p:cNvPr>
          <p:cNvSpPr/>
          <p:nvPr/>
        </p:nvSpPr>
        <p:spPr>
          <a:xfrm>
            <a:off x="2752415" y="1177291"/>
            <a:ext cx="1861278" cy="1562869"/>
          </a:xfrm>
          <a:custGeom>
            <a:avLst/>
            <a:gdLst>
              <a:gd name="connsiteX0" fmla="*/ 0 w 1874314"/>
              <a:gd name="connsiteY0" fmla="*/ 1545491 h 1545490"/>
              <a:gd name="connsiteX1" fmla="*/ 1874315 w 1874314"/>
              <a:gd name="connsiteY1" fmla="*/ 0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0">
                <a:moveTo>
                  <a:pt x="0" y="15454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3" name="Figura a mano libera 2402">
            <a:extLst>
              <a:ext uri="{FF2B5EF4-FFF2-40B4-BE49-F238E27FC236}">
                <a16:creationId xmlns:a16="http://schemas.microsoft.com/office/drawing/2014/main" id="{FCF54B51-3EC7-31D0-6EC0-A75F5DA2BD39}"/>
              </a:ext>
            </a:extLst>
          </p:cNvPr>
          <p:cNvSpPr/>
          <p:nvPr/>
        </p:nvSpPr>
        <p:spPr>
          <a:xfrm>
            <a:off x="2752415" y="1021006"/>
            <a:ext cx="1861278" cy="1719154"/>
          </a:xfrm>
          <a:custGeom>
            <a:avLst/>
            <a:gdLst>
              <a:gd name="connsiteX0" fmla="*/ 0 w 1874314"/>
              <a:gd name="connsiteY0" fmla="*/ 1700037 h 1700037"/>
              <a:gd name="connsiteX1" fmla="*/ 1874315 w 1874314"/>
              <a:gd name="connsiteY1" fmla="*/ 0 h 17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37">
                <a:moveTo>
                  <a:pt x="0" y="170003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4" name="Figura a mano libera 2403">
            <a:extLst>
              <a:ext uri="{FF2B5EF4-FFF2-40B4-BE49-F238E27FC236}">
                <a16:creationId xmlns:a16="http://schemas.microsoft.com/office/drawing/2014/main" id="{808ED858-2149-176F-7985-4412A26DA0C5}"/>
              </a:ext>
            </a:extLst>
          </p:cNvPr>
          <p:cNvSpPr/>
          <p:nvPr/>
        </p:nvSpPr>
        <p:spPr>
          <a:xfrm>
            <a:off x="2752415" y="864717"/>
            <a:ext cx="1861278" cy="1875444"/>
          </a:xfrm>
          <a:custGeom>
            <a:avLst/>
            <a:gdLst>
              <a:gd name="connsiteX0" fmla="*/ 0 w 1874314"/>
              <a:gd name="connsiteY0" fmla="*/ 1854590 h 1854589"/>
              <a:gd name="connsiteX1" fmla="*/ 1874315 w 1874314"/>
              <a:gd name="connsiteY1" fmla="*/ 0 h 185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854589">
                <a:moveTo>
                  <a:pt x="0" y="185459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5" name="Figura a mano libera 2404">
            <a:extLst>
              <a:ext uri="{FF2B5EF4-FFF2-40B4-BE49-F238E27FC236}">
                <a16:creationId xmlns:a16="http://schemas.microsoft.com/office/drawing/2014/main" id="{0EF0E343-474F-603C-D5BA-093D566A60DA}"/>
              </a:ext>
            </a:extLst>
          </p:cNvPr>
          <p:cNvSpPr/>
          <p:nvPr/>
        </p:nvSpPr>
        <p:spPr>
          <a:xfrm>
            <a:off x="2752415" y="708431"/>
            <a:ext cx="1861278" cy="2031729"/>
          </a:xfrm>
          <a:custGeom>
            <a:avLst/>
            <a:gdLst>
              <a:gd name="connsiteX0" fmla="*/ 0 w 1874314"/>
              <a:gd name="connsiteY0" fmla="*/ 2009138 h 2009137"/>
              <a:gd name="connsiteX1" fmla="*/ 1874315 w 1874314"/>
              <a:gd name="connsiteY1" fmla="*/ 0 h 200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009137">
                <a:moveTo>
                  <a:pt x="0" y="200913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6" name="Figura a mano libera 2405">
            <a:extLst>
              <a:ext uri="{FF2B5EF4-FFF2-40B4-BE49-F238E27FC236}">
                <a16:creationId xmlns:a16="http://schemas.microsoft.com/office/drawing/2014/main" id="{9A0850D1-45C9-9409-866B-FD40639F1D24}"/>
              </a:ext>
            </a:extLst>
          </p:cNvPr>
          <p:cNvSpPr/>
          <p:nvPr/>
        </p:nvSpPr>
        <p:spPr>
          <a:xfrm>
            <a:off x="2752415" y="552144"/>
            <a:ext cx="1861278" cy="2188016"/>
          </a:xfrm>
          <a:custGeom>
            <a:avLst/>
            <a:gdLst>
              <a:gd name="connsiteX0" fmla="*/ 0 w 1874314"/>
              <a:gd name="connsiteY0" fmla="*/ 2163687 h 2163686"/>
              <a:gd name="connsiteX1" fmla="*/ 1874315 w 1874314"/>
              <a:gd name="connsiteY1" fmla="*/ 0 h 216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163686">
                <a:moveTo>
                  <a:pt x="0" y="216368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7" name="Figura a mano libera 2406">
            <a:extLst>
              <a:ext uri="{FF2B5EF4-FFF2-40B4-BE49-F238E27FC236}">
                <a16:creationId xmlns:a16="http://schemas.microsoft.com/office/drawing/2014/main" id="{CC94EB6F-686C-D35A-AF1F-2970C0EC435D}"/>
              </a:ext>
            </a:extLst>
          </p:cNvPr>
          <p:cNvSpPr/>
          <p:nvPr/>
        </p:nvSpPr>
        <p:spPr>
          <a:xfrm>
            <a:off x="2752415" y="395857"/>
            <a:ext cx="1861278" cy="2344303"/>
          </a:xfrm>
          <a:custGeom>
            <a:avLst/>
            <a:gdLst>
              <a:gd name="connsiteX0" fmla="*/ 0 w 1874314"/>
              <a:gd name="connsiteY0" fmla="*/ 2318236 h 2318235"/>
              <a:gd name="connsiteX1" fmla="*/ 1874315 w 1874314"/>
              <a:gd name="connsiteY1" fmla="*/ 0 h 2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318235">
                <a:moveTo>
                  <a:pt x="0" y="231823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8" name="Figura a mano libera 2407">
            <a:extLst>
              <a:ext uri="{FF2B5EF4-FFF2-40B4-BE49-F238E27FC236}">
                <a16:creationId xmlns:a16="http://schemas.microsoft.com/office/drawing/2014/main" id="{8640FC3B-3A58-A875-77E0-279B027DB342}"/>
              </a:ext>
            </a:extLst>
          </p:cNvPr>
          <p:cNvSpPr/>
          <p:nvPr/>
        </p:nvSpPr>
        <p:spPr>
          <a:xfrm>
            <a:off x="2752415" y="2740161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9" name="Figura a mano libera 2408">
            <a:extLst>
              <a:ext uri="{FF2B5EF4-FFF2-40B4-BE49-F238E27FC236}">
                <a16:creationId xmlns:a16="http://schemas.microsoft.com/office/drawing/2014/main" id="{1408387B-4395-4895-2295-569B756CD771}"/>
              </a:ext>
            </a:extLst>
          </p:cNvPr>
          <p:cNvSpPr/>
          <p:nvPr/>
        </p:nvSpPr>
        <p:spPr>
          <a:xfrm>
            <a:off x="2752415" y="2583876"/>
            <a:ext cx="1861278" cy="156284"/>
          </a:xfrm>
          <a:custGeom>
            <a:avLst/>
            <a:gdLst>
              <a:gd name="connsiteX0" fmla="*/ 0 w 1874314"/>
              <a:gd name="connsiteY0" fmla="*/ 154547 h 154546"/>
              <a:gd name="connsiteX1" fmla="*/ 1874315 w 1874314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1545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0" name="Figura a mano libera 2409">
            <a:extLst>
              <a:ext uri="{FF2B5EF4-FFF2-40B4-BE49-F238E27FC236}">
                <a16:creationId xmlns:a16="http://schemas.microsoft.com/office/drawing/2014/main" id="{DCD66DD1-F2D0-5C71-36C5-58ADF74D8FDF}"/>
              </a:ext>
            </a:extLst>
          </p:cNvPr>
          <p:cNvSpPr/>
          <p:nvPr/>
        </p:nvSpPr>
        <p:spPr>
          <a:xfrm>
            <a:off x="2752415" y="2427585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1" name="Figura a mano libera 2410">
            <a:extLst>
              <a:ext uri="{FF2B5EF4-FFF2-40B4-BE49-F238E27FC236}">
                <a16:creationId xmlns:a16="http://schemas.microsoft.com/office/drawing/2014/main" id="{D87A82CA-A63B-5CDC-9D09-73F6C0A52D62}"/>
              </a:ext>
            </a:extLst>
          </p:cNvPr>
          <p:cNvSpPr/>
          <p:nvPr/>
        </p:nvSpPr>
        <p:spPr>
          <a:xfrm>
            <a:off x="2752415" y="2271301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2" name="Figura a mano libera 2411">
            <a:extLst>
              <a:ext uri="{FF2B5EF4-FFF2-40B4-BE49-F238E27FC236}">
                <a16:creationId xmlns:a16="http://schemas.microsoft.com/office/drawing/2014/main" id="{01774610-A06B-77BA-F9F4-762D2373D8CC}"/>
              </a:ext>
            </a:extLst>
          </p:cNvPr>
          <p:cNvSpPr/>
          <p:nvPr/>
        </p:nvSpPr>
        <p:spPr>
          <a:xfrm>
            <a:off x="2752415" y="2115011"/>
            <a:ext cx="1861278" cy="468866"/>
          </a:xfrm>
          <a:custGeom>
            <a:avLst/>
            <a:gdLst>
              <a:gd name="connsiteX0" fmla="*/ 0 w 1874314"/>
              <a:gd name="connsiteY0" fmla="*/ 463652 h 463652"/>
              <a:gd name="connsiteX1" fmla="*/ 1874315 w 1874314"/>
              <a:gd name="connsiteY1" fmla="*/ 0 h 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52">
                <a:moveTo>
                  <a:pt x="0" y="46365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3" name="Figura a mano libera 2412">
            <a:extLst>
              <a:ext uri="{FF2B5EF4-FFF2-40B4-BE49-F238E27FC236}">
                <a16:creationId xmlns:a16="http://schemas.microsoft.com/office/drawing/2014/main" id="{142D27BE-4879-1406-2AB4-71DA46E679B1}"/>
              </a:ext>
            </a:extLst>
          </p:cNvPr>
          <p:cNvSpPr/>
          <p:nvPr/>
        </p:nvSpPr>
        <p:spPr>
          <a:xfrm>
            <a:off x="2752415" y="1958726"/>
            <a:ext cx="1861278" cy="625150"/>
          </a:xfrm>
          <a:custGeom>
            <a:avLst/>
            <a:gdLst>
              <a:gd name="connsiteX0" fmla="*/ 0 w 1874314"/>
              <a:gd name="connsiteY0" fmla="*/ 618199 h 618198"/>
              <a:gd name="connsiteX1" fmla="*/ 1874315 w 1874314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6181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4" name="Figura a mano libera 2413">
            <a:extLst>
              <a:ext uri="{FF2B5EF4-FFF2-40B4-BE49-F238E27FC236}">
                <a16:creationId xmlns:a16="http://schemas.microsoft.com/office/drawing/2014/main" id="{1F5212D6-412F-4EB3-CC6F-022E19701B14}"/>
              </a:ext>
            </a:extLst>
          </p:cNvPr>
          <p:cNvSpPr/>
          <p:nvPr/>
        </p:nvSpPr>
        <p:spPr>
          <a:xfrm>
            <a:off x="2752415" y="1802442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5" name="Figura a mano libera 2414">
            <a:extLst>
              <a:ext uri="{FF2B5EF4-FFF2-40B4-BE49-F238E27FC236}">
                <a16:creationId xmlns:a16="http://schemas.microsoft.com/office/drawing/2014/main" id="{338AC337-86D4-6DEF-373F-23D670B24400}"/>
              </a:ext>
            </a:extLst>
          </p:cNvPr>
          <p:cNvSpPr/>
          <p:nvPr/>
        </p:nvSpPr>
        <p:spPr>
          <a:xfrm>
            <a:off x="2752415" y="1646151"/>
            <a:ext cx="1861278" cy="937725"/>
          </a:xfrm>
          <a:custGeom>
            <a:avLst/>
            <a:gdLst>
              <a:gd name="connsiteX0" fmla="*/ 0 w 1874314"/>
              <a:gd name="connsiteY0" fmla="*/ 927298 h 927298"/>
              <a:gd name="connsiteX1" fmla="*/ 1874315 w 1874314"/>
              <a:gd name="connsiteY1" fmla="*/ 0 h 9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8">
                <a:moveTo>
                  <a:pt x="0" y="92729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6" name="Figura a mano libera 2415">
            <a:extLst>
              <a:ext uri="{FF2B5EF4-FFF2-40B4-BE49-F238E27FC236}">
                <a16:creationId xmlns:a16="http://schemas.microsoft.com/office/drawing/2014/main" id="{2D8E519F-AF2F-937D-F6D3-0D53EE52C318}"/>
              </a:ext>
            </a:extLst>
          </p:cNvPr>
          <p:cNvSpPr/>
          <p:nvPr/>
        </p:nvSpPr>
        <p:spPr>
          <a:xfrm>
            <a:off x="2752415" y="1489866"/>
            <a:ext cx="1861278" cy="1094009"/>
          </a:xfrm>
          <a:custGeom>
            <a:avLst/>
            <a:gdLst>
              <a:gd name="connsiteX0" fmla="*/ 0 w 1874314"/>
              <a:gd name="connsiteY0" fmla="*/ 1081845 h 1081844"/>
              <a:gd name="connsiteX1" fmla="*/ 1874315 w 1874314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10818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7" name="Figura a mano libera 2416">
            <a:extLst>
              <a:ext uri="{FF2B5EF4-FFF2-40B4-BE49-F238E27FC236}">
                <a16:creationId xmlns:a16="http://schemas.microsoft.com/office/drawing/2014/main" id="{7331C4E8-C5CE-C37A-F96E-2573B1EA06FD}"/>
              </a:ext>
            </a:extLst>
          </p:cNvPr>
          <p:cNvSpPr/>
          <p:nvPr/>
        </p:nvSpPr>
        <p:spPr>
          <a:xfrm>
            <a:off x="2752415" y="1333576"/>
            <a:ext cx="1861278" cy="1250300"/>
          </a:xfrm>
          <a:custGeom>
            <a:avLst/>
            <a:gdLst>
              <a:gd name="connsiteX0" fmla="*/ 0 w 1874314"/>
              <a:gd name="connsiteY0" fmla="*/ 1236398 h 1236397"/>
              <a:gd name="connsiteX1" fmla="*/ 1874315 w 1874314"/>
              <a:gd name="connsiteY1" fmla="*/ 0 h 123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7">
                <a:moveTo>
                  <a:pt x="0" y="123639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8" name="Figura a mano libera 2417">
            <a:extLst>
              <a:ext uri="{FF2B5EF4-FFF2-40B4-BE49-F238E27FC236}">
                <a16:creationId xmlns:a16="http://schemas.microsoft.com/office/drawing/2014/main" id="{6D37CA90-C5FE-163E-A58D-AC797CBE3FC9}"/>
              </a:ext>
            </a:extLst>
          </p:cNvPr>
          <p:cNvSpPr/>
          <p:nvPr/>
        </p:nvSpPr>
        <p:spPr>
          <a:xfrm>
            <a:off x="2752415" y="1177291"/>
            <a:ext cx="1861278" cy="1406585"/>
          </a:xfrm>
          <a:custGeom>
            <a:avLst/>
            <a:gdLst>
              <a:gd name="connsiteX0" fmla="*/ 0 w 1874314"/>
              <a:gd name="connsiteY0" fmla="*/ 1390944 h 1390944"/>
              <a:gd name="connsiteX1" fmla="*/ 1874315 w 1874314"/>
              <a:gd name="connsiteY1" fmla="*/ 0 h 13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4">
                <a:moveTo>
                  <a:pt x="0" y="1390944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9" name="Figura a mano libera 2418">
            <a:extLst>
              <a:ext uri="{FF2B5EF4-FFF2-40B4-BE49-F238E27FC236}">
                <a16:creationId xmlns:a16="http://schemas.microsoft.com/office/drawing/2014/main" id="{692DC1CB-029A-75E7-D292-CFA5A4386DDD}"/>
              </a:ext>
            </a:extLst>
          </p:cNvPr>
          <p:cNvSpPr/>
          <p:nvPr/>
        </p:nvSpPr>
        <p:spPr>
          <a:xfrm>
            <a:off x="2752415" y="1021006"/>
            <a:ext cx="1861278" cy="1562869"/>
          </a:xfrm>
          <a:custGeom>
            <a:avLst/>
            <a:gdLst>
              <a:gd name="connsiteX0" fmla="*/ 0 w 1874314"/>
              <a:gd name="connsiteY0" fmla="*/ 1545491 h 1545490"/>
              <a:gd name="connsiteX1" fmla="*/ 1874315 w 1874314"/>
              <a:gd name="connsiteY1" fmla="*/ 0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0">
                <a:moveTo>
                  <a:pt x="0" y="15454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0" name="Figura a mano libera 2419">
            <a:extLst>
              <a:ext uri="{FF2B5EF4-FFF2-40B4-BE49-F238E27FC236}">
                <a16:creationId xmlns:a16="http://schemas.microsoft.com/office/drawing/2014/main" id="{92A7FB6F-5B6D-0468-DF5F-5BFE5A4A56BB}"/>
              </a:ext>
            </a:extLst>
          </p:cNvPr>
          <p:cNvSpPr/>
          <p:nvPr/>
        </p:nvSpPr>
        <p:spPr>
          <a:xfrm>
            <a:off x="2752415" y="864717"/>
            <a:ext cx="1861278" cy="1719160"/>
          </a:xfrm>
          <a:custGeom>
            <a:avLst/>
            <a:gdLst>
              <a:gd name="connsiteX0" fmla="*/ 0 w 1874314"/>
              <a:gd name="connsiteY0" fmla="*/ 1700043 h 1700043"/>
              <a:gd name="connsiteX1" fmla="*/ 1874315 w 1874314"/>
              <a:gd name="connsiteY1" fmla="*/ 0 h 170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43">
                <a:moveTo>
                  <a:pt x="0" y="170004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1" name="Figura a mano libera 2420">
            <a:extLst>
              <a:ext uri="{FF2B5EF4-FFF2-40B4-BE49-F238E27FC236}">
                <a16:creationId xmlns:a16="http://schemas.microsoft.com/office/drawing/2014/main" id="{24EE2EA7-E9F4-5100-03B3-8007201C95AC}"/>
              </a:ext>
            </a:extLst>
          </p:cNvPr>
          <p:cNvSpPr/>
          <p:nvPr/>
        </p:nvSpPr>
        <p:spPr>
          <a:xfrm>
            <a:off x="2752415" y="708431"/>
            <a:ext cx="1861278" cy="1875446"/>
          </a:xfrm>
          <a:custGeom>
            <a:avLst/>
            <a:gdLst>
              <a:gd name="connsiteX0" fmla="*/ 0 w 1874314"/>
              <a:gd name="connsiteY0" fmla="*/ 1854591 h 1854591"/>
              <a:gd name="connsiteX1" fmla="*/ 1874315 w 1874314"/>
              <a:gd name="connsiteY1" fmla="*/ 0 h 185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854591">
                <a:moveTo>
                  <a:pt x="0" y="18545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2" name="Figura a mano libera 2421">
            <a:extLst>
              <a:ext uri="{FF2B5EF4-FFF2-40B4-BE49-F238E27FC236}">
                <a16:creationId xmlns:a16="http://schemas.microsoft.com/office/drawing/2014/main" id="{E3A00C1D-58DB-5780-AB89-6120AD4F8E64}"/>
              </a:ext>
            </a:extLst>
          </p:cNvPr>
          <p:cNvSpPr/>
          <p:nvPr/>
        </p:nvSpPr>
        <p:spPr>
          <a:xfrm>
            <a:off x="2752415" y="552144"/>
            <a:ext cx="1861278" cy="2031732"/>
          </a:xfrm>
          <a:custGeom>
            <a:avLst/>
            <a:gdLst>
              <a:gd name="connsiteX0" fmla="*/ 0 w 1874314"/>
              <a:gd name="connsiteY0" fmla="*/ 2009140 h 2009140"/>
              <a:gd name="connsiteX1" fmla="*/ 1874315 w 1874314"/>
              <a:gd name="connsiteY1" fmla="*/ 0 h 200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009140">
                <a:moveTo>
                  <a:pt x="0" y="200914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3" name="Figura a mano libera 2422">
            <a:extLst>
              <a:ext uri="{FF2B5EF4-FFF2-40B4-BE49-F238E27FC236}">
                <a16:creationId xmlns:a16="http://schemas.microsoft.com/office/drawing/2014/main" id="{EAE28E02-53BE-0C59-A65A-5468EB4C3808}"/>
              </a:ext>
            </a:extLst>
          </p:cNvPr>
          <p:cNvSpPr/>
          <p:nvPr/>
        </p:nvSpPr>
        <p:spPr>
          <a:xfrm>
            <a:off x="2752415" y="395857"/>
            <a:ext cx="1861278" cy="2188019"/>
          </a:xfrm>
          <a:custGeom>
            <a:avLst/>
            <a:gdLst>
              <a:gd name="connsiteX0" fmla="*/ 0 w 1874314"/>
              <a:gd name="connsiteY0" fmla="*/ 2163689 h 2163689"/>
              <a:gd name="connsiteX1" fmla="*/ 1874315 w 1874314"/>
              <a:gd name="connsiteY1" fmla="*/ 0 h 216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163689">
                <a:moveTo>
                  <a:pt x="0" y="216368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4" name="Figura a mano libera 2423">
            <a:extLst>
              <a:ext uri="{FF2B5EF4-FFF2-40B4-BE49-F238E27FC236}">
                <a16:creationId xmlns:a16="http://schemas.microsoft.com/office/drawing/2014/main" id="{6A2C18A9-6B5B-9D9E-4C67-DDABEBDFD926}"/>
              </a:ext>
            </a:extLst>
          </p:cNvPr>
          <p:cNvSpPr/>
          <p:nvPr/>
        </p:nvSpPr>
        <p:spPr>
          <a:xfrm>
            <a:off x="2752415" y="2583876"/>
            <a:ext cx="1861278" cy="156284"/>
          </a:xfrm>
          <a:custGeom>
            <a:avLst/>
            <a:gdLst>
              <a:gd name="connsiteX0" fmla="*/ 0 w 1874314"/>
              <a:gd name="connsiteY0" fmla="*/ 0 h 154546"/>
              <a:gd name="connsiteX1" fmla="*/ 1874315 w 1874314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0"/>
                </a:moveTo>
                <a:lnTo>
                  <a:pt x="1874315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5" name="Figura a mano libera 2424">
            <a:extLst>
              <a:ext uri="{FF2B5EF4-FFF2-40B4-BE49-F238E27FC236}">
                <a16:creationId xmlns:a16="http://schemas.microsoft.com/office/drawing/2014/main" id="{A5FCDD26-7A3C-4EB6-79DE-6613552C132F}"/>
              </a:ext>
            </a:extLst>
          </p:cNvPr>
          <p:cNvSpPr/>
          <p:nvPr/>
        </p:nvSpPr>
        <p:spPr>
          <a:xfrm>
            <a:off x="2752415" y="2583876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6" name="Figura a mano libera 2425">
            <a:extLst>
              <a:ext uri="{FF2B5EF4-FFF2-40B4-BE49-F238E27FC236}">
                <a16:creationId xmlns:a16="http://schemas.microsoft.com/office/drawing/2014/main" id="{34BB96F0-6152-D985-4A79-E5307E79D901}"/>
              </a:ext>
            </a:extLst>
          </p:cNvPr>
          <p:cNvSpPr/>
          <p:nvPr/>
        </p:nvSpPr>
        <p:spPr>
          <a:xfrm>
            <a:off x="2752415" y="2427585"/>
            <a:ext cx="1861278" cy="156290"/>
          </a:xfrm>
          <a:custGeom>
            <a:avLst/>
            <a:gdLst>
              <a:gd name="connsiteX0" fmla="*/ 0 w 1874314"/>
              <a:gd name="connsiteY0" fmla="*/ 154553 h 154552"/>
              <a:gd name="connsiteX1" fmla="*/ 1874315 w 1874314"/>
              <a:gd name="connsiteY1" fmla="*/ 0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15455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7" name="Figura a mano libera 2426">
            <a:extLst>
              <a:ext uri="{FF2B5EF4-FFF2-40B4-BE49-F238E27FC236}">
                <a16:creationId xmlns:a16="http://schemas.microsoft.com/office/drawing/2014/main" id="{0FB98675-4312-36B7-9C6C-2FDAF3FC4DFE}"/>
              </a:ext>
            </a:extLst>
          </p:cNvPr>
          <p:cNvSpPr/>
          <p:nvPr/>
        </p:nvSpPr>
        <p:spPr>
          <a:xfrm>
            <a:off x="2752415" y="2271301"/>
            <a:ext cx="1861278" cy="156284"/>
          </a:xfrm>
          <a:custGeom>
            <a:avLst/>
            <a:gdLst>
              <a:gd name="connsiteX0" fmla="*/ 0 w 1874314"/>
              <a:gd name="connsiteY0" fmla="*/ 154547 h 154546"/>
              <a:gd name="connsiteX1" fmla="*/ 1874315 w 1874314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1545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8" name="Figura a mano libera 2427">
            <a:extLst>
              <a:ext uri="{FF2B5EF4-FFF2-40B4-BE49-F238E27FC236}">
                <a16:creationId xmlns:a16="http://schemas.microsoft.com/office/drawing/2014/main" id="{48E9DF92-4A58-9915-EDD8-0317EA0DCAB2}"/>
              </a:ext>
            </a:extLst>
          </p:cNvPr>
          <p:cNvSpPr/>
          <p:nvPr/>
        </p:nvSpPr>
        <p:spPr>
          <a:xfrm>
            <a:off x="2752415" y="2115011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9" name="Figura a mano libera 2428">
            <a:extLst>
              <a:ext uri="{FF2B5EF4-FFF2-40B4-BE49-F238E27FC236}">
                <a16:creationId xmlns:a16="http://schemas.microsoft.com/office/drawing/2014/main" id="{BAE3B8E8-CE94-4CEF-C31A-E3E7602DB118}"/>
              </a:ext>
            </a:extLst>
          </p:cNvPr>
          <p:cNvSpPr/>
          <p:nvPr/>
        </p:nvSpPr>
        <p:spPr>
          <a:xfrm>
            <a:off x="2752415" y="1958726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0" name="Figura a mano libera 2429">
            <a:extLst>
              <a:ext uri="{FF2B5EF4-FFF2-40B4-BE49-F238E27FC236}">
                <a16:creationId xmlns:a16="http://schemas.microsoft.com/office/drawing/2014/main" id="{CF2C6649-2B84-D005-0C9A-DAE8615BF9F1}"/>
              </a:ext>
            </a:extLst>
          </p:cNvPr>
          <p:cNvSpPr/>
          <p:nvPr/>
        </p:nvSpPr>
        <p:spPr>
          <a:xfrm>
            <a:off x="2752415" y="1802442"/>
            <a:ext cx="1861278" cy="625143"/>
          </a:xfrm>
          <a:custGeom>
            <a:avLst/>
            <a:gdLst>
              <a:gd name="connsiteX0" fmla="*/ 0 w 1874314"/>
              <a:gd name="connsiteY0" fmla="*/ 618193 h 618192"/>
              <a:gd name="connsiteX1" fmla="*/ 1874315 w 1874314"/>
              <a:gd name="connsiteY1" fmla="*/ 0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2">
                <a:moveTo>
                  <a:pt x="0" y="61819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1" name="Figura a mano libera 2430">
            <a:extLst>
              <a:ext uri="{FF2B5EF4-FFF2-40B4-BE49-F238E27FC236}">
                <a16:creationId xmlns:a16="http://schemas.microsoft.com/office/drawing/2014/main" id="{8A7961C9-9F70-7FFA-F657-791FE4920BA1}"/>
              </a:ext>
            </a:extLst>
          </p:cNvPr>
          <p:cNvSpPr/>
          <p:nvPr/>
        </p:nvSpPr>
        <p:spPr>
          <a:xfrm>
            <a:off x="2752415" y="1646151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2" name="Figura a mano libera 2431">
            <a:extLst>
              <a:ext uri="{FF2B5EF4-FFF2-40B4-BE49-F238E27FC236}">
                <a16:creationId xmlns:a16="http://schemas.microsoft.com/office/drawing/2014/main" id="{935E17B0-EFD3-E975-438A-CED57DD88458}"/>
              </a:ext>
            </a:extLst>
          </p:cNvPr>
          <p:cNvSpPr/>
          <p:nvPr/>
        </p:nvSpPr>
        <p:spPr>
          <a:xfrm>
            <a:off x="2752415" y="1489866"/>
            <a:ext cx="1861278" cy="937718"/>
          </a:xfrm>
          <a:custGeom>
            <a:avLst/>
            <a:gdLst>
              <a:gd name="connsiteX0" fmla="*/ 0 w 1874314"/>
              <a:gd name="connsiteY0" fmla="*/ 927292 h 927291"/>
              <a:gd name="connsiteX1" fmla="*/ 1874315 w 1874314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92729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3" name="Figura a mano libera 2432">
            <a:extLst>
              <a:ext uri="{FF2B5EF4-FFF2-40B4-BE49-F238E27FC236}">
                <a16:creationId xmlns:a16="http://schemas.microsoft.com/office/drawing/2014/main" id="{A9525A89-1103-E126-F8CF-6BCD0F5A7A2F}"/>
              </a:ext>
            </a:extLst>
          </p:cNvPr>
          <p:cNvSpPr/>
          <p:nvPr/>
        </p:nvSpPr>
        <p:spPr>
          <a:xfrm>
            <a:off x="2752415" y="1333576"/>
            <a:ext cx="1861278" cy="1094009"/>
          </a:xfrm>
          <a:custGeom>
            <a:avLst/>
            <a:gdLst>
              <a:gd name="connsiteX0" fmla="*/ 0 w 1874314"/>
              <a:gd name="connsiteY0" fmla="*/ 1081845 h 1081844"/>
              <a:gd name="connsiteX1" fmla="*/ 1874315 w 1874314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10818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4" name="Figura a mano libera 2433">
            <a:extLst>
              <a:ext uri="{FF2B5EF4-FFF2-40B4-BE49-F238E27FC236}">
                <a16:creationId xmlns:a16="http://schemas.microsoft.com/office/drawing/2014/main" id="{80F64503-1F29-2D12-E9A2-DD7348E0A985}"/>
              </a:ext>
            </a:extLst>
          </p:cNvPr>
          <p:cNvSpPr/>
          <p:nvPr/>
        </p:nvSpPr>
        <p:spPr>
          <a:xfrm>
            <a:off x="2752415" y="1177291"/>
            <a:ext cx="1861278" cy="1250294"/>
          </a:xfrm>
          <a:custGeom>
            <a:avLst/>
            <a:gdLst>
              <a:gd name="connsiteX0" fmla="*/ 0 w 1874314"/>
              <a:gd name="connsiteY0" fmla="*/ 1236391 h 1236391"/>
              <a:gd name="connsiteX1" fmla="*/ 1874315 w 1874314"/>
              <a:gd name="connsiteY1" fmla="*/ 0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12363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5" name="Figura a mano libera 2434">
            <a:extLst>
              <a:ext uri="{FF2B5EF4-FFF2-40B4-BE49-F238E27FC236}">
                <a16:creationId xmlns:a16="http://schemas.microsoft.com/office/drawing/2014/main" id="{F6883487-759C-447C-C736-C96C4A3DA386}"/>
              </a:ext>
            </a:extLst>
          </p:cNvPr>
          <p:cNvSpPr/>
          <p:nvPr/>
        </p:nvSpPr>
        <p:spPr>
          <a:xfrm>
            <a:off x="2752415" y="1021006"/>
            <a:ext cx="1861278" cy="1406578"/>
          </a:xfrm>
          <a:custGeom>
            <a:avLst/>
            <a:gdLst>
              <a:gd name="connsiteX0" fmla="*/ 0 w 1874314"/>
              <a:gd name="connsiteY0" fmla="*/ 1390938 h 1390937"/>
              <a:gd name="connsiteX1" fmla="*/ 1874315 w 1874314"/>
              <a:gd name="connsiteY1" fmla="*/ 0 h 13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37">
                <a:moveTo>
                  <a:pt x="0" y="139093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6" name="Figura a mano libera 2435">
            <a:extLst>
              <a:ext uri="{FF2B5EF4-FFF2-40B4-BE49-F238E27FC236}">
                <a16:creationId xmlns:a16="http://schemas.microsoft.com/office/drawing/2014/main" id="{900667F7-A126-32C5-C933-62324EE4796C}"/>
              </a:ext>
            </a:extLst>
          </p:cNvPr>
          <p:cNvSpPr/>
          <p:nvPr/>
        </p:nvSpPr>
        <p:spPr>
          <a:xfrm>
            <a:off x="2752415" y="864717"/>
            <a:ext cx="1861278" cy="1562869"/>
          </a:xfrm>
          <a:custGeom>
            <a:avLst/>
            <a:gdLst>
              <a:gd name="connsiteX0" fmla="*/ 0 w 1874314"/>
              <a:gd name="connsiteY0" fmla="*/ 1545491 h 1545490"/>
              <a:gd name="connsiteX1" fmla="*/ 1874315 w 1874314"/>
              <a:gd name="connsiteY1" fmla="*/ 0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0">
                <a:moveTo>
                  <a:pt x="0" y="15454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7" name="Figura a mano libera 2436">
            <a:extLst>
              <a:ext uri="{FF2B5EF4-FFF2-40B4-BE49-F238E27FC236}">
                <a16:creationId xmlns:a16="http://schemas.microsoft.com/office/drawing/2014/main" id="{49D0F699-6D2A-9A22-4B85-D21BAED7040E}"/>
              </a:ext>
            </a:extLst>
          </p:cNvPr>
          <p:cNvSpPr/>
          <p:nvPr/>
        </p:nvSpPr>
        <p:spPr>
          <a:xfrm>
            <a:off x="2752415" y="708431"/>
            <a:ext cx="1861278" cy="1719155"/>
          </a:xfrm>
          <a:custGeom>
            <a:avLst/>
            <a:gdLst>
              <a:gd name="connsiteX0" fmla="*/ 0 w 1874314"/>
              <a:gd name="connsiteY0" fmla="*/ 1700039 h 1700038"/>
              <a:gd name="connsiteX1" fmla="*/ 1874315 w 1874314"/>
              <a:gd name="connsiteY1" fmla="*/ 0 h 17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38">
                <a:moveTo>
                  <a:pt x="0" y="170003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8" name="Figura a mano libera 2437">
            <a:extLst>
              <a:ext uri="{FF2B5EF4-FFF2-40B4-BE49-F238E27FC236}">
                <a16:creationId xmlns:a16="http://schemas.microsoft.com/office/drawing/2014/main" id="{051C2AAE-D7F0-3724-307E-AE971EE270FD}"/>
              </a:ext>
            </a:extLst>
          </p:cNvPr>
          <p:cNvSpPr/>
          <p:nvPr/>
        </p:nvSpPr>
        <p:spPr>
          <a:xfrm>
            <a:off x="2752415" y="552144"/>
            <a:ext cx="1861278" cy="1875441"/>
          </a:xfrm>
          <a:custGeom>
            <a:avLst/>
            <a:gdLst>
              <a:gd name="connsiteX0" fmla="*/ 0 w 1874314"/>
              <a:gd name="connsiteY0" fmla="*/ 1854588 h 1854587"/>
              <a:gd name="connsiteX1" fmla="*/ 1874315 w 1874314"/>
              <a:gd name="connsiteY1" fmla="*/ 0 h 18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854587">
                <a:moveTo>
                  <a:pt x="0" y="185458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9" name="Figura a mano libera 2438">
            <a:extLst>
              <a:ext uri="{FF2B5EF4-FFF2-40B4-BE49-F238E27FC236}">
                <a16:creationId xmlns:a16="http://schemas.microsoft.com/office/drawing/2014/main" id="{5A2D2969-01B9-0F76-FDBB-4734720A47B8}"/>
              </a:ext>
            </a:extLst>
          </p:cNvPr>
          <p:cNvSpPr/>
          <p:nvPr/>
        </p:nvSpPr>
        <p:spPr>
          <a:xfrm>
            <a:off x="2752415" y="395857"/>
            <a:ext cx="1861278" cy="2031728"/>
          </a:xfrm>
          <a:custGeom>
            <a:avLst/>
            <a:gdLst>
              <a:gd name="connsiteX0" fmla="*/ 0 w 1874314"/>
              <a:gd name="connsiteY0" fmla="*/ 2009137 h 2009136"/>
              <a:gd name="connsiteX1" fmla="*/ 1874315 w 1874314"/>
              <a:gd name="connsiteY1" fmla="*/ 0 h 200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009136">
                <a:moveTo>
                  <a:pt x="0" y="200913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0" name="Figura a mano libera 2439">
            <a:extLst>
              <a:ext uri="{FF2B5EF4-FFF2-40B4-BE49-F238E27FC236}">
                <a16:creationId xmlns:a16="http://schemas.microsoft.com/office/drawing/2014/main" id="{C01C448F-609B-3FF7-6FF6-A84C3276D584}"/>
              </a:ext>
            </a:extLst>
          </p:cNvPr>
          <p:cNvSpPr/>
          <p:nvPr/>
        </p:nvSpPr>
        <p:spPr>
          <a:xfrm>
            <a:off x="2752415" y="2427585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1" name="Figura a mano libera 2440">
            <a:extLst>
              <a:ext uri="{FF2B5EF4-FFF2-40B4-BE49-F238E27FC236}">
                <a16:creationId xmlns:a16="http://schemas.microsoft.com/office/drawing/2014/main" id="{8A2662E7-98D7-A85A-336B-384A12E122F0}"/>
              </a:ext>
            </a:extLst>
          </p:cNvPr>
          <p:cNvSpPr/>
          <p:nvPr/>
        </p:nvSpPr>
        <p:spPr>
          <a:xfrm>
            <a:off x="2752415" y="2427585"/>
            <a:ext cx="1861278" cy="156290"/>
          </a:xfrm>
          <a:custGeom>
            <a:avLst/>
            <a:gdLst>
              <a:gd name="connsiteX0" fmla="*/ 0 w 1874314"/>
              <a:gd name="connsiteY0" fmla="*/ 0 h 154552"/>
              <a:gd name="connsiteX1" fmla="*/ 1874315 w 1874314"/>
              <a:gd name="connsiteY1" fmla="*/ 154553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0"/>
                </a:moveTo>
                <a:lnTo>
                  <a:pt x="1874315" y="15455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2" name="Figura a mano libera 2441">
            <a:extLst>
              <a:ext uri="{FF2B5EF4-FFF2-40B4-BE49-F238E27FC236}">
                <a16:creationId xmlns:a16="http://schemas.microsoft.com/office/drawing/2014/main" id="{84C4D945-907D-24CA-C281-5FB62BA0A1FD}"/>
              </a:ext>
            </a:extLst>
          </p:cNvPr>
          <p:cNvSpPr/>
          <p:nvPr/>
        </p:nvSpPr>
        <p:spPr>
          <a:xfrm>
            <a:off x="2752415" y="2427585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3" name="Figura a mano libera 2442">
            <a:extLst>
              <a:ext uri="{FF2B5EF4-FFF2-40B4-BE49-F238E27FC236}">
                <a16:creationId xmlns:a16="http://schemas.microsoft.com/office/drawing/2014/main" id="{65129E95-7245-CBBE-B470-677A55BA51D5}"/>
              </a:ext>
            </a:extLst>
          </p:cNvPr>
          <p:cNvSpPr/>
          <p:nvPr/>
        </p:nvSpPr>
        <p:spPr>
          <a:xfrm>
            <a:off x="2752415" y="2271301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4" name="Figura a mano libera 2443">
            <a:extLst>
              <a:ext uri="{FF2B5EF4-FFF2-40B4-BE49-F238E27FC236}">
                <a16:creationId xmlns:a16="http://schemas.microsoft.com/office/drawing/2014/main" id="{33A27A02-FA7B-CE8E-E62A-31995C49FB85}"/>
              </a:ext>
            </a:extLst>
          </p:cNvPr>
          <p:cNvSpPr/>
          <p:nvPr/>
        </p:nvSpPr>
        <p:spPr>
          <a:xfrm>
            <a:off x="2752415" y="2115011"/>
            <a:ext cx="1861278" cy="156290"/>
          </a:xfrm>
          <a:custGeom>
            <a:avLst/>
            <a:gdLst>
              <a:gd name="connsiteX0" fmla="*/ 0 w 1874314"/>
              <a:gd name="connsiteY0" fmla="*/ 154553 h 154552"/>
              <a:gd name="connsiteX1" fmla="*/ 1874315 w 1874314"/>
              <a:gd name="connsiteY1" fmla="*/ 0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15455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5" name="Figura a mano libera 2444">
            <a:extLst>
              <a:ext uri="{FF2B5EF4-FFF2-40B4-BE49-F238E27FC236}">
                <a16:creationId xmlns:a16="http://schemas.microsoft.com/office/drawing/2014/main" id="{EE1BADE5-1BC6-3DD3-F330-7EEEDFCFEA21}"/>
              </a:ext>
            </a:extLst>
          </p:cNvPr>
          <p:cNvSpPr/>
          <p:nvPr/>
        </p:nvSpPr>
        <p:spPr>
          <a:xfrm>
            <a:off x="2752415" y="1958726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6" name="Figura a mano libera 2445">
            <a:extLst>
              <a:ext uri="{FF2B5EF4-FFF2-40B4-BE49-F238E27FC236}">
                <a16:creationId xmlns:a16="http://schemas.microsoft.com/office/drawing/2014/main" id="{3047E822-F29D-1B70-DD46-3D26C1D198BF}"/>
              </a:ext>
            </a:extLst>
          </p:cNvPr>
          <p:cNvSpPr/>
          <p:nvPr/>
        </p:nvSpPr>
        <p:spPr>
          <a:xfrm>
            <a:off x="2752415" y="1802442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7" name="Figura a mano libera 2446">
            <a:extLst>
              <a:ext uri="{FF2B5EF4-FFF2-40B4-BE49-F238E27FC236}">
                <a16:creationId xmlns:a16="http://schemas.microsoft.com/office/drawing/2014/main" id="{52341F47-5013-7740-9B01-8F7E68065591}"/>
              </a:ext>
            </a:extLst>
          </p:cNvPr>
          <p:cNvSpPr/>
          <p:nvPr/>
        </p:nvSpPr>
        <p:spPr>
          <a:xfrm>
            <a:off x="2752415" y="1646151"/>
            <a:ext cx="1861278" cy="625150"/>
          </a:xfrm>
          <a:custGeom>
            <a:avLst/>
            <a:gdLst>
              <a:gd name="connsiteX0" fmla="*/ 0 w 1874314"/>
              <a:gd name="connsiteY0" fmla="*/ 618199 h 618198"/>
              <a:gd name="connsiteX1" fmla="*/ 1874315 w 1874314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6181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8" name="Figura a mano libera 2447">
            <a:extLst>
              <a:ext uri="{FF2B5EF4-FFF2-40B4-BE49-F238E27FC236}">
                <a16:creationId xmlns:a16="http://schemas.microsoft.com/office/drawing/2014/main" id="{0C2ECED7-1D5D-759C-30D7-D5C9980718A8}"/>
              </a:ext>
            </a:extLst>
          </p:cNvPr>
          <p:cNvSpPr/>
          <p:nvPr/>
        </p:nvSpPr>
        <p:spPr>
          <a:xfrm>
            <a:off x="2752415" y="1489866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9" name="Figura a mano libera 2448">
            <a:extLst>
              <a:ext uri="{FF2B5EF4-FFF2-40B4-BE49-F238E27FC236}">
                <a16:creationId xmlns:a16="http://schemas.microsoft.com/office/drawing/2014/main" id="{BAA2E077-0212-01B4-8CD6-0D61D494C6B6}"/>
              </a:ext>
            </a:extLst>
          </p:cNvPr>
          <p:cNvSpPr/>
          <p:nvPr/>
        </p:nvSpPr>
        <p:spPr>
          <a:xfrm>
            <a:off x="2752415" y="1333576"/>
            <a:ext cx="1861278" cy="937725"/>
          </a:xfrm>
          <a:custGeom>
            <a:avLst/>
            <a:gdLst>
              <a:gd name="connsiteX0" fmla="*/ 0 w 1874314"/>
              <a:gd name="connsiteY0" fmla="*/ 927298 h 927298"/>
              <a:gd name="connsiteX1" fmla="*/ 1874315 w 1874314"/>
              <a:gd name="connsiteY1" fmla="*/ 0 h 9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8">
                <a:moveTo>
                  <a:pt x="0" y="92729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0" name="Figura a mano libera 2449">
            <a:extLst>
              <a:ext uri="{FF2B5EF4-FFF2-40B4-BE49-F238E27FC236}">
                <a16:creationId xmlns:a16="http://schemas.microsoft.com/office/drawing/2014/main" id="{D81BBAA9-95DC-9423-78D0-33F976B12FDE}"/>
              </a:ext>
            </a:extLst>
          </p:cNvPr>
          <p:cNvSpPr/>
          <p:nvPr/>
        </p:nvSpPr>
        <p:spPr>
          <a:xfrm>
            <a:off x="2752415" y="1177291"/>
            <a:ext cx="1861278" cy="1094009"/>
          </a:xfrm>
          <a:custGeom>
            <a:avLst/>
            <a:gdLst>
              <a:gd name="connsiteX0" fmla="*/ 0 w 1874314"/>
              <a:gd name="connsiteY0" fmla="*/ 1081845 h 1081844"/>
              <a:gd name="connsiteX1" fmla="*/ 1874315 w 1874314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10818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1" name="Figura a mano libera 2450">
            <a:extLst>
              <a:ext uri="{FF2B5EF4-FFF2-40B4-BE49-F238E27FC236}">
                <a16:creationId xmlns:a16="http://schemas.microsoft.com/office/drawing/2014/main" id="{668AEF3B-CFC8-4018-87B1-FD8921421646}"/>
              </a:ext>
            </a:extLst>
          </p:cNvPr>
          <p:cNvSpPr/>
          <p:nvPr/>
        </p:nvSpPr>
        <p:spPr>
          <a:xfrm>
            <a:off x="2752415" y="1021006"/>
            <a:ext cx="1861278" cy="1250294"/>
          </a:xfrm>
          <a:custGeom>
            <a:avLst/>
            <a:gdLst>
              <a:gd name="connsiteX0" fmla="*/ 0 w 1874314"/>
              <a:gd name="connsiteY0" fmla="*/ 1236391 h 1236391"/>
              <a:gd name="connsiteX1" fmla="*/ 1874315 w 1874314"/>
              <a:gd name="connsiteY1" fmla="*/ 0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12363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2" name="Figura a mano libera 2451">
            <a:extLst>
              <a:ext uri="{FF2B5EF4-FFF2-40B4-BE49-F238E27FC236}">
                <a16:creationId xmlns:a16="http://schemas.microsoft.com/office/drawing/2014/main" id="{CA283B7E-A269-3C82-7505-65A1DB5AC47D}"/>
              </a:ext>
            </a:extLst>
          </p:cNvPr>
          <p:cNvSpPr/>
          <p:nvPr/>
        </p:nvSpPr>
        <p:spPr>
          <a:xfrm>
            <a:off x="2752415" y="864717"/>
            <a:ext cx="1861278" cy="1406584"/>
          </a:xfrm>
          <a:custGeom>
            <a:avLst/>
            <a:gdLst>
              <a:gd name="connsiteX0" fmla="*/ 0 w 1874314"/>
              <a:gd name="connsiteY0" fmla="*/ 1390944 h 1390943"/>
              <a:gd name="connsiteX1" fmla="*/ 1874315 w 1874314"/>
              <a:gd name="connsiteY1" fmla="*/ 0 h 13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3">
                <a:moveTo>
                  <a:pt x="0" y="1390944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3" name="Figura a mano libera 2452">
            <a:extLst>
              <a:ext uri="{FF2B5EF4-FFF2-40B4-BE49-F238E27FC236}">
                <a16:creationId xmlns:a16="http://schemas.microsoft.com/office/drawing/2014/main" id="{84072F18-FD3B-8AB9-7267-B4E7020A1C42}"/>
              </a:ext>
            </a:extLst>
          </p:cNvPr>
          <p:cNvSpPr/>
          <p:nvPr/>
        </p:nvSpPr>
        <p:spPr>
          <a:xfrm>
            <a:off x="2752415" y="708431"/>
            <a:ext cx="1861278" cy="1562870"/>
          </a:xfrm>
          <a:custGeom>
            <a:avLst/>
            <a:gdLst>
              <a:gd name="connsiteX0" fmla="*/ 0 w 1874314"/>
              <a:gd name="connsiteY0" fmla="*/ 1545492 h 1545491"/>
              <a:gd name="connsiteX1" fmla="*/ 1874315 w 1874314"/>
              <a:gd name="connsiteY1" fmla="*/ 0 h 15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1">
                <a:moveTo>
                  <a:pt x="0" y="154549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4" name="Figura a mano libera 2453">
            <a:extLst>
              <a:ext uri="{FF2B5EF4-FFF2-40B4-BE49-F238E27FC236}">
                <a16:creationId xmlns:a16="http://schemas.microsoft.com/office/drawing/2014/main" id="{2E4C56D0-2A2C-B353-307E-1173FB5F72A8}"/>
              </a:ext>
            </a:extLst>
          </p:cNvPr>
          <p:cNvSpPr/>
          <p:nvPr/>
        </p:nvSpPr>
        <p:spPr>
          <a:xfrm>
            <a:off x="2752415" y="552144"/>
            <a:ext cx="1861278" cy="1719157"/>
          </a:xfrm>
          <a:custGeom>
            <a:avLst/>
            <a:gdLst>
              <a:gd name="connsiteX0" fmla="*/ 0 w 1874314"/>
              <a:gd name="connsiteY0" fmla="*/ 1700041 h 1700040"/>
              <a:gd name="connsiteX1" fmla="*/ 1874315 w 1874314"/>
              <a:gd name="connsiteY1" fmla="*/ 0 h 170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40">
                <a:moveTo>
                  <a:pt x="0" y="170004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5" name="Figura a mano libera 2454">
            <a:extLst>
              <a:ext uri="{FF2B5EF4-FFF2-40B4-BE49-F238E27FC236}">
                <a16:creationId xmlns:a16="http://schemas.microsoft.com/office/drawing/2014/main" id="{91F06852-189B-BF01-8DFE-B2A10F2F1444}"/>
              </a:ext>
            </a:extLst>
          </p:cNvPr>
          <p:cNvSpPr/>
          <p:nvPr/>
        </p:nvSpPr>
        <p:spPr>
          <a:xfrm>
            <a:off x="2752415" y="395857"/>
            <a:ext cx="1861278" cy="1875444"/>
          </a:xfrm>
          <a:custGeom>
            <a:avLst/>
            <a:gdLst>
              <a:gd name="connsiteX0" fmla="*/ 0 w 1874314"/>
              <a:gd name="connsiteY0" fmla="*/ 1854590 h 1854589"/>
              <a:gd name="connsiteX1" fmla="*/ 1874315 w 1874314"/>
              <a:gd name="connsiteY1" fmla="*/ 0 h 185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854589">
                <a:moveTo>
                  <a:pt x="0" y="185459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6" name="Figura a mano libera 2455">
            <a:extLst>
              <a:ext uri="{FF2B5EF4-FFF2-40B4-BE49-F238E27FC236}">
                <a16:creationId xmlns:a16="http://schemas.microsoft.com/office/drawing/2014/main" id="{D592C560-07B7-BA0A-9886-DDA2B4A588BD}"/>
              </a:ext>
            </a:extLst>
          </p:cNvPr>
          <p:cNvSpPr/>
          <p:nvPr/>
        </p:nvSpPr>
        <p:spPr>
          <a:xfrm>
            <a:off x="2752415" y="2271301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7" name="Figura a mano libera 2456">
            <a:extLst>
              <a:ext uri="{FF2B5EF4-FFF2-40B4-BE49-F238E27FC236}">
                <a16:creationId xmlns:a16="http://schemas.microsoft.com/office/drawing/2014/main" id="{0C3DB77E-F3D6-3F09-72E2-5A22D949F298}"/>
              </a:ext>
            </a:extLst>
          </p:cNvPr>
          <p:cNvSpPr/>
          <p:nvPr/>
        </p:nvSpPr>
        <p:spPr>
          <a:xfrm>
            <a:off x="2752415" y="2271301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8" name="Figura a mano libera 2457">
            <a:extLst>
              <a:ext uri="{FF2B5EF4-FFF2-40B4-BE49-F238E27FC236}">
                <a16:creationId xmlns:a16="http://schemas.microsoft.com/office/drawing/2014/main" id="{25151953-6DED-C41D-7032-4280CB344D92}"/>
              </a:ext>
            </a:extLst>
          </p:cNvPr>
          <p:cNvSpPr/>
          <p:nvPr/>
        </p:nvSpPr>
        <p:spPr>
          <a:xfrm>
            <a:off x="2752415" y="2271301"/>
            <a:ext cx="1861278" cy="156284"/>
          </a:xfrm>
          <a:custGeom>
            <a:avLst/>
            <a:gdLst>
              <a:gd name="connsiteX0" fmla="*/ 0 w 1874314"/>
              <a:gd name="connsiteY0" fmla="*/ 0 h 154546"/>
              <a:gd name="connsiteX1" fmla="*/ 1874315 w 1874314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0"/>
                </a:moveTo>
                <a:lnTo>
                  <a:pt x="1874315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9" name="Figura a mano libera 2458">
            <a:extLst>
              <a:ext uri="{FF2B5EF4-FFF2-40B4-BE49-F238E27FC236}">
                <a16:creationId xmlns:a16="http://schemas.microsoft.com/office/drawing/2014/main" id="{B8B74B13-9AFB-433A-40D0-A33BDD958C2D}"/>
              </a:ext>
            </a:extLst>
          </p:cNvPr>
          <p:cNvSpPr/>
          <p:nvPr/>
        </p:nvSpPr>
        <p:spPr>
          <a:xfrm>
            <a:off x="2752415" y="2115011"/>
            <a:ext cx="1861278" cy="156290"/>
          </a:xfrm>
          <a:custGeom>
            <a:avLst/>
            <a:gdLst>
              <a:gd name="connsiteX0" fmla="*/ 0 w 1874314"/>
              <a:gd name="connsiteY0" fmla="*/ 0 h 154552"/>
              <a:gd name="connsiteX1" fmla="*/ 1874315 w 1874314"/>
              <a:gd name="connsiteY1" fmla="*/ 154553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0"/>
                </a:moveTo>
                <a:lnTo>
                  <a:pt x="1874315" y="15455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0" name="Figura a mano libera 2459">
            <a:extLst>
              <a:ext uri="{FF2B5EF4-FFF2-40B4-BE49-F238E27FC236}">
                <a16:creationId xmlns:a16="http://schemas.microsoft.com/office/drawing/2014/main" id="{FFC5300D-7742-76C3-4B73-F4E6721D638D}"/>
              </a:ext>
            </a:extLst>
          </p:cNvPr>
          <p:cNvSpPr/>
          <p:nvPr/>
        </p:nvSpPr>
        <p:spPr>
          <a:xfrm>
            <a:off x="2752415" y="2115011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1" name="Figura a mano libera 2460">
            <a:extLst>
              <a:ext uri="{FF2B5EF4-FFF2-40B4-BE49-F238E27FC236}">
                <a16:creationId xmlns:a16="http://schemas.microsoft.com/office/drawing/2014/main" id="{6BB022F3-819E-07F3-799E-39D55B08FDF2}"/>
              </a:ext>
            </a:extLst>
          </p:cNvPr>
          <p:cNvSpPr/>
          <p:nvPr/>
        </p:nvSpPr>
        <p:spPr>
          <a:xfrm>
            <a:off x="2752415" y="1958726"/>
            <a:ext cx="1861278" cy="156284"/>
          </a:xfrm>
          <a:custGeom>
            <a:avLst/>
            <a:gdLst>
              <a:gd name="connsiteX0" fmla="*/ 0 w 1874314"/>
              <a:gd name="connsiteY0" fmla="*/ 154547 h 154546"/>
              <a:gd name="connsiteX1" fmla="*/ 1874315 w 1874314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1545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2" name="Figura a mano libera 2461">
            <a:extLst>
              <a:ext uri="{FF2B5EF4-FFF2-40B4-BE49-F238E27FC236}">
                <a16:creationId xmlns:a16="http://schemas.microsoft.com/office/drawing/2014/main" id="{DAD7C7D5-909F-D3C7-1DB4-FD6614D91070}"/>
              </a:ext>
            </a:extLst>
          </p:cNvPr>
          <p:cNvSpPr/>
          <p:nvPr/>
        </p:nvSpPr>
        <p:spPr>
          <a:xfrm>
            <a:off x="2752415" y="1802442"/>
            <a:ext cx="1861278" cy="312569"/>
          </a:xfrm>
          <a:custGeom>
            <a:avLst/>
            <a:gdLst>
              <a:gd name="connsiteX0" fmla="*/ 0 w 1874314"/>
              <a:gd name="connsiteY0" fmla="*/ 309093 h 309093"/>
              <a:gd name="connsiteX1" fmla="*/ 1874315 w 1874314"/>
              <a:gd name="connsiteY1" fmla="*/ 0 h 3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3">
                <a:moveTo>
                  <a:pt x="0" y="30909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3" name="Figura a mano libera 2462">
            <a:extLst>
              <a:ext uri="{FF2B5EF4-FFF2-40B4-BE49-F238E27FC236}">
                <a16:creationId xmlns:a16="http://schemas.microsoft.com/office/drawing/2014/main" id="{DE4B6F18-2CD5-778D-68F0-C60F15F3CDE7}"/>
              </a:ext>
            </a:extLst>
          </p:cNvPr>
          <p:cNvSpPr/>
          <p:nvPr/>
        </p:nvSpPr>
        <p:spPr>
          <a:xfrm>
            <a:off x="2752415" y="1646151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4" name="Figura a mano libera 2463">
            <a:extLst>
              <a:ext uri="{FF2B5EF4-FFF2-40B4-BE49-F238E27FC236}">
                <a16:creationId xmlns:a16="http://schemas.microsoft.com/office/drawing/2014/main" id="{4824E969-E9B1-95F4-D372-C810ECF3E38D}"/>
              </a:ext>
            </a:extLst>
          </p:cNvPr>
          <p:cNvSpPr/>
          <p:nvPr/>
        </p:nvSpPr>
        <p:spPr>
          <a:xfrm>
            <a:off x="2752415" y="1489866"/>
            <a:ext cx="1861278" cy="625143"/>
          </a:xfrm>
          <a:custGeom>
            <a:avLst/>
            <a:gdLst>
              <a:gd name="connsiteX0" fmla="*/ 0 w 1874314"/>
              <a:gd name="connsiteY0" fmla="*/ 618192 h 618192"/>
              <a:gd name="connsiteX1" fmla="*/ 1874315 w 1874314"/>
              <a:gd name="connsiteY1" fmla="*/ 0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2">
                <a:moveTo>
                  <a:pt x="0" y="61819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5" name="Figura a mano libera 2464">
            <a:extLst>
              <a:ext uri="{FF2B5EF4-FFF2-40B4-BE49-F238E27FC236}">
                <a16:creationId xmlns:a16="http://schemas.microsoft.com/office/drawing/2014/main" id="{E5C7358C-4366-D4F2-622C-AA4C1EF6FD17}"/>
              </a:ext>
            </a:extLst>
          </p:cNvPr>
          <p:cNvSpPr/>
          <p:nvPr/>
        </p:nvSpPr>
        <p:spPr>
          <a:xfrm>
            <a:off x="2752415" y="1333576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6" name="Figura a mano libera 2465">
            <a:extLst>
              <a:ext uri="{FF2B5EF4-FFF2-40B4-BE49-F238E27FC236}">
                <a16:creationId xmlns:a16="http://schemas.microsoft.com/office/drawing/2014/main" id="{C9CDDF79-E83D-2845-FF70-216B9B25E3F4}"/>
              </a:ext>
            </a:extLst>
          </p:cNvPr>
          <p:cNvSpPr/>
          <p:nvPr/>
        </p:nvSpPr>
        <p:spPr>
          <a:xfrm>
            <a:off x="2752415" y="1177291"/>
            <a:ext cx="1861278" cy="937718"/>
          </a:xfrm>
          <a:custGeom>
            <a:avLst/>
            <a:gdLst>
              <a:gd name="connsiteX0" fmla="*/ 0 w 1874314"/>
              <a:gd name="connsiteY0" fmla="*/ 927292 h 927291"/>
              <a:gd name="connsiteX1" fmla="*/ 1874315 w 1874314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92729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7" name="Figura a mano libera 2466">
            <a:extLst>
              <a:ext uri="{FF2B5EF4-FFF2-40B4-BE49-F238E27FC236}">
                <a16:creationId xmlns:a16="http://schemas.microsoft.com/office/drawing/2014/main" id="{65E151B3-7C9B-EA4A-91A2-69378ACDEE26}"/>
              </a:ext>
            </a:extLst>
          </p:cNvPr>
          <p:cNvSpPr/>
          <p:nvPr/>
        </p:nvSpPr>
        <p:spPr>
          <a:xfrm>
            <a:off x="2752415" y="1021006"/>
            <a:ext cx="1861278" cy="1094003"/>
          </a:xfrm>
          <a:custGeom>
            <a:avLst/>
            <a:gdLst>
              <a:gd name="connsiteX0" fmla="*/ 0 w 1874314"/>
              <a:gd name="connsiteY0" fmla="*/ 1081838 h 1081838"/>
              <a:gd name="connsiteX1" fmla="*/ 1874315 w 1874314"/>
              <a:gd name="connsiteY1" fmla="*/ 0 h 108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38">
                <a:moveTo>
                  <a:pt x="0" y="108183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8" name="Figura a mano libera 2467">
            <a:extLst>
              <a:ext uri="{FF2B5EF4-FFF2-40B4-BE49-F238E27FC236}">
                <a16:creationId xmlns:a16="http://schemas.microsoft.com/office/drawing/2014/main" id="{DC3AABB7-B0A1-EB95-BCBD-300043428F74}"/>
              </a:ext>
            </a:extLst>
          </p:cNvPr>
          <p:cNvSpPr/>
          <p:nvPr/>
        </p:nvSpPr>
        <p:spPr>
          <a:xfrm>
            <a:off x="2752415" y="864717"/>
            <a:ext cx="1861278" cy="1250294"/>
          </a:xfrm>
          <a:custGeom>
            <a:avLst/>
            <a:gdLst>
              <a:gd name="connsiteX0" fmla="*/ 0 w 1874314"/>
              <a:gd name="connsiteY0" fmla="*/ 1236391 h 1236391"/>
              <a:gd name="connsiteX1" fmla="*/ 1874315 w 1874314"/>
              <a:gd name="connsiteY1" fmla="*/ 0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12363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9" name="Figura a mano libera 2468">
            <a:extLst>
              <a:ext uri="{FF2B5EF4-FFF2-40B4-BE49-F238E27FC236}">
                <a16:creationId xmlns:a16="http://schemas.microsoft.com/office/drawing/2014/main" id="{5437575C-3895-D456-0904-2CC5748CCE3E}"/>
              </a:ext>
            </a:extLst>
          </p:cNvPr>
          <p:cNvSpPr/>
          <p:nvPr/>
        </p:nvSpPr>
        <p:spPr>
          <a:xfrm>
            <a:off x="2752415" y="708431"/>
            <a:ext cx="1861278" cy="1406580"/>
          </a:xfrm>
          <a:custGeom>
            <a:avLst/>
            <a:gdLst>
              <a:gd name="connsiteX0" fmla="*/ 0 w 1874314"/>
              <a:gd name="connsiteY0" fmla="*/ 1390939 h 1390939"/>
              <a:gd name="connsiteX1" fmla="*/ 1874315 w 1874314"/>
              <a:gd name="connsiteY1" fmla="*/ 0 h 13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39">
                <a:moveTo>
                  <a:pt x="0" y="139093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0" name="Figura a mano libera 2469">
            <a:extLst>
              <a:ext uri="{FF2B5EF4-FFF2-40B4-BE49-F238E27FC236}">
                <a16:creationId xmlns:a16="http://schemas.microsoft.com/office/drawing/2014/main" id="{3856E093-CB1D-6FB8-2E28-9E3E89BE2742}"/>
              </a:ext>
            </a:extLst>
          </p:cNvPr>
          <p:cNvSpPr/>
          <p:nvPr/>
        </p:nvSpPr>
        <p:spPr>
          <a:xfrm>
            <a:off x="2752415" y="552144"/>
            <a:ext cx="1861278" cy="1562867"/>
          </a:xfrm>
          <a:custGeom>
            <a:avLst/>
            <a:gdLst>
              <a:gd name="connsiteX0" fmla="*/ 0 w 1874314"/>
              <a:gd name="connsiteY0" fmla="*/ 1545488 h 1545488"/>
              <a:gd name="connsiteX1" fmla="*/ 1874315 w 1874314"/>
              <a:gd name="connsiteY1" fmla="*/ 0 h 15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88">
                <a:moveTo>
                  <a:pt x="0" y="154548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1" name="Figura a mano libera 2470">
            <a:extLst>
              <a:ext uri="{FF2B5EF4-FFF2-40B4-BE49-F238E27FC236}">
                <a16:creationId xmlns:a16="http://schemas.microsoft.com/office/drawing/2014/main" id="{A2A1F3FA-64B7-851A-1E75-10BFDA828767}"/>
              </a:ext>
            </a:extLst>
          </p:cNvPr>
          <p:cNvSpPr/>
          <p:nvPr/>
        </p:nvSpPr>
        <p:spPr>
          <a:xfrm>
            <a:off x="2752415" y="395857"/>
            <a:ext cx="1861278" cy="1719154"/>
          </a:xfrm>
          <a:custGeom>
            <a:avLst/>
            <a:gdLst>
              <a:gd name="connsiteX0" fmla="*/ 0 w 1874314"/>
              <a:gd name="connsiteY0" fmla="*/ 1700037 h 1700037"/>
              <a:gd name="connsiteX1" fmla="*/ 1874315 w 1874314"/>
              <a:gd name="connsiteY1" fmla="*/ 0 h 17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37">
                <a:moveTo>
                  <a:pt x="0" y="170003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2" name="Figura a mano libera 2471">
            <a:extLst>
              <a:ext uri="{FF2B5EF4-FFF2-40B4-BE49-F238E27FC236}">
                <a16:creationId xmlns:a16="http://schemas.microsoft.com/office/drawing/2014/main" id="{E524D3A0-C290-F06C-DF9C-F0527F77DF76}"/>
              </a:ext>
            </a:extLst>
          </p:cNvPr>
          <p:cNvSpPr/>
          <p:nvPr/>
        </p:nvSpPr>
        <p:spPr>
          <a:xfrm>
            <a:off x="2752415" y="2115011"/>
            <a:ext cx="1861278" cy="625150"/>
          </a:xfrm>
          <a:custGeom>
            <a:avLst/>
            <a:gdLst>
              <a:gd name="connsiteX0" fmla="*/ 0 w 1874314"/>
              <a:gd name="connsiteY0" fmla="*/ 0 h 618198"/>
              <a:gd name="connsiteX1" fmla="*/ 1874315 w 1874314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0"/>
                </a:moveTo>
                <a:lnTo>
                  <a:pt x="1874315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3" name="Figura a mano libera 2472">
            <a:extLst>
              <a:ext uri="{FF2B5EF4-FFF2-40B4-BE49-F238E27FC236}">
                <a16:creationId xmlns:a16="http://schemas.microsoft.com/office/drawing/2014/main" id="{3EC92603-EB4D-99A6-D469-D95060D1C1FF}"/>
              </a:ext>
            </a:extLst>
          </p:cNvPr>
          <p:cNvSpPr/>
          <p:nvPr/>
        </p:nvSpPr>
        <p:spPr>
          <a:xfrm>
            <a:off x="2752415" y="2115011"/>
            <a:ext cx="1861278" cy="468866"/>
          </a:xfrm>
          <a:custGeom>
            <a:avLst/>
            <a:gdLst>
              <a:gd name="connsiteX0" fmla="*/ 0 w 1874314"/>
              <a:gd name="connsiteY0" fmla="*/ 0 h 463652"/>
              <a:gd name="connsiteX1" fmla="*/ 1874315 w 1874314"/>
              <a:gd name="connsiteY1" fmla="*/ 463652 h 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52">
                <a:moveTo>
                  <a:pt x="0" y="0"/>
                </a:moveTo>
                <a:lnTo>
                  <a:pt x="1874315" y="46365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4" name="Figura a mano libera 2473">
            <a:extLst>
              <a:ext uri="{FF2B5EF4-FFF2-40B4-BE49-F238E27FC236}">
                <a16:creationId xmlns:a16="http://schemas.microsoft.com/office/drawing/2014/main" id="{731950A5-88FF-C08F-1FDF-7AF873D42D93}"/>
              </a:ext>
            </a:extLst>
          </p:cNvPr>
          <p:cNvSpPr/>
          <p:nvPr/>
        </p:nvSpPr>
        <p:spPr>
          <a:xfrm>
            <a:off x="2752415" y="2115011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5" name="Figura a mano libera 2474">
            <a:extLst>
              <a:ext uri="{FF2B5EF4-FFF2-40B4-BE49-F238E27FC236}">
                <a16:creationId xmlns:a16="http://schemas.microsoft.com/office/drawing/2014/main" id="{240A4796-3C79-0ABB-C4DB-0A598BA65CF8}"/>
              </a:ext>
            </a:extLst>
          </p:cNvPr>
          <p:cNvSpPr/>
          <p:nvPr/>
        </p:nvSpPr>
        <p:spPr>
          <a:xfrm>
            <a:off x="2752415" y="1958726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6" name="Figura a mano libera 2475">
            <a:extLst>
              <a:ext uri="{FF2B5EF4-FFF2-40B4-BE49-F238E27FC236}">
                <a16:creationId xmlns:a16="http://schemas.microsoft.com/office/drawing/2014/main" id="{813A7C47-C403-B314-5483-8D6A20E56676}"/>
              </a:ext>
            </a:extLst>
          </p:cNvPr>
          <p:cNvSpPr/>
          <p:nvPr/>
        </p:nvSpPr>
        <p:spPr>
          <a:xfrm>
            <a:off x="2752415" y="1958726"/>
            <a:ext cx="1861278" cy="156284"/>
          </a:xfrm>
          <a:custGeom>
            <a:avLst/>
            <a:gdLst>
              <a:gd name="connsiteX0" fmla="*/ 0 w 1874314"/>
              <a:gd name="connsiteY0" fmla="*/ 0 h 154546"/>
              <a:gd name="connsiteX1" fmla="*/ 1874315 w 1874314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0"/>
                </a:moveTo>
                <a:lnTo>
                  <a:pt x="1874315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7" name="Figura a mano libera 2476">
            <a:extLst>
              <a:ext uri="{FF2B5EF4-FFF2-40B4-BE49-F238E27FC236}">
                <a16:creationId xmlns:a16="http://schemas.microsoft.com/office/drawing/2014/main" id="{45D5356B-070A-B157-4756-3C980848917B}"/>
              </a:ext>
            </a:extLst>
          </p:cNvPr>
          <p:cNvSpPr/>
          <p:nvPr/>
        </p:nvSpPr>
        <p:spPr>
          <a:xfrm>
            <a:off x="2752415" y="1958726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8" name="Figura a mano libera 2477">
            <a:extLst>
              <a:ext uri="{FF2B5EF4-FFF2-40B4-BE49-F238E27FC236}">
                <a16:creationId xmlns:a16="http://schemas.microsoft.com/office/drawing/2014/main" id="{F9EE2E72-7A9B-E072-E4C1-F90845B394D4}"/>
              </a:ext>
            </a:extLst>
          </p:cNvPr>
          <p:cNvSpPr/>
          <p:nvPr/>
        </p:nvSpPr>
        <p:spPr>
          <a:xfrm>
            <a:off x="2752415" y="1802442"/>
            <a:ext cx="1861278" cy="156284"/>
          </a:xfrm>
          <a:custGeom>
            <a:avLst/>
            <a:gdLst>
              <a:gd name="connsiteX0" fmla="*/ 0 w 1874314"/>
              <a:gd name="connsiteY0" fmla="*/ 154547 h 154546"/>
              <a:gd name="connsiteX1" fmla="*/ 1874315 w 1874314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1545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9" name="Figura a mano libera 2478">
            <a:extLst>
              <a:ext uri="{FF2B5EF4-FFF2-40B4-BE49-F238E27FC236}">
                <a16:creationId xmlns:a16="http://schemas.microsoft.com/office/drawing/2014/main" id="{BBA83ACA-7237-6BF4-3E9E-2488ECE97391}"/>
              </a:ext>
            </a:extLst>
          </p:cNvPr>
          <p:cNvSpPr/>
          <p:nvPr/>
        </p:nvSpPr>
        <p:spPr>
          <a:xfrm>
            <a:off x="2752415" y="1646151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0" name="Figura a mano libera 2479">
            <a:extLst>
              <a:ext uri="{FF2B5EF4-FFF2-40B4-BE49-F238E27FC236}">
                <a16:creationId xmlns:a16="http://schemas.microsoft.com/office/drawing/2014/main" id="{3A12B890-B26F-F003-8150-C698A8C69455}"/>
              </a:ext>
            </a:extLst>
          </p:cNvPr>
          <p:cNvSpPr/>
          <p:nvPr/>
        </p:nvSpPr>
        <p:spPr>
          <a:xfrm>
            <a:off x="2752415" y="1489866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1" name="Figura a mano libera 2480">
            <a:extLst>
              <a:ext uri="{FF2B5EF4-FFF2-40B4-BE49-F238E27FC236}">
                <a16:creationId xmlns:a16="http://schemas.microsoft.com/office/drawing/2014/main" id="{3815C4E6-DAB6-7B4D-9ADB-2ECE3E078BB5}"/>
              </a:ext>
            </a:extLst>
          </p:cNvPr>
          <p:cNvSpPr/>
          <p:nvPr/>
        </p:nvSpPr>
        <p:spPr>
          <a:xfrm>
            <a:off x="2752415" y="1333576"/>
            <a:ext cx="1861278" cy="625150"/>
          </a:xfrm>
          <a:custGeom>
            <a:avLst/>
            <a:gdLst>
              <a:gd name="connsiteX0" fmla="*/ 0 w 1874314"/>
              <a:gd name="connsiteY0" fmla="*/ 618199 h 618198"/>
              <a:gd name="connsiteX1" fmla="*/ 1874315 w 1874314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6181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2" name="Figura a mano libera 2481">
            <a:extLst>
              <a:ext uri="{FF2B5EF4-FFF2-40B4-BE49-F238E27FC236}">
                <a16:creationId xmlns:a16="http://schemas.microsoft.com/office/drawing/2014/main" id="{F4D69161-24E9-0F05-FDFA-D93B8E04211A}"/>
              </a:ext>
            </a:extLst>
          </p:cNvPr>
          <p:cNvSpPr/>
          <p:nvPr/>
        </p:nvSpPr>
        <p:spPr>
          <a:xfrm>
            <a:off x="2752415" y="1177291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3" name="Figura a mano libera 2482">
            <a:extLst>
              <a:ext uri="{FF2B5EF4-FFF2-40B4-BE49-F238E27FC236}">
                <a16:creationId xmlns:a16="http://schemas.microsoft.com/office/drawing/2014/main" id="{487BE597-C60D-64F7-C662-48EF8B89DBCF}"/>
              </a:ext>
            </a:extLst>
          </p:cNvPr>
          <p:cNvSpPr/>
          <p:nvPr/>
        </p:nvSpPr>
        <p:spPr>
          <a:xfrm>
            <a:off x="2752415" y="1021006"/>
            <a:ext cx="1861278" cy="937718"/>
          </a:xfrm>
          <a:custGeom>
            <a:avLst/>
            <a:gdLst>
              <a:gd name="connsiteX0" fmla="*/ 0 w 1874314"/>
              <a:gd name="connsiteY0" fmla="*/ 927292 h 927291"/>
              <a:gd name="connsiteX1" fmla="*/ 1874315 w 1874314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92729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4" name="Figura a mano libera 2483">
            <a:extLst>
              <a:ext uri="{FF2B5EF4-FFF2-40B4-BE49-F238E27FC236}">
                <a16:creationId xmlns:a16="http://schemas.microsoft.com/office/drawing/2014/main" id="{CC245B52-7D8C-29FF-D2C1-38A9C8DDD393}"/>
              </a:ext>
            </a:extLst>
          </p:cNvPr>
          <p:cNvSpPr/>
          <p:nvPr/>
        </p:nvSpPr>
        <p:spPr>
          <a:xfrm>
            <a:off x="2752415" y="864717"/>
            <a:ext cx="1861278" cy="1094009"/>
          </a:xfrm>
          <a:custGeom>
            <a:avLst/>
            <a:gdLst>
              <a:gd name="connsiteX0" fmla="*/ 0 w 1874314"/>
              <a:gd name="connsiteY0" fmla="*/ 1081845 h 1081844"/>
              <a:gd name="connsiteX1" fmla="*/ 1874315 w 1874314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10818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5" name="Figura a mano libera 2484">
            <a:extLst>
              <a:ext uri="{FF2B5EF4-FFF2-40B4-BE49-F238E27FC236}">
                <a16:creationId xmlns:a16="http://schemas.microsoft.com/office/drawing/2014/main" id="{655D470F-327F-62D4-8AF8-732F2D16CE1F}"/>
              </a:ext>
            </a:extLst>
          </p:cNvPr>
          <p:cNvSpPr/>
          <p:nvPr/>
        </p:nvSpPr>
        <p:spPr>
          <a:xfrm>
            <a:off x="2752415" y="708431"/>
            <a:ext cx="1861278" cy="1250295"/>
          </a:xfrm>
          <a:custGeom>
            <a:avLst/>
            <a:gdLst>
              <a:gd name="connsiteX0" fmla="*/ 0 w 1874314"/>
              <a:gd name="connsiteY0" fmla="*/ 1236393 h 1236392"/>
              <a:gd name="connsiteX1" fmla="*/ 1874315 w 1874314"/>
              <a:gd name="connsiteY1" fmla="*/ 0 h 123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2">
                <a:moveTo>
                  <a:pt x="0" y="123639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6" name="Figura a mano libera 2485">
            <a:extLst>
              <a:ext uri="{FF2B5EF4-FFF2-40B4-BE49-F238E27FC236}">
                <a16:creationId xmlns:a16="http://schemas.microsoft.com/office/drawing/2014/main" id="{D2C20759-126C-9099-15C8-E84BDDB8C290}"/>
              </a:ext>
            </a:extLst>
          </p:cNvPr>
          <p:cNvSpPr/>
          <p:nvPr/>
        </p:nvSpPr>
        <p:spPr>
          <a:xfrm>
            <a:off x="2752415" y="552144"/>
            <a:ext cx="1861278" cy="1406582"/>
          </a:xfrm>
          <a:custGeom>
            <a:avLst/>
            <a:gdLst>
              <a:gd name="connsiteX0" fmla="*/ 0 w 1874314"/>
              <a:gd name="connsiteY0" fmla="*/ 1390942 h 1390941"/>
              <a:gd name="connsiteX1" fmla="*/ 1874315 w 1874314"/>
              <a:gd name="connsiteY1" fmla="*/ 0 h 13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1">
                <a:moveTo>
                  <a:pt x="0" y="139094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7" name="Figura a mano libera 2486">
            <a:extLst>
              <a:ext uri="{FF2B5EF4-FFF2-40B4-BE49-F238E27FC236}">
                <a16:creationId xmlns:a16="http://schemas.microsoft.com/office/drawing/2014/main" id="{1D9C7898-5243-0351-D6F1-D19089BE0516}"/>
              </a:ext>
            </a:extLst>
          </p:cNvPr>
          <p:cNvSpPr/>
          <p:nvPr/>
        </p:nvSpPr>
        <p:spPr>
          <a:xfrm>
            <a:off x="2752415" y="395857"/>
            <a:ext cx="1861278" cy="1562869"/>
          </a:xfrm>
          <a:custGeom>
            <a:avLst/>
            <a:gdLst>
              <a:gd name="connsiteX0" fmla="*/ 0 w 1874314"/>
              <a:gd name="connsiteY0" fmla="*/ 1545491 h 1545490"/>
              <a:gd name="connsiteX1" fmla="*/ 1874315 w 1874314"/>
              <a:gd name="connsiteY1" fmla="*/ 0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0">
                <a:moveTo>
                  <a:pt x="0" y="15454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8" name="Figura a mano libera 2487">
            <a:extLst>
              <a:ext uri="{FF2B5EF4-FFF2-40B4-BE49-F238E27FC236}">
                <a16:creationId xmlns:a16="http://schemas.microsoft.com/office/drawing/2014/main" id="{E00944C9-7D4B-A57A-B79E-5CD0D1D5586E}"/>
              </a:ext>
            </a:extLst>
          </p:cNvPr>
          <p:cNvSpPr/>
          <p:nvPr/>
        </p:nvSpPr>
        <p:spPr>
          <a:xfrm>
            <a:off x="2752415" y="1958726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9" name="Figura a mano libera 2488">
            <a:extLst>
              <a:ext uri="{FF2B5EF4-FFF2-40B4-BE49-F238E27FC236}">
                <a16:creationId xmlns:a16="http://schemas.microsoft.com/office/drawing/2014/main" id="{328D2227-EF92-2A4C-F9BC-DFBF8FE35888}"/>
              </a:ext>
            </a:extLst>
          </p:cNvPr>
          <p:cNvSpPr/>
          <p:nvPr/>
        </p:nvSpPr>
        <p:spPr>
          <a:xfrm>
            <a:off x="2752415" y="1958726"/>
            <a:ext cx="1861278" cy="625150"/>
          </a:xfrm>
          <a:custGeom>
            <a:avLst/>
            <a:gdLst>
              <a:gd name="connsiteX0" fmla="*/ 0 w 1874314"/>
              <a:gd name="connsiteY0" fmla="*/ 0 h 618198"/>
              <a:gd name="connsiteX1" fmla="*/ 1874315 w 1874314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0"/>
                </a:moveTo>
                <a:lnTo>
                  <a:pt x="1874315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0" name="Figura a mano libera 2489">
            <a:extLst>
              <a:ext uri="{FF2B5EF4-FFF2-40B4-BE49-F238E27FC236}">
                <a16:creationId xmlns:a16="http://schemas.microsoft.com/office/drawing/2014/main" id="{B4EDAB6E-98DC-22A4-FA82-7DE8E3D11E38}"/>
              </a:ext>
            </a:extLst>
          </p:cNvPr>
          <p:cNvSpPr/>
          <p:nvPr/>
        </p:nvSpPr>
        <p:spPr>
          <a:xfrm>
            <a:off x="2752415" y="1958726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1" name="Figura a mano libera 2490">
            <a:extLst>
              <a:ext uri="{FF2B5EF4-FFF2-40B4-BE49-F238E27FC236}">
                <a16:creationId xmlns:a16="http://schemas.microsoft.com/office/drawing/2014/main" id="{FDB264D2-CD90-666A-66E9-FFA7AA805550}"/>
              </a:ext>
            </a:extLst>
          </p:cNvPr>
          <p:cNvSpPr/>
          <p:nvPr/>
        </p:nvSpPr>
        <p:spPr>
          <a:xfrm>
            <a:off x="2752415" y="1802442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2" name="Figura a mano libera 2491">
            <a:extLst>
              <a:ext uri="{FF2B5EF4-FFF2-40B4-BE49-F238E27FC236}">
                <a16:creationId xmlns:a16="http://schemas.microsoft.com/office/drawing/2014/main" id="{DAECF963-62F3-1719-D4D6-2AF6CED58B3B}"/>
              </a:ext>
            </a:extLst>
          </p:cNvPr>
          <p:cNvSpPr/>
          <p:nvPr/>
        </p:nvSpPr>
        <p:spPr>
          <a:xfrm>
            <a:off x="2752415" y="1802442"/>
            <a:ext cx="1861278" cy="312569"/>
          </a:xfrm>
          <a:custGeom>
            <a:avLst/>
            <a:gdLst>
              <a:gd name="connsiteX0" fmla="*/ 0 w 1874314"/>
              <a:gd name="connsiteY0" fmla="*/ 0 h 309093"/>
              <a:gd name="connsiteX1" fmla="*/ 1874315 w 1874314"/>
              <a:gd name="connsiteY1" fmla="*/ 309093 h 3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3">
                <a:moveTo>
                  <a:pt x="0" y="0"/>
                </a:moveTo>
                <a:lnTo>
                  <a:pt x="1874315" y="3090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3" name="Figura a mano libera 2492">
            <a:extLst>
              <a:ext uri="{FF2B5EF4-FFF2-40B4-BE49-F238E27FC236}">
                <a16:creationId xmlns:a16="http://schemas.microsoft.com/office/drawing/2014/main" id="{9E188AB5-96DF-DE31-DC4A-6E9C53D12A28}"/>
              </a:ext>
            </a:extLst>
          </p:cNvPr>
          <p:cNvSpPr/>
          <p:nvPr/>
        </p:nvSpPr>
        <p:spPr>
          <a:xfrm>
            <a:off x="2752415" y="1802442"/>
            <a:ext cx="1861278" cy="156284"/>
          </a:xfrm>
          <a:custGeom>
            <a:avLst/>
            <a:gdLst>
              <a:gd name="connsiteX0" fmla="*/ 0 w 1874314"/>
              <a:gd name="connsiteY0" fmla="*/ 0 h 154546"/>
              <a:gd name="connsiteX1" fmla="*/ 1874315 w 1874314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0"/>
                </a:moveTo>
                <a:lnTo>
                  <a:pt x="1874315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4" name="Figura a mano libera 2493">
            <a:extLst>
              <a:ext uri="{FF2B5EF4-FFF2-40B4-BE49-F238E27FC236}">
                <a16:creationId xmlns:a16="http://schemas.microsoft.com/office/drawing/2014/main" id="{D371ECA0-2FD3-E855-97FC-C1122F3391F9}"/>
              </a:ext>
            </a:extLst>
          </p:cNvPr>
          <p:cNvSpPr/>
          <p:nvPr/>
        </p:nvSpPr>
        <p:spPr>
          <a:xfrm>
            <a:off x="2752415" y="1802442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5" name="Figura a mano libera 2494">
            <a:extLst>
              <a:ext uri="{FF2B5EF4-FFF2-40B4-BE49-F238E27FC236}">
                <a16:creationId xmlns:a16="http://schemas.microsoft.com/office/drawing/2014/main" id="{A6326F71-9C98-F09A-D828-9159751B0732}"/>
              </a:ext>
            </a:extLst>
          </p:cNvPr>
          <p:cNvSpPr/>
          <p:nvPr/>
        </p:nvSpPr>
        <p:spPr>
          <a:xfrm>
            <a:off x="2752415" y="1646151"/>
            <a:ext cx="1861278" cy="156290"/>
          </a:xfrm>
          <a:custGeom>
            <a:avLst/>
            <a:gdLst>
              <a:gd name="connsiteX0" fmla="*/ 0 w 1874314"/>
              <a:gd name="connsiteY0" fmla="*/ 154553 h 154552"/>
              <a:gd name="connsiteX1" fmla="*/ 1874315 w 1874314"/>
              <a:gd name="connsiteY1" fmla="*/ 0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15455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6" name="Figura a mano libera 2495">
            <a:extLst>
              <a:ext uri="{FF2B5EF4-FFF2-40B4-BE49-F238E27FC236}">
                <a16:creationId xmlns:a16="http://schemas.microsoft.com/office/drawing/2014/main" id="{9914A19B-3841-42D1-5D78-E39900709E32}"/>
              </a:ext>
            </a:extLst>
          </p:cNvPr>
          <p:cNvSpPr/>
          <p:nvPr/>
        </p:nvSpPr>
        <p:spPr>
          <a:xfrm>
            <a:off x="2752415" y="1489866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7" name="Figura a mano libera 2496">
            <a:extLst>
              <a:ext uri="{FF2B5EF4-FFF2-40B4-BE49-F238E27FC236}">
                <a16:creationId xmlns:a16="http://schemas.microsoft.com/office/drawing/2014/main" id="{4CFB096A-DEDC-DDB0-74D0-0D82603A5BD7}"/>
              </a:ext>
            </a:extLst>
          </p:cNvPr>
          <p:cNvSpPr/>
          <p:nvPr/>
        </p:nvSpPr>
        <p:spPr>
          <a:xfrm>
            <a:off x="2752415" y="1333576"/>
            <a:ext cx="1861278" cy="468866"/>
          </a:xfrm>
          <a:custGeom>
            <a:avLst/>
            <a:gdLst>
              <a:gd name="connsiteX0" fmla="*/ 0 w 1874314"/>
              <a:gd name="connsiteY0" fmla="*/ 463652 h 463652"/>
              <a:gd name="connsiteX1" fmla="*/ 1874315 w 1874314"/>
              <a:gd name="connsiteY1" fmla="*/ 0 h 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52">
                <a:moveTo>
                  <a:pt x="0" y="46365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8" name="Figura a mano libera 2497">
            <a:extLst>
              <a:ext uri="{FF2B5EF4-FFF2-40B4-BE49-F238E27FC236}">
                <a16:creationId xmlns:a16="http://schemas.microsoft.com/office/drawing/2014/main" id="{CB99F102-FFCD-D385-BF6A-24897CB39605}"/>
              </a:ext>
            </a:extLst>
          </p:cNvPr>
          <p:cNvSpPr/>
          <p:nvPr/>
        </p:nvSpPr>
        <p:spPr>
          <a:xfrm>
            <a:off x="2752415" y="1177291"/>
            <a:ext cx="1861278" cy="625150"/>
          </a:xfrm>
          <a:custGeom>
            <a:avLst/>
            <a:gdLst>
              <a:gd name="connsiteX0" fmla="*/ 0 w 1874314"/>
              <a:gd name="connsiteY0" fmla="*/ 618199 h 618198"/>
              <a:gd name="connsiteX1" fmla="*/ 1874315 w 1874314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6181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9" name="Figura a mano libera 2498">
            <a:extLst>
              <a:ext uri="{FF2B5EF4-FFF2-40B4-BE49-F238E27FC236}">
                <a16:creationId xmlns:a16="http://schemas.microsoft.com/office/drawing/2014/main" id="{F5EED48F-7179-453A-DFCC-55C6A4351ACF}"/>
              </a:ext>
            </a:extLst>
          </p:cNvPr>
          <p:cNvSpPr/>
          <p:nvPr/>
        </p:nvSpPr>
        <p:spPr>
          <a:xfrm>
            <a:off x="2752415" y="1021006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0" name="Figura a mano libera 2499">
            <a:extLst>
              <a:ext uri="{FF2B5EF4-FFF2-40B4-BE49-F238E27FC236}">
                <a16:creationId xmlns:a16="http://schemas.microsoft.com/office/drawing/2014/main" id="{DE9A9F69-C6D7-B9BF-BA32-41CC0897AA3F}"/>
              </a:ext>
            </a:extLst>
          </p:cNvPr>
          <p:cNvSpPr/>
          <p:nvPr/>
        </p:nvSpPr>
        <p:spPr>
          <a:xfrm>
            <a:off x="2752415" y="864717"/>
            <a:ext cx="1861278" cy="937724"/>
          </a:xfrm>
          <a:custGeom>
            <a:avLst/>
            <a:gdLst>
              <a:gd name="connsiteX0" fmla="*/ 0 w 1874314"/>
              <a:gd name="connsiteY0" fmla="*/ 927298 h 927297"/>
              <a:gd name="connsiteX1" fmla="*/ 1874315 w 1874314"/>
              <a:gd name="connsiteY1" fmla="*/ 0 h 92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7">
                <a:moveTo>
                  <a:pt x="0" y="92729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1" name="Figura a mano libera 2500">
            <a:extLst>
              <a:ext uri="{FF2B5EF4-FFF2-40B4-BE49-F238E27FC236}">
                <a16:creationId xmlns:a16="http://schemas.microsoft.com/office/drawing/2014/main" id="{D93D0579-3335-6EC4-A9AF-919306C32FE4}"/>
              </a:ext>
            </a:extLst>
          </p:cNvPr>
          <p:cNvSpPr/>
          <p:nvPr/>
        </p:nvSpPr>
        <p:spPr>
          <a:xfrm>
            <a:off x="2752415" y="708431"/>
            <a:ext cx="1861278" cy="1094010"/>
          </a:xfrm>
          <a:custGeom>
            <a:avLst/>
            <a:gdLst>
              <a:gd name="connsiteX0" fmla="*/ 0 w 1874314"/>
              <a:gd name="connsiteY0" fmla="*/ 1081846 h 1081845"/>
              <a:gd name="connsiteX1" fmla="*/ 1874315 w 1874314"/>
              <a:gd name="connsiteY1" fmla="*/ 0 h 108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5">
                <a:moveTo>
                  <a:pt x="0" y="10818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2" name="Figura a mano libera 2501">
            <a:extLst>
              <a:ext uri="{FF2B5EF4-FFF2-40B4-BE49-F238E27FC236}">
                <a16:creationId xmlns:a16="http://schemas.microsoft.com/office/drawing/2014/main" id="{45A50DC1-BEF7-B1E4-3DE7-473B3684BBAD}"/>
              </a:ext>
            </a:extLst>
          </p:cNvPr>
          <p:cNvSpPr/>
          <p:nvPr/>
        </p:nvSpPr>
        <p:spPr>
          <a:xfrm>
            <a:off x="2752415" y="552144"/>
            <a:ext cx="1861278" cy="1250297"/>
          </a:xfrm>
          <a:custGeom>
            <a:avLst/>
            <a:gdLst>
              <a:gd name="connsiteX0" fmla="*/ 0 w 1874314"/>
              <a:gd name="connsiteY0" fmla="*/ 1236395 h 1236394"/>
              <a:gd name="connsiteX1" fmla="*/ 1874315 w 1874314"/>
              <a:gd name="connsiteY1" fmla="*/ 0 h 123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4">
                <a:moveTo>
                  <a:pt x="0" y="123639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3" name="Figura a mano libera 2502">
            <a:extLst>
              <a:ext uri="{FF2B5EF4-FFF2-40B4-BE49-F238E27FC236}">
                <a16:creationId xmlns:a16="http://schemas.microsoft.com/office/drawing/2014/main" id="{1CAFE59F-CC4C-F9CE-1259-900447BF32A9}"/>
              </a:ext>
            </a:extLst>
          </p:cNvPr>
          <p:cNvSpPr/>
          <p:nvPr/>
        </p:nvSpPr>
        <p:spPr>
          <a:xfrm>
            <a:off x="2752415" y="395857"/>
            <a:ext cx="1861278" cy="1406584"/>
          </a:xfrm>
          <a:custGeom>
            <a:avLst/>
            <a:gdLst>
              <a:gd name="connsiteX0" fmla="*/ 0 w 1874314"/>
              <a:gd name="connsiteY0" fmla="*/ 1390944 h 1390943"/>
              <a:gd name="connsiteX1" fmla="*/ 1874315 w 1874314"/>
              <a:gd name="connsiteY1" fmla="*/ 0 h 13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3">
                <a:moveTo>
                  <a:pt x="0" y="1390944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4" name="Figura a mano libera 2503">
            <a:extLst>
              <a:ext uri="{FF2B5EF4-FFF2-40B4-BE49-F238E27FC236}">
                <a16:creationId xmlns:a16="http://schemas.microsoft.com/office/drawing/2014/main" id="{936F6A16-140C-F68C-E74F-D9D8C10D2ACA}"/>
              </a:ext>
            </a:extLst>
          </p:cNvPr>
          <p:cNvSpPr/>
          <p:nvPr/>
        </p:nvSpPr>
        <p:spPr>
          <a:xfrm>
            <a:off x="2752415" y="1802442"/>
            <a:ext cx="1861278" cy="937718"/>
          </a:xfrm>
          <a:custGeom>
            <a:avLst/>
            <a:gdLst>
              <a:gd name="connsiteX0" fmla="*/ 0 w 1874314"/>
              <a:gd name="connsiteY0" fmla="*/ 0 h 927291"/>
              <a:gd name="connsiteX1" fmla="*/ 1874315 w 1874314"/>
              <a:gd name="connsiteY1" fmla="*/ 927292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0"/>
                </a:moveTo>
                <a:lnTo>
                  <a:pt x="1874315" y="9272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5" name="Figura a mano libera 2504">
            <a:extLst>
              <a:ext uri="{FF2B5EF4-FFF2-40B4-BE49-F238E27FC236}">
                <a16:creationId xmlns:a16="http://schemas.microsoft.com/office/drawing/2014/main" id="{13180037-4FDC-0649-121A-5609522CF784}"/>
              </a:ext>
            </a:extLst>
          </p:cNvPr>
          <p:cNvSpPr/>
          <p:nvPr/>
        </p:nvSpPr>
        <p:spPr>
          <a:xfrm>
            <a:off x="2752415" y="1802442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6" name="Figura a mano libera 2505">
            <a:extLst>
              <a:ext uri="{FF2B5EF4-FFF2-40B4-BE49-F238E27FC236}">
                <a16:creationId xmlns:a16="http://schemas.microsoft.com/office/drawing/2014/main" id="{34061BB4-BAF4-607C-34D8-D3136CC6FE95}"/>
              </a:ext>
            </a:extLst>
          </p:cNvPr>
          <p:cNvSpPr/>
          <p:nvPr/>
        </p:nvSpPr>
        <p:spPr>
          <a:xfrm>
            <a:off x="2752415" y="1802442"/>
            <a:ext cx="1861278" cy="625143"/>
          </a:xfrm>
          <a:custGeom>
            <a:avLst/>
            <a:gdLst>
              <a:gd name="connsiteX0" fmla="*/ 0 w 1874314"/>
              <a:gd name="connsiteY0" fmla="*/ 0 h 618192"/>
              <a:gd name="connsiteX1" fmla="*/ 1874315 w 1874314"/>
              <a:gd name="connsiteY1" fmla="*/ 618193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2">
                <a:moveTo>
                  <a:pt x="0" y="0"/>
                </a:moveTo>
                <a:lnTo>
                  <a:pt x="1874315" y="6181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7" name="Figura a mano libera 2506">
            <a:extLst>
              <a:ext uri="{FF2B5EF4-FFF2-40B4-BE49-F238E27FC236}">
                <a16:creationId xmlns:a16="http://schemas.microsoft.com/office/drawing/2014/main" id="{5213EB5A-9FC5-96F8-3221-D6F90B217A24}"/>
              </a:ext>
            </a:extLst>
          </p:cNvPr>
          <p:cNvSpPr/>
          <p:nvPr/>
        </p:nvSpPr>
        <p:spPr>
          <a:xfrm>
            <a:off x="2752415" y="1646151"/>
            <a:ext cx="1861278" cy="625150"/>
          </a:xfrm>
          <a:custGeom>
            <a:avLst/>
            <a:gdLst>
              <a:gd name="connsiteX0" fmla="*/ 0 w 1874314"/>
              <a:gd name="connsiteY0" fmla="*/ 0 h 618198"/>
              <a:gd name="connsiteX1" fmla="*/ 1874315 w 1874314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0"/>
                </a:moveTo>
                <a:lnTo>
                  <a:pt x="1874315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8" name="Figura a mano libera 2507">
            <a:extLst>
              <a:ext uri="{FF2B5EF4-FFF2-40B4-BE49-F238E27FC236}">
                <a16:creationId xmlns:a16="http://schemas.microsoft.com/office/drawing/2014/main" id="{9D968B5B-8FF7-3719-E554-08419B949412}"/>
              </a:ext>
            </a:extLst>
          </p:cNvPr>
          <p:cNvSpPr/>
          <p:nvPr/>
        </p:nvSpPr>
        <p:spPr>
          <a:xfrm>
            <a:off x="2752415" y="1646151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9" name="Figura a mano libera 2508">
            <a:extLst>
              <a:ext uri="{FF2B5EF4-FFF2-40B4-BE49-F238E27FC236}">
                <a16:creationId xmlns:a16="http://schemas.microsoft.com/office/drawing/2014/main" id="{A6F27E01-D9C1-A141-077A-AD0C7A4293B3}"/>
              </a:ext>
            </a:extLst>
          </p:cNvPr>
          <p:cNvSpPr/>
          <p:nvPr/>
        </p:nvSpPr>
        <p:spPr>
          <a:xfrm>
            <a:off x="2752415" y="1646151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0" name="Figura a mano libera 2509">
            <a:extLst>
              <a:ext uri="{FF2B5EF4-FFF2-40B4-BE49-F238E27FC236}">
                <a16:creationId xmlns:a16="http://schemas.microsoft.com/office/drawing/2014/main" id="{E6BF6F8C-534E-30C1-42A7-7A9CE2AB3BEB}"/>
              </a:ext>
            </a:extLst>
          </p:cNvPr>
          <p:cNvSpPr/>
          <p:nvPr/>
        </p:nvSpPr>
        <p:spPr>
          <a:xfrm>
            <a:off x="2752415" y="1646151"/>
            <a:ext cx="1861278" cy="156290"/>
          </a:xfrm>
          <a:custGeom>
            <a:avLst/>
            <a:gdLst>
              <a:gd name="connsiteX0" fmla="*/ 0 w 1874314"/>
              <a:gd name="connsiteY0" fmla="*/ 0 h 154552"/>
              <a:gd name="connsiteX1" fmla="*/ 1874315 w 1874314"/>
              <a:gd name="connsiteY1" fmla="*/ 154553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0"/>
                </a:moveTo>
                <a:lnTo>
                  <a:pt x="1874315" y="15455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1" name="Figura a mano libera 2510">
            <a:extLst>
              <a:ext uri="{FF2B5EF4-FFF2-40B4-BE49-F238E27FC236}">
                <a16:creationId xmlns:a16="http://schemas.microsoft.com/office/drawing/2014/main" id="{5DDD1886-6D5F-C61D-9C66-8CE884C69930}"/>
              </a:ext>
            </a:extLst>
          </p:cNvPr>
          <p:cNvSpPr/>
          <p:nvPr/>
        </p:nvSpPr>
        <p:spPr>
          <a:xfrm>
            <a:off x="2752415" y="1646151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2" name="Figura a mano libera 2511">
            <a:extLst>
              <a:ext uri="{FF2B5EF4-FFF2-40B4-BE49-F238E27FC236}">
                <a16:creationId xmlns:a16="http://schemas.microsoft.com/office/drawing/2014/main" id="{F00E8933-30B4-FF5D-946E-2EB7FB0B3931}"/>
              </a:ext>
            </a:extLst>
          </p:cNvPr>
          <p:cNvSpPr/>
          <p:nvPr/>
        </p:nvSpPr>
        <p:spPr>
          <a:xfrm>
            <a:off x="2752415" y="1489866"/>
            <a:ext cx="1861278" cy="156284"/>
          </a:xfrm>
          <a:custGeom>
            <a:avLst/>
            <a:gdLst>
              <a:gd name="connsiteX0" fmla="*/ 0 w 1874314"/>
              <a:gd name="connsiteY0" fmla="*/ 154547 h 154546"/>
              <a:gd name="connsiteX1" fmla="*/ 1874315 w 1874314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1545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3" name="Figura a mano libera 2512">
            <a:extLst>
              <a:ext uri="{FF2B5EF4-FFF2-40B4-BE49-F238E27FC236}">
                <a16:creationId xmlns:a16="http://schemas.microsoft.com/office/drawing/2014/main" id="{1875CE6F-5DDC-7933-FDF0-1829F31AC81C}"/>
              </a:ext>
            </a:extLst>
          </p:cNvPr>
          <p:cNvSpPr/>
          <p:nvPr/>
        </p:nvSpPr>
        <p:spPr>
          <a:xfrm>
            <a:off x="2752415" y="1333576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4" name="Figura a mano libera 2513">
            <a:extLst>
              <a:ext uri="{FF2B5EF4-FFF2-40B4-BE49-F238E27FC236}">
                <a16:creationId xmlns:a16="http://schemas.microsoft.com/office/drawing/2014/main" id="{6C3ECEF6-8783-2B33-E8D9-5B94623687CA}"/>
              </a:ext>
            </a:extLst>
          </p:cNvPr>
          <p:cNvSpPr/>
          <p:nvPr/>
        </p:nvSpPr>
        <p:spPr>
          <a:xfrm>
            <a:off x="2752415" y="1177291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5" name="Figura a mano libera 2514">
            <a:extLst>
              <a:ext uri="{FF2B5EF4-FFF2-40B4-BE49-F238E27FC236}">
                <a16:creationId xmlns:a16="http://schemas.microsoft.com/office/drawing/2014/main" id="{6608F9BE-1153-962D-5B35-A90C13B9F61F}"/>
              </a:ext>
            </a:extLst>
          </p:cNvPr>
          <p:cNvSpPr/>
          <p:nvPr/>
        </p:nvSpPr>
        <p:spPr>
          <a:xfrm>
            <a:off x="2752415" y="1021006"/>
            <a:ext cx="1861278" cy="625143"/>
          </a:xfrm>
          <a:custGeom>
            <a:avLst/>
            <a:gdLst>
              <a:gd name="connsiteX0" fmla="*/ 0 w 1874314"/>
              <a:gd name="connsiteY0" fmla="*/ 618192 h 618192"/>
              <a:gd name="connsiteX1" fmla="*/ 1874315 w 1874314"/>
              <a:gd name="connsiteY1" fmla="*/ 0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2">
                <a:moveTo>
                  <a:pt x="0" y="61819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6" name="Figura a mano libera 2515">
            <a:extLst>
              <a:ext uri="{FF2B5EF4-FFF2-40B4-BE49-F238E27FC236}">
                <a16:creationId xmlns:a16="http://schemas.microsoft.com/office/drawing/2014/main" id="{1EDCE6AB-0EC6-6DD0-744F-B93297606A36}"/>
              </a:ext>
            </a:extLst>
          </p:cNvPr>
          <p:cNvSpPr/>
          <p:nvPr/>
        </p:nvSpPr>
        <p:spPr>
          <a:xfrm>
            <a:off x="2752415" y="864717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7" name="Figura a mano libera 2516">
            <a:extLst>
              <a:ext uri="{FF2B5EF4-FFF2-40B4-BE49-F238E27FC236}">
                <a16:creationId xmlns:a16="http://schemas.microsoft.com/office/drawing/2014/main" id="{95CD8371-E8D2-831E-EA05-3EDDEAE9016C}"/>
              </a:ext>
            </a:extLst>
          </p:cNvPr>
          <p:cNvSpPr/>
          <p:nvPr/>
        </p:nvSpPr>
        <p:spPr>
          <a:xfrm>
            <a:off x="2752415" y="708431"/>
            <a:ext cx="1861278" cy="937720"/>
          </a:xfrm>
          <a:custGeom>
            <a:avLst/>
            <a:gdLst>
              <a:gd name="connsiteX0" fmla="*/ 0 w 1874314"/>
              <a:gd name="connsiteY0" fmla="*/ 927293 h 927293"/>
              <a:gd name="connsiteX1" fmla="*/ 1874315 w 1874314"/>
              <a:gd name="connsiteY1" fmla="*/ 0 h 9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3">
                <a:moveTo>
                  <a:pt x="0" y="92729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8" name="Figura a mano libera 2517">
            <a:extLst>
              <a:ext uri="{FF2B5EF4-FFF2-40B4-BE49-F238E27FC236}">
                <a16:creationId xmlns:a16="http://schemas.microsoft.com/office/drawing/2014/main" id="{C48D25E9-7FC4-8AA6-5976-11970734BD23}"/>
              </a:ext>
            </a:extLst>
          </p:cNvPr>
          <p:cNvSpPr/>
          <p:nvPr/>
        </p:nvSpPr>
        <p:spPr>
          <a:xfrm>
            <a:off x="2752415" y="552144"/>
            <a:ext cx="1861278" cy="1094007"/>
          </a:xfrm>
          <a:custGeom>
            <a:avLst/>
            <a:gdLst>
              <a:gd name="connsiteX0" fmla="*/ 0 w 1874314"/>
              <a:gd name="connsiteY0" fmla="*/ 1081842 h 1081842"/>
              <a:gd name="connsiteX1" fmla="*/ 1874315 w 1874314"/>
              <a:gd name="connsiteY1" fmla="*/ 0 h 108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2">
                <a:moveTo>
                  <a:pt x="0" y="108184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9" name="Figura a mano libera 2518">
            <a:extLst>
              <a:ext uri="{FF2B5EF4-FFF2-40B4-BE49-F238E27FC236}">
                <a16:creationId xmlns:a16="http://schemas.microsoft.com/office/drawing/2014/main" id="{22DD5782-BF2A-D63A-AF85-D3469BB066FB}"/>
              </a:ext>
            </a:extLst>
          </p:cNvPr>
          <p:cNvSpPr/>
          <p:nvPr/>
        </p:nvSpPr>
        <p:spPr>
          <a:xfrm>
            <a:off x="2752415" y="395857"/>
            <a:ext cx="1861278" cy="1250294"/>
          </a:xfrm>
          <a:custGeom>
            <a:avLst/>
            <a:gdLst>
              <a:gd name="connsiteX0" fmla="*/ 0 w 1874314"/>
              <a:gd name="connsiteY0" fmla="*/ 1236391 h 1236391"/>
              <a:gd name="connsiteX1" fmla="*/ 1874315 w 1874314"/>
              <a:gd name="connsiteY1" fmla="*/ 0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123639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0" name="Figura a mano libera 2519">
            <a:extLst>
              <a:ext uri="{FF2B5EF4-FFF2-40B4-BE49-F238E27FC236}">
                <a16:creationId xmlns:a16="http://schemas.microsoft.com/office/drawing/2014/main" id="{AF7C335B-129E-0624-8EBC-C061EB025A62}"/>
              </a:ext>
            </a:extLst>
          </p:cNvPr>
          <p:cNvSpPr/>
          <p:nvPr/>
        </p:nvSpPr>
        <p:spPr>
          <a:xfrm>
            <a:off x="2752415" y="1646151"/>
            <a:ext cx="1861278" cy="1094009"/>
          </a:xfrm>
          <a:custGeom>
            <a:avLst/>
            <a:gdLst>
              <a:gd name="connsiteX0" fmla="*/ 0 w 1874314"/>
              <a:gd name="connsiteY0" fmla="*/ 0 h 1081844"/>
              <a:gd name="connsiteX1" fmla="*/ 1874315 w 1874314"/>
              <a:gd name="connsiteY1" fmla="*/ 1081845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0"/>
                </a:moveTo>
                <a:lnTo>
                  <a:pt x="1874315" y="10818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1" name="Figura a mano libera 2520">
            <a:extLst>
              <a:ext uri="{FF2B5EF4-FFF2-40B4-BE49-F238E27FC236}">
                <a16:creationId xmlns:a16="http://schemas.microsoft.com/office/drawing/2014/main" id="{DC8509F3-4F54-76BE-06BD-BA1D93D209C4}"/>
              </a:ext>
            </a:extLst>
          </p:cNvPr>
          <p:cNvSpPr/>
          <p:nvPr/>
        </p:nvSpPr>
        <p:spPr>
          <a:xfrm>
            <a:off x="2752415" y="1646151"/>
            <a:ext cx="1861278" cy="937725"/>
          </a:xfrm>
          <a:custGeom>
            <a:avLst/>
            <a:gdLst>
              <a:gd name="connsiteX0" fmla="*/ 0 w 1874314"/>
              <a:gd name="connsiteY0" fmla="*/ 0 h 927298"/>
              <a:gd name="connsiteX1" fmla="*/ 1874315 w 1874314"/>
              <a:gd name="connsiteY1" fmla="*/ 927298 h 9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8">
                <a:moveTo>
                  <a:pt x="0" y="0"/>
                </a:moveTo>
                <a:lnTo>
                  <a:pt x="1874315" y="92729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2" name="Figura a mano libera 2521">
            <a:extLst>
              <a:ext uri="{FF2B5EF4-FFF2-40B4-BE49-F238E27FC236}">
                <a16:creationId xmlns:a16="http://schemas.microsoft.com/office/drawing/2014/main" id="{863DF6A4-1D61-93B6-D4E0-D2EE6DBE3FD1}"/>
              </a:ext>
            </a:extLst>
          </p:cNvPr>
          <p:cNvSpPr/>
          <p:nvPr/>
        </p:nvSpPr>
        <p:spPr>
          <a:xfrm>
            <a:off x="2752415" y="1646151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3" name="Figura a mano libera 2522">
            <a:extLst>
              <a:ext uri="{FF2B5EF4-FFF2-40B4-BE49-F238E27FC236}">
                <a16:creationId xmlns:a16="http://schemas.microsoft.com/office/drawing/2014/main" id="{0B79AC51-87E8-8E1A-39A0-5A355E71CCCA}"/>
              </a:ext>
            </a:extLst>
          </p:cNvPr>
          <p:cNvSpPr/>
          <p:nvPr/>
        </p:nvSpPr>
        <p:spPr>
          <a:xfrm>
            <a:off x="2752415" y="1489866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4" name="Figura a mano libera 2523">
            <a:extLst>
              <a:ext uri="{FF2B5EF4-FFF2-40B4-BE49-F238E27FC236}">
                <a16:creationId xmlns:a16="http://schemas.microsoft.com/office/drawing/2014/main" id="{6A07E61F-8E0A-7559-B470-57438EDFD297}"/>
              </a:ext>
            </a:extLst>
          </p:cNvPr>
          <p:cNvSpPr/>
          <p:nvPr/>
        </p:nvSpPr>
        <p:spPr>
          <a:xfrm>
            <a:off x="2752415" y="1489866"/>
            <a:ext cx="1861278" cy="625143"/>
          </a:xfrm>
          <a:custGeom>
            <a:avLst/>
            <a:gdLst>
              <a:gd name="connsiteX0" fmla="*/ 0 w 1874314"/>
              <a:gd name="connsiteY0" fmla="*/ 0 h 618192"/>
              <a:gd name="connsiteX1" fmla="*/ 1874315 w 1874314"/>
              <a:gd name="connsiteY1" fmla="*/ 618192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2">
                <a:moveTo>
                  <a:pt x="0" y="0"/>
                </a:moveTo>
                <a:lnTo>
                  <a:pt x="1874315" y="6181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5" name="Figura a mano libera 2524">
            <a:extLst>
              <a:ext uri="{FF2B5EF4-FFF2-40B4-BE49-F238E27FC236}">
                <a16:creationId xmlns:a16="http://schemas.microsoft.com/office/drawing/2014/main" id="{CC84DF03-5647-90D9-EDE2-2145DD6259DB}"/>
              </a:ext>
            </a:extLst>
          </p:cNvPr>
          <p:cNvSpPr/>
          <p:nvPr/>
        </p:nvSpPr>
        <p:spPr>
          <a:xfrm>
            <a:off x="2752415" y="1489866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6" name="Figura a mano libera 2525">
            <a:extLst>
              <a:ext uri="{FF2B5EF4-FFF2-40B4-BE49-F238E27FC236}">
                <a16:creationId xmlns:a16="http://schemas.microsoft.com/office/drawing/2014/main" id="{71600603-7584-A715-BF1C-61DB05DE8C03}"/>
              </a:ext>
            </a:extLst>
          </p:cNvPr>
          <p:cNvSpPr/>
          <p:nvPr/>
        </p:nvSpPr>
        <p:spPr>
          <a:xfrm>
            <a:off x="2752415" y="1489866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7" name="Figura a mano libera 2526">
            <a:extLst>
              <a:ext uri="{FF2B5EF4-FFF2-40B4-BE49-F238E27FC236}">
                <a16:creationId xmlns:a16="http://schemas.microsoft.com/office/drawing/2014/main" id="{B107703F-6CC3-EAE1-1A1C-F07218D42B9A}"/>
              </a:ext>
            </a:extLst>
          </p:cNvPr>
          <p:cNvSpPr/>
          <p:nvPr/>
        </p:nvSpPr>
        <p:spPr>
          <a:xfrm>
            <a:off x="2752415" y="1489866"/>
            <a:ext cx="1861278" cy="156284"/>
          </a:xfrm>
          <a:custGeom>
            <a:avLst/>
            <a:gdLst>
              <a:gd name="connsiteX0" fmla="*/ 0 w 1874314"/>
              <a:gd name="connsiteY0" fmla="*/ 0 h 154546"/>
              <a:gd name="connsiteX1" fmla="*/ 1874315 w 1874314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0"/>
                </a:moveTo>
                <a:lnTo>
                  <a:pt x="1874315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8" name="Figura a mano libera 2527">
            <a:extLst>
              <a:ext uri="{FF2B5EF4-FFF2-40B4-BE49-F238E27FC236}">
                <a16:creationId xmlns:a16="http://schemas.microsoft.com/office/drawing/2014/main" id="{E6F94C0E-D10A-F9E4-7BD0-17EC878F18F4}"/>
              </a:ext>
            </a:extLst>
          </p:cNvPr>
          <p:cNvSpPr/>
          <p:nvPr/>
        </p:nvSpPr>
        <p:spPr>
          <a:xfrm>
            <a:off x="2752415" y="1489866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9" name="Figura a mano libera 2528">
            <a:extLst>
              <a:ext uri="{FF2B5EF4-FFF2-40B4-BE49-F238E27FC236}">
                <a16:creationId xmlns:a16="http://schemas.microsoft.com/office/drawing/2014/main" id="{8DCF96FC-0597-42B4-7F1B-E6151970AB15}"/>
              </a:ext>
            </a:extLst>
          </p:cNvPr>
          <p:cNvSpPr/>
          <p:nvPr/>
        </p:nvSpPr>
        <p:spPr>
          <a:xfrm>
            <a:off x="2752415" y="1333576"/>
            <a:ext cx="1861278" cy="156290"/>
          </a:xfrm>
          <a:custGeom>
            <a:avLst/>
            <a:gdLst>
              <a:gd name="connsiteX0" fmla="*/ 0 w 1874314"/>
              <a:gd name="connsiteY0" fmla="*/ 154553 h 154552"/>
              <a:gd name="connsiteX1" fmla="*/ 1874315 w 1874314"/>
              <a:gd name="connsiteY1" fmla="*/ 0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15455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0" name="Figura a mano libera 2529">
            <a:extLst>
              <a:ext uri="{FF2B5EF4-FFF2-40B4-BE49-F238E27FC236}">
                <a16:creationId xmlns:a16="http://schemas.microsoft.com/office/drawing/2014/main" id="{46CA1A93-590D-FA12-CECC-45912222105A}"/>
              </a:ext>
            </a:extLst>
          </p:cNvPr>
          <p:cNvSpPr/>
          <p:nvPr/>
        </p:nvSpPr>
        <p:spPr>
          <a:xfrm>
            <a:off x="2752415" y="1177291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1" name="Figura a mano libera 2530">
            <a:extLst>
              <a:ext uri="{FF2B5EF4-FFF2-40B4-BE49-F238E27FC236}">
                <a16:creationId xmlns:a16="http://schemas.microsoft.com/office/drawing/2014/main" id="{92539D27-A331-460B-9113-1F9EA14C5A96}"/>
              </a:ext>
            </a:extLst>
          </p:cNvPr>
          <p:cNvSpPr/>
          <p:nvPr/>
        </p:nvSpPr>
        <p:spPr>
          <a:xfrm>
            <a:off x="2752415" y="1021006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2" name="Figura a mano libera 2531">
            <a:extLst>
              <a:ext uri="{FF2B5EF4-FFF2-40B4-BE49-F238E27FC236}">
                <a16:creationId xmlns:a16="http://schemas.microsoft.com/office/drawing/2014/main" id="{AE74CF5C-35B6-7FAE-22BB-863BDFB1B3B0}"/>
              </a:ext>
            </a:extLst>
          </p:cNvPr>
          <p:cNvSpPr/>
          <p:nvPr/>
        </p:nvSpPr>
        <p:spPr>
          <a:xfrm>
            <a:off x="2752415" y="864717"/>
            <a:ext cx="1861278" cy="625150"/>
          </a:xfrm>
          <a:custGeom>
            <a:avLst/>
            <a:gdLst>
              <a:gd name="connsiteX0" fmla="*/ 0 w 1874314"/>
              <a:gd name="connsiteY0" fmla="*/ 618199 h 618198"/>
              <a:gd name="connsiteX1" fmla="*/ 1874315 w 1874314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6181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3" name="Figura a mano libera 2532">
            <a:extLst>
              <a:ext uri="{FF2B5EF4-FFF2-40B4-BE49-F238E27FC236}">
                <a16:creationId xmlns:a16="http://schemas.microsoft.com/office/drawing/2014/main" id="{53892A31-F22D-1F24-15B0-E5A7EB4B0EEF}"/>
              </a:ext>
            </a:extLst>
          </p:cNvPr>
          <p:cNvSpPr/>
          <p:nvPr/>
        </p:nvSpPr>
        <p:spPr>
          <a:xfrm>
            <a:off x="2752415" y="708431"/>
            <a:ext cx="1861278" cy="781435"/>
          </a:xfrm>
          <a:custGeom>
            <a:avLst/>
            <a:gdLst>
              <a:gd name="connsiteX0" fmla="*/ 0 w 1874314"/>
              <a:gd name="connsiteY0" fmla="*/ 772747 h 772746"/>
              <a:gd name="connsiteX1" fmla="*/ 1874315 w 1874314"/>
              <a:gd name="connsiteY1" fmla="*/ 0 h 7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6">
                <a:moveTo>
                  <a:pt x="0" y="7727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4" name="Figura a mano libera 2533">
            <a:extLst>
              <a:ext uri="{FF2B5EF4-FFF2-40B4-BE49-F238E27FC236}">
                <a16:creationId xmlns:a16="http://schemas.microsoft.com/office/drawing/2014/main" id="{B75670F4-9209-7E9D-878E-4D67020FFBB1}"/>
              </a:ext>
            </a:extLst>
          </p:cNvPr>
          <p:cNvSpPr/>
          <p:nvPr/>
        </p:nvSpPr>
        <p:spPr>
          <a:xfrm>
            <a:off x="2752415" y="552144"/>
            <a:ext cx="1861278" cy="937722"/>
          </a:xfrm>
          <a:custGeom>
            <a:avLst/>
            <a:gdLst>
              <a:gd name="connsiteX0" fmla="*/ 0 w 1874314"/>
              <a:gd name="connsiteY0" fmla="*/ 927296 h 927295"/>
              <a:gd name="connsiteX1" fmla="*/ 1874315 w 1874314"/>
              <a:gd name="connsiteY1" fmla="*/ 0 h 9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5">
                <a:moveTo>
                  <a:pt x="0" y="92729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5" name="Figura a mano libera 2534">
            <a:extLst>
              <a:ext uri="{FF2B5EF4-FFF2-40B4-BE49-F238E27FC236}">
                <a16:creationId xmlns:a16="http://schemas.microsoft.com/office/drawing/2014/main" id="{0DD710A7-AD23-4C88-96F8-3C787B3C1764}"/>
              </a:ext>
            </a:extLst>
          </p:cNvPr>
          <p:cNvSpPr/>
          <p:nvPr/>
        </p:nvSpPr>
        <p:spPr>
          <a:xfrm>
            <a:off x="2752415" y="395857"/>
            <a:ext cx="1861278" cy="1094009"/>
          </a:xfrm>
          <a:custGeom>
            <a:avLst/>
            <a:gdLst>
              <a:gd name="connsiteX0" fmla="*/ 0 w 1874314"/>
              <a:gd name="connsiteY0" fmla="*/ 1081845 h 1081844"/>
              <a:gd name="connsiteX1" fmla="*/ 1874315 w 1874314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10818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6" name="Figura a mano libera 2535">
            <a:extLst>
              <a:ext uri="{FF2B5EF4-FFF2-40B4-BE49-F238E27FC236}">
                <a16:creationId xmlns:a16="http://schemas.microsoft.com/office/drawing/2014/main" id="{843B9B42-BFF5-6F7C-58E0-74AECC9FAFEC}"/>
              </a:ext>
            </a:extLst>
          </p:cNvPr>
          <p:cNvSpPr/>
          <p:nvPr/>
        </p:nvSpPr>
        <p:spPr>
          <a:xfrm>
            <a:off x="2752415" y="1489866"/>
            <a:ext cx="1861278" cy="1250294"/>
          </a:xfrm>
          <a:custGeom>
            <a:avLst/>
            <a:gdLst>
              <a:gd name="connsiteX0" fmla="*/ 0 w 1874314"/>
              <a:gd name="connsiteY0" fmla="*/ 0 h 1236391"/>
              <a:gd name="connsiteX1" fmla="*/ 1874315 w 1874314"/>
              <a:gd name="connsiteY1" fmla="*/ 1236391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0"/>
                </a:moveTo>
                <a:lnTo>
                  <a:pt x="1874315" y="12363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7" name="Figura a mano libera 2536">
            <a:extLst>
              <a:ext uri="{FF2B5EF4-FFF2-40B4-BE49-F238E27FC236}">
                <a16:creationId xmlns:a16="http://schemas.microsoft.com/office/drawing/2014/main" id="{B08DAC15-3418-2972-35B1-15233B2871D4}"/>
              </a:ext>
            </a:extLst>
          </p:cNvPr>
          <p:cNvSpPr/>
          <p:nvPr/>
        </p:nvSpPr>
        <p:spPr>
          <a:xfrm>
            <a:off x="2752415" y="1489866"/>
            <a:ext cx="1861278" cy="1094009"/>
          </a:xfrm>
          <a:custGeom>
            <a:avLst/>
            <a:gdLst>
              <a:gd name="connsiteX0" fmla="*/ 0 w 1874314"/>
              <a:gd name="connsiteY0" fmla="*/ 0 h 1081844"/>
              <a:gd name="connsiteX1" fmla="*/ 1874315 w 1874314"/>
              <a:gd name="connsiteY1" fmla="*/ 1081845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0"/>
                </a:moveTo>
                <a:lnTo>
                  <a:pt x="1874315" y="10818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8" name="Figura a mano libera 2537">
            <a:extLst>
              <a:ext uri="{FF2B5EF4-FFF2-40B4-BE49-F238E27FC236}">
                <a16:creationId xmlns:a16="http://schemas.microsoft.com/office/drawing/2014/main" id="{BBD3F7EE-C98A-A14C-03B5-311DBBEB7F39}"/>
              </a:ext>
            </a:extLst>
          </p:cNvPr>
          <p:cNvSpPr/>
          <p:nvPr/>
        </p:nvSpPr>
        <p:spPr>
          <a:xfrm>
            <a:off x="2752415" y="1489866"/>
            <a:ext cx="1861278" cy="937718"/>
          </a:xfrm>
          <a:custGeom>
            <a:avLst/>
            <a:gdLst>
              <a:gd name="connsiteX0" fmla="*/ 0 w 1874314"/>
              <a:gd name="connsiteY0" fmla="*/ 0 h 927291"/>
              <a:gd name="connsiteX1" fmla="*/ 1874315 w 1874314"/>
              <a:gd name="connsiteY1" fmla="*/ 927292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0"/>
                </a:moveTo>
                <a:lnTo>
                  <a:pt x="1874315" y="9272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9" name="Figura a mano libera 2538">
            <a:extLst>
              <a:ext uri="{FF2B5EF4-FFF2-40B4-BE49-F238E27FC236}">
                <a16:creationId xmlns:a16="http://schemas.microsoft.com/office/drawing/2014/main" id="{C7ACF51A-8C3E-473F-A197-583BF6E4F39A}"/>
              </a:ext>
            </a:extLst>
          </p:cNvPr>
          <p:cNvSpPr/>
          <p:nvPr/>
        </p:nvSpPr>
        <p:spPr>
          <a:xfrm>
            <a:off x="2752415" y="1333576"/>
            <a:ext cx="1861278" cy="937725"/>
          </a:xfrm>
          <a:custGeom>
            <a:avLst/>
            <a:gdLst>
              <a:gd name="connsiteX0" fmla="*/ 0 w 1874314"/>
              <a:gd name="connsiteY0" fmla="*/ 0 h 927298"/>
              <a:gd name="connsiteX1" fmla="*/ 1874315 w 1874314"/>
              <a:gd name="connsiteY1" fmla="*/ 927298 h 9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8">
                <a:moveTo>
                  <a:pt x="0" y="0"/>
                </a:moveTo>
                <a:lnTo>
                  <a:pt x="1874315" y="92729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0" name="Figura a mano libera 2539">
            <a:extLst>
              <a:ext uri="{FF2B5EF4-FFF2-40B4-BE49-F238E27FC236}">
                <a16:creationId xmlns:a16="http://schemas.microsoft.com/office/drawing/2014/main" id="{2A91815C-E2FE-7495-67CF-0034599868F6}"/>
              </a:ext>
            </a:extLst>
          </p:cNvPr>
          <p:cNvSpPr/>
          <p:nvPr/>
        </p:nvSpPr>
        <p:spPr>
          <a:xfrm>
            <a:off x="2752415" y="1333576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1" name="Figura a mano libera 2540">
            <a:extLst>
              <a:ext uri="{FF2B5EF4-FFF2-40B4-BE49-F238E27FC236}">
                <a16:creationId xmlns:a16="http://schemas.microsoft.com/office/drawing/2014/main" id="{5B92C099-3AB6-EB16-A259-4E4DE2D965A2}"/>
              </a:ext>
            </a:extLst>
          </p:cNvPr>
          <p:cNvSpPr/>
          <p:nvPr/>
        </p:nvSpPr>
        <p:spPr>
          <a:xfrm>
            <a:off x="2752415" y="1333576"/>
            <a:ext cx="1861278" cy="625150"/>
          </a:xfrm>
          <a:custGeom>
            <a:avLst/>
            <a:gdLst>
              <a:gd name="connsiteX0" fmla="*/ 0 w 1874314"/>
              <a:gd name="connsiteY0" fmla="*/ 0 h 618198"/>
              <a:gd name="connsiteX1" fmla="*/ 1874315 w 1874314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0"/>
                </a:moveTo>
                <a:lnTo>
                  <a:pt x="1874315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2" name="Figura a mano libera 2541">
            <a:extLst>
              <a:ext uri="{FF2B5EF4-FFF2-40B4-BE49-F238E27FC236}">
                <a16:creationId xmlns:a16="http://schemas.microsoft.com/office/drawing/2014/main" id="{5F91F45A-DF28-E1A0-CD28-0BC8AA8FECFB}"/>
              </a:ext>
            </a:extLst>
          </p:cNvPr>
          <p:cNvSpPr/>
          <p:nvPr/>
        </p:nvSpPr>
        <p:spPr>
          <a:xfrm>
            <a:off x="2752415" y="1333576"/>
            <a:ext cx="1861278" cy="468866"/>
          </a:xfrm>
          <a:custGeom>
            <a:avLst/>
            <a:gdLst>
              <a:gd name="connsiteX0" fmla="*/ 0 w 1874314"/>
              <a:gd name="connsiteY0" fmla="*/ 0 h 463652"/>
              <a:gd name="connsiteX1" fmla="*/ 1874315 w 1874314"/>
              <a:gd name="connsiteY1" fmla="*/ 463652 h 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52">
                <a:moveTo>
                  <a:pt x="0" y="0"/>
                </a:moveTo>
                <a:lnTo>
                  <a:pt x="1874315" y="46365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3" name="Figura a mano libera 2542">
            <a:extLst>
              <a:ext uri="{FF2B5EF4-FFF2-40B4-BE49-F238E27FC236}">
                <a16:creationId xmlns:a16="http://schemas.microsoft.com/office/drawing/2014/main" id="{83EE70FB-1DD3-38EC-BEBA-0C28192E661E}"/>
              </a:ext>
            </a:extLst>
          </p:cNvPr>
          <p:cNvSpPr/>
          <p:nvPr/>
        </p:nvSpPr>
        <p:spPr>
          <a:xfrm>
            <a:off x="2752415" y="1333576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4" name="Figura a mano libera 2543">
            <a:extLst>
              <a:ext uri="{FF2B5EF4-FFF2-40B4-BE49-F238E27FC236}">
                <a16:creationId xmlns:a16="http://schemas.microsoft.com/office/drawing/2014/main" id="{548EAC5D-C425-6C47-EE1F-FF0B0789C99D}"/>
              </a:ext>
            </a:extLst>
          </p:cNvPr>
          <p:cNvSpPr/>
          <p:nvPr/>
        </p:nvSpPr>
        <p:spPr>
          <a:xfrm>
            <a:off x="2752415" y="1333576"/>
            <a:ext cx="1861278" cy="156290"/>
          </a:xfrm>
          <a:custGeom>
            <a:avLst/>
            <a:gdLst>
              <a:gd name="connsiteX0" fmla="*/ 0 w 1874314"/>
              <a:gd name="connsiteY0" fmla="*/ 0 h 154552"/>
              <a:gd name="connsiteX1" fmla="*/ 1874315 w 1874314"/>
              <a:gd name="connsiteY1" fmla="*/ 154553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0"/>
                </a:moveTo>
                <a:lnTo>
                  <a:pt x="1874315" y="15455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5" name="Figura a mano libera 2544">
            <a:extLst>
              <a:ext uri="{FF2B5EF4-FFF2-40B4-BE49-F238E27FC236}">
                <a16:creationId xmlns:a16="http://schemas.microsoft.com/office/drawing/2014/main" id="{A2392935-B861-978C-893D-88DB91E4569F}"/>
              </a:ext>
            </a:extLst>
          </p:cNvPr>
          <p:cNvSpPr/>
          <p:nvPr/>
        </p:nvSpPr>
        <p:spPr>
          <a:xfrm>
            <a:off x="2752415" y="1333576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6" name="Figura a mano libera 2545">
            <a:extLst>
              <a:ext uri="{FF2B5EF4-FFF2-40B4-BE49-F238E27FC236}">
                <a16:creationId xmlns:a16="http://schemas.microsoft.com/office/drawing/2014/main" id="{34EB34D6-1987-E0BE-A53A-158B4380DCC3}"/>
              </a:ext>
            </a:extLst>
          </p:cNvPr>
          <p:cNvSpPr/>
          <p:nvPr/>
        </p:nvSpPr>
        <p:spPr>
          <a:xfrm>
            <a:off x="2752415" y="1177291"/>
            <a:ext cx="1861278" cy="156284"/>
          </a:xfrm>
          <a:custGeom>
            <a:avLst/>
            <a:gdLst>
              <a:gd name="connsiteX0" fmla="*/ 0 w 1874314"/>
              <a:gd name="connsiteY0" fmla="*/ 154547 h 154546"/>
              <a:gd name="connsiteX1" fmla="*/ 1874315 w 1874314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1545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7" name="Figura a mano libera 2546">
            <a:extLst>
              <a:ext uri="{FF2B5EF4-FFF2-40B4-BE49-F238E27FC236}">
                <a16:creationId xmlns:a16="http://schemas.microsoft.com/office/drawing/2014/main" id="{357B32ED-7F35-4945-9C74-205453CA3533}"/>
              </a:ext>
            </a:extLst>
          </p:cNvPr>
          <p:cNvSpPr/>
          <p:nvPr/>
        </p:nvSpPr>
        <p:spPr>
          <a:xfrm>
            <a:off x="2752415" y="1021006"/>
            <a:ext cx="1861278" cy="312569"/>
          </a:xfrm>
          <a:custGeom>
            <a:avLst/>
            <a:gdLst>
              <a:gd name="connsiteX0" fmla="*/ 0 w 1874314"/>
              <a:gd name="connsiteY0" fmla="*/ 309093 h 309093"/>
              <a:gd name="connsiteX1" fmla="*/ 1874315 w 1874314"/>
              <a:gd name="connsiteY1" fmla="*/ 0 h 3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3">
                <a:moveTo>
                  <a:pt x="0" y="30909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8" name="Figura a mano libera 2547">
            <a:extLst>
              <a:ext uri="{FF2B5EF4-FFF2-40B4-BE49-F238E27FC236}">
                <a16:creationId xmlns:a16="http://schemas.microsoft.com/office/drawing/2014/main" id="{8D966B2B-C475-A229-D555-456CBCF1E293}"/>
              </a:ext>
            </a:extLst>
          </p:cNvPr>
          <p:cNvSpPr/>
          <p:nvPr/>
        </p:nvSpPr>
        <p:spPr>
          <a:xfrm>
            <a:off x="2752415" y="864717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9" name="Figura a mano libera 2548">
            <a:extLst>
              <a:ext uri="{FF2B5EF4-FFF2-40B4-BE49-F238E27FC236}">
                <a16:creationId xmlns:a16="http://schemas.microsoft.com/office/drawing/2014/main" id="{B46D093F-D459-92FC-D3CF-CC80FD75081B}"/>
              </a:ext>
            </a:extLst>
          </p:cNvPr>
          <p:cNvSpPr/>
          <p:nvPr/>
        </p:nvSpPr>
        <p:spPr>
          <a:xfrm>
            <a:off x="2752415" y="708431"/>
            <a:ext cx="1861278" cy="625144"/>
          </a:xfrm>
          <a:custGeom>
            <a:avLst/>
            <a:gdLst>
              <a:gd name="connsiteX0" fmla="*/ 0 w 1874314"/>
              <a:gd name="connsiteY0" fmla="*/ 618194 h 618193"/>
              <a:gd name="connsiteX1" fmla="*/ 1874315 w 1874314"/>
              <a:gd name="connsiteY1" fmla="*/ 0 h 6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3">
                <a:moveTo>
                  <a:pt x="0" y="618194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0" name="Figura a mano libera 2549">
            <a:extLst>
              <a:ext uri="{FF2B5EF4-FFF2-40B4-BE49-F238E27FC236}">
                <a16:creationId xmlns:a16="http://schemas.microsoft.com/office/drawing/2014/main" id="{E7B5A5A6-71E1-1ACB-5123-FFBD016B6501}"/>
              </a:ext>
            </a:extLst>
          </p:cNvPr>
          <p:cNvSpPr/>
          <p:nvPr/>
        </p:nvSpPr>
        <p:spPr>
          <a:xfrm>
            <a:off x="2752415" y="552144"/>
            <a:ext cx="1861278" cy="781431"/>
          </a:xfrm>
          <a:custGeom>
            <a:avLst/>
            <a:gdLst>
              <a:gd name="connsiteX0" fmla="*/ 0 w 1874314"/>
              <a:gd name="connsiteY0" fmla="*/ 772743 h 772742"/>
              <a:gd name="connsiteX1" fmla="*/ 1874315 w 1874314"/>
              <a:gd name="connsiteY1" fmla="*/ 0 h 77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2">
                <a:moveTo>
                  <a:pt x="0" y="77274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1" name="Figura a mano libera 2550">
            <a:extLst>
              <a:ext uri="{FF2B5EF4-FFF2-40B4-BE49-F238E27FC236}">
                <a16:creationId xmlns:a16="http://schemas.microsoft.com/office/drawing/2014/main" id="{BE5C7A1C-4C5A-EBB3-25B2-97758D0113A6}"/>
              </a:ext>
            </a:extLst>
          </p:cNvPr>
          <p:cNvSpPr/>
          <p:nvPr/>
        </p:nvSpPr>
        <p:spPr>
          <a:xfrm>
            <a:off x="2752415" y="395857"/>
            <a:ext cx="1861278" cy="937718"/>
          </a:xfrm>
          <a:custGeom>
            <a:avLst/>
            <a:gdLst>
              <a:gd name="connsiteX0" fmla="*/ 0 w 1874314"/>
              <a:gd name="connsiteY0" fmla="*/ 927292 h 927291"/>
              <a:gd name="connsiteX1" fmla="*/ 1874315 w 1874314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927292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2" name="Figura a mano libera 2551">
            <a:extLst>
              <a:ext uri="{FF2B5EF4-FFF2-40B4-BE49-F238E27FC236}">
                <a16:creationId xmlns:a16="http://schemas.microsoft.com/office/drawing/2014/main" id="{610E5C87-E301-8942-8CAB-BFB6E2C8EFC0}"/>
              </a:ext>
            </a:extLst>
          </p:cNvPr>
          <p:cNvSpPr/>
          <p:nvPr/>
        </p:nvSpPr>
        <p:spPr>
          <a:xfrm>
            <a:off x="2752415" y="1333576"/>
            <a:ext cx="1861278" cy="1406584"/>
          </a:xfrm>
          <a:custGeom>
            <a:avLst/>
            <a:gdLst>
              <a:gd name="connsiteX0" fmla="*/ 0 w 1874314"/>
              <a:gd name="connsiteY0" fmla="*/ 0 h 1390943"/>
              <a:gd name="connsiteX1" fmla="*/ 1874315 w 1874314"/>
              <a:gd name="connsiteY1" fmla="*/ 1390944 h 13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3">
                <a:moveTo>
                  <a:pt x="0" y="0"/>
                </a:moveTo>
                <a:lnTo>
                  <a:pt x="1874315" y="1390944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3" name="Figura a mano libera 2552">
            <a:extLst>
              <a:ext uri="{FF2B5EF4-FFF2-40B4-BE49-F238E27FC236}">
                <a16:creationId xmlns:a16="http://schemas.microsoft.com/office/drawing/2014/main" id="{A0163C73-6EF3-D269-943E-30D7C441DA7F}"/>
              </a:ext>
            </a:extLst>
          </p:cNvPr>
          <p:cNvSpPr/>
          <p:nvPr/>
        </p:nvSpPr>
        <p:spPr>
          <a:xfrm>
            <a:off x="2752415" y="1333576"/>
            <a:ext cx="1861278" cy="1250300"/>
          </a:xfrm>
          <a:custGeom>
            <a:avLst/>
            <a:gdLst>
              <a:gd name="connsiteX0" fmla="*/ 0 w 1874314"/>
              <a:gd name="connsiteY0" fmla="*/ 0 h 1236397"/>
              <a:gd name="connsiteX1" fmla="*/ 1874315 w 1874314"/>
              <a:gd name="connsiteY1" fmla="*/ 1236398 h 123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7">
                <a:moveTo>
                  <a:pt x="0" y="0"/>
                </a:moveTo>
                <a:lnTo>
                  <a:pt x="1874315" y="123639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4" name="Figura a mano libera 2553">
            <a:extLst>
              <a:ext uri="{FF2B5EF4-FFF2-40B4-BE49-F238E27FC236}">
                <a16:creationId xmlns:a16="http://schemas.microsoft.com/office/drawing/2014/main" id="{0209EC03-3CFC-024E-B09E-951417657AEC}"/>
              </a:ext>
            </a:extLst>
          </p:cNvPr>
          <p:cNvSpPr/>
          <p:nvPr/>
        </p:nvSpPr>
        <p:spPr>
          <a:xfrm>
            <a:off x="2752415" y="1333576"/>
            <a:ext cx="1861278" cy="1094009"/>
          </a:xfrm>
          <a:custGeom>
            <a:avLst/>
            <a:gdLst>
              <a:gd name="connsiteX0" fmla="*/ 0 w 1874314"/>
              <a:gd name="connsiteY0" fmla="*/ 0 h 1081844"/>
              <a:gd name="connsiteX1" fmla="*/ 1874315 w 1874314"/>
              <a:gd name="connsiteY1" fmla="*/ 1081845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0"/>
                </a:moveTo>
                <a:lnTo>
                  <a:pt x="1874315" y="10818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5" name="Figura a mano libera 2554">
            <a:extLst>
              <a:ext uri="{FF2B5EF4-FFF2-40B4-BE49-F238E27FC236}">
                <a16:creationId xmlns:a16="http://schemas.microsoft.com/office/drawing/2014/main" id="{43C5E642-3E02-BEEC-AFB7-17D297E93005}"/>
              </a:ext>
            </a:extLst>
          </p:cNvPr>
          <p:cNvSpPr/>
          <p:nvPr/>
        </p:nvSpPr>
        <p:spPr>
          <a:xfrm>
            <a:off x="2752415" y="1177291"/>
            <a:ext cx="1861278" cy="1094009"/>
          </a:xfrm>
          <a:custGeom>
            <a:avLst/>
            <a:gdLst>
              <a:gd name="connsiteX0" fmla="*/ 0 w 1874314"/>
              <a:gd name="connsiteY0" fmla="*/ 0 h 1081844"/>
              <a:gd name="connsiteX1" fmla="*/ 1874315 w 1874314"/>
              <a:gd name="connsiteY1" fmla="*/ 1081845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0"/>
                </a:moveTo>
                <a:lnTo>
                  <a:pt x="1874315" y="10818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6" name="Figura a mano libera 2555">
            <a:extLst>
              <a:ext uri="{FF2B5EF4-FFF2-40B4-BE49-F238E27FC236}">
                <a16:creationId xmlns:a16="http://schemas.microsoft.com/office/drawing/2014/main" id="{BC075C74-8C99-A73D-BFBE-A1F5AC31D266}"/>
              </a:ext>
            </a:extLst>
          </p:cNvPr>
          <p:cNvSpPr/>
          <p:nvPr/>
        </p:nvSpPr>
        <p:spPr>
          <a:xfrm>
            <a:off x="2752415" y="1177291"/>
            <a:ext cx="1861278" cy="937718"/>
          </a:xfrm>
          <a:custGeom>
            <a:avLst/>
            <a:gdLst>
              <a:gd name="connsiteX0" fmla="*/ 0 w 1874314"/>
              <a:gd name="connsiteY0" fmla="*/ 0 h 927291"/>
              <a:gd name="connsiteX1" fmla="*/ 1874315 w 1874314"/>
              <a:gd name="connsiteY1" fmla="*/ 927292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0"/>
                </a:moveTo>
                <a:lnTo>
                  <a:pt x="1874315" y="9272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7" name="Figura a mano libera 2556">
            <a:extLst>
              <a:ext uri="{FF2B5EF4-FFF2-40B4-BE49-F238E27FC236}">
                <a16:creationId xmlns:a16="http://schemas.microsoft.com/office/drawing/2014/main" id="{A910D6D8-6E91-A556-196C-E22D82EA3765}"/>
              </a:ext>
            </a:extLst>
          </p:cNvPr>
          <p:cNvSpPr/>
          <p:nvPr/>
        </p:nvSpPr>
        <p:spPr>
          <a:xfrm>
            <a:off x="2752415" y="1177291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8" name="Figura a mano libera 2557">
            <a:extLst>
              <a:ext uri="{FF2B5EF4-FFF2-40B4-BE49-F238E27FC236}">
                <a16:creationId xmlns:a16="http://schemas.microsoft.com/office/drawing/2014/main" id="{CC742098-63AE-8E91-E3AB-4EEA2AAF1557}"/>
              </a:ext>
            </a:extLst>
          </p:cNvPr>
          <p:cNvSpPr/>
          <p:nvPr/>
        </p:nvSpPr>
        <p:spPr>
          <a:xfrm>
            <a:off x="2752415" y="1177291"/>
            <a:ext cx="1861278" cy="625150"/>
          </a:xfrm>
          <a:custGeom>
            <a:avLst/>
            <a:gdLst>
              <a:gd name="connsiteX0" fmla="*/ 0 w 1874314"/>
              <a:gd name="connsiteY0" fmla="*/ 0 h 618198"/>
              <a:gd name="connsiteX1" fmla="*/ 1874315 w 1874314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0"/>
                </a:moveTo>
                <a:lnTo>
                  <a:pt x="1874315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9" name="Figura a mano libera 2558">
            <a:extLst>
              <a:ext uri="{FF2B5EF4-FFF2-40B4-BE49-F238E27FC236}">
                <a16:creationId xmlns:a16="http://schemas.microsoft.com/office/drawing/2014/main" id="{2C650579-E400-BB62-418C-155DCF8A0B5C}"/>
              </a:ext>
            </a:extLst>
          </p:cNvPr>
          <p:cNvSpPr/>
          <p:nvPr/>
        </p:nvSpPr>
        <p:spPr>
          <a:xfrm>
            <a:off x="2752415" y="1177291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0" name="Figura a mano libera 2559">
            <a:extLst>
              <a:ext uri="{FF2B5EF4-FFF2-40B4-BE49-F238E27FC236}">
                <a16:creationId xmlns:a16="http://schemas.microsoft.com/office/drawing/2014/main" id="{D852C73E-8FA2-A28C-7162-8C8B15B9621D}"/>
              </a:ext>
            </a:extLst>
          </p:cNvPr>
          <p:cNvSpPr/>
          <p:nvPr/>
        </p:nvSpPr>
        <p:spPr>
          <a:xfrm>
            <a:off x="2752415" y="1177291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1" name="Figura a mano libera 2560">
            <a:extLst>
              <a:ext uri="{FF2B5EF4-FFF2-40B4-BE49-F238E27FC236}">
                <a16:creationId xmlns:a16="http://schemas.microsoft.com/office/drawing/2014/main" id="{20EDA7A3-4509-73A4-54CA-E41D6C993AC1}"/>
              </a:ext>
            </a:extLst>
          </p:cNvPr>
          <p:cNvSpPr/>
          <p:nvPr/>
        </p:nvSpPr>
        <p:spPr>
          <a:xfrm>
            <a:off x="2752415" y="1177291"/>
            <a:ext cx="1861278" cy="156284"/>
          </a:xfrm>
          <a:custGeom>
            <a:avLst/>
            <a:gdLst>
              <a:gd name="connsiteX0" fmla="*/ 0 w 1874314"/>
              <a:gd name="connsiteY0" fmla="*/ 0 h 154546"/>
              <a:gd name="connsiteX1" fmla="*/ 1874315 w 1874314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0"/>
                </a:moveTo>
                <a:lnTo>
                  <a:pt x="1874315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2" name="Figura a mano libera 2561">
            <a:extLst>
              <a:ext uri="{FF2B5EF4-FFF2-40B4-BE49-F238E27FC236}">
                <a16:creationId xmlns:a16="http://schemas.microsoft.com/office/drawing/2014/main" id="{1E17D90A-A9A9-6DCB-4409-1274D731F05A}"/>
              </a:ext>
            </a:extLst>
          </p:cNvPr>
          <p:cNvSpPr/>
          <p:nvPr/>
        </p:nvSpPr>
        <p:spPr>
          <a:xfrm>
            <a:off x="2752415" y="1177291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3" name="Figura a mano libera 2562">
            <a:extLst>
              <a:ext uri="{FF2B5EF4-FFF2-40B4-BE49-F238E27FC236}">
                <a16:creationId xmlns:a16="http://schemas.microsoft.com/office/drawing/2014/main" id="{58620C15-7970-8A72-B7C6-3DB712D83F58}"/>
              </a:ext>
            </a:extLst>
          </p:cNvPr>
          <p:cNvSpPr/>
          <p:nvPr/>
        </p:nvSpPr>
        <p:spPr>
          <a:xfrm>
            <a:off x="2752415" y="1021006"/>
            <a:ext cx="1861278" cy="156284"/>
          </a:xfrm>
          <a:custGeom>
            <a:avLst/>
            <a:gdLst>
              <a:gd name="connsiteX0" fmla="*/ 0 w 1874314"/>
              <a:gd name="connsiteY0" fmla="*/ 154547 h 154546"/>
              <a:gd name="connsiteX1" fmla="*/ 1874315 w 1874314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1545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4" name="Figura a mano libera 2563">
            <a:extLst>
              <a:ext uri="{FF2B5EF4-FFF2-40B4-BE49-F238E27FC236}">
                <a16:creationId xmlns:a16="http://schemas.microsoft.com/office/drawing/2014/main" id="{F594F3A9-39F9-E1D9-B9C4-0E1A64D92470}"/>
              </a:ext>
            </a:extLst>
          </p:cNvPr>
          <p:cNvSpPr/>
          <p:nvPr/>
        </p:nvSpPr>
        <p:spPr>
          <a:xfrm>
            <a:off x="2752415" y="864717"/>
            <a:ext cx="1861278" cy="312575"/>
          </a:xfrm>
          <a:custGeom>
            <a:avLst/>
            <a:gdLst>
              <a:gd name="connsiteX0" fmla="*/ 0 w 1874314"/>
              <a:gd name="connsiteY0" fmla="*/ 309099 h 309099"/>
              <a:gd name="connsiteX1" fmla="*/ 1874315 w 1874314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3090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5" name="Figura a mano libera 2564">
            <a:extLst>
              <a:ext uri="{FF2B5EF4-FFF2-40B4-BE49-F238E27FC236}">
                <a16:creationId xmlns:a16="http://schemas.microsoft.com/office/drawing/2014/main" id="{E7B1692F-A7A1-CA31-E31D-827C9B583A6F}"/>
              </a:ext>
            </a:extLst>
          </p:cNvPr>
          <p:cNvSpPr/>
          <p:nvPr/>
        </p:nvSpPr>
        <p:spPr>
          <a:xfrm>
            <a:off x="2752415" y="708431"/>
            <a:ext cx="1861278" cy="468861"/>
          </a:xfrm>
          <a:custGeom>
            <a:avLst/>
            <a:gdLst>
              <a:gd name="connsiteX0" fmla="*/ 0 w 1874314"/>
              <a:gd name="connsiteY0" fmla="*/ 463647 h 463647"/>
              <a:gd name="connsiteX1" fmla="*/ 1874315 w 1874314"/>
              <a:gd name="connsiteY1" fmla="*/ 0 h 4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7">
                <a:moveTo>
                  <a:pt x="0" y="46364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6" name="Figura a mano libera 2565">
            <a:extLst>
              <a:ext uri="{FF2B5EF4-FFF2-40B4-BE49-F238E27FC236}">
                <a16:creationId xmlns:a16="http://schemas.microsoft.com/office/drawing/2014/main" id="{710BC3D1-6B29-C6DB-5C71-8912D104097C}"/>
              </a:ext>
            </a:extLst>
          </p:cNvPr>
          <p:cNvSpPr/>
          <p:nvPr/>
        </p:nvSpPr>
        <p:spPr>
          <a:xfrm>
            <a:off x="2752415" y="552144"/>
            <a:ext cx="1861278" cy="625148"/>
          </a:xfrm>
          <a:custGeom>
            <a:avLst/>
            <a:gdLst>
              <a:gd name="connsiteX0" fmla="*/ 0 w 1874314"/>
              <a:gd name="connsiteY0" fmla="*/ 618196 h 618196"/>
              <a:gd name="connsiteX1" fmla="*/ 1874315 w 1874314"/>
              <a:gd name="connsiteY1" fmla="*/ 0 h 61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6">
                <a:moveTo>
                  <a:pt x="0" y="61819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7" name="Figura a mano libera 2566">
            <a:extLst>
              <a:ext uri="{FF2B5EF4-FFF2-40B4-BE49-F238E27FC236}">
                <a16:creationId xmlns:a16="http://schemas.microsoft.com/office/drawing/2014/main" id="{9D86A0DE-491C-EBE5-CB3A-0389658F9490}"/>
              </a:ext>
            </a:extLst>
          </p:cNvPr>
          <p:cNvSpPr/>
          <p:nvPr/>
        </p:nvSpPr>
        <p:spPr>
          <a:xfrm>
            <a:off x="2752415" y="395857"/>
            <a:ext cx="1861278" cy="781434"/>
          </a:xfrm>
          <a:custGeom>
            <a:avLst/>
            <a:gdLst>
              <a:gd name="connsiteX0" fmla="*/ 0 w 1874314"/>
              <a:gd name="connsiteY0" fmla="*/ 772745 h 772745"/>
              <a:gd name="connsiteX1" fmla="*/ 1874315 w 1874314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772745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8" name="Figura a mano libera 2567">
            <a:extLst>
              <a:ext uri="{FF2B5EF4-FFF2-40B4-BE49-F238E27FC236}">
                <a16:creationId xmlns:a16="http://schemas.microsoft.com/office/drawing/2014/main" id="{96CA35A1-35E5-616C-0F19-B3A586AABF38}"/>
              </a:ext>
            </a:extLst>
          </p:cNvPr>
          <p:cNvSpPr/>
          <p:nvPr/>
        </p:nvSpPr>
        <p:spPr>
          <a:xfrm>
            <a:off x="2752415" y="1177291"/>
            <a:ext cx="1861278" cy="1562869"/>
          </a:xfrm>
          <a:custGeom>
            <a:avLst/>
            <a:gdLst>
              <a:gd name="connsiteX0" fmla="*/ 0 w 1874314"/>
              <a:gd name="connsiteY0" fmla="*/ 0 h 1545490"/>
              <a:gd name="connsiteX1" fmla="*/ 1874315 w 1874314"/>
              <a:gd name="connsiteY1" fmla="*/ 1545491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0">
                <a:moveTo>
                  <a:pt x="0" y="0"/>
                </a:moveTo>
                <a:lnTo>
                  <a:pt x="1874315" y="15454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9" name="Figura a mano libera 2568">
            <a:extLst>
              <a:ext uri="{FF2B5EF4-FFF2-40B4-BE49-F238E27FC236}">
                <a16:creationId xmlns:a16="http://schemas.microsoft.com/office/drawing/2014/main" id="{0C48AD74-21B5-B5B3-7DC6-3ED92D9A4E31}"/>
              </a:ext>
            </a:extLst>
          </p:cNvPr>
          <p:cNvSpPr/>
          <p:nvPr/>
        </p:nvSpPr>
        <p:spPr>
          <a:xfrm>
            <a:off x="2752415" y="1177291"/>
            <a:ext cx="1861278" cy="1406585"/>
          </a:xfrm>
          <a:custGeom>
            <a:avLst/>
            <a:gdLst>
              <a:gd name="connsiteX0" fmla="*/ 0 w 1874314"/>
              <a:gd name="connsiteY0" fmla="*/ 0 h 1390944"/>
              <a:gd name="connsiteX1" fmla="*/ 1874315 w 1874314"/>
              <a:gd name="connsiteY1" fmla="*/ 1390944 h 13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4">
                <a:moveTo>
                  <a:pt x="0" y="0"/>
                </a:moveTo>
                <a:lnTo>
                  <a:pt x="1874315" y="1390944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0" name="Figura a mano libera 2569">
            <a:extLst>
              <a:ext uri="{FF2B5EF4-FFF2-40B4-BE49-F238E27FC236}">
                <a16:creationId xmlns:a16="http://schemas.microsoft.com/office/drawing/2014/main" id="{7921AA64-D62E-A670-98F0-7176953A2DF8}"/>
              </a:ext>
            </a:extLst>
          </p:cNvPr>
          <p:cNvSpPr/>
          <p:nvPr/>
        </p:nvSpPr>
        <p:spPr>
          <a:xfrm>
            <a:off x="2752415" y="1177291"/>
            <a:ext cx="1861278" cy="1250294"/>
          </a:xfrm>
          <a:custGeom>
            <a:avLst/>
            <a:gdLst>
              <a:gd name="connsiteX0" fmla="*/ 0 w 1874314"/>
              <a:gd name="connsiteY0" fmla="*/ 0 h 1236391"/>
              <a:gd name="connsiteX1" fmla="*/ 1874315 w 1874314"/>
              <a:gd name="connsiteY1" fmla="*/ 1236391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0"/>
                </a:moveTo>
                <a:lnTo>
                  <a:pt x="1874315" y="12363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1" name="Figura a mano libera 2570">
            <a:extLst>
              <a:ext uri="{FF2B5EF4-FFF2-40B4-BE49-F238E27FC236}">
                <a16:creationId xmlns:a16="http://schemas.microsoft.com/office/drawing/2014/main" id="{BF4ECFDD-557B-A1EA-67D4-893DAFFA1AD1}"/>
              </a:ext>
            </a:extLst>
          </p:cNvPr>
          <p:cNvSpPr/>
          <p:nvPr/>
        </p:nvSpPr>
        <p:spPr>
          <a:xfrm>
            <a:off x="2752415" y="1021006"/>
            <a:ext cx="1861278" cy="1250294"/>
          </a:xfrm>
          <a:custGeom>
            <a:avLst/>
            <a:gdLst>
              <a:gd name="connsiteX0" fmla="*/ 0 w 1874314"/>
              <a:gd name="connsiteY0" fmla="*/ 0 h 1236391"/>
              <a:gd name="connsiteX1" fmla="*/ 1874315 w 1874314"/>
              <a:gd name="connsiteY1" fmla="*/ 1236391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0"/>
                </a:moveTo>
                <a:lnTo>
                  <a:pt x="1874315" y="12363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2" name="Figura a mano libera 2571">
            <a:extLst>
              <a:ext uri="{FF2B5EF4-FFF2-40B4-BE49-F238E27FC236}">
                <a16:creationId xmlns:a16="http://schemas.microsoft.com/office/drawing/2014/main" id="{13CE279F-4F02-4803-9CC3-7396F361FE29}"/>
              </a:ext>
            </a:extLst>
          </p:cNvPr>
          <p:cNvSpPr/>
          <p:nvPr/>
        </p:nvSpPr>
        <p:spPr>
          <a:xfrm>
            <a:off x="2752415" y="1021006"/>
            <a:ext cx="1861278" cy="1094003"/>
          </a:xfrm>
          <a:custGeom>
            <a:avLst/>
            <a:gdLst>
              <a:gd name="connsiteX0" fmla="*/ 0 w 1874314"/>
              <a:gd name="connsiteY0" fmla="*/ 0 h 1081838"/>
              <a:gd name="connsiteX1" fmla="*/ 1874315 w 1874314"/>
              <a:gd name="connsiteY1" fmla="*/ 1081838 h 108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38">
                <a:moveTo>
                  <a:pt x="0" y="0"/>
                </a:moveTo>
                <a:lnTo>
                  <a:pt x="1874315" y="108183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3" name="Figura a mano libera 2572">
            <a:extLst>
              <a:ext uri="{FF2B5EF4-FFF2-40B4-BE49-F238E27FC236}">
                <a16:creationId xmlns:a16="http://schemas.microsoft.com/office/drawing/2014/main" id="{5BC1D290-5029-57AF-9FDF-A102F12777FC}"/>
              </a:ext>
            </a:extLst>
          </p:cNvPr>
          <p:cNvSpPr/>
          <p:nvPr/>
        </p:nvSpPr>
        <p:spPr>
          <a:xfrm>
            <a:off x="2752415" y="1021006"/>
            <a:ext cx="1861278" cy="937718"/>
          </a:xfrm>
          <a:custGeom>
            <a:avLst/>
            <a:gdLst>
              <a:gd name="connsiteX0" fmla="*/ 0 w 1874314"/>
              <a:gd name="connsiteY0" fmla="*/ 0 h 927291"/>
              <a:gd name="connsiteX1" fmla="*/ 1874315 w 1874314"/>
              <a:gd name="connsiteY1" fmla="*/ 927292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0"/>
                </a:moveTo>
                <a:lnTo>
                  <a:pt x="1874315" y="9272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4" name="Figura a mano libera 2573">
            <a:extLst>
              <a:ext uri="{FF2B5EF4-FFF2-40B4-BE49-F238E27FC236}">
                <a16:creationId xmlns:a16="http://schemas.microsoft.com/office/drawing/2014/main" id="{71D8270C-16F4-BD28-D7F4-873913B82A53}"/>
              </a:ext>
            </a:extLst>
          </p:cNvPr>
          <p:cNvSpPr/>
          <p:nvPr/>
        </p:nvSpPr>
        <p:spPr>
          <a:xfrm>
            <a:off x="2752415" y="1021006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5" name="Figura a mano libera 2574">
            <a:extLst>
              <a:ext uri="{FF2B5EF4-FFF2-40B4-BE49-F238E27FC236}">
                <a16:creationId xmlns:a16="http://schemas.microsoft.com/office/drawing/2014/main" id="{D7DCFEC9-3E71-0F02-4087-5335FB7D277A}"/>
              </a:ext>
            </a:extLst>
          </p:cNvPr>
          <p:cNvSpPr/>
          <p:nvPr/>
        </p:nvSpPr>
        <p:spPr>
          <a:xfrm>
            <a:off x="2752415" y="1021006"/>
            <a:ext cx="1861278" cy="625143"/>
          </a:xfrm>
          <a:custGeom>
            <a:avLst/>
            <a:gdLst>
              <a:gd name="connsiteX0" fmla="*/ 0 w 1874314"/>
              <a:gd name="connsiteY0" fmla="*/ 0 h 618192"/>
              <a:gd name="connsiteX1" fmla="*/ 1874315 w 1874314"/>
              <a:gd name="connsiteY1" fmla="*/ 618192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2">
                <a:moveTo>
                  <a:pt x="0" y="0"/>
                </a:moveTo>
                <a:lnTo>
                  <a:pt x="1874315" y="6181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6" name="Figura a mano libera 2575">
            <a:extLst>
              <a:ext uri="{FF2B5EF4-FFF2-40B4-BE49-F238E27FC236}">
                <a16:creationId xmlns:a16="http://schemas.microsoft.com/office/drawing/2014/main" id="{F80776D5-216F-F3A6-10F6-CFE246D4E6C7}"/>
              </a:ext>
            </a:extLst>
          </p:cNvPr>
          <p:cNvSpPr/>
          <p:nvPr/>
        </p:nvSpPr>
        <p:spPr>
          <a:xfrm>
            <a:off x="2752415" y="1021006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7" name="Figura a mano libera 2576">
            <a:extLst>
              <a:ext uri="{FF2B5EF4-FFF2-40B4-BE49-F238E27FC236}">
                <a16:creationId xmlns:a16="http://schemas.microsoft.com/office/drawing/2014/main" id="{5B413813-99B6-3970-940B-AF5E3F853426}"/>
              </a:ext>
            </a:extLst>
          </p:cNvPr>
          <p:cNvSpPr/>
          <p:nvPr/>
        </p:nvSpPr>
        <p:spPr>
          <a:xfrm>
            <a:off x="2752415" y="1021006"/>
            <a:ext cx="1861278" cy="312569"/>
          </a:xfrm>
          <a:custGeom>
            <a:avLst/>
            <a:gdLst>
              <a:gd name="connsiteX0" fmla="*/ 0 w 1874314"/>
              <a:gd name="connsiteY0" fmla="*/ 0 h 309093"/>
              <a:gd name="connsiteX1" fmla="*/ 1874315 w 1874314"/>
              <a:gd name="connsiteY1" fmla="*/ 309093 h 3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3">
                <a:moveTo>
                  <a:pt x="0" y="0"/>
                </a:moveTo>
                <a:lnTo>
                  <a:pt x="1874315" y="3090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8" name="Figura a mano libera 2577">
            <a:extLst>
              <a:ext uri="{FF2B5EF4-FFF2-40B4-BE49-F238E27FC236}">
                <a16:creationId xmlns:a16="http://schemas.microsoft.com/office/drawing/2014/main" id="{62517660-BEC4-FD5A-0B66-4FF24EBB7BC4}"/>
              </a:ext>
            </a:extLst>
          </p:cNvPr>
          <p:cNvSpPr/>
          <p:nvPr/>
        </p:nvSpPr>
        <p:spPr>
          <a:xfrm>
            <a:off x="2752415" y="1021006"/>
            <a:ext cx="1861278" cy="156284"/>
          </a:xfrm>
          <a:custGeom>
            <a:avLst/>
            <a:gdLst>
              <a:gd name="connsiteX0" fmla="*/ 0 w 1874314"/>
              <a:gd name="connsiteY0" fmla="*/ 0 h 154546"/>
              <a:gd name="connsiteX1" fmla="*/ 1874315 w 1874314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6">
                <a:moveTo>
                  <a:pt x="0" y="0"/>
                </a:moveTo>
                <a:lnTo>
                  <a:pt x="1874315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9" name="Figura a mano libera 2578">
            <a:extLst>
              <a:ext uri="{FF2B5EF4-FFF2-40B4-BE49-F238E27FC236}">
                <a16:creationId xmlns:a16="http://schemas.microsoft.com/office/drawing/2014/main" id="{559A4182-993C-547D-2C09-46E4D443761E}"/>
              </a:ext>
            </a:extLst>
          </p:cNvPr>
          <p:cNvSpPr/>
          <p:nvPr/>
        </p:nvSpPr>
        <p:spPr>
          <a:xfrm>
            <a:off x="2752415" y="1021006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0" name="Figura a mano libera 2579">
            <a:extLst>
              <a:ext uri="{FF2B5EF4-FFF2-40B4-BE49-F238E27FC236}">
                <a16:creationId xmlns:a16="http://schemas.microsoft.com/office/drawing/2014/main" id="{5FF654B5-E03E-5ABE-2973-102E23EF019D}"/>
              </a:ext>
            </a:extLst>
          </p:cNvPr>
          <p:cNvSpPr/>
          <p:nvPr/>
        </p:nvSpPr>
        <p:spPr>
          <a:xfrm>
            <a:off x="2752415" y="864717"/>
            <a:ext cx="1861278" cy="156290"/>
          </a:xfrm>
          <a:custGeom>
            <a:avLst/>
            <a:gdLst>
              <a:gd name="connsiteX0" fmla="*/ 0 w 1874314"/>
              <a:gd name="connsiteY0" fmla="*/ 154553 h 154552"/>
              <a:gd name="connsiteX1" fmla="*/ 1874315 w 1874314"/>
              <a:gd name="connsiteY1" fmla="*/ 0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154553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1" name="Figura a mano libera 2580">
            <a:extLst>
              <a:ext uri="{FF2B5EF4-FFF2-40B4-BE49-F238E27FC236}">
                <a16:creationId xmlns:a16="http://schemas.microsoft.com/office/drawing/2014/main" id="{59B32F8E-875A-89DE-FF7B-0313183973B5}"/>
              </a:ext>
            </a:extLst>
          </p:cNvPr>
          <p:cNvSpPr/>
          <p:nvPr/>
        </p:nvSpPr>
        <p:spPr>
          <a:xfrm>
            <a:off x="2752415" y="708431"/>
            <a:ext cx="1861278" cy="312576"/>
          </a:xfrm>
          <a:custGeom>
            <a:avLst/>
            <a:gdLst>
              <a:gd name="connsiteX0" fmla="*/ 0 w 1874314"/>
              <a:gd name="connsiteY0" fmla="*/ 309101 h 309100"/>
              <a:gd name="connsiteX1" fmla="*/ 1874315 w 1874314"/>
              <a:gd name="connsiteY1" fmla="*/ 0 h 30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100">
                <a:moveTo>
                  <a:pt x="0" y="309101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2" name="Figura a mano libera 2581">
            <a:extLst>
              <a:ext uri="{FF2B5EF4-FFF2-40B4-BE49-F238E27FC236}">
                <a16:creationId xmlns:a16="http://schemas.microsoft.com/office/drawing/2014/main" id="{F7FF8C66-6650-E093-0670-0F5995461F1A}"/>
              </a:ext>
            </a:extLst>
          </p:cNvPr>
          <p:cNvSpPr/>
          <p:nvPr/>
        </p:nvSpPr>
        <p:spPr>
          <a:xfrm>
            <a:off x="2752415" y="552144"/>
            <a:ext cx="1861278" cy="468863"/>
          </a:xfrm>
          <a:custGeom>
            <a:avLst/>
            <a:gdLst>
              <a:gd name="connsiteX0" fmla="*/ 0 w 1874314"/>
              <a:gd name="connsiteY0" fmla="*/ 463650 h 463649"/>
              <a:gd name="connsiteX1" fmla="*/ 1874315 w 1874314"/>
              <a:gd name="connsiteY1" fmla="*/ 0 h 46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9">
                <a:moveTo>
                  <a:pt x="0" y="46365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3" name="Figura a mano libera 2582">
            <a:extLst>
              <a:ext uri="{FF2B5EF4-FFF2-40B4-BE49-F238E27FC236}">
                <a16:creationId xmlns:a16="http://schemas.microsoft.com/office/drawing/2014/main" id="{86DDC28C-F65D-432C-A3BE-E3320E79F67E}"/>
              </a:ext>
            </a:extLst>
          </p:cNvPr>
          <p:cNvSpPr/>
          <p:nvPr/>
        </p:nvSpPr>
        <p:spPr>
          <a:xfrm>
            <a:off x="2752415" y="395857"/>
            <a:ext cx="1861278" cy="625150"/>
          </a:xfrm>
          <a:custGeom>
            <a:avLst/>
            <a:gdLst>
              <a:gd name="connsiteX0" fmla="*/ 0 w 1874314"/>
              <a:gd name="connsiteY0" fmla="*/ 618199 h 618198"/>
              <a:gd name="connsiteX1" fmla="*/ 1874315 w 1874314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61819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4" name="Figura a mano libera 2583">
            <a:extLst>
              <a:ext uri="{FF2B5EF4-FFF2-40B4-BE49-F238E27FC236}">
                <a16:creationId xmlns:a16="http://schemas.microsoft.com/office/drawing/2014/main" id="{39EE01A1-BB7C-2538-F561-4EAFD6911513}"/>
              </a:ext>
            </a:extLst>
          </p:cNvPr>
          <p:cNvSpPr/>
          <p:nvPr/>
        </p:nvSpPr>
        <p:spPr>
          <a:xfrm>
            <a:off x="2752415" y="1021006"/>
            <a:ext cx="1861278" cy="1719154"/>
          </a:xfrm>
          <a:custGeom>
            <a:avLst/>
            <a:gdLst>
              <a:gd name="connsiteX0" fmla="*/ 0 w 1874314"/>
              <a:gd name="connsiteY0" fmla="*/ 0 h 1700037"/>
              <a:gd name="connsiteX1" fmla="*/ 1874315 w 1874314"/>
              <a:gd name="connsiteY1" fmla="*/ 1700037 h 17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37">
                <a:moveTo>
                  <a:pt x="0" y="0"/>
                </a:moveTo>
                <a:lnTo>
                  <a:pt x="1874315" y="170003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5" name="Figura a mano libera 2584">
            <a:extLst>
              <a:ext uri="{FF2B5EF4-FFF2-40B4-BE49-F238E27FC236}">
                <a16:creationId xmlns:a16="http://schemas.microsoft.com/office/drawing/2014/main" id="{32B4E4FE-E55E-74AB-AEE2-183EE55D1A53}"/>
              </a:ext>
            </a:extLst>
          </p:cNvPr>
          <p:cNvSpPr/>
          <p:nvPr/>
        </p:nvSpPr>
        <p:spPr>
          <a:xfrm>
            <a:off x="2752415" y="1021006"/>
            <a:ext cx="1861278" cy="1562869"/>
          </a:xfrm>
          <a:custGeom>
            <a:avLst/>
            <a:gdLst>
              <a:gd name="connsiteX0" fmla="*/ 0 w 1874314"/>
              <a:gd name="connsiteY0" fmla="*/ 0 h 1545490"/>
              <a:gd name="connsiteX1" fmla="*/ 1874315 w 1874314"/>
              <a:gd name="connsiteY1" fmla="*/ 1545491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0">
                <a:moveTo>
                  <a:pt x="0" y="0"/>
                </a:moveTo>
                <a:lnTo>
                  <a:pt x="1874315" y="15454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6" name="Figura a mano libera 2585">
            <a:extLst>
              <a:ext uri="{FF2B5EF4-FFF2-40B4-BE49-F238E27FC236}">
                <a16:creationId xmlns:a16="http://schemas.microsoft.com/office/drawing/2014/main" id="{43041626-73B4-DDEC-C918-C397AF7E02C8}"/>
              </a:ext>
            </a:extLst>
          </p:cNvPr>
          <p:cNvSpPr/>
          <p:nvPr/>
        </p:nvSpPr>
        <p:spPr>
          <a:xfrm>
            <a:off x="2752415" y="1021006"/>
            <a:ext cx="1861278" cy="1406578"/>
          </a:xfrm>
          <a:custGeom>
            <a:avLst/>
            <a:gdLst>
              <a:gd name="connsiteX0" fmla="*/ 0 w 1874314"/>
              <a:gd name="connsiteY0" fmla="*/ 0 h 1390937"/>
              <a:gd name="connsiteX1" fmla="*/ 1874315 w 1874314"/>
              <a:gd name="connsiteY1" fmla="*/ 1390938 h 13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37">
                <a:moveTo>
                  <a:pt x="0" y="0"/>
                </a:moveTo>
                <a:lnTo>
                  <a:pt x="1874315" y="139093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7" name="Figura a mano libera 2586">
            <a:extLst>
              <a:ext uri="{FF2B5EF4-FFF2-40B4-BE49-F238E27FC236}">
                <a16:creationId xmlns:a16="http://schemas.microsoft.com/office/drawing/2014/main" id="{90FBCA70-8DB8-7623-D4D0-342F4BF8AE3B}"/>
              </a:ext>
            </a:extLst>
          </p:cNvPr>
          <p:cNvSpPr/>
          <p:nvPr/>
        </p:nvSpPr>
        <p:spPr>
          <a:xfrm>
            <a:off x="2752415" y="864717"/>
            <a:ext cx="1861278" cy="1406584"/>
          </a:xfrm>
          <a:custGeom>
            <a:avLst/>
            <a:gdLst>
              <a:gd name="connsiteX0" fmla="*/ 0 w 1874314"/>
              <a:gd name="connsiteY0" fmla="*/ 0 h 1390943"/>
              <a:gd name="connsiteX1" fmla="*/ 1874315 w 1874314"/>
              <a:gd name="connsiteY1" fmla="*/ 1390944 h 13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3">
                <a:moveTo>
                  <a:pt x="0" y="0"/>
                </a:moveTo>
                <a:lnTo>
                  <a:pt x="1874315" y="1390944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8" name="Figura a mano libera 2587">
            <a:extLst>
              <a:ext uri="{FF2B5EF4-FFF2-40B4-BE49-F238E27FC236}">
                <a16:creationId xmlns:a16="http://schemas.microsoft.com/office/drawing/2014/main" id="{30068C42-51BE-E2A8-A561-44744956817D}"/>
              </a:ext>
            </a:extLst>
          </p:cNvPr>
          <p:cNvSpPr/>
          <p:nvPr/>
        </p:nvSpPr>
        <p:spPr>
          <a:xfrm>
            <a:off x="2752415" y="864717"/>
            <a:ext cx="1861278" cy="1250294"/>
          </a:xfrm>
          <a:custGeom>
            <a:avLst/>
            <a:gdLst>
              <a:gd name="connsiteX0" fmla="*/ 0 w 1874314"/>
              <a:gd name="connsiteY0" fmla="*/ 0 h 1236391"/>
              <a:gd name="connsiteX1" fmla="*/ 1874315 w 1874314"/>
              <a:gd name="connsiteY1" fmla="*/ 1236391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0"/>
                </a:moveTo>
                <a:lnTo>
                  <a:pt x="1874315" y="12363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9" name="Figura a mano libera 2588">
            <a:extLst>
              <a:ext uri="{FF2B5EF4-FFF2-40B4-BE49-F238E27FC236}">
                <a16:creationId xmlns:a16="http://schemas.microsoft.com/office/drawing/2014/main" id="{C4AC2126-AF7B-8F6F-9B3A-6528A80BD750}"/>
              </a:ext>
            </a:extLst>
          </p:cNvPr>
          <p:cNvSpPr/>
          <p:nvPr/>
        </p:nvSpPr>
        <p:spPr>
          <a:xfrm>
            <a:off x="2752415" y="864717"/>
            <a:ext cx="1861278" cy="1094009"/>
          </a:xfrm>
          <a:custGeom>
            <a:avLst/>
            <a:gdLst>
              <a:gd name="connsiteX0" fmla="*/ 0 w 1874314"/>
              <a:gd name="connsiteY0" fmla="*/ 0 h 1081844"/>
              <a:gd name="connsiteX1" fmla="*/ 1874315 w 1874314"/>
              <a:gd name="connsiteY1" fmla="*/ 1081845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0"/>
                </a:moveTo>
                <a:lnTo>
                  <a:pt x="1874315" y="10818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0" name="Figura a mano libera 2589">
            <a:extLst>
              <a:ext uri="{FF2B5EF4-FFF2-40B4-BE49-F238E27FC236}">
                <a16:creationId xmlns:a16="http://schemas.microsoft.com/office/drawing/2014/main" id="{9612AF5D-0307-F387-D420-511477737824}"/>
              </a:ext>
            </a:extLst>
          </p:cNvPr>
          <p:cNvSpPr/>
          <p:nvPr/>
        </p:nvSpPr>
        <p:spPr>
          <a:xfrm>
            <a:off x="2752415" y="864717"/>
            <a:ext cx="1861278" cy="937724"/>
          </a:xfrm>
          <a:custGeom>
            <a:avLst/>
            <a:gdLst>
              <a:gd name="connsiteX0" fmla="*/ 0 w 1874314"/>
              <a:gd name="connsiteY0" fmla="*/ 0 h 927297"/>
              <a:gd name="connsiteX1" fmla="*/ 1874315 w 1874314"/>
              <a:gd name="connsiteY1" fmla="*/ 927298 h 92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7">
                <a:moveTo>
                  <a:pt x="0" y="0"/>
                </a:moveTo>
                <a:lnTo>
                  <a:pt x="1874315" y="92729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1" name="Figura a mano libera 2590">
            <a:extLst>
              <a:ext uri="{FF2B5EF4-FFF2-40B4-BE49-F238E27FC236}">
                <a16:creationId xmlns:a16="http://schemas.microsoft.com/office/drawing/2014/main" id="{2416E0E0-96AC-26C1-2A12-BF9142C89F5B}"/>
              </a:ext>
            </a:extLst>
          </p:cNvPr>
          <p:cNvSpPr/>
          <p:nvPr/>
        </p:nvSpPr>
        <p:spPr>
          <a:xfrm>
            <a:off x="2752415" y="864717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2" name="Figura a mano libera 2591">
            <a:extLst>
              <a:ext uri="{FF2B5EF4-FFF2-40B4-BE49-F238E27FC236}">
                <a16:creationId xmlns:a16="http://schemas.microsoft.com/office/drawing/2014/main" id="{54CB54B6-1636-0FF1-15DB-B43B7F021A20}"/>
              </a:ext>
            </a:extLst>
          </p:cNvPr>
          <p:cNvSpPr/>
          <p:nvPr/>
        </p:nvSpPr>
        <p:spPr>
          <a:xfrm>
            <a:off x="2752415" y="864717"/>
            <a:ext cx="1861278" cy="625150"/>
          </a:xfrm>
          <a:custGeom>
            <a:avLst/>
            <a:gdLst>
              <a:gd name="connsiteX0" fmla="*/ 0 w 1874314"/>
              <a:gd name="connsiteY0" fmla="*/ 0 h 618198"/>
              <a:gd name="connsiteX1" fmla="*/ 1874315 w 1874314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0"/>
                </a:moveTo>
                <a:lnTo>
                  <a:pt x="1874315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3" name="Figura a mano libera 2592">
            <a:extLst>
              <a:ext uri="{FF2B5EF4-FFF2-40B4-BE49-F238E27FC236}">
                <a16:creationId xmlns:a16="http://schemas.microsoft.com/office/drawing/2014/main" id="{C342C9EE-9ED9-2236-25B7-53D85C985C34}"/>
              </a:ext>
            </a:extLst>
          </p:cNvPr>
          <p:cNvSpPr/>
          <p:nvPr/>
        </p:nvSpPr>
        <p:spPr>
          <a:xfrm>
            <a:off x="2752415" y="864717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4" name="Figura a mano libera 2593">
            <a:extLst>
              <a:ext uri="{FF2B5EF4-FFF2-40B4-BE49-F238E27FC236}">
                <a16:creationId xmlns:a16="http://schemas.microsoft.com/office/drawing/2014/main" id="{56B81376-9297-1021-57B1-2F8ED2170F80}"/>
              </a:ext>
            </a:extLst>
          </p:cNvPr>
          <p:cNvSpPr/>
          <p:nvPr/>
        </p:nvSpPr>
        <p:spPr>
          <a:xfrm>
            <a:off x="2752415" y="864717"/>
            <a:ext cx="1861278" cy="312575"/>
          </a:xfrm>
          <a:custGeom>
            <a:avLst/>
            <a:gdLst>
              <a:gd name="connsiteX0" fmla="*/ 0 w 1874314"/>
              <a:gd name="connsiteY0" fmla="*/ 0 h 309099"/>
              <a:gd name="connsiteX1" fmla="*/ 1874315 w 1874314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9">
                <a:moveTo>
                  <a:pt x="0" y="0"/>
                </a:moveTo>
                <a:lnTo>
                  <a:pt x="1874315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5" name="Figura a mano libera 2594">
            <a:extLst>
              <a:ext uri="{FF2B5EF4-FFF2-40B4-BE49-F238E27FC236}">
                <a16:creationId xmlns:a16="http://schemas.microsoft.com/office/drawing/2014/main" id="{5ED51556-42A8-0306-FD3C-61A5ABF05179}"/>
              </a:ext>
            </a:extLst>
          </p:cNvPr>
          <p:cNvSpPr/>
          <p:nvPr/>
        </p:nvSpPr>
        <p:spPr>
          <a:xfrm>
            <a:off x="2752415" y="864717"/>
            <a:ext cx="1861278" cy="156290"/>
          </a:xfrm>
          <a:custGeom>
            <a:avLst/>
            <a:gdLst>
              <a:gd name="connsiteX0" fmla="*/ 0 w 1874314"/>
              <a:gd name="connsiteY0" fmla="*/ 0 h 154552"/>
              <a:gd name="connsiteX1" fmla="*/ 1874315 w 1874314"/>
              <a:gd name="connsiteY1" fmla="*/ 154553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52">
                <a:moveTo>
                  <a:pt x="0" y="0"/>
                </a:moveTo>
                <a:lnTo>
                  <a:pt x="1874315" y="15455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6" name="Figura a mano libera 2595">
            <a:extLst>
              <a:ext uri="{FF2B5EF4-FFF2-40B4-BE49-F238E27FC236}">
                <a16:creationId xmlns:a16="http://schemas.microsoft.com/office/drawing/2014/main" id="{B1E0D2A9-53AE-A27D-669C-52C925CB42E5}"/>
              </a:ext>
            </a:extLst>
          </p:cNvPr>
          <p:cNvSpPr/>
          <p:nvPr/>
        </p:nvSpPr>
        <p:spPr>
          <a:xfrm>
            <a:off x="2752415" y="864717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7" name="Figura a mano libera 2596">
            <a:extLst>
              <a:ext uri="{FF2B5EF4-FFF2-40B4-BE49-F238E27FC236}">
                <a16:creationId xmlns:a16="http://schemas.microsoft.com/office/drawing/2014/main" id="{8936C382-8573-1234-3EDB-01D29564E56A}"/>
              </a:ext>
            </a:extLst>
          </p:cNvPr>
          <p:cNvSpPr/>
          <p:nvPr/>
        </p:nvSpPr>
        <p:spPr>
          <a:xfrm>
            <a:off x="2752415" y="708431"/>
            <a:ext cx="1861278" cy="156285"/>
          </a:xfrm>
          <a:custGeom>
            <a:avLst/>
            <a:gdLst>
              <a:gd name="connsiteX0" fmla="*/ 0 w 1874314"/>
              <a:gd name="connsiteY0" fmla="*/ 154548 h 154547"/>
              <a:gd name="connsiteX1" fmla="*/ 1874315 w 1874314"/>
              <a:gd name="connsiteY1" fmla="*/ 0 h 15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7">
                <a:moveTo>
                  <a:pt x="0" y="15454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8" name="Figura a mano libera 2597">
            <a:extLst>
              <a:ext uri="{FF2B5EF4-FFF2-40B4-BE49-F238E27FC236}">
                <a16:creationId xmlns:a16="http://schemas.microsoft.com/office/drawing/2014/main" id="{5FD688DD-28F2-87F4-2B04-248B22C655F9}"/>
              </a:ext>
            </a:extLst>
          </p:cNvPr>
          <p:cNvSpPr/>
          <p:nvPr/>
        </p:nvSpPr>
        <p:spPr>
          <a:xfrm>
            <a:off x="2752415" y="552144"/>
            <a:ext cx="1861278" cy="312572"/>
          </a:xfrm>
          <a:custGeom>
            <a:avLst/>
            <a:gdLst>
              <a:gd name="connsiteX0" fmla="*/ 0 w 1874314"/>
              <a:gd name="connsiteY0" fmla="*/ 309097 h 309096"/>
              <a:gd name="connsiteX1" fmla="*/ 1874315 w 1874314"/>
              <a:gd name="connsiteY1" fmla="*/ 0 h 3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6">
                <a:moveTo>
                  <a:pt x="0" y="309097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9" name="Figura a mano libera 2598">
            <a:extLst>
              <a:ext uri="{FF2B5EF4-FFF2-40B4-BE49-F238E27FC236}">
                <a16:creationId xmlns:a16="http://schemas.microsoft.com/office/drawing/2014/main" id="{1EE41D3C-BFAA-5B41-DEAF-ABED0A814A39}"/>
              </a:ext>
            </a:extLst>
          </p:cNvPr>
          <p:cNvSpPr/>
          <p:nvPr/>
        </p:nvSpPr>
        <p:spPr>
          <a:xfrm>
            <a:off x="2752415" y="395857"/>
            <a:ext cx="1861278" cy="468859"/>
          </a:xfrm>
          <a:custGeom>
            <a:avLst/>
            <a:gdLst>
              <a:gd name="connsiteX0" fmla="*/ 0 w 1874314"/>
              <a:gd name="connsiteY0" fmla="*/ 463646 h 463645"/>
              <a:gd name="connsiteX1" fmla="*/ 1874315 w 1874314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463646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0" name="Figura a mano libera 2599">
            <a:extLst>
              <a:ext uri="{FF2B5EF4-FFF2-40B4-BE49-F238E27FC236}">
                <a16:creationId xmlns:a16="http://schemas.microsoft.com/office/drawing/2014/main" id="{520BB864-5B12-239B-3852-EC74C0CC33EB}"/>
              </a:ext>
            </a:extLst>
          </p:cNvPr>
          <p:cNvSpPr/>
          <p:nvPr/>
        </p:nvSpPr>
        <p:spPr>
          <a:xfrm>
            <a:off x="2752415" y="864717"/>
            <a:ext cx="1861278" cy="1875444"/>
          </a:xfrm>
          <a:custGeom>
            <a:avLst/>
            <a:gdLst>
              <a:gd name="connsiteX0" fmla="*/ 0 w 1874314"/>
              <a:gd name="connsiteY0" fmla="*/ 0 h 1854589"/>
              <a:gd name="connsiteX1" fmla="*/ 1874315 w 1874314"/>
              <a:gd name="connsiteY1" fmla="*/ 1854590 h 185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854589">
                <a:moveTo>
                  <a:pt x="0" y="0"/>
                </a:moveTo>
                <a:lnTo>
                  <a:pt x="1874315" y="185459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1" name="Figura a mano libera 2600">
            <a:extLst>
              <a:ext uri="{FF2B5EF4-FFF2-40B4-BE49-F238E27FC236}">
                <a16:creationId xmlns:a16="http://schemas.microsoft.com/office/drawing/2014/main" id="{24E916E4-7E5E-C261-B338-94CA566A172E}"/>
              </a:ext>
            </a:extLst>
          </p:cNvPr>
          <p:cNvSpPr/>
          <p:nvPr/>
        </p:nvSpPr>
        <p:spPr>
          <a:xfrm>
            <a:off x="2752415" y="864717"/>
            <a:ext cx="1861278" cy="1719160"/>
          </a:xfrm>
          <a:custGeom>
            <a:avLst/>
            <a:gdLst>
              <a:gd name="connsiteX0" fmla="*/ 0 w 1874314"/>
              <a:gd name="connsiteY0" fmla="*/ 0 h 1700043"/>
              <a:gd name="connsiteX1" fmla="*/ 1874315 w 1874314"/>
              <a:gd name="connsiteY1" fmla="*/ 1700043 h 170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43">
                <a:moveTo>
                  <a:pt x="0" y="0"/>
                </a:moveTo>
                <a:lnTo>
                  <a:pt x="1874315" y="170004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2" name="Figura a mano libera 2601">
            <a:extLst>
              <a:ext uri="{FF2B5EF4-FFF2-40B4-BE49-F238E27FC236}">
                <a16:creationId xmlns:a16="http://schemas.microsoft.com/office/drawing/2014/main" id="{558C2985-0F22-71B0-7409-0E2F4FB895D5}"/>
              </a:ext>
            </a:extLst>
          </p:cNvPr>
          <p:cNvSpPr/>
          <p:nvPr/>
        </p:nvSpPr>
        <p:spPr>
          <a:xfrm>
            <a:off x="2752415" y="864717"/>
            <a:ext cx="1861278" cy="1562869"/>
          </a:xfrm>
          <a:custGeom>
            <a:avLst/>
            <a:gdLst>
              <a:gd name="connsiteX0" fmla="*/ 0 w 1874314"/>
              <a:gd name="connsiteY0" fmla="*/ 0 h 1545490"/>
              <a:gd name="connsiteX1" fmla="*/ 1874315 w 1874314"/>
              <a:gd name="connsiteY1" fmla="*/ 1545491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0">
                <a:moveTo>
                  <a:pt x="0" y="0"/>
                </a:moveTo>
                <a:lnTo>
                  <a:pt x="1874315" y="15454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3" name="Figura a mano libera 2602">
            <a:extLst>
              <a:ext uri="{FF2B5EF4-FFF2-40B4-BE49-F238E27FC236}">
                <a16:creationId xmlns:a16="http://schemas.microsoft.com/office/drawing/2014/main" id="{94607FC9-5227-330A-DED1-0C5FD8334740}"/>
              </a:ext>
            </a:extLst>
          </p:cNvPr>
          <p:cNvSpPr/>
          <p:nvPr/>
        </p:nvSpPr>
        <p:spPr>
          <a:xfrm>
            <a:off x="2752415" y="708431"/>
            <a:ext cx="1861278" cy="1562870"/>
          </a:xfrm>
          <a:custGeom>
            <a:avLst/>
            <a:gdLst>
              <a:gd name="connsiteX0" fmla="*/ 0 w 1874314"/>
              <a:gd name="connsiteY0" fmla="*/ 0 h 1545491"/>
              <a:gd name="connsiteX1" fmla="*/ 1874315 w 1874314"/>
              <a:gd name="connsiteY1" fmla="*/ 1545492 h 15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1">
                <a:moveTo>
                  <a:pt x="0" y="0"/>
                </a:moveTo>
                <a:lnTo>
                  <a:pt x="1874315" y="15454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4" name="Figura a mano libera 2603">
            <a:extLst>
              <a:ext uri="{FF2B5EF4-FFF2-40B4-BE49-F238E27FC236}">
                <a16:creationId xmlns:a16="http://schemas.microsoft.com/office/drawing/2014/main" id="{609C91E6-60F8-4A57-2661-E07528B09BA2}"/>
              </a:ext>
            </a:extLst>
          </p:cNvPr>
          <p:cNvSpPr/>
          <p:nvPr/>
        </p:nvSpPr>
        <p:spPr>
          <a:xfrm>
            <a:off x="2752415" y="708431"/>
            <a:ext cx="1861278" cy="1406580"/>
          </a:xfrm>
          <a:custGeom>
            <a:avLst/>
            <a:gdLst>
              <a:gd name="connsiteX0" fmla="*/ 0 w 1874314"/>
              <a:gd name="connsiteY0" fmla="*/ 0 h 1390939"/>
              <a:gd name="connsiteX1" fmla="*/ 1874315 w 1874314"/>
              <a:gd name="connsiteY1" fmla="*/ 1390939 h 13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39">
                <a:moveTo>
                  <a:pt x="0" y="0"/>
                </a:moveTo>
                <a:lnTo>
                  <a:pt x="1874315" y="139093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5" name="Figura a mano libera 2604">
            <a:extLst>
              <a:ext uri="{FF2B5EF4-FFF2-40B4-BE49-F238E27FC236}">
                <a16:creationId xmlns:a16="http://schemas.microsoft.com/office/drawing/2014/main" id="{3EB2A74F-D031-1D8A-F6BE-8750097E7361}"/>
              </a:ext>
            </a:extLst>
          </p:cNvPr>
          <p:cNvSpPr/>
          <p:nvPr/>
        </p:nvSpPr>
        <p:spPr>
          <a:xfrm>
            <a:off x="2752415" y="708431"/>
            <a:ext cx="1861278" cy="1250295"/>
          </a:xfrm>
          <a:custGeom>
            <a:avLst/>
            <a:gdLst>
              <a:gd name="connsiteX0" fmla="*/ 0 w 1874314"/>
              <a:gd name="connsiteY0" fmla="*/ 0 h 1236392"/>
              <a:gd name="connsiteX1" fmla="*/ 1874315 w 1874314"/>
              <a:gd name="connsiteY1" fmla="*/ 1236393 h 123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2">
                <a:moveTo>
                  <a:pt x="0" y="0"/>
                </a:moveTo>
                <a:lnTo>
                  <a:pt x="1874315" y="12363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6" name="Figura a mano libera 2605">
            <a:extLst>
              <a:ext uri="{FF2B5EF4-FFF2-40B4-BE49-F238E27FC236}">
                <a16:creationId xmlns:a16="http://schemas.microsoft.com/office/drawing/2014/main" id="{74EDDFDB-D896-6A62-BC46-8407830D2C31}"/>
              </a:ext>
            </a:extLst>
          </p:cNvPr>
          <p:cNvSpPr/>
          <p:nvPr/>
        </p:nvSpPr>
        <p:spPr>
          <a:xfrm>
            <a:off x="2752415" y="708431"/>
            <a:ext cx="1861278" cy="1094010"/>
          </a:xfrm>
          <a:custGeom>
            <a:avLst/>
            <a:gdLst>
              <a:gd name="connsiteX0" fmla="*/ 0 w 1874314"/>
              <a:gd name="connsiteY0" fmla="*/ 0 h 1081845"/>
              <a:gd name="connsiteX1" fmla="*/ 1874315 w 1874314"/>
              <a:gd name="connsiteY1" fmla="*/ 1081846 h 108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5">
                <a:moveTo>
                  <a:pt x="0" y="0"/>
                </a:moveTo>
                <a:lnTo>
                  <a:pt x="1874315" y="10818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7" name="Figura a mano libera 2606">
            <a:extLst>
              <a:ext uri="{FF2B5EF4-FFF2-40B4-BE49-F238E27FC236}">
                <a16:creationId xmlns:a16="http://schemas.microsoft.com/office/drawing/2014/main" id="{5348FE92-CE4F-815A-B151-91D9C7DF8B10}"/>
              </a:ext>
            </a:extLst>
          </p:cNvPr>
          <p:cNvSpPr/>
          <p:nvPr/>
        </p:nvSpPr>
        <p:spPr>
          <a:xfrm>
            <a:off x="2752415" y="708431"/>
            <a:ext cx="1861278" cy="937720"/>
          </a:xfrm>
          <a:custGeom>
            <a:avLst/>
            <a:gdLst>
              <a:gd name="connsiteX0" fmla="*/ 0 w 1874314"/>
              <a:gd name="connsiteY0" fmla="*/ 0 h 927293"/>
              <a:gd name="connsiteX1" fmla="*/ 1874315 w 1874314"/>
              <a:gd name="connsiteY1" fmla="*/ 927293 h 9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3">
                <a:moveTo>
                  <a:pt x="0" y="0"/>
                </a:moveTo>
                <a:lnTo>
                  <a:pt x="1874315" y="9272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8" name="Figura a mano libera 2607">
            <a:extLst>
              <a:ext uri="{FF2B5EF4-FFF2-40B4-BE49-F238E27FC236}">
                <a16:creationId xmlns:a16="http://schemas.microsoft.com/office/drawing/2014/main" id="{79169872-3419-F5D2-5960-2358874BBCD7}"/>
              </a:ext>
            </a:extLst>
          </p:cNvPr>
          <p:cNvSpPr/>
          <p:nvPr/>
        </p:nvSpPr>
        <p:spPr>
          <a:xfrm>
            <a:off x="2752415" y="708431"/>
            <a:ext cx="1861278" cy="781435"/>
          </a:xfrm>
          <a:custGeom>
            <a:avLst/>
            <a:gdLst>
              <a:gd name="connsiteX0" fmla="*/ 0 w 1874314"/>
              <a:gd name="connsiteY0" fmla="*/ 0 h 772746"/>
              <a:gd name="connsiteX1" fmla="*/ 1874315 w 1874314"/>
              <a:gd name="connsiteY1" fmla="*/ 772747 h 7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6">
                <a:moveTo>
                  <a:pt x="0" y="0"/>
                </a:moveTo>
                <a:lnTo>
                  <a:pt x="1874315" y="7727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9" name="Figura a mano libera 2608">
            <a:extLst>
              <a:ext uri="{FF2B5EF4-FFF2-40B4-BE49-F238E27FC236}">
                <a16:creationId xmlns:a16="http://schemas.microsoft.com/office/drawing/2014/main" id="{AD1EDF74-BDA3-0579-4650-67A8ECFC6001}"/>
              </a:ext>
            </a:extLst>
          </p:cNvPr>
          <p:cNvSpPr/>
          <p:nvPr/>
        </p:nvSpPr>
        <p:spPr>
          <a:xfrm>
            <a:off x="2752415" y="708431"/>
            <a:ext cx="1861278" cy="625144"/>
          </a:xfrm>
          <a:custGeom>
            <a:avLst/>
            <a:gdLst>
              <a:gd name="connsiteX0" fmla="*/ 0 w 1874314"/>
              <a:gd name="connsiteY0" fmla="*/ 0 h 618193"/>
              <a:gd name="connsiteX1" fmla="*/ 1874315 w 1874314"/>
              <a:gd name="connsiteY1" fmla="*/ 618194 h 6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3">
                <a:moveTo>
                  <a:pt x="0" y="0"/>
                </a:moveTo>
                <a:lnTo>
                  <a:pt x="1874315" y="618194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0" name="Figura a mano libera 2609">
            <a:extLst>
              <a:ext uri="{FF2B5EF4-FFF2-40B4-BE49-F238E27FC236}">
                <a16:creationId xmlns:a16="http://schemas.microsoft.com/office/drawing/2014/main" id="{056921B1-AEE4-1965-A9AB-0F02D9CCCCDC}"/>
              </a:ext>
            </a:extLst>
          </p:cNvPr>
          <p:cNvSpPr/>
          <p:nvPr/>
        </p:nvSpPr>
        <p:spPr>
          <a:xfrm>
            <a:off x="2752415" y="708431"/>
            <a:ext cx="1861278" cy="468861"/>
          </a:xfrm>
          <a:custGeom>
            <a:avLst/>
            <a:gdLst>
              <a:gd name="connsiteX0" fmla="*/ 0 w 1874314"/>
              <a:gd name="connsiteY0" fmla="*/ 0 h 463647"/>
              <a:gd name="connsiteX1" fmla="*/ 1874315 w 1874314"/>
              <a:gd name="connsiteY1" fmla="*/ 463647 h 4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7">
                <a:moveTo>
                  <a:pt x="0" y="0"/>
                </a:moveTo>
                <a:lnTo>
                  <a:pt x="1874315" y="4636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1" name="Figura a mano libera 2610">
            <a:extLst>
              <a:ext uri="{FF2B5EF4-FFF2-40B4-BE49-F238E27FC236}">
                <a16:creationId xmlns:a16="http://schemas.microsoft.com/office/drawing/2014/main" id="{7C013534-B3CD-214F-9433-187C27D8155A}"/>
              </a:ext>
            </a:extLst>
          </p:cNvPr>
          <p:cNvSpPr/>
          <p:nvPr/>
        </p:nvSpPr>
        <p:spPr>
          <a:xfrm>
            <a:off x="2752415" y="708431"/>
            <a:ext cx="1861278" cy="312576"/>
          </a:xfrm>
          <a:custGeom>
            <a:avLst/>
            <a:gdLst>
              <a:gd name="connsiteX0" fmla="*/ 0 w 1874314"/>
              <a:gd name="connsiteY0" fmla="*/ 0 h 309100"/>
              <a:gd name="connsiteX1" fmla="*/ 1874315 w 1874314"/>
              <a:gd name="connsiteY1" fmla="*/ 309101 h 30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100">
                <a:moveTo>
                  <a:pt x="0" y="0"/>
                </a:moveTo>
                <a:lnTo>
                  <a:pt x="1874315" y="30910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2" name="Figura a mano libera 2611">
            <a:extLst>
              <a:ext uri="{FF2B5EF4-FFF2-40B4-BE49-F238E27FC236}">
                <a16:creationId xmlns:a16="http://schemas.microsoft.com/office/drawing/2014/main" id="{E89A0005-5E6F-6347-6EFF-824A5D2F5736}"/>
              </a:ext>
            </a:extLst>
          </p:cNvPr>
          <p:cNvSpPr/>
          <p:nvPr/>
        </p:nvSpPr>
        <p:spPr>
          <a:xfrm>
            <a:off x="2752415" y="708431"/>
            <a:ext cx="1861278" cy="156285"/>
          </a:xfrm>
          <a:custGeom>
            <a:avLst/>
            <a:gdLst>
              <a:gd name="connsiteX0" fmla="*/ 0 w 1874314"/>
              <a:gd name="connsiteY0" fmla="*/ 0 h 154547"/>
              <a:gd name="connsiteX1" fmla="*/ 1874315 w 1874314"/>
              <a:gd name="connsiteY1" fmla="*/ 154548 h 15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7">
                <a:moveTo>
                  <a:pt x="0" y="0"/>
                </a:moveTo>
                <a:lnTo>
                  <a:pt x="1874315" y="15454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3" name="Figura a mano libera 2612">
            <a:extLst>
              <a:ext uri="{FF2B5EF4-FFF2-40B4-BE49-F238E27FC236}">
                <a16:creationId xmlns:a16="http://schemas.microsoft.com/office/drawing/2014/main" id="{A7A09629-BF35-21E5-BF69-308FFDA42822}"/>
              </a:ext>
            </a:extLst>
          </p:cNvPr>
          <p:cNvSpPr/>
          <p:nvPr/>
        </p:nvSpPr>
        <p:spPr>
          <a:xfrm>
            <a:off x="2752415" y="708431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4" name="Figura a mano libera 2613">
            <a:extLst>
              <a:ext uri="{FF2B5EF4-FFF2-40B4-BE49-F238E27FC236}">
                <a16:creationId xmlns:a16="http://schemas.microsoft.com/office/drawing/2014/main" id="{19358646-AFC3-B61D-9161-8B0FD8B6FE8E}"/>
              </a:ext>
            </a:extLst>
          </p:cNvPr>
          <p:cNvSpPr/>
          <p:nvPr/>
        </p:nvSpPr>
        <p:spPr>
          <a:xfrm>
            <a:off x="2752415" y="552144"/>
            <a:ext cx="1861278" cy="156287"/>
          </a:xfrm>
          <a:custGeom>
            <a:avLst/>
            <a:gdLst>
              <a:gd name="connsiteX0" fmla="*/ 0 w 1874314"/>
              <a:gd name="connsiteY0" fmla="*/ 154549 h 154549"/>
              <a:gd name="connsiteX1" fmla="*/ 1874315 w 1874314"/>
              <a:gd name="connsiteY1" fmla="*/ 0 h 15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">
                <a:moveTo>
                  <a:pt x="0" y="15454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5" name="Figura a mano libera 2614">
            <a:extLst>
              <a:ext uri="{FF2B5EF4-FFF2-40B4-BE49-F238E27FC236}">
                <a16:creationId xmlns:a16="http://schemas.microsoft.com/office/drawing/2014/main" id="{2F27A5CD-FBD1-7F47-415F-BEF39B4CDA00}"/>
              </a:ext>
            </a:extLst>
          </p:cNvPr>
          <p:cNvSpPr/>
          <p:nvPr/>
        </p:nvSpPr>
        <p:spPr>
          <a:xfrm>
            <a:off x="2752415" y="395857"/>
            <a:ext cx="1861278" cy="312574"/>
          </a:xfrm>
          <a:custGeom>
            <a:avLst/>
            <a:gdLst>
              <a:gd name="connsiteX0" fmla="*/ 0 w 1874314"/>
              <a:gd name="connsiteY0" fmla="*/ 309098 h 309098"/>
              <a:gd name="connsiteX1" fmla="*/ 1874315 w 1874314"/>
              <a:gd name="connsiteY1" fmla="*/ 0 h 30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8">
                <a:moveTo>
                  <a:pt x="0" y="309098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6" name="Figura a mano libera 2615">
            <a:extLst>
              <a:ext uri="{FF2B5EF4-FFF2-40B4-BE49-F238E27FC236}">
                <a16:creationId xmlns:a16="http://schemas.microsoft.com/office/drawing/2014/main" id="{6057C822-FB14-1587-77B3-7EB7899063FA}"/>
              </a:ext>
            </a:extLst>
          </p:cNvPr>
          <p:cNvSpPr/>
          <p:nvPr/>
        </p:nvSpPr>
        <p:spPr>
          <a:xfrm>
            <a:off x="2752415" y="708431"/>
            <a:ext cx="1861278" cy="2031729"/>
          </a:xfrm>
          <a:custGeom>
            <a:avLst/>
            <a:gdLst>
              <a:gd name="connsiteX0" fmla="*/ 0 w 1874314"/>
              <a:gd name="connsiteY0" fmla="*/ 0 h 2009137"/>
              <a:gd name="connsiteX1" fmla="*/ 1874315 w 1874314"/>
              <a:gd name="connsiteY1" fmla="*/ 2009138 h 200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009137">
                <a:moveTo>
                  <a:pt x="0" y="0"/>
                </a:moveTo>
                <a:lnTo>
                  <a:pt x="1874315" y="200913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7" name="Figura a mano libera 2616">
            <a:extLst>
              <a:ext uri="{FF2B5EF4-FFF2-40B4-BE49-F238E27FC236}">
                <a16:creationId xmlns:a16="http://schemas.microsoft.com/office/drawing/2014/main" id="{2BED4905-6407-4924-43F4-CE5085E2DAA3}"/>
              </a:ext>
            </a:extLst>
          </p:cNvPr>
          <p:cNvSpPr/>
          <p:nvPr/>
        </p:nvSpPr>
        <p:spPr>
          <a:xfrm>
            <a:off x="2752415" y="708431"/>
            <a:ext cx="1861278" cy="1875446"/>
          </a:xfrm>
          <a:custGeom>
            <a:avLst/>
            <a:gdLst>
              <a:gd name="connsiteX0" fmla="*/ 0 w 1874314"/>
              <a:gd name="connsiteY0" fmla="*/ 0 h 1854591"/>
              <a:gd name="connsiteX1" fmla="*/ 1874315 w 1874314"/>
              <a:gd name="connsiteY1" fmla="*/ 1854591 h 185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854591">
                <a:moveTo>
                  <a:pt x="0" y="0"/>
                </a:moveTo>
                <a:lnTo>
                  <a:pt x="1874315" y="18545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8" name="Figura a mano libera 2617">
            <a:extLst>
              <a:ext uri="{FF2B5EF4-FFF2-40B4-BE49-F238E27FC236}">
                <a16:creationId xmlns:a16="http://schemas.microsoft.com/office/drawing/2014/main" id="{88942F82-26F7-42DB-2EFC-AB64DE85738F}"/>
              </a:ext>
            </a:extLst>
          </p:cNvPr>
          <p:cNvSpPr/>
          <p:nvPr/>
        </p:nvSpPr>
        <p:spPr>
          <a:xfrm>
            <a:off x="2752415" y="708431"/>
            <a:ext cx="1861278" cy="1719155"/>
          </a:xfrm>
          <a:custGeom>
            <a:avLst/>
            <a:gdLst>
              <a:gd name="connsiteX0" fmla="*/ 0 w 1874314"/>
              <a:gd name="connsiteY0" fmla="*/ 0 h 1700038"/>
              <a:gd name="connsiteX1" fmla="*/ 1874315 w 1874314"/>
              <a:gd name="connsiteY1" fmla="*/ 1700039 h 17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38">
                <a:moveTo>
                  <a:pt x="0" y="0"/>
                </a:moveTo>
                <a:lnTo>
                  <a:pt x="1874315" y="170003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9" name="Figura a mano libera 2618">
            <a:extLst>
              <a:ext uri="{FF2B5EF4-FFF2-40B4-BE49-F238E27FC236}">
                <a16:creationId xmlns:a16="http://schemas.microsoft.com/office/drawing/2014/main" id="{084DA095-5F43-6652-09F4-EB43A6087B13}"/>
              </a:ext>
            </a:extLst>
          </p:cNvPr>
          <p:cNvSpPr/>
          <p:nvPr/>
        </p:nvSpPr>
        <p:spPr>
          <a:xfrm>
            <a:off x="2752415" y="552144"/>
            <a:ext cx="1861278" cy="1719157"/>
          </a:xfrm>
          <a:custGeom>
            <a:avLst/>
            <a:gdLst>
              <a:gd name="connsiteX0" fmla="*/ 0 w 1874314"/>
              <a:gd name="connsiteY0" fmla="*/ 0 h 1700040"/>
              <a:gd name="connsiteX1" fmla="*/ 1874315 w 1874314"/>
              <a:gd name="connsiteY1" fmla="*/ 1700041 h 170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40">
                <a:moveTo>
                  <a:pt x="0" y="0"/>
                </a:moveTo>
                <a:lnTo>
                  <a:pt x="1874315" y="170004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0" name="Figura a mano libera 2619">
            <a:extLst>
              <a:ext uri="{FF2B5EF4-FFF2-40B4-BE49-F238E27FC236}">
                <a16:creationId xmlns:a16="http://schemas.microsoft.com/office/drawing/2014/main" id="{F95DC065-E97D-C552-D894-A67AE9DB3EAB}"/>
              </a:ext>
            </a:extLst>
          </p:cNvPr>
          <p:cNvSpPr/>
          <p:nvPr/>
        </p:nvSpPr>
        <p:spPr>
          <a:xfrm>
            <a:off x="2752415" y="552144"/>
            <a:ext cx="1861278" cy="1562867"/>
          </a:xfrm>
          <a:custGeom>
            <a:avLst/>
            <a:gdLst>
              <a:gd name="connsiteX0" fmla="*/ 0 w 1874314"/>
              <a:gd name="connsiteY0" fmla="*/ 0 h 1545488"/>
              <a:gd name="connsiteX1" fmla="*/ 1874315 w 1874314"/>
              <a:gd name="connsiteY1" fmla="*/ 1545488 h 15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88">
                <a:moveTo>
                  <a:pt x="0" y="0"/>
                </a:moveTo>
                <a:lnTo>
                  <a:pt x="1874315" y="154548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1" name="Figura a mano libera 2620">
            <a:extLst>
              <a:ext uri="{FF2B5EF4-FFF2-40B4-BE49-F238E27FC236}">
                <a16:creationId xmlns:a16="http://schemas.microsoft.com/office/drawing/2014/main" id="{ABE8EAC3-B228-2914-B781-678964786805}"/>
              </a:ext>
            </a:extLst>
          </p:cNvPr>
          <p:cNvSpPr/>
          <p:nvPr/>
        </p:nvSpPr>
        <p:spPr>
          <a:xfrm>
            <a:off x="2752415" y="552144"/>
            <a:ext cx="1861278" cy="1406582"/>
          </a:xfrm>
          <a:custGeom>
            <a:avLst/>
            <a:gdLst>
              <a:gd name="connsiteX0" fmla="*/ 0 w 1874314"/>
              <a:gd name="connsiteY0" fmla="*/ 0 h 1390941"/>
              <a:gd name="connsiteX1" fmla="*/ 1874315 w 1874314"/>
              <a:gd name="connsiteY1" fmla="*/ 1390942 h 13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1">
                <a:moveTo>
                  <a:pt x="0" y="0"/>
                </a:moveTo>
                <a:lnTo>
                  <a:pt x="1874315" y="139094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2" name="Figura a mano libera 2621">
            <a:extLst>
              <a:ext uri="{FF2B5EF4-FFF2-40B4-BE49-F238E27FC236}">
                <a16:creationId xmlns:a16="http://schemas.microsoft.com/office/drawing/2014/main" id="{4E2FC309-A387-702A-D358-CF10C6178138}"/>
              </a:ext>
            </a:extLst>
          </p:cNvPr>
          <p:cNvSpPr/>
          <p:nvPr/>
        </p:nvSpPr>
        <p:spPr>
          <a:xfrm>
            <a:off x="2752415" y="552144"/>
            <a:ext cx="1861278" cy="1250297"/>
          </a:xfrm>
          <a:custGeom>
            <a:avLst/>
            <a:gdLst>
              <a:gd name="connsiteX0" fmla="*/ 0 w 1874314"/>
              <a:gd name="connsiteY0" fmla="*/ 0 h 1236394"/>
              <a:gd name="connsiteX1" fmla="*/ 1874315 w 1874314"/>
              <a:gd name="connsiteY1" fmla="*/ 1236395 h 123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4">
                <a:moveTo>
                  <a:pt x="0" y="0"/>
                </a:moveTo>
                <a:lnTo>
                  <a:pt x="1874315" y="123639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3" name="Figura a mano libera 2622">
            <a:extLst>
              <a:ext uri="{FF2B5EF4-FFF2-40B4-BE49-F238E27FC236}">
                <a16:creationId xmlns:a16="http://schemas.microsoft.com/office/drawing/2014/main" id="{19BC014C-36C9-DB6F-100E-EE509B094664}"/>
              </a:ext>
            </a:extLst>
          </p:cNvPr>
          <p:cNvSpPr/>
          <p:nvPr/>
        </p:nvSpPr>
        <p:spPr>
          <a:xfrm>
            <a:off x="2752415" y="552144"/>
            <a:ext cx="1861278" cy="1094007"/>
          </a:xfrm>
          <a:custGeom>
            <a:avLst/>
            <a:gdLst>
              <a:gd name="connsiteX0" fmla="*/ 0 w 1874314"/>
              <a:gd name="connsiteY0" fmla="*/ 0 h 1081842"/>
              <a:gd name="connsiteX1" fmla="*/ 1874315 w 1874314"/>
              <a:gd name="connsiteY1" fmla="*/ 1081842 h 108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2">
                <a:moveTo>
                  <a:pt x="0" y="0"/>
                </a:moveTo>
                <a:lnTo>
                  <a:pt x="1874315" y="108184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4" name="Figura a mano libera 2623">
            <a:extLst>
              <a:ext uri="{FF2B5EF4-FFF2-40B4-BE49-F238E27FC236}">
                <a16:creationId xmlns:a16="http://schemas.microsoft.com/office/drawing/2014/main" id="{14D88032-E5D5-5E2E-EB37-581AE88B202D}"/>
              </a:ext>
            </a:extLst>
          </p:cNvPr>
          <p:cNvSpPr/>
          <p:nvPr/>
        </p:nvSpPr>
        <p:spPr>
          <a:xfrm>
            <a:off x="2752415" y="552144"/>
            <a:ext cx="1861278" cy="937722"/>
          </a:xfrm>
          <a:custGeom>
            <a:avLst/>
            <a:gdLst>
              <a:gd name="connsiteX0" fmla="*/ 0 w 1874314"/>
              <a:gd name="connsiteY0" fmla="*/ 0 h 927295"/>
              <a:gd name="connsiteX1" fmla="*/ 1874315 w 1874314"/>
              <a:gd name="connsiteY1" fmla="*/ 927296 h 9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5">
                <a:moveTo>
                  <a:pt x="0" y="0"/>
                </a:moveTo>
                <a:lnTo>
                  <a:pt x="1874315" y="92729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5" name="Figura a mano libera 2624">
            <a:extLst>
              <a:ext uri="{FF2B5EF4-FFF2-40B4-BE49-F238E27FC236}">
                <a16:creationId xmlns:a16="http://schemas.microsoft.com/office/drawing/2014/main" id="{73ADB800-B53D-73F4-4B25-40D720E7EBC4}"/>
              </a:ext>
            </a:extLst>
          </p:cNvPr>
          <p:cNvSpPr/>
          <p:nvPr/>
        </p:nvSpPr>
        <p:spPr>
          <a:xfrm>
            <a:off x="2752415" y="552144"/>
            <a:ext cx="1861278" cy="781431"/>
          </a:xfrm>
          <a:custGeom>
            <a:avLst/>
            <a:gdLst>
              <a:gd name="connsiteX0" fmla="*/ 0 w 1874314"/>
              <a:gd name="connsiteY0" fmla="*/ 0 h 772742"/>
              <a:gd name="connsiteX1" fmla="*/ 1874315 w 1874314"/>
              <a:gd name="connsiteY1" fmla="*/ 772743 h 77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2">
                <a:moveTo>
                  <a:pt x="0" y="0"/>
                </a:moveTo>
                <a:lnTo>
                  <a:pt x="1874315" y="77274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6" name="Figura a mano libera 2625">
            <a:extLst>
              <a:ext uri="{FF2B5EF4-FFF2-40B4-BE49-F238E27FC236}">
                <a16:creationId xmlns:a16="http://schemas.microsoft.com/office/drawing/2014/main" id="{3E231E98-50A5-BC04-192B-A5BA09F21448}"/>
              </a:ext>
            </a:extLst>
          </p:cNvPr>
          <p:cNvSpPr/>
          <p:nvPr/>
        </p:nvSpPr>
        <p:spPr>
          <a:xfrm>
            <a:off x="2752415" y="552144"/>
            <a:ext cx="1861278" cy="625148"/>
          </a:xfrm>
          <a:custGeom>
            <a:avLst/>
            <a:gdLst>
              <a:gd name="connsiteX0" fmla="*/ 0 w 1874314"/>
              <a:gd name="connsiteY0" fmla="*/ 0 h 618196"/>
              <a:gd name="connsiteX1" fmla="*/ 1874315 w 1874314"/>
              <a:gd name="connsiteY1" fmla="*/ 618196 h 61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6">
                <a:moveTo>
                  <a:pt x="0" y="0"/>
                </a:moveTo>
                <a:lnTo>
                  <a:pt x="1874315" y="61819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7" name="Figura a mano libera 2626">
            <a:extLst>
              <a:ext uri="{FF2B5EF4-FFF2-40B4-BE49-F238E27FC236}">
                <a16:creationId xmlns:a16="http://schemas.microsoft.com/office/drawing/2014/main" id="{E140E8B7-00F2-8747-5424-4D2A752ADE91}"/>
              </a:ext>
            </a:extLst>
          </p:cNvPr>
          <p:cNvSpPr/>
          <p:nvPr/>
        </p:nvSpPr>
        <p:spPr>
          <a:xfrm>
            <a:off x="2752415" y="552144"/>
            <a:ext cx="1861278" cy="468863"/>
          </a:xfrm>
          <a:custGeom>
            <a:avLst/>
            <a:gdLst>
              <a:gd name="connsiteX0" fmla="*/ 0 w 1874314"/>
              <a:gd name="connsiteY0" fmla="*/ 0 h 463649"/>
              <a:gd name="connsiteX1" fmla="*/ 1874315 w 1874314"/>
              <a:gd name="connsiteY1" fmla="*/ 463650 h 46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9">
                <a:moveTo>
                  <a:pt x="0" y="0"/>
                </a:moveTo>
                <a:lnTo>
                  <a:pt x="1874315" y="46365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8" name="Figura a mano libera 2627">
            <a:extLst>
              <a:ext uri="{FF2B5EF4-FFF2-40B4-BE49-F238E27FC236}">
                <a16:creationId xmlns:a16="http://schemas.microsoft.com/office/drawing/2014/main" id="{B3E19A77-B4B5-0CE4-050D-B22CF27DEECF}"/>
              </a:ext>
            </a:extLst>
          </p:cNvPr>
          <p:cNvSpPr/>
          <p:nvPr/>
        </p:nvSpPr>
        <p:spPr>
          <a:xfrm>
            <a:off x="2752415" y="552144"/>
            <a:ext cx="1861278" cy="312572"/>
          </a:xfrm>
          <a:custGeom>
            <a:avLst/>
            <a:gdLst>
              <a:gd name="connsiteX0" fmla="*/ 0 w 1874314"/>
              <a:gd name="connsiteY0" fmla="*/ 0 h 309096"/>
              <a:gd name="connsiteX1" fmla="*/ 1874315 w 1874314"/>
              <a:gd name="connsiteY1" fmla="*/ 309097 h 30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6">
                <a:moveTo>
                  <a:pt x="0" y="0"/>
                </a:moveTo>
                <a:lnTo>
                  <a:pt x="1874315" y="30909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9" name="Figura a mano libera 2628">
            <a:extLst>
              <a:ext uri="{FF2B5EF4-FFF2-40B4-BE49-F238E27FC236}">
                <a16:creationId xmlns:a16="http://schemas.microsoft.com/office/drawing/2014/main" id="{41546BEB-C925-BE16-DDC9-7461161145FF}"/>
              </a:ext>
            </a:extLst>
          </p:cNvPr>
          <p:cNvSpPr/>
          <p:nvPr/>
        </p:nvSpPr>
        <p:spPr>
          <a:xfrm>
            <a:off x="2752415" y="552144"/>
            <a:ext cx="1861278" cy="156287"/>
          </a:xfrm>
          <a:custGeom>
            <a:avLst/>
            <a:gdLst>
              <a:gd name="connsiteX0" fmla="*/ 0 w 1874314"/>
              <a:gd name="connsiteY0" fmla="*/ 0 h 154549"/>
              <a:gd name="connsiteX1" fmla="*/ 1874315 w 1874314"/>
              <a:gd name="connsiteY1" fmla="*/ 154549 h 15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">
                <a:moveTo>
                  <a:pt x="0" y="0"/>
                </a:moveTo>
                <a:lnTo>
                  <a:pt x="1874315" y="15454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0" name="Figura a mano libera 2629">
            <a:extLst>
              <a:ext uri="{FF2B5EF4-FFF2-40B4-BE49-F238E27FC236}">
                <a16:creationId xmlns:a16="http://schemas.microsoft.com/office/drawing/2014/main" id="{C5FCC195-41EE-D34B-BACF-13A18D6781C0}"/>
              </a:ext>
            </a:extLst>
          </p:cNvPr>
          <p:cNvSpPr/>
          <p:nvPr/>
        </p:nvSpPr>
        <p:spPr>
          <a:xfrm>
            <a:off x="2752415" y="552144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1" name="Figura a mano libera 2630">
            <a:extLst>
              <a:ext uri="{FF2B5EF4-FFF2-40B4-BE49-F238E27FC236}">
                <a16:creationId xmlns:a16="http://schemas.microsoft.com/office/drawing/2014/main" id="{E46341D3-8EA3-B87D-DB04-978BBD491465}"/>
              </a:ext>
            </a:extLst>
          </p:cNvPr>
          <p:cNvSpPr/>
          <p:nvPr/>
        </p:nvSpPr>
        <p:spPr>
          <a:xfrm>
            <a:off x="2752415" y="395857"/>
            <a:ext cx="1861278" cy="156287"/>
          </a:xfrm>
          <a:custGeom>
            <a:avLst/>
            <a:gdLst>
              <a:gd name="connsiteX0" fmla="*/ 0 w 1874314"/>
              <a:gd name="connsiteY0" fmla="*/ 154549 h 154549"/>
              <a:gd name="connsiteX1" fmla="*/ 1874315 w 1874314"/>
              <a:gd name="connsiteY1" fmla="*/ 0 h 15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">
                <a:moveTo>
                  <a:pt x="0" y="154549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2" name="Figura a mano libera 2631">
            <a:extLst>
              <a:ext uri="{FF2B5EF4-FFF2-40B4-BE49-F238E27FC236}">
                <a16:creationId xmlns:a16="http://schemas.microsoft.com/office/drawing/2014/main" id="{795DF622-1374-A99C-9C50-8C849066E1A9}"/>
              </a:ext>
            </a:extLst>
          </p:cNvPr>
          <p:cNvSpPr/>
          <p:nvPr/>
        </p:nvSpPr>
        <p:spPr>
          <a:xfrm>
            <a:off x="2752415" y="552144"/>
            <a:ext cx="1861278" cy="2188016"/>
          </a:xfrm>
          <a:custGeom>
            <a:avLst/>
            <a:gdLst>
              <a:gd name="connsiteX0" fmla="*/ 0 w 1874314"/>
              <a:gd name="connsiteY0" fmla="*/ 0 h 2163686"/>
              <a:gd name="connsiteX1" fmla="*/ 1874315 w 1874314"/>
              <a:gd name="connsiteY1" fmla="*/ 2163687 h 216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163686">
                <a:moveTo>
                  <a:pt x="0" y="0"/>
                </a:moveTo>
                <a:lnTo>
                  <a:pt x="1874315" y="216368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3" name="Figura a mano libera 2632">
            <a:extLst>
              <a:ext uri="{FF2B5EF4-FFF2-40B4-BE49-F238E27FC236}">
                <a16:creationId xmlns:a16="http://schemas.microsoft.com/office/drawing/2014/main" id="{80DE5316-3297-3AF8-D07F-115CB3964273}"/>
              </a:ext>
            </a:extLst>
          </p:cNvPr>
          <p:cNvSpPr/>
          <p:nvPr/>
        </p:nvSpPr>
        <p:spPr>
          <a:xfrm>
            <a:off x="2752415" y="552144"/>
            <a:ext cx="1861278" cy="2031732"/>
          </a:xfrm>
          <a:custGeom>
            <a:avLst/>
            <a:gdLst>
              <a:gd name="connsiteX0" fmla="*/ 0 w 1874314"/>
              <a:gd name="connsiteY0" fmla="*/ 0 h 2009140"/>
              <a:gd name="connsiteX1" fmla="*/ 1874315 w 1874314"/>
              <a:gd name="connsiteY1" fmla="*/ 2009140 h 200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009140">
                <a:moveTo>
                  <a:pt x="0" y="0"/>
                </a:moveTo>
                <a:lnTo>
                  <a:pt x="1874315" y="200914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4" name="Figura a mano libera 2633">
            <a:extLst>
              <a:ext uri="{FF2B5EF4-FFF2-40B4-BE49-F238E27FC236}">
                <a16:creationId xmlns:a16="http://schemas.microsoft.com/office/drawing/2014/main" id="{811816BE-9228-4573-F02C-1384BFCE005C}"/>
              </a:ext>
            </a:extLst>
          </p:cNvPr>
          <p:cNvSpPr/>
          <p:nvPr/>
        </p:nvSpPr>
        <p:spPr>
          <a:xfrm>
            <a:off x="2752415" y="552144"/>
            <a:ext cx="1861278" cy="1875441"/>
          </a:xfrm>
          <a:custGeom>
            <a:avLst/>
            <a:gdLst>
              <a:gd name="connsiteX0" fmla="*/ 0 w 1874314"/>
              <a:gd name="connsiteY0" fmla="*/ 0 h 1854587"/>
              <a:gd name="connsiteX1" fmla="*/ 1874315 w 1874314"/>
              <a:gd name="connsiteY1" fmla="*/ 1854588 h 185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854587">
                <a:moveTo>
                  <a:pt x="0" y="0"/>
                </a:moveTo>
                <a:lnTo>
                  <a:pt x="1874315" y="185458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5" name="Figura a mano libera 2634">
            <a:extLst>
              <a:ext uri="{FF2B5EF4-FFF2-40B4-BE49-F238E27FC236}">
                <a16:creationId xmlns:a16="http://schemas.microsoft.com/office/drawing/2014/main" id="{F32D2620-BF83-752A-1B79-D4A2AD46ACC3}"/>
              </a:ext>
            </a:extLst>
          </p:cNvPr>
          <p:cNvSpPr/>
          <p:nvPr/>
        </p:nvSpPr>
        <p:spPr>
          <a:xfrm>
            <a:off x="2752415" y="395857"/>
            <a:ext cx="1861278" cy="1875444"/>
          </a:xfrm>
          <a:custGeom>
            <a:avLst/>
            <a:gdLst>
              <a:gd name="connsiteX0" fmla="*/ 0 w 1874314"/>
              <a:gd name="connsiteY0" fmla="*/ 0 h 1854589"/>
              <a:gd name="connsiteX1" fmla="*/ 1874315 w 1874314"/>
              <a:gd name="connsiteY1" fmla="*/ 1854590 h 185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854589">
                <a:moveTo>
                  <a:pt x="0" y="0"/>
                </a:moveTo>
                <a:lnTo>
                  <a:pt x="1874315" y="185459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6" name="Figura a mano libera 2635">
            <a:extLst>
              <a:ext uri="{FF2B5EF4-FFF2-40B4-BE49-F238E27FC236}">
                <a16:creationId xmlns:a16="http://schemas.microsoft.com/office/drawing/2014/main" id="{9BF315F3-01E7-9036-4B32-109044B5FA33}"/>
              </a:ext>
            </a:extLst>
          </p:cNvPr>
          <p:cNvSpPr/>
          <p:nvPr/>
        </p:nvSpPr>
        <p:spPr>
          <a:xfrm>
            <a:off x="2752415" y="395857"/>
            <a:ext cx="1861278" cy="1719154"/>
          </a:xfrm>
          <a:custGeom>
            <a:avLst/>
            <a:gdLst>
              <a:gd name="connsiteX0" fmla="*/ 0 w 1874314"/>
              <a:gd name="connsiteY0" fmla="*/ 0 h 1700037"/>
              <a:gd name="connsiteX1" fmla="*/ 1874315 w 1874314"/>
              <a:gd name="connsiteY1" fmla="*/ 1700037 h 17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700037">
                <a:moveTo>
                  <a:pt x="0" y="0"/>
                </a:moveTo>
                <a:lnTo>
                  <a:pt x="1874315" y="170003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7" name="Figura a mano libera 2636">
            <a:extLst>
              <a:ext uri="{FF2B5EF4-FFF2-40B4-BE49-F238E27FC236}">
                <a16:creationId xmlns:a16="http://schemas.microsoft.com/office/drawing/2014/main" id="{13B41E61-A242-CB07-8D6B-D14892268BB3}"/>
              </a:ext>
            </a:extLst>
          </p:cNvPr>
          <p:cNvSpPr/>
          <p:nvPr/>
        </p:nvSpPr>
        <p:spPr>
          <a:xfrm>
            <a:off x="2752415" y="395857"/>
            <a:ext cx="1861278" cy="1562869"/>
          </a:xfrm>
          <a:custGeom>
            <a:avLst/>
            <a:gdLst>
              <a:gd name="connsiteX0" fmla="*/ 0 w 1874314"/>
              <a:gd name="connsiteY0" fmla="*/ 0 h 1545490"/>
              <a:gd name="connsiteX1" fmla="*/ 1874315 w 1874314"/>
              <a:gd name="connsiteY1" fmla="*/ 1545491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0">
                <a:moveTo>
                  <a:pt x="0" y="0"/>
                </a:moveTo>
                <a:lnTo>
                  <a:pt x="1874315" y="15454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8" name="Figura a mano libera 2637">
            <a:extLst>
              <a:ext uri="{FF2B5EF4-FFF2-40B4-BE49-F238E27FC236}">
                <a16:creationId xmlns:a16="http://schemas.microsoft.com/office/drawing/2014/main" id="{B7104C9F-5F37-94D9-25DE-1FE9E076B00F}"/>
              </a:ext>
            </a:extLst>
          </p:cNvPr>
          <p:cNvSpPr/>
          <p:nvPr/>
        </p:nvSpPr>
        <p:spPr>
          <a:xfrm>
            <a:off x="2752415" y="395857"/>
            <a:ext cx="1861278" cy="1406584"/>
          </a:xfrm>
          <a:custGeom>
            <a:avLst/>
            <a:gdLst>
              <a:gd name="connsiteX0" fmla="*/ 0 w 1874314"/>
              <a:gd name="connsiteY0" fmla="*/ 0 h 1390943"/>
              <a:gd name="connsiteX1" fmla="*/ 1874315 w 1874314"/>
              <a:gd name="connsiteY1" fmla="*/ 1390944 h 13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390943">
                <a:moveTo>
                  <a:pt x="0" y="0"/>
                </a:moveTo>
                <a:lnTo>
                  <a:pt x="1874315" y="1390944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9" name="Figura a mano libera 2638">
            <a:extLst>
              <a:ext uri="{FF2B5EF4-FFF2-40B4-BE49-F238E27FC236}">
                <a16:creationId xmlns:a16="http://schemas.microsoft.com/office/drawing/2014/main" id="{1A3BE878-CE0F-F1C1-266F-1591D5700A64}"/>
              </a:ext>
            </a:extLst>
          </p:cNvPr>
          <p:cNvSpPr/>
          <p:nvPr/>
        </p:nvSpPr>
        <p:spPr>
          <a:xfrm>
            <a:off x="2752415" y="395857"/>
            <a:ext cx="1861278" cy="1250294"/>
          </a:xfrm>
          <a:custGeom>
            <a:avLst/>
            <a:gdLst>
              <a:gd name="connsiteX0" fmla="*/ 0 w 1874314"/>
              <a:gd name="connsiteY0" fmla="*/ 0 h 1236391"/>
              <a:gd name="connsiteX1" fmla="*/ 1874315 w 1874314"/>
              <a:gd name="connsiteY1" fmla="*/ 1236391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236391">
                <a:moveTo>
                  <a:pt x="0" y="0"/>
                </a:moveTo>
                <a:lnTo>
                  <a:pt x="1874315" y="12363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0" name="Figura a mano libera 2639">
            <a:extLst>
              <a:ext uri="{FF2B5EF4-FFF2-40B4-BE49-F238E27FC236}">
                <a16:creationId xmlns:a16="http://schemas.microsoft.com/office/drawing/2014/main" id="{A11A0F53-E9A9-B90F-3C27-AE15D21A75C5}"/>
              </a:ext>
            </a:extLst>
          </p:cNvPr>
          <p:cNvSpPr/>
          <p:nvPr/>
        </p:nvSpPr>
        <p:spPr>
          <a:xfrm>
            <a:off x="2752415" y="395857"/>
            <a:ext cx="1861278" cy="1094009"/>
          </a:xfrm>
          <a:custGeom>
            <a:avLst/>
            <a:gdLst>
              <a:gd name="connsiteX0" fmla="*/ 0 w 1874314"/>
              <a:gd name="connsiteY0" fmla="*/ 0 h 1081844"/>
              <a:gd name="connsiteX1" fmla="*/ 1874315 w 1874314"/>
              <a:gd name="connsiteY1" fmla="*/ 1081845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081844">
                <a:moveTo>
                  <a:pt x="0" y="0"/>
                </a:moveTo>
                <a:lnTo>
                  <a:pt x="1874315" y="10818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1" name="Figura a mano libera 2640">
            <a:extLst>
              <a:ext uri="{FF2B5EF4-FFF2-40B4-BE49-F238E27FC236}">
                <a16:creationId xmlns:a16="http://schemas.microsoft.com/office/drawing/2014/main" id="{C4759C30-95EC-C327-69F8-4E2602B3ADB0}"/>
              </a:ext>
            </a:extLst>
          </p:cNvPr>
          <p:cNvSpPr/>
          <p:nvPr/>
        </p:nvSpPr>
        <p:spPr>
          <a:xfrm>
            <a:off x="2752415" y="395857"/>
            <a:ext cx="1861278" cy="937718"/>
          </a:xfrm>
          <a:custGeom>
            <a:avLst/>
            <a:gdLst>
              <a:gd name="connsiteX0" fmla="*/ 0 w 1874314"/>
              <a:gd name="connsiteY0" fmla="*/ 0 h 927291"/>
              <a:gd name="connsiteX1" fmla="*/ 1874315 w 1874314"/>
              <a:gd name="connsiteY1" fmla="*/ 927292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927291">
                <a:moveTo>
                  <a:pt x="0" y="0"/>
                </a:moveTo>
                <a:lnTo>
                  <a:pt x="1874315" y="9272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2" name="Figura a mano libera 2641">
            <a:extLst>
              <a:ext uri="{FF2B5EF4-FFF2-40B4-BE49-F238E27FC236}">
                <a16:creationId xmlns:a16="http://schemas.microsoft.com/office/drawing/2014/main" id="{AE653D9D-3F6F-8886-95A4-DBAE3AF27BAE}"/>
              </a:ext>
            </a:extLst>
          </p:cNvPr>
          <p:cNvSpPr/>
          <p:nvPr/>
        </p:nvSpPr>
        <p:spPr>
          <a:xfrm>
            <a:off x="2752415" y="395857"/>
            <a:ext cx="1861278" cy="781434"/>
          </a:xfrm>
          <a:custGeom>
            <a:avLst/>
            <a:gdLst>
              <a:gd name="connsiteX0" fmla="*/ 0 w 1874314"/>
              <a:gd name="connsiteY0" fmla="*/ 0 h 772745"/>
              <a:gd name="connsiteX1" fmla="*/ 1874315 w 1874314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772745">
                <a:moveTo>
                  <a:pt x="0" y="0"/>
                </a:moveTo>
                <a:lnTo>
                  <a:pt x="1874315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3" name="Figura a mano libera 2642">
            <a:extLst>
              <a:ext uri="{FF2B5EF4-FFF2-40B4-BE49-F238E27FC236}">
                <a16:creationId xmlns:a16="http://schemas.microsoft.com/office/drawing/2014/main" id="{B4728C58-39F8-FB2E-C332-4BFA26647C48}"/>
              </a:ext>
            </a:extLst>
          </p:cNvPr>
          <p:cNvSpPr/>
          <p:nvPr/>
        </p:nvSpPr>
        <p:spPr>
          <a:xfrm>
            <a:off x="2752415" y="395857"/>
            <a:ext cx="1861278" cy="625150"/>
          </a:xfrm>
          <a:custGeom>
            <a:avLst/>
            <a:gdLst>
              <a:gd name="connsiteX0" fmla="*/ 0 w 1874314"/>
              <a:gd name="connsiteY0" fmla="*/ 0 h 618198"/>
              <a:gd name="connsiteX1" fmla="*/ 1874315 w 1874314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18198">
                <a:moveTo>
                  <a:pt x="0" y="0"/>
                </a:moveTo>
                <a:lnTo>
                  <a:pt x="1874315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4" name="Figura a mano libera 2643">
            <a:extLst>
              <a:ext uri="{FF2B5EF4-FFF2-40B4-BE49-F238E27FC236}">
                <a16:creationId xmlns:a16="http://schemas.microsoft.com/office/drawing/2014/main" id="{966B454A-24CD-BE6A-0502-E9541238B85F}"/>
              </a:ext>
            </a:extLst>
          </p:cNvPr>
          <p:cNvSpPr/>
          <p:nvPr/>
        </p:nvSpPr>
        <p:spPr>
          <a:xfrm>
            <a:off x="2752415" y="395857"/>
            <a:ext cx="1861278" cy="468859"/>
          </a:xfrm>
          <a:custGeom>
            <a:avLst/>
            <a:gdLst>
              <a:gd name="connsiteX0" fmla="*/ 0 w 1874314"/>
              <a:gd name="connsiteY0" fmla="*/ 0 h 463645"/>
              <a:gd name="connsiteX1" fmla="*/ 1874315 w 1874314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463645">
                <a:moveTo>
                  <a:pt x="0" y="0"/>
                </a:moveTo>
                <a:lnTo>
                  <a:pt x="1874315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5" name="Figura a mano libera 2644">
            <a:extLst>
              <a:ext uri="{FF2B5EF4-FFF2-40B4-BE49-F238E27FC236}">
                <a16:creationId xmlns:a16="http://schemas.microsoft.com/office/drawing/2014/main" id="{659EF4D2-11BE-D167-29DC-3BBAAF481FB2}"/>
              </a:ext>
            </a:extLst>
          </p:cNvPr>
          <p:cNvSpPr/>
          <p:nvPr/>
        </p:nvSpPr>
        <p:spPr>
          <a:xfrm>
            <a:off x="2752415" y="395857"/>
            <a:ext cx="1861278" cy="312574"/>
          </a:xfrm>
          <a:custGeom>
            <a:avLst/>
            <a:gdLst>
              <a:gd name="connsiteX0" fmla="*/ 0 w 1874314"/>
              <a:gd name="connsiteY0" fmla="*/ 0 h 309098"/>
              <a:gd name="connsiteX1" fmla="*/ 1874315 w 1874314"/>
              <a:gd name="connsiteY1" fmla="*/ 309098 h 30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309098">
                <a:moveTo>
                  <a:pt x="0" y="0"/>
                </a:moveTo>
                <a:lnTo>
                  <a:pt x="1874315" y="30909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6" name="Figura a mano libera 2645">
            <a:extLst>
              <a:ext uri="{FF2B5EF4-FFF2-40B4-BE49-F238E27FC236}">
                <a16:creationId xmlns:a16="http://schemas.microsoft.com/office/drawing/2014/main" id="{3D8B1BF0-69DF-DE4D-CCE5-B76B94545A4D}"/>
              </a:ext>
            </a:extLst>
          </p:cNvPr>
          <p:cNvSpPr/>
          <p:nvPr/>
        </p:nvSpPr>
        <p:spPr>
          <a:xfrm>
            <a:off x="2752415" y="395857"/>
            <a:ext cx="1861278" cy="156287"/>
          </a:xfrm>
          <a:custGeom>
            <a:avLst/>
            <a:gdLst>
              <a:gd name="connsiteX0" fmla="*/ 0 w 1874314"/>
              <a:gd name="connsiteY0" fmla="*/ 0 h 154549"/>
              <a:gd name="connsiteX1" fmla="*/ 1874315 w 1874314"/>
              <a:gd name="connsiteY1" fmla="*/ 154549 h 15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154549">
                <a:moveTo>
                  <a:pt x="0" y="0"/>
                </a:moveTo>
                <a:lnTo>
                  <a:pt x="1874315" y="15454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7" name="Figura a mano libera 2646">
            <a:extLst>
              <a:ext uri="{FF2B5EF4-FFF2-40B4-BE49-F238E27FC236}">
                <a16:creationId xmlns:a16="http://schemas.microsoft.com/office/drawing/2014/main" id="{511133C3-B17D-C904-1C65-CC608CECFF34}"/>
              </a:ext>
            </a:extLst>
          </p:cNvPr>
          <p:cNvSpPr/>
          <p:nvPr/>
        </p:nvSpPr>
        <p:spPr>
          <a:xfrm>
            <a:off x="2752415" y="395857"/>
            <a:ext cx="1861278" cy="6273"/>
          </a:xfrm>
          <a:custGeom>
            <a:avLst/>
            <a:gdLst>
              <a:gd name="connsiteX0" fmla="*/ 0 w 1874314"/>
              <a:gd name="connsiteY0" fmla="*/ 0 h 6203"/>
              <a:gd name="connsiteX1" fmla="*/ 1874315 w 1874314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6203">
                <a:moveTo>
                  <a:pt x="0" y="0"/>
                </a:moveTo>
                <a:lnTo>
                  <a:pt x="1874315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8" name="Figura a mano libera 2647">
            <a:extLst>
              <a:ext uri="{FF2B5EF4-FFF2-40B4-BE49-F238E27FC236}">
                <a16:creationId xmlns:a16="http://schemas.microsoft.com/office/drawing/2014/main" id="{416C79DA-408A-99DF-6664-D6242764E5EB}"/>
              </a:ext>
            </a:extLst>
          </p:cNvPr>
          <p:cNvSpPr/>
          <p:nvPr/>
        </p:nvSpPr>
        <p:spPr>
          <a:xfrm>
            <a:off x="2752415" y="395857"/>
            <a:ext cx="1861278" cy="2344303"/>
          </a:xfrm>
          <a:custGeom>
            <a:avLst/>
            <a:gdLst>
              <a:gd name="connsiteX0" fmla="*/ 0 w 1874314"/>
              <a:gd name="connsiteY0" fmla="*/ 0 h 2318235"/>
              <a:gd name="connsiteX1" fmla="*/ 1874315 w 1874314"/>
              <a:gd name="connsiteY1" fmla="*/ 2318236 h 2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318235">
                <a:moveTo>
                  <a:pt x="0" y="0"/>
                </a:moveTo>
                <a:lnTo>
                  <a:pt x="1874315" y="231823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9" name="Figura a mano libera 2648">
            <a:extLst>
              <a:ext uri="{FF2B5EF4-FFF2-40B4-BE49-F238E27FC236}">
                <a16:creationId xmlns:a16="http://schemas.microsoft.com/office/drawing/2014/main" id="{2733AD70-60BE-0C0A-B63B-497AAA26CF66}"/>
              </a:ext>
            </a:extLst>
          </p:cNvPr>
          <p:cNvSpPr/>
          <p:nvPr/>
        </p:nvSpPr>
        <p:spPr>
          <a:xfrm>
            <a:off x="2752415" y="395857"/>
            <a:ext cx="1861278" cy="2188019"/>
          </a:xfrm>
          <a:custGeom>
            <a:avLst/>
            <a:gdLst>
              <a:gd name="connsiteX0" fmla="*/ 0 w 1874314"/>
              <a:gd name="connsiteY0" fmla="*/ 0 h 2163689"/>
              <a:gd name="connsiteX1" fmla="*/ 1874315 w 1874314"/>
              <a:gd name="connsiteY1" fmla="*/ 2163689 h 216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163689">
                <a:moveTo>
                  <a:pt x="0" y="0"/>
                </a:moveTo>
                <a:lnTo>
                  <a:pt x="1874315" y="216368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0" name="Figura a mano libera 2649">
            <a:extLst>
              <a:ext uri="{FF2B5EF4-FFF2-40B4-BE49-F238E27FC236}">
                <a16:creationId xmlns:a16="http://schemas.microsoft.com/office/drawing/2014/main" id="{856E08E1-8204-F23F-3BFE-87E6FE489C42}"/>
              </a:ext>
            </a:extLst>
          </p:cNvPr>
          <p:cNvSpPr/>
          <p:nvPr/>
        </p:nvSpPr>
        <p:spPr>
          <a:xfrm>
            <a:off x="2752415" y="395857"/>
            <a:ext cx="1861278" cy="2031728"/>
          </a:xfrm>
          <a:custGeom>
            <a:avLst/>
            <a:gdLst>
              <a:gd name="connsiteX0" fmla="*/ 0 w 1874314"/>
              <a:gd name="connsiteY0" fmla="*/ 0 h 2009136"/>
              <a:gd name="connsiteX1" fmla="*/ 1874315 w 1874314"/>
              <a:gd name="connsiteY1" fmla="*/ 2009137 h 200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14" h="2009136">
                <a:moveTo>
                  <a:pt x="0" y="0"/>
                </a:moveTo>
                <a:lnTo>
                  <a:pt x="1874315" y="200913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1" name="Figura a mano libera 2650">
            <a:extLst>
              <a:ext uri="{FF2B5EF4-FFF2-40B4-BE49-F238E27FC236}">
                <a16:creationId xmlns:a16="http://schemas.microsoft.com/office/drawing/2014/main" id="{6480702C-4D7A-DD23-0FD8-66EB9D12C6C2}"/>
              </a:ext>
            </a:extLst>
          </p:cNvPr>
          <p:cNvSpPr/>
          <p:nvPr/>
        </p:nvSpPr>
        <p:spPr>
          <a:xfrm>
            <a:off x="4613693" y="2115011"/>
            <a:ext cx="1861302" cy="156290"/>
          </a:xfrm>
          <a:custGeom>
            <a:avLst/>
            <a:gdLst>
              <a:gd name="connsiteX0" fmla="*/ 0 w 1874338"/>
              <a:gd name="connsiteY0" fmla="*/ 154553 h 154552"/>
              <a:gd name="connsiteX1" fmla="*/ 1874339 w 1874338"/>
              <a:gd name="connsiteY1" fmla="*/ 0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52">
                <a:moveTo>
                  <a:pt x="0" y="154553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2" name="Figura a mano libera 2651">
            <a:extLst>
              <a:ext uri="{FF2B5EF4-FFF2-40B4-BE49-F238E27FC236}">
                <a16:creationId xmlns:a16="http://schemas.microsoft.com/office/drawing/2014/main" id="{2410572D-8A5B-C88B-B4A2-F338BCECAC5A}"/>
              </a:ext>
            </a:extLst>
          </p:cNvPr>
          <p:cNvSpPr/>
          <p:nvPr/>
        </p:nvSpPr>
        <p:spPr>
          <a:xfrm>
            <a:off x="4613693" y="1958726"/>
            <a:ext cx="1861302" cy="312575"/>
          </a:xfrm>
          <a:custGeom>
            <a:avLst/>
            <a:gdLst>
              <a:gd name="connsiteX0" fmla="*/ 0 w 1874338"/>
              <a:gd name="connsiteY0" fmla="*/ 309099 h 309099"/>
              <a:gd name="connsiteX1" fmla="*/ 1874339 w 1874338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3090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3" name="Figura a mano libera 2652">
            <a:extLst>
              <a:ext uri="{FF2B5EF4-FFF2-40B4-BE49-F238E27FC236}">
                <a16:creationId xmlns:a16="http://schemas.microsoft.com/office/drawing/2014/main" id="{DA506CA0-FB40-C043-C7A2-952DE2C4B7C2}"/>
              </a:ext>
            </a:extLst>
          </p:cNvPr>
          <p:cNvSpPr/>
          <p:nvPr/>
        </p:nvSpPr>
        <p:spPr>
          <a:xfrm>
            <a:off x="4613693" y="1802442"/>
            <a:ext cx="1861302" cy="468859"/>
          </a:xfrm>
          <a:custGeom>
            <a:avLst/>
            <a:gdLst>
              <a:gd name="connsiteX0" fmla="*/ 0 w 1874338"/>
              <a:gd name="connsiteY0" fmla="*/ 463646 h 463645"/>
              <a:gd name="connsiteX1" fmla="*/ 1874339 w 1874338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463646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4" name="Figura a mano libera 2653">
            <a:extLst>
              <a:ext uri="{FF2B5EF4-FFF2-40B4-BE49-F238E27FC236}">
                <a16:creationId xmlns:a16="http://schemas.microsoft.com/office/drawing/2014/main" id="{4B6D44C6-57A6-29CC-6383-A7E83636F05B}"/>
              </a:ext>
            </a:extLst>
          </p:cNvPr>
          <p:cNvSpPr/>
          <p:nvPr/>
        </p:nvSpPr>
        <p:spPr>
          <a:xfrm>
            <a:off x="4613693" y="1646151"/>
            <a:ext cx="1861302" cy="625150"/>
          </a:xfrm>
          <a:custGeom>
            <a:avLst/>
            <a:gdLst>
              <a:gd name="connsiteX0" fmla="*/ 0 w 1874338"/>
              <a:gd name="connsiteY0" fmla="*/ 618199 h 618198"/>
              <a:gd name="connsiteX1" fmla="*/ 1874339 w 1874338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6181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5" name="Figura a mano libera 2654">
            <a:extLst>
              <a:ext uri="{FF2B5EF4-FFF2-40B4-BE49-F238E27FC236}">
                <a16:creationId xmlns:a16="http://schemas.microsoft.com/office/drawing/2014/main" id="{5C1ACA53-280D-4F79-76E0-682B275B2004}"/>
              </a:ext>
            </a:extLst>
          </p:cNvPr>
          <p:cNvSpPr/>
          <p:nvPr/>
        </p:nvSpPr>
        <p:spPr>
          <a:xfrm>
            <a:off x="4613693" y="1489866"/>
            <a:ext cx="1861302" cy="781434"/>
          </a:xfrm>
          <a:custGeom>
            <a:avLst/>
            <a:gdLst>
              <a:gd name="connsiteX0" fmla="*/ 0 w 1874338"/>
              <a:gd name="connsiteY0" fmla="*/ 772745 h 772745"/>
              <a:gd name="connsiteX1" fmla="*/ 1874339 w 1874338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7727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6" name="Figura a mano libera 2655">
            <a:extLst>
              <a:ext uri="{FF2B5EF4-FFF2-40B4-BE49-F238E27FC236}">
                <a16:creationId xmlns:a16="http://schemas.microsoft.com/office/drawing/2014/main" id="{C389DD09-05ED-7724-5CDC-98946FC62E21}"/>
              </a:ext>
            </a:extLst>
          </p:cNvPr>
          <p:cNvSpPr/>
          <p:nvPr/>
        </p:nvSpPr>
        <p:spPr>
          <a:xfrm>
            <a:off x="4613693" y="1333576"/>
            <a:ext cx="1861302" cy="937725"/>
          </a:xfrm>
          <a:custGeom>
            <a:avLst/>
            <a:gdLst>
              <a:gd name="connsiteX0" fmla="*/ 0 w 1874338"/>
              <a:gd name="connsiteY0" fmla="*/ 927298 h 927298"/>
              <a:gd name="connsiteX1" fmla="*/ 1874339 w 1874338"/>
              <a:gd name="connsiteY1" fmla="*/ 0 h 9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8">
                <a:moveTo>
                  <a:pt x="0" y="927298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7" name="Figura a mano libera 2656">
            <a:extLst>
              <a:ext uri="{FF2B5EF4-FFF2-40B4-BE49-F238E27FC236}">
                <a16:creationId xmlns:a16="http://schemas.microsoft.com/office/drawing/2014/main" id="{A4811C74-B166-9A36-5F8D-8B6C3DE64DFF}"/>
              </a:ext>
            </a:extLst>
          </p:cNvPr>
          <p:cNvSpPr/>
          <p:nvPr/>
        </p:nvSpPr>
        <p:spPr>
          <a:xfrm>
            <a:off x="4613693" y="1177291"/>
            <a:ext cx="1861302" cy="1094009"/>
          </a:xfrm>
          <a:custGeom>
            <a:avLst/>
            <a:gdLst>
              <a:gd name="connsiteX0" fmla="*/ 0 w 1874338"/>
              <a:gd name="connsiteY0" fmla="*/ 1081845 h 1081844"/>
              <a:gd name="connsiteX1" fmla="*/ 1874339 w 1874338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44">
                <a:moveTo>
                  <a:pt x="0" y="10818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8" name="Figura a mano libera 2657">
            <a:extLst>
              <a:ext uri="{FF2B5EF4-FFF2-40B4-BE49-F238E27FC236}">
                <a16:creationId xmlns:a16="http://schemas.microsoft.com/office/drawing/2014/main" id="{2E82EB96-1ED0-81C6-1C02-EE19D763B9E4}"/>
              </a:ext>
            </a:extLst>
          </p:cNvPr>
          <p:cNvSpPr/>
          <p:nvPr/>
        </p:nvSpPr>
        <p:spPr>
          <a:xfrm>
            <a:off x="4613693" y="1021006"/>
            <a:ext cx="1861302" cy="1250294"/>
          </a:xfrm>
          <a:custGeom>
            <a:avLst/>
            <a:gdLst>
              <a:gd name="connsiteX0" fmla="*/ 0 w 1874338"/>
              <a:gd name="connsiteY0" fmla="*/ 1236391 h 1236391"/>
              <a:gd name="connsiteX1" fmla="*/ 1874339 w 1874338"/>
              <a:gd name="connsiteY1" fmla="*/ 0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236391">
                <a:moveTo>
                  <a:pt x="0" y="1236391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9" name="Figura a mano libera 2658">
            <a:extLst>
              <a:ext uri="{FF2B5EF4-FFF2-40B4-BE49-F238E27FC236}">
                <a16:creationId xmlns:a16="http://schemas.microsoft.com/office/drawing/2014/main" id="{FC34DADC-424D-CDFC-D0C2-20ED4E32EB4C}"/>
              </a:ext>
            </a:extLst>
          </p:cNvPr>
          <p:cNvSpPr/>
          <p:nvPr/>
        </p:nvSpPr>
        <p:spPr>
          <a:xfrm>
            <a:off x="4613693" y="2115011"/>
            <a:ext cx="1861302" cy="6273"/>
          </a:xfrm>
          <a:custGeom>
            <a:avLst/>
            <a:gdLst>
              <a:gd name="connsiteX0" fmla="*/ 0 w 1874338"/>
              <a:gd name="connsiteY0" fmla="*/ 0 h 6203"/>
              <a:gd name="connsiteX1" fmla="*/ 1874339 w 1874338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203">
                <a:moveTo>
                  <a:pt x="0" y="0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0" name="Figura a mano libera 2659">
            <a:extLst>
              <a:ext uri="{FF2B5EF4-FFF2-40B4-BE49-F238E27FC236}">
                <a16:creationId xmlns:a16="http://schemas.microsoft.com/office/drawing/2014/main" id="{3E43EF9E-F586-CAB8-7C4A-A05C001196BA}"/>
              </a:ext>
            </a:extLst>
          </p:cNvPr>
          <p:cNvSpPr/>
          <p:nvPr/>
        </p:nvSpPr>
        <p:spPr>
          <a:xfrm>
            <a:off x="4613693" y="1958726"/>
            <a:ext cx="1861302" cy="156284"/>
          </a:xfrm>
          <a:custGeom>
            <a:avLst/>
            <a:gdLst>
              <a:gd name="connsiteX0" fmla="*/ 0 w 1874338"/>
              <a:gd name="connsiteY0" fmla="*/ 154547 h 154546"/>
              <a:gd name="connsiteX1" fmla="*/ 1874339 w 1874338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154547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1" name="Figura a mano libera 2660">
            <a:extLst>
              <a:ext uri="{FF2B5EF4-FFF2-40B4-BE49-F238E27FC236}">
                <a16:creationId xmlns:a16="http://schemas.microsoft.com/office/drawing/2014/main" id="{C82FDF17-D2C6-0F7B-19F1-842B96FFD2DA}"/>
              </a:ext>
            </a:extLst>
          </p:cNvPr>
          <p:cNvSpPr/>
          <p:nvPr/>
        </p:nvSpPr>
        <p:spPr>
          <a:xfrm>
            <a:off x="4613693" y="1802442"/>
            <a:ext cx="1861302" cy="312569"/>
          </a:xfrm>
          <a:custGeom>
            <a:avLst/>
            <a:gdLst>
              <a:gd name="connsiteX0" fmla="*/ 0 w 1874338"/>
              <a:gd name="connsiteY0" fmla="*/ 309093 h 309093"/>
              <a:gd name="connsiteX1" fmla="*/ 1874339 w 1874338"/>
              <a:gd name="connsiteY1" fmla="*/ 0 h 3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3">
                <a:moveTo>
                  <a:pt x="0" y="309093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2" name="Figura a mano libera 2661">
            <a:extLst>
              <a:ext uri="{FF2B5EF4-FFF2-40B4-BE49-F238E27FC236}">
                <a16:creationId xmlns:a16="http://schemas.microsoft.com/office/drawing/2014/main" id="{670E606A-31F7-A3FE-77D4-C53DD8E66412}"/>
              </a:ext>
            </a:extLst>
          </p:cNvPr>
          <p:cNvSpPr/>
          <p:nvPr/>
        </p:nvSpPr>
        <p:spPr>
          <a:xfrm>
            <a:off x="4613693" y="1646151"/>
            <a:ext cx="1861302" cy="468859"/>
          </a:xfrm>
          <a:custGeom>
            <a:avLst/>
            <a:gdLst>
              <a:gd name="connsiteX0" fmla="*/ 0 w 1874338"/>
              <a:gd name="connsiteY0" fmla="*/ 463646 h 463645"/>
              <a:gd name="connsiteX1" fmla="*/ 1874339 w 1874338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463646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3" name="Figura a mano libera 2662">
            <a:extLst>
              <a:ext uri="{FF2B5EF4-FFF2-40B4-BE49-F238E27FC236}">
                <a16:creationId xmlns:a16="http://schemas.microsoft.com/office/drawing/2014/main" id="{6DD80303-98B2-A281-74A3-288D5AED2E13}"/>
              </a:ext>
            </a:extLst>
          </p:cNvPr>
          <p:cNvSpPr/>
          <p:nvPr/>
        </p:nvSpPr>
        <p:spPr>
          <a:xfrm>
            <a:off x="4613693" y="1489866"/>
            <a:ext cx="1861302" cy="625143"/>
          </a:xfrm>
          <a:custGeom>
            <a:avLst/>
            <a:gdLst>
              <a:gd name="connsiteX0" fmla="*/ 0 w 1874338"/>
              <a:gd name="connsiteY0" fmla="*/ 618192 h 618192"/>
              <a:gd name="connsiteX1" fmla="*/ 1874339 w 1874338"/>
              <a:gd name="connsiteY1" fmla="*/ 0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2">
                <a:moveTo>
                  <a:pt x="0" y="618192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4" name="Figura a mano libera 2663">
            <a:extLst>
              <a:ext uri="{FF2B5EF4-FFF2-40B4-BE49-F238E27FC236}">
                <a16:creationId xmlns:a16="http://schemas.microsoft.com/office/drawing/2014/main" id="{294750CA-72D5-3B00-0537-BB6CD6D5509D}"/>
              </a:ext>
            </a:extLst>
          </p:cNvPr>
          <p:cNvSpPr/>
          <p:nvPr/>
        </p:nvSpPr>
        <p:spPr>
          <a:xfrm>
            <a:off x="4613693" y="1333576"/>
            <a:ext cx="1861302" cy="781434"/>
          </a:xfrm>
          <a:custGeom>
            <a:avLst/>
            <a:gdLst>
              <a:gd name="connsiteX0" fmla="*/ 0 w 1874338"/>
              <a:gd name="connsiteY0" fmla="*/ 772745 h 772745"/>
              <a:gd name="connsiteX1" fmla="*/ 1874339 w 1874338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7727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5" name="Figura a mano libera 2664">
            <a:extLst>
              <a:ext uri="{FF2B5EF4-FFF2-40B4-BE49-F238E27FC236}">
                <a16:creationId xmlns:a16="http://schemas.microsoft.com/office/drawing/2014/main" id="{0867D935-6826-5695-D55B-B1CDC1DDF830}"/>
              </a:ext>
            </a:extLst>
          </p:cNvPr>
          <p:cNvSpPr/>
          <p:nvPr/>
        </p:nvSpPr>
        <p:spPr>
          <a:xfrm>
            <a:off x="4613693" y="1177291"/>
            <a:ext cx="1861302" cy="937718"/>
          </a:xfrm>
          <a:custGeom>
            <a:avLst/>
            <a:gdLst>
              <a:gd name="connsiteX0" fmla="*/ 0 w 1874338"/>
              <a:gd name="connsiteY0" fmla="*/ 927292 h 927291"/>
              <a:gd name="connsiteX1" fmla="*/ 1874339 w 1874338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1">
                <a:moveTo>
                  <a:pt x="0" y="927292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6" name="Figura a mano libera 2665">
            <a:extLst>
              <a:ext uri="{FF2B5EF4-FFF2-40B4-BE49-F238E27FC236}">
                <a16:creationId xmlns:a16="http://schemas.microsoft.com/office/drawing/2014/main" id="{707814CA-94CB-2773-CE90-2BE7264F9109}"/>
              </a:ext>
            </a:extLst>
          </p:cNvPr>
          <p:cNvSpPr/>
          <p:nvPr/>
        </p:nvSpPr>
        <p:spPr>
          <a:xfrm>
            <a:off x="4613693" y="1021006"/>
            <a:ext cx="1861302" cy="1094003"/>
          </a:xfrm>
          <a:custGeom>
            <a:avLst/>
            <a:gdLst>
              <a:gd name="connsiteX0" fmla="*/ 0 w 1874338"/>
              <a:gd name="connsiteY0" fmla="*/ 1081838 h 1081838"/>
              <a:gd name="connsiteX1" fmla="*/ 1874339 w 1874338"/>
              <a:gd name="connsiteY1" fmla="*/ 0 h 108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38">
                <a:moveTo>
                  <a:pt x="0" y="1081838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7" name="Figura a mano libera 2666">
            <a:extLst>
              <a:ext uri="{FF2B5EF4-FFF2-40B4-BE49-F238E27FC236}">
                <a16:creationId xmlns:a16="http://schemas.microsoft.com/office/drawing/2014/main" id="{0110A711-4B81-5CFA-112C-5A4CEE842DD0}"/>
              </a:ext>
            </a:extLst>
          </p:cNvPr>
          <p:cNvSpPr/>
          <p:nvPr/>
        </p:nvSpPr>
        <p:spPr>
          <a:xfrm>
            <a:off x="4613693" y="1958726"/>
            <a:ext cx="1861302" cy="156284"/>
          </a:xfrm>
          <a:custGeom>
            <a:avLst/>
            <a:gdLst>
              <a:gd name="connsiteX0" fmla="*/ 0 w 1874338"/>
              <a:gd name="connsiteY0" fmla="*/ 0 h 154546"/>
              <a:gd name="connsiteX1" fmla="*/ 1874339 w 1874338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0"/>
                </a:moveTo>
                <a:lnTo>
                  <a:pt x="1874339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8" name="Figura a mano libera 2667">
            <a:extLst>
              <a:ext uri="{FF2B5EF4-FFF2-40B4-BE49-F238E27FC236}">
                <a16:creationId xmlns:a16="http://schemas.microsoft.com/office/drawing/2014/main" id="{3C1C75CE-1FDF-6C4A-5FD4-3F5E9910E87A}"/>
              </a:ext>
            </a:extLst>
          </p:cNvPr>
          <p:cNvSpPr/>
          <p:nvPr/>
        </p:nvSpPr>
        <p:spPr>
          <a:xfrm>
            <a:off x="4613693" y="1958726"/>
            <a:ext cx="1861302" cy="6273"/>
          </a:xfrm>
          <a:custGeom>
            <a:avLst/>
            <a:gdLst>
              <a:gd name="connsiteX0" fmla="*/ 0 w 1874338"/>
              <a:gd name="connsiteY0" fmla="*/ 0 h 6203"/>
              <a:gd name="connsiteX1" fmla="*/ 1874339 w 1874338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203">
                <a:moveTo>
                  <a:pt x="0" y="0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9" name="Figura a mano libera 2668">
            <a:extLst>
              <a:ext uri="{FF2B5EF4-FFF2-40B4-BE49-F238E27FC236}">
                <a16:creationId xmlns:a16="http://schemas.microsoft.com/office/drawing/2014/main" id="{A72FFCF3-C32A-0C38-0097-7F7155E50099}"/>
              </a:ext>
            </a:extLst>
          </p:cNvPr>
          <p:cNvSpPr/>
          <p:nvPr/>
        </p:nvSpPr>
        <p:spPr>
          <a:xfrm>
            <a:off x="4613693" y="1802442"/>
            <a:ext cx="1861302" cy="156284"/>
          </a:xfrm>
          <a:custGeom>
            <a:avLst/>
            <a:gdLst>
              <a:gd name="connsiteX0" fmla="*/ 0 w 1874338"/>
              <a:gd name="connsiteY0" fmla="*/ 154547 h 154546"/>
              <a:gd name="connsiteX1" fmla="*/ 1874339 w 1874338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154547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0" name="Figura a mano libera 2669">
            <a:extLst>
              <a:ext uri="{FF2B5EF4-FFF2-40B4-BE49-F238E27FC236}">
                <a16:creationId xmlns:a16="http://schemas.microsoft.com/office/drawing/2014/main" id="{9F97D83A-D9C0-432D-54E3-43BDE9C19F74}"/>
              </a:ext>
            </a:extLst>
          </p:cNvPr>
          <p:cNvSpPr/>
          <p:nvPr/>
        </p:nvSpPr>
        <p:spPr>
          <a:xfrm>
            <a:off x="4613693" y="1646151"/>
            <a:ext cx="1861302" cy="312575"/>
          </a:xfrm>
          <a:custGeom>
            <a:avLst/>
            <a:gdLst>
              <a:gd name="connsiteX0" fmla="*/ 0 w 1874338"/>
              <a:gd name="connsiteY0" fmla="*/ 309099 h 309099"/>
              <a:gd name="connsiteX1" fmla="*/ 1874339 w 1874338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3090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1" name="Figura a mano libera 2670">
            <a:extLst>
              <a:ext uri="{FF2B5EF4-FFF2-40B4-BE49-F238E27FC236}">
                <a16:creationId xmlns:a16="http://schemas.microsoft.com/office/drawing/2014/main" id="{3706AE9E-CEB1-29E5-80C2-3966E8036428}"/>
              </a:ext>
            </a:extLst>
          </p:cNvPr>
          <p:cNvSpPr/>
          <p:nvPr/>
        </p:nvSpPr>
        <p:spPr>
          <a:xfrm>
            <a:off x="4613693" y="1489866"/>
            <a:ext cx="1861302" cy="468859"/>
          </a:xfrm>
          <a:custGeom>
            <a:avLst/>
            <a:gdLst>
              <a:gd name="connsiteX0" fmla="*/ 0 w 1874338"/>
              <a:gd name="connsiteY0" fmla="*/ 463646 h 463645"/>
              <a:gd name="connsiteX1" fmla="*/ 1874339 w 1874338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463646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2" name="Figura a mano libera 2671">
            <a:extLst>
              <a:ext uri="{FF2B5EF4-FFF2-40B4-BE49-F238E27FC236}">
                <a16:creationId xmlns:a16="http://schemas.microsoft.com/office/drawing/2014/main" id="{8FB74509-DD6B-E1A4-4EB6-4999B8274661}"/>
              </a:ext>
            </a:extLst>
          </p:cNvPr>
          <p:cNvSpPr/>
          <p:nvPr/>
        </p:nvSpPr>
        <p:spPr>
          <a:xfrm>
            <a:off x="4613693" y="1333576"/>
            <a:ext cx="1861302" cy="625150"/>
          </a:xfrm>
          <a:custGeom>
            <a:avLst/>
            <a:gdLst>
              <a:gd name="connsiteX0" fmla="*/ 0 w 1874338"/>
              <a:gd name="connsiteY0" fmla="*/ 618199 h 618198"/>
              <a:gd name="connsiteX1" fmla="*/ 1874339 w 1874338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6181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3" name="Figura a mano libera 2672">
            <a:extLst>
              <a:ext uri="{FF2B5EF4-FFF2-40B4-BE49-F238E27FC236}">
                <a16:creationId xmlns:a16="http://schemas.microsoft.com/office/drawing/2014/main" id="{48C5FDF4-F1EE-1097-8324-2DF03501D82B}"/>
              </a:ext>
            </a:extLst>
          </p:cNvPr>
          <p:cNvSpPr/>
          <p:nvPr/>
        </p:nvSpPr>
        <p:spPr>
          <a:xfrm>
            <a:off x="4613693" y="1177291"/>
            <a:ext cx="1861302" cy="781434"/>
          </a:xfrm>
          <a:custGeom>
            <a:avLst/>
            <a:gdLst>
              <a:gd name="connsiteX0" fmla="*/ 0 w 1874338"/>
              <a:gd name="connsiteY0" fmla="*/ 772745 h 772745"/>
              <a:gd name="connsiteX1" fmla="*/ 1874339 w 1874338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7727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4" name="Figura a mano libera 2673">
            <a:extLst>
              <a:ext uri="{FF2B5EF4-FFF2-40B4-BE49-F238E27FC236}">
                <a16:creationId xmlns:a16="http://schemas.microsoft.com/office/drawing/2014/main" id="{E67F0487-0880-C130-6240-C263E7CDAEF0}"/>
              </a:ext>
            </a:extLst>
          </p:cNvPr>
          <p:cNvSpPr/>
          <p:nvPr/>
        </p:nvSpPr>
        <p:spPr>
          <a:xfrm>
            <a:off x="4613693" y="1021006"/>
            <a:ext cx="1861302" cy="937718"/>
          </a:xfrm>
          <a:custGeom>
            <a:avLst/>
            <a:gdLst>
              <a:gd name="connsiteX0" fmla="*/ 0 w 1874338"/>
              <a:gd name="connsiteY0" fmla="*/ 927292 h 927291"/>
              <a:gd name="connsiteX1" fmla="*/ 1874339 w 1874338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1">
                <a:moveTo>
                  <a:pt x="0" y="927292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5" name="Figura a mano libera 2674">
            <a:extLst>
              <a:ext uri="{FF2B5EF4-FFF2-40B4-BE49-F238E27FC236}">
                <a16:creationId xmlns:a16="http://schemas.microsoft.com/office/drawing/2014/main" id="{51C2C959-1F92-7BDD-A722-DE0A0EE97AD7}"/>
              </a:ext>
            </a:extLst>
          </p:cNvPr>
          <p:cNvSpPr/>
          <p:nvPr/>
        </p:nvSpPr>
        <p:spPr>
          <a:xfrm>
            <a:off x="4613693" y="1802442"/>
            <a:ext cx="1861302" cy="312569"/>
          </a:xfrm>
          <a:custGeom>
            <a:avLst/>
            <a:gdLst>
              <a:gd name="connsiteX0" fmla="*/ 0 w 1874338"/>
              <a:gd name="connsiteY0" fmla="*/ 0 h 309093"/>
              <a:gd name="connsiteX1" fmla="*/ 1874339 w 1874338"/>
              <a:gd name="connsiteY1" fmla="*/ 309093 h 3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3">
                <a:moveTo>
                  <a:pt x="0" y="0"/>
                </a:moveTo>
                <a:lnTo>
                  <a:pt x="1874339" y="3090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6" name="Figura a mano libera 2675">
            <a:extLst>
              <a:ext uri="{FF2B5EF4-FFF2-40B4-BE49-F238E27FC236}">
                <a16:creationId xmlns:a16="http://schemas.microsoft.com/office/drawing/2014/main" id="{39F486D4-A1EA-5F8E-67F1-5BD4122C720F}"/>
              </a:ext>
            </a:extLst>
          </p:cNvPr>
          <p:cNvSpPr/>
          <p:nvPr/>
        </p:nvSpPr>
        <p:spPr>
          <a:xfrm>
            <a:off x="4613693" y="1802442"/>
            <a:ext cx="1861302" cy="156284"/>
          </a:xfrm>
          <a:custGeom>
            <a:avLst/>
            <a:gdLst>
              <a:gd name="connsiteX0" fmla="*/ 0 w 1874338"/>
              <a:gd name="connsiteY0" fmla="*/ 0 h 154546"/>
              <a:gd name="connsiteX1" fmla="*/ 1874339 w 1874338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0"/>
                </a:moveTo>
                <a:lnTo>
                  <a:pt x="1874339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7" name="Figura a mano libera 2676">
            <a:extLst>
              <a:ext uri="{FF2B5EF4-FFF2-40B4-BE49-F238E27FC236}">
                <a16:creationId xmlns:a16="http://schemas.microsoft.com/office/drawing/2014/main" id="{E2AE3DD9-9791-61BC-2062-DCD79F151551}"/>
              </a:ext>
            </a:extLst>
          </p:cNvPr>
          <p:cNvSpPr/>
          <p:nvPr/>
        </p:nvSpPr>
        <p:spPr>
          <a:xfrm>
            <a:off x="4613693" y="1802442"/>
            <a:ext cx="1861302" cy="6273"/>
          </a:xfrm>
          <a:custGeom>
            <a:avLst/>
            <a:gdLst>
              <a:gd name="connsiteX0" fmla="*/ 0 w 1874338"/>
              <a:gd name="connsiteY0" fmla="*/ 0 h 6203"/>
              <a:gd name="connsiteX1" fmla="*/ 1874339 w 1874338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203">
                <a:moveTo>
                  <a:pt x="0" y="0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8" name="Figura a mano libera 2677">
            <a:extLst>
              <a:ext uri="{FF2B5EF4-FFF2-40B4-BE49-F238E27FC236}">
                <a16:creationId xmlns:a16="http://schemas.microsoft.com/office/drawing/2014/main" id="{758ADF2F-7A3F-2B71-986F-5E478A8C9123}"/>
              </a:ext>
            </a:extLst>
          </p:cNvPr>
          <p:cNvSpPr/>
          <p:nvPr/>
        </p:nvSpPr>
        <p:spPr>
          <a:xfrm>
            <a:off x="4613693" y="1646151"/>
            <a:ext cx="1861302" cy="156290"/>
          </a:xfrm>
          <a:custGeom>
            <a:avLst/>
            <a:gdLst>
              <a:gd name="connsiteX0" fmla="*/ 0 w 1874338"/>
              <a:gd name="connsiteY0" fmla="*/ 154553 h 154552"/>
              <a:gd name="connsiteX1" fmla="*/ 1874339 w 1874338"/>
              <a:gd name="connsiteY1" fmla="*/ 0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52">
                <a:moveTo>
                  <a:pt x="0" y="154553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9" name="Figura a mano libera 2678">
            <a:extLst>
              <a:ext uri="{FF2B5EF4-FFF2-40B4-BE49-F238E27FC236}">
                <a16:creationId xmlns:a16="http://schemas.microsoft.com/office/drawing/2014/main" id="{AA03FCA2-8C41-D925-52F5-2DFD51A4B6A8}"/>
              </a:ext>
            </a:extLst>
          </p:cNvPr>
          <p:cNvSpPr/>
          <p:nvPr/>
        </p:nvSpPr>
        <p:spPr>
          <a:xfrm>
            <a:off x="4613693" y="1489866"/>
            <a:ext cx="1861302" cy="312575"/>
          </a:xfrm>
          <a:custGeom>
            <a:avLst/>
            <a:gdLst>
              <a:gd name="connsiteX0" fmla="*/ 0 w 1874338"/>
              <a:gd name="connsiteY0" fmla="*/ 309099 h 309099"/>
              <a:gd name="connsiteX1" fmla="*/ 1874339 w 1874338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3090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0" name="Figura a mano libera 2679">
            <a:extLst>
              <a:ext uri="{FF2B5EF4-FFF2-40B4-BE49-F238E27FC236}">
                <a16:creationId xmlns:a16="http://schemas.microsoft.com/office/drawing/2014/main" id="{B14756C8-8F57-EE2A-EAA4-A9598C934AC7}"/>
              </a:ext>
            </a:extLst>
          </p:cNvPr>
          <p:cNvSpPr/>
          <p:nvPr/>
        </p:nvSpPr>
        <p:spPr>
          <a:xfrm>
            <a:off x="4613693" y="1333576"/>
            <a:ext cx="1861302" cy="468866"/>
          </a:xfrm>
          <a:custGeom>
            <a:avLst/>
            <a:gdLst>
              <a:gd name="connsiteX0" fmla="*/ 0 w 1874338"/>
              <a:gd name="connsiteY0" fmla="*/ 463652 h 463652"/>
              <a:gd name="connsiteX1" fmla="*/ 1874339 w 1874338"/>
              <a:gd name="connsiteY1" fmla="*/ 0 h 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52">
                <a:moveTo>
                  <a:pt x="0" y="463652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1" name="Figura a mano libera 2680">
            <a:extLst>
              <a:ext uri="{FF2B5EF4-FFF2-40B4-BE49-F238E27FC236}">
                <a16:creationId xmlns:a16="http://schemas.microsoft.com/office/drawing/2014/main" id="{877FCB13-F61B-530D-1BFA-F0C3A8D81691}"/>
              </a:ext>
            </a:extLst>
          </p:cNvPr>
          <p:cNvSpPr/>
          <p:nvPr/>
        </p:nvSpPr>
        <p:spPr>
          <a:xfrm>
            <a:off x="4613693" y="1177291"/>
            <a:ext cx="1861302" cy="625150"/>
          </a:xfrm>
          <a:custGeom>
            <a:avLst/>
            <a:gdLst>
              <a:gd name="connsiteX0" fmla="*/ 0 w 1874338"/>
              <a:gd name="connsiteY0" fmla="*/ 618199 h 618198"/>
              <a:gd name="connsiteX1" fmla="*/ 1874339 w 1874338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6181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2" name="Figura a mano libera 2681">
            <a:extLst>
              <a:ext uri="{FF2B5EF4-FFF2-40B4-BE49-F238E27FC236}">
                <a16:creationId xmlns:a16="http://schemas.microsoft.com/office/drawing/2014/main" id="{B8B952ED-0A00-D679-265A-6112796782CC}"/>
              </a:ext>
            </a:extLst>
          </p:cNvPr>
          <p:cNvSpPr/>
          <p:nvPr/>
        </p:nvSpPr>
        <p:spPr>
          <a:xfrm>
            <a:off x="4613693" y="1021006"/>
            <a:ext cx="1861302" cy="781434"/>
          </a:xfrm>
          <a:custGeom>
            <a:avLst/>
            <a:gdLst>
              <a:gd name="connsiteX0" fmla="*/ 0 w 1874338"/>
              <a:gd name="connsiteY0" fmla="*/ 772745 h 772745"/>
              <a:gd name="connsiteX1" fmla="*/ 1874339 w 1874338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7727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3" name="Figura a mano libera 2682">
            <a:extLst>
              <a:ext uri="{FF2B5EF4-FFF2-40B4-BE49-F238E27FC236}">
                <a16:creationId xmlns:a16="http://schemas.microsoft.com/office/drawing/2014/main" id="{CBE3A280-46E9-FEF0-EC0D-9A795C68FE5E}"/>
              </a:ext>
            </a:extLst>
          </p:cNvPr>
          <p:cNvSpPr/>
          <p:nvPr/>
        </p:nvSpPr>
        <p:spPr>
          <a:xfrm>
            <a:off x="4613693" y="1646151"/>
            <a:ext cx="1861302" cy="468859"/>
          </a:xfrm>
          <a:custGeom>
            <a:avLst/>
            <a:gdLst>
              <a:gd name="connsiteX0" fmla="*/ 0 w 1874338"/>
              <a:gd name="connsiteY0" fmla="*/ 0 h 463645"/>
              <a:gd name="connsiteX1" fmla="*/ 1874339 w 1874338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0"/>
                </a:moveTo>
                <a:lnTo>
                  <a:pt x="1874339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4" name="Figura a mano libera 2683">
            <a:extLst>
              <a:ext uri="{FF2B5EF4-FFF2-40B4-BE49-F238E27FC236}">
                <a16:creationId xmlns:a16="http://schemas.microsoft.com/office/drawing/2014/main" id="{90B48813-E113-917D-B755-95AE0B46F2D7}"/>
              </a:ext>
            </a:extLst>
          </p:cNvPr>
          <p:cNvSpPr/>
          <p:nvPr/>
        </p:nvSpPr>
        <p:spPr>
          <a:xfrm>
            <a:off x="4613693" y="1646151"/>
            <a:ext cx="1861302" cy="312575"/>
          </a:xfrm>
          <a:custGeom>
            <a:avLst/>
            <a:gdLst>
              <a:gd name="connsiteX0" fmla="*/ 0 w 1874338"/>
              <a:gd name="connsiteY0" fmla="*/ 0 h 309099"/>
              <a:gd name="connsiteX1" fmla="*/ 1874339 w 1874338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0"/>
                </a:moveTo>
                <a:lnTo>
                  <a:pt x="1874339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5" name="Figura a mano libera 2684">
            <a:extLst>
              <a:ext uri="{FF2B5EF4-FFF2-40B4-BE49-F238E27FC236}">
                <a16:creationId xmlns:a16="http://schemas.microsoft.com/office/drawing/2014/main" id="{89F72B8B-15C2-DC38-ABE7-0784F932373F}"/>
              </a:ext>
            </a:extLst>
          </p:cNvPr>
          <p:cNvSpPr/>
          <p:nvPr/>
        </p:nvSpPr>
        <p:spPr>
          <a:xfrm>
            <a:off x="4613693" y="1646151"/>
            <a:ext cx="1861302" cy="156290"/>
          </a:xfrm>
          <a:custGeom>
            <a:avLst/>
            <a:gdLst>
              <a:gd name="connsiteX0" fmla="*/ 0 w 1874338"/>
              <a:gd name="connsiteY0" fmla="*/ 0 h 154552"/>
              <a:gd name="connsiteX1" fmla="*/ 1874339 w 1874338"/>
              <a:gd name="connsiteY1" fmla="*/ 154553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52">
                <a:moveTo>
                  <a:pt x="0" y="0"/>
                </a:moveTo>
                <a:lnTo>
                  <a:pt x="1874339" y="15455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6" name="Figura a mano libera 2685">
            <a:extLst>
              <a:ext uri="{FF2B5EF4-FFF2-40B4-BE49-F238E27FC236}">
                <a16:creationId xmlns:a16="http://schemas.microsoft.com/office/drawing/2014/main" id="{A152A5C0-1181-1F43-BDDF-0BA2C5F67F6A}"/>
              </a:ext>
            </a:extLst>
          </p:cNvPr>
          <p:cNvSpPr/>
          <p:nvPr/>
        </p:nvSpPr>
        <p:spPr>
          <a:xfrm>
            <a:off x="4613693" y="1646151"/>
            <a:ext cx="1861302" cy="6273"/>
          </a:xfrm>
          <a:custGeom>
            <a:avLst/>
            <a:gdLst>
              <a:gd name="connsiteX0" fmla="*/ 0 w 1874338"/>
              <a:gd name="connsiteY0" fmla="*/ 0 h 6203"/>
              <a:gd name="connsiteX1" fmla="*/ 1874339 w 1874338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203">
                <a:moveTo>
                  <a:pt x="0" y="0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7" name="Figura a mano libera 2686">
            <a:extLst>
              <a:ext uri="{FF2B5EF4-FFF2-40B4-BE49-F238E27FC236}">
                <a16:creationId xmlns:a16="http://schemas.microsoft.com/office/drawing/2014/main" id="{8CE042D3-A673-A70A-D185-B1BA9EE386DA}"/>
              </a:ext>
            </a:extLst>
          </p:cNvPr>
          <p:cNvSpPr/>
          <p:nvPr/>
        </p:nvSpPr>
        <p:spPr>
          <a:xfrm>
            <a:off x="4613693" y="1489866"/>
            <a:ext cx="1861302" cy="156284"/>
          </a:xfrm>
          <a:custGeom>
            <a:avLst/>
            <a:gdLst>
              <a:gd name="connsiteX0" fmla="*/ 0 w 1874338"/>
              <a:gd name="connsiteY0" fmla="*/ 154547 h 154546"/>
              <a:gd name="connsiteX1" fmla="*/ 1874339 w 1874338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154547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8" name="Figura a mano libera 2687">
            <a:extLst>
              <a:ext uri="{FF2B5EF4-FFF2-40B4-BE49-F238E27FC236}">
                <a16:creationId xmlns:a16="http://schemas.microsoft.com/office/drawing/2014/main" id="{5BF1DB2A-0F09-99B4-D970-F1D3E12C2C91}"/>
              </a:ext>
            </a:extLst>
          </p:cNvPr>
          <p:cNvSpPr/>
          <p:nvPr/>
        </p:nvSpPr>
        <p:spPr>
          <a:xfrm>
            <a:off x="4613693" y="1333576"/>
            <a:ext cx="1861302" cy="312575"/>
          </a:xfrm>
          <a:custGeom>
            <a:avLst/>
            <a:gdLst>
              <a:gd name="connsiteX0" fmla="*/ 0 w 1874338"/>
              <a:gd name="connsiteY0" fmla="*/ 309099 h 309099"/>
              <a:gd name="connsiteX1" fmla="*/ 1874339 w 1874338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3090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9" name="Figura a mano libera 2688">
            <a:extLst>
              <a:ext uri="{FF2B5EF4-FFF2-40B4-BE49-F238E27FC236}">
                <a16:creationId xmlns:a16="http://schemas.microsoft.com/office/drawing/2014/main" id="{615E0B78-DE04-E7A2-0FC3-68FC1DA66732}"/>
              </a:ext>
            </a:extLst>
          </p:cNvPr>
          <p:cNvSpPr/>
          <p:nvPr/>
        </p:nvSpPr>
        <p:spPr>
          <a:xfrm>
            <a:off x="4613693" y="1177291"/>
            <a:ext cx="1861302" cy="468859"/>
          </a:xfrm>
          <a:custGeom>
            <a:avLst/>
            <a:gdLst>
              <a:gd name="connsiteX0" fmla="*/ 0 w 1874338"/>
              <a:gd name="connsiteY0" fmla="*/ 463646 h 463645"/>
              <a:gd name="connsiteX1" fmla="*/ 1874339 w 1874338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463646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0" name="Figura a mano libera 2689">
            <a:extLst>
              <a:ext uri="{FF2B5EF4-FFF2-40B4-BE49-F238E27FC236}">
                <a16:creationId xmlns:a16="http://schemas.microsoft.com/office/drawing/2014/main" id="{E9FC3255-F655-8769-5279-6B72BDF3C585}"/>
              </a:ext>
            </a:extLst>
          </p:cNvPr>
          <p:cNvSpPr/>
          <p:nvPr/>
        </p:nvSpPr>
        <p:spPr>
          <a:xfrm>
            <a:off x="4613693" y="1021006"/>
            <a:ext cx="1861302" cy="625143"/>
          </a:xfrm>
          <a:custGeom>
            <a:avLst/>
            <a:gdLst>
              <a:gd name="connsiteX0" fmla="*/ 0 w 1874338"/>
              <a:gd name="connsiteY0" fmla="*/ 618192 h 618192"/>
              <a:gd name="connsiteX1" fmla="*/ 1874339 w 1874338"/>
              <a:gd name="connsiteY1" fmla="*/ 0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2">
                <a:moveTo>
                  <a:pt x="0" y="618192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1" name="Figura a mano libera 2690">
            <a:extLst>
              <a:ext uri="{FF2B5EF4-FFF2-40B4-BE49-F238E27FC236}">
                <a16:creationId xmlns:a16="http://schemas.microsoft.com/office/drawing/2014/main" id="{1BC41EF3-9F5B-16B1-7E8F-4ABB19A02646}"/>
              </a:ext>
            </a:extLst>
          </p:cNvPr>
          <p:cNvSpPr/>
          <p:nvPr/>
        </p:nvSpPr>
        <p:spPr>
          <a:xfrm>
            <a:off x="4613693" y="1489866"/>
            <a:ext cx="1861302" cy="625143"/>
          </a:xfrm>
          <a:custGeom>
            <a:avLst/>
            <a:gdLst>
              <a:gd name="connsiteX0" fmla="*/ 0 w 1874338"/>
              <a:gd name="connsiteY0" fmla="*/ 0 h 618192"/>
              <a:gd name="connsiteX1" fmla="*/ 1874339 w 1874338"/>
              <a:gd name="connsiteY1" fmla="*/ 618192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2">
                <a:moveTo>
                  <a:pt x="0" y="0"/>
                </a:moveTo>
                <a:lnTo>
                  <a:pt x="1874339" y="6181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2" name="Figura a mano libera 2691">
            <a:extLst>
              <a:ext uri="{FF2B5EF4-FFF2-40B4-BE49-F238E27FC236}">
                <a16:creationId xmlns:a16="http://schemas.microsoft.com/office/drawing/2014/main" id="{FA85D87F-8D00-CE27-B727-B84D2BBDB74B}"/>
              </a:ext>
            </a:extLst>
          </p:cNvPr>
          <p:cNvSpPr/>
          <p:nvPr/>
        </p:nvSpPr>
        <p:spPr>
          <a:xfrm>
            <a:off x="4613693" y="1489866"/>
            <a:ext cx="1861302" cy="468859"/>
          </a:xfrm>
          <a:custGeom>
            <a:avLst/>
            <a:gdLst>
              <a:gd name="connsiteX0" fmla="*/ 0 w 1874338"/>
              <a:gd name="connsiteY0" fmla="*/ 0 h 463645"/>
              <a:gd name="connsiteX1" fmla="*/ 1874339 w 1874338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0"/>
                </a:moveTo>
                <a:lnTo>
                  <a:pt x="1874339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3" name="Figura a mano libera 2692">
            <a:extLst>
              <a:ext uri="{FF2B5EF4-FFF2-40B4-BE49-F238E27FC236}">
                <a16:creationId xmlns:a16="http://schemas.microsoft.com/office/drawing/2014/main" id="{6DF5DD68-9310-7CAE-B27A-347699B31EF5}"/>
              </a:ext>
            </a:extLst>
          </p:cNvPr>
          <p:cNvSpPr/>
          <p:nvPr/>
        </p:nvSpPr>
        <p:spPr>
          <a:xfrm>
            <a:off x="4613693" y="1489866"/>
            <a:ext cx="1861302" cy="312575"/>
          </a:xfrm>
          <a:custGeom>
            <a:avLst/>
            <a:gdLst>
              <a:gd name="connsiteX0" fmla="*/ 0 w 1874338"/>
              <a:gd name="connsiteY0" fmla="*/ 0 h 309099"/>
              <a:gd name="connsiteX1" fmla="*/ 1874339 w 1874338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0"/>
                </a:moveTo>
                <a:lnTo>
                  <a:pt x="1874339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4" name="Figura a mano libera 2693">
            <a:extLst>
              <a:ext uri="{FF2B5EF4-FFF2-40B4-BE49-F238E27FC236}">
                <a16:creationId xmlns:a16="http://schemas.microsoft.com/office/drawing/2014/main" id="{EB1F543E-068D-F7EE-9044-75E0E56D52F0}"/>
              </a:ext>
            </a:extLst>
          </p:cNvPr>
          <p:cNvSpPr/>
          <p:nvPr/>
        </p:nvSpPr>
        <p:spPr>
          <a:xfrm>
            <a:off x="4613693" y="1489866"/>
            <a:ext cx="1861302" cy="156284"/>
          </a:xfrm>
          <a:custGeom>
            <a:avLst/>
            <a:gdLst>
              <a:gd name="connsiteX0" fmla="*/ 0 w 1874338"/>
              <a:gd name="connsiteY0" fmla="*/ 0 h 154546"/>
              <a:gd name="connsiteX1" fmla="*/ 1874339 w 1874338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0"/>
                </a:moveTo>
                <a:lnTo>
                  <a:pt x="1874339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5" name="Figura a mano libera 2694">
            <a:extLst>
              <a:ext uri="{FF2B5EF4-FFF2-40B4-BE49-F238E27FC236}">
                <a16:creationId xmlns:a16="http://schemas.microsoft.com/office/drawing/2014/main" id="{74E0839F-40CD-079C-EE22-7420E8574594}"/>
              </a:ext>
            </a:extLst>
          </p:cNvPr>
          <p:cNvSpPr/>
          <p:nvPr/>
        </p:nvSpPr>
        <p:spPr>
          <a:xfrm>
            <a:off x="4613693" y="1489866"/>
            <a:ext cx="1861302" cy="6273"/>
          </a:xfrm>
          <a:custGeom>
            <a:avLst/>
            <a:gdLst>
              <a:gd name="connsiteX0" fmla="*/ 0 w 1874338"/>
              <a:gd name="connsiteY0" fmla="*/ 0 h 6203"/>
              <a:gd name="connsiteX1" fmla="*/ 1874339 w 1874338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203">
                <a:moveTo>
                  <a:pt x="0" y="0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6" name="Figura a mano libera 2695">
            <a:extLst>
              <a:ext uri="{FF2B5EF4-FFF2-40B4-BE49-F238E27FC236}">
                <a16:creationId xmlns:a16="http://schemas.microsoft.com/office/drawing/2014/main" id="{A7218DB9-E477-EA0D-B235-3C87F6DFE101}"/>
              </a:ext>
            </a:extLst>
          </p:cNvPr>
          <p:cNvSpPr/>
          <p:nvPr/>
        </p:nvSpPr>
        <p:spPr>
          <a:xfrm>
            <a:off x="4613693" y="1333576"/>
            <a:ext cx="1861302" cy="156290"/>
          </a:xfrm>
          <a:custGeom>
            <a:avLst/>
            <a:gdLst>
              <a:gd name="connsiteX0" fmla="*/ 0 w 1874338"/>
              <a:gd name="connsiteY0" fmla="*/ 154553 h 154552"/>
              <a:gd name="connsiteX1" fmla="*/ 1874339 w 1874338"/>
              <a:gd name="connsiteY1" fmla="*/ 0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52">
                <a:moveTo>
                  <a:pt x="0" y="154553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7" name="Figura a mano libera 2696">
            <a:extLst>
              <a:ext uri="{FF2B5EF4-FFF2-40B4-BE49-F238E27FC236}">
                <a16:creationId xmlns:a16="http://schemas.microsoft.com/office/drawing/2014/main" id="{CFC98B07-5473-BCC4-CAF8-C71FEC3B0477}"/>
              </a:ext>
            </a:extLst>
          </p:cNvPr>
          <p:cNvSpPr/>
          <p:nvPr/>
        </p:nvSpPr>
        <p:spPr>
          <a:xfrm>
            <a:off x="4613693" y="1177291"/>
            <a:ext cx="1861302" cy="312575"/>
          </a:xfrm>
          <a:custGeom>
            <a:avLst/>
            <a:gdLst>
              <a:gd name="connsiteX0" fmla="*/ 0 w 1874338"/>
              <a:gd name="connsiteY0" fmla="*/ 309099 h 309099"/>
              <a:gd name="connsiteX1" fmla="*/ 1874339 w 1874338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3090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8" name="Figura a mano libera 2697">
            <a:extLst>
              <a:ext uri="{FF2B5EF4-FFF2-40B4-BE49-F238E27FC236}">
                <a16:creationId xmlns:a16="http://schemas.microsoft.com/office/drawing/2014/main" id="{B944AC9F-195B-679A-5C64-E17B2D4C44B9}"/>
              </a:ext>
            </a:extLst>
          </p:cNvPr>
          <p:cNvSpPr/>
          <p:nvPr/>
        </p:nvSpPr>
        <p:spPr>
          <a:xfrm>
            <a:off x="4613693" y="1021006"/>
            <a:ext cx="1861302" cy="468859"/>
          </a:xfrm>
          <a:custGeom>
            <a:avLst/>
            <a:gdLst>
              <a:gd name="connsiteX0" fmla="*/ 0 w 1874338"/>
              <a:gd name="connsiteY0" fmla="*/ 463646 h 463645"/>
              <a:gd name="connsiteX1" fmla="*/ 1874339 w 1874338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463646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9" name="Figura a mano libera 2698">
            <a:extLst>
              <a:ext uri="{FF2B5EF4-FFF2-40B4-BE49-F238E27FC236}">
                <a16:creationId xmlns:a16="http://schemas.microsoft.com/office/drawing/2014/main" id="{077F8808-6F86-CC87-FE34-8245EBA6BF98}"/>
              </a:ext>
            </a:extLst>
          </p:cNvPr>
          <p:cNvSpPr/>
          <p:nvPr/>
        </p:nvSpPr>
        <p:spPr>
          <a:xfrm>
            <a:off x="4613693" y="1333576"/>
            <a:ext cx="1861302" cy="781434"/>
          </a:xfrm>
          <a:custGeom>
            <a:avLst/>
            <a:gdLst>
              <a:gd name="connsiteX0" fmla="*/ 0 w 1874338"/>
              <a:gd name="connsiteY0" fmla="*/ 0 h 772745"/>
              <a:gd name="connsiteX1" fmla="*/ 1874339 w 1874338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0"/>
                </a:moveTo>
                <a:lnTo>
                  <a:pt x="1874339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0" name="Figura a mano libera 2699">
            <a:extLst>
              <a:ext uri="{FF2B5EF4-FFF2-40B4-BE49-F238E27FC236}">
                <a16:creationId xmlns:a16="http://schemas.microsoft.com/office/drawing/2014/main" id="{4FF18947-D3BC-0BD8-2734-16E76996E9AD}"/>
              </a:ext>
            </a:extLst>
          </p:cNvPr>
          <p:cNvSpPr/>
          <p:nvPr/>
        </p:nvSpPr>
        <p:spPr>
          <a:xfrm>
            <a:off x="4613693" y="1333576"/>
            <a:ext cx="1861302" cy="625150"/>
          </a:xfrm>
          <a:custGeom>
            <a:avLst/>
            <a:gdLst>
              <a:gd name="connsiteX0" fmla="*/ 0 w 1874338"/>
              <a:gd name="connsiteY0" fmla="*/ 0 h 618198"/>
              <a:gd name="connsiteX1" fmla="*/ 1874339 w 1874338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0"/>
                </a:moveTo>
                <a:lnTo>
                  <a:pt x="1874339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1" name="Figura a mano libera 2700">
            <a:extLst>
              <a:ext uri="{FF2B5EF4-FFF2-40B4-BE49-F238E27FC236}">
                <a16:creationId xmlns:a16="http://schemas.microsoft.com/office/drawing/2014/main" id="{3F9D0054-CDB6-0CB8-9D6E-C322C9FC5FE8}"/>
              </a:ext>
            </a:extLst>
          </p:cNvPr>
          <p:cNvSpPr/>
          <p:nvPr/>
        </p:nvSpPr>
        <p:spPr>
          <a:xfrm>
            <a:off x="4613693" y="1333576"/>
            <a:ext cx="1861302" cy="468866"/>
          </a:xfrm>
          <a:custGeom>
            <a:avLst/>
            <a:gdLst>
              <a:gd name="connsiteX0" fmla="*/ 0 w 1874338"/>
              <a:gd name="connsiteY0" fmla="*/ 0 h 463652"/>
              <a:gd name="connsiteX1" fmla="*/ 1874339 w 1874338"/>
              <a:gd name="connsiteY1" fmla="*/ 463652 h 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52">
                <a:moveTo>
                  <a:pt x="0" y="0"/>
                </a:moveTo>
                <a:lnTo>
                  <a:pt x="1874339" y="46365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2" name="Figura a mano libera 2701">
            <a:extLst>
              <a:ext uri="{FF2B5EF4-FFF2-40B4-BE49-F238E27FC236}">
                <a16:creationId xmlns:a16="http://schemas.microsoft.com/office/drawing/2014/main" id="{0D6986D5-F631-B614-0FD8-5CC3DB569971}"/>
              </a:ext>
            </a:extLst>
          </p:cNvPr>
          <p:cNvSpPr/>
          <p:nvPr/>
        </p:nvSpPr>
        <p:spPr>
          <a:xfrm>
            <a:off x="4613693" y="1333576"/>
            <a:ext cx="1861302" cy="312575"/>
          </a:xfrm>
          <a:custGeom>
            <a:avLst/>
            <a:gdLst>
              <a:gd name="connsiteX0" fmla="*/ 0 w 1874338"/>
              <a:gd name="connsiteY0" fmla="*/ 0 h 309099"/>
              <a:gd name="connsiteX1" fmla="*/ 1874339 w 1874338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0"/>
                </a:moveTo>
                <a:lnTo>
                  <a:pt x="1874339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3" name="Figura a mano libera 2702">
            <a:extLst>
              <a:ext uri="{FF2B5EF4-FFF2-40B4-BE49-F238E27FC236}">
                <a16:creationId xmlns:a16="http://schemas.microsoft.com/office/drawing/2014/main" id="{F1D1FCCC-8ABA-CCDA-065B-66044B0C0ED3}"/>
              </a:ext>
            </a:extLst>
          </p:cNvPr>
          <p:cNvSpPr/>
          <p:nvPr/>
        </p:nvSpPr>
        <p:spPr>
          <a:xfrm>
            <a:off x="4613693" y="1333576"/>
            <a:ext cx="1861302" cy="156290"/>
          </a:xfrm>
          <a:custGeom>
            <a:avLst/>
            <a:gdLst>
              <a:gd name="connsiteX0" fmla="*/ 0 w 1874338"/>
              <a:gd name="connsiteY0" fmla="*/ 0 h 154552"/>
              <a:gd name="connsiteX1" fmla="*/ 1874339 w 1874338"/>
              <a:gd name="connsiteY1" fmla="*/ 154553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52">
                <a:moveTo>
                  <a:pt x="0" y="0"/>
                </a:moveTo>
                <a:lnTo>
                  <a:pt x="1874339" y="15455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4" name="Figura a mano libera 2703">
            <a:extLst>
              <a:ext uri="{FF2B5EF4-FFF2-40B4-BE49-F238E27FC236}">
                <a16:creationId xmlns:a16="http://schemas.microsoft.com/office/drawing/2014/main" id="{EDE25BCF-3C31-7DC5-5900-6BE810D3DBA3}"/>
              </a:ext>
            </a:extLst>
          </p:cNvPr>
          <p:cNvSpPr/>
          <p:nvPr/>
        </p:nvSpPr>
        <p:spPr>
          <a:xfrm>
            <a:off x="4613693" y="1333576"/>
            <a:ext cx="1861302" cy="6273"/>
          </a:xfrm>
          <a:custGeom>
            <a:avLst/>
            <a:gdLst>
              <a:gd name="connsiteX0" fmla="*/ 0 w 1874338"/>
              <a:gd name="connsiteY0" fmla="*/ 0 h 6203"/>
              <a:gd name="connsiteX1" fmla="*/ 1874339 w 1874338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203">
                <a:moveTo>
                  <a:pt x="0" y="0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5" name="Figura a mano libera 2704">
            <a:extLst>
              <a:ext uri="{FF2B5EF4-FFF2-40B4-BE49-F238E27FC236}">
                <a16:creationId xmlns:a16="http://schemas.microsoft.com/office/drawing/2014/main" id="{08D5B102-155D-936B-2FF2-CEFD7FD04BC8}"/>
              </a:ext>
            </a:extLst>
          </p:cNvPr>
          <p:cNvSpPr/>
          <p:nvPr/>
        </p:nvSpPr>
        <p:spPr>
          <a:xfrm>
            <a:off x="4613693" y="1177291"/>
            <a:ext cx="1861302" cy="156284"/>
          </a:xfrm>
          <a:custGeom>
            <a:avLst/>
            <a:gdLst>
              <a:gd name="connsiteX0" fmla="*/ 0 w 1874338"/>
              <a:gd name="connsiteY0" fmla="*/ 154547 h 154546"/>
              <a:gd name="connsiteX1" fmla="*/ 1874339 w 1874338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154547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6" name="Figura a mano libera 2705">
            <a:extLst>
              <a:ext uri="{FF2B5EF4-FFF2-40B4-BE49-F238E27FC236}">
                <a16:creationId xmlns:a16="http://schemas.microsoft.com/office/drawing/2014/main" id="{E2158264-55EF-357A-37C2-B409BE1BE94A}"/>
              </a:ext>
            </a:extLst>
          </p:cNvPr>
          <p:cNvSpPr/>
          <p:nvPr/>
        </p:nvSpPr>
        <p:spPr>
          <a:xfrm>
            <a:off x="4613693" y="1021006"/>
            <a:ext cx="1861302" cy="312569"/>
          </a:xfrm>
          <a:custGeom>
            <a:avLst/>
            <a:gdLst>
              <a:gd name="connsiteX0" fmla="*/ 0 w 1874338"/>
              <a:gd name="connsiteY0" fmla="*/ 309093 h 309093"/>
              <a:gd name="connsiteX1" fmla="*/ 1874339 w 1874338"/>
              <a:gd name="connsiteY1" fmla="*/ 0 h 3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3">
                <a:moveTo>
                  <a:pt x="0" y="309093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7" name="Figura a mano libera 2706">
            <a:extLst>
              <a:ext uri="{FF2B5EF4-FFF2-40B4-BE49-F238E27FC236}">
                <a16:creationId xmlns:a16="http://schemas.microsoft.com/office/drawing/2014/main" id="{135F94CD-5DF7-8353-02F4-F5441FAFFF0A}"/>
              </a:ext>
            </a:extLst>
          </p:cNvPr>
          <p:cNvSpPr/>
          <p:nvPr/>
        </p:nvSpPr>
        <p:spPr>
          <a:xfrm>
            <a:off x="4613693" y="1177291"/>
            <a:ext cx="1861302" cy="937718"/>
          </a:xfrm>
          <a:custGeom>
            <a:avLst/>
            <a:gdLst>
              <a:gd name="connsiteX0" fmla="*/ 0 w 1874338"/>
              <a:gd name="connsiteY0" fmla="*/ 0 h 927291"/>
              <a:gd name="connsiteX1" fmla="*/ 1874339 w 1874338"/>
              <a:gd name="connsiteY1" fmla="*/ 927292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1">
                <a:moveTo>
                  <a:pt x="0" y="0"/>
                </a:moveTo>
                <a:lnTo>
                  <a:pt x="1874339" y="9272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8" name="Figura a mano libera 2707">
            <a:extLst>
              <a:ext uri="{FF2B5EF4-FFF2-40B4-BE49-F238E27FC236}">
                <a16:creationId xmlns:a16="http://schemas.microsoft.com/office/drawing/2014/main" id="{9B765207-D3EA-9B87-81A3-D422149D8E8C}"/>
              </a:ext>
            </a:extLst>
          </p:cNvPr>
          <p:cNvSpPr/>
          <p:nvPr/>
        </p:nvSpPr>
        <p:spPr>
          <a:xfrm>
            <a:off x="4613693" y="1177291"/>
            <a:ext cx="1861302" cy="781434"/>
          </a:xfrm>
          <a:custGeom>
            <a:avLst/>
            <a:gdLst>
              <a:gd name="connsiteX0" fmla="*/ 0 w 1874338"/>
              <a:gd name="connsiteY0" fmla="*/ 0 h 772745"/>
              <a:gd name="connsiteX1" fmla="*/ 1874339 w 1874338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0"/>
                </a:moveTo>
                <a:lnTo>
                  <a:pt x="1874339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9" name="Figura a mano libera 2708">
            <a:extLst>
              <a:ext uri="{FF2B5EF4-FFF2-40B4-BE49-F238E27FC236}">
                <a16:creationId xmlns:a16="http://schemas.microsoft.com/office/drawing/2014/main" id="{B9866ADB-8A35-0D9B-9DE8-A6D624A45547}"/>
              </a:ext>
            </a:extLst>
          </p:cNvPr>
          <p:cNvSpPr/>
          <p:nvPr/>
        </p:nvSpPr>
        <p:spPr>
          <a:xfrm>
            <a:off x="4613693" y="1177291"/>
            <a:ext cx="1861302" cy="625150"/>
          </a:xfrm>
          <a:custGeom>
            <a:avLst/>
            <a:gdLst>
              <a:gd name="connsiteX0" fmla="*/ 0 w 1874338"/>
              <a:gd name="connsiteY0" fmla="*/ 0 h 618198"/>
              <a:gd name="connsiteX1" fmla="*/ 1874339 w 1874338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0"/>
                </a:moveTo>
                <a:lnTo>
                  <a:pt x="1874339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0" name="Figura a mano libera 2709">
            <a:extLst>
              <a:ext uri="{FF2B5EF4-FFF2-40B4-BE49-F238E27FC236}">
                <a16:creationId xmlns:a16="http://schemas.microsoft.com/office/drawing/2014/main" id="{7F7A4574-5A4F-B629-3584-7873F3E3D8FC}"/>
              </a:ext>
            </a:extLst>
          </p:cNvPr>
          <p:cNvSpPr/>
          <p:nvPr/>
        </p:nvSpPr>
        <p:spPr>
          <a:xfrm>
            <a:off x="4613693" y="1177291"/>
            <a:ext cx="1861302" cy="468859"/>
          </a:xfrm>
          <a:custGeom>
            <a:avLst/>
            <a:gdLst>
              <a:gd name="connsiteX0" fmla="*/ 0 w 1874338"/>
              <a:gd name="connsiteY0" fmla="*/ 0 h 463645"/>
              <a:gd name="connsiteX1" fmla="*/ 1874339 w 1874338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0"/>
                </a:moveTo>
                <a:lnTo>
                  <a:pt x="1874339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1" name="Figura a mano libera 2710">
            <a:extLst>
              <a:ext uri="{FF2B5EF4-FFF2-40B4-BE49-F238E27FC236}">
                <a16:creationId xmlns:a16="http://schemas.microsoft.com/office/drawing/2014/main" id="{3E2DF30C-5409-3EE9-E4C1-27287854449E}"/>
              </a:ext>
            </a:extLst>
          </p:cNvPr>
          <p:cNvSpPr/>
          <p:nvPr/>
        </p:nvSpPr>
        <p:spPr>
          <a:xfrm>
            <a:off x="4613693" y="1177291"/>
            <a:ext cx="1861302" cy="312575"/>
          </a:xfrm>
          <a:custGeom>
            <a:avLst/>
            <a:gdLst>
              <a:gd name="connsiteX0" fmla="*/ 0 w 1874338"/>
              <a:gd name="connsiteY0" fmla="*/ 0 h 309099"/>
              <a:gd name="connsiteX1" fmla="*/ 1874339 w 1874338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0"/>
                </a:moveTo>
                <a:lnTo>
                  <a:pt x="1874339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2" name="Figura a mano libera 2711">
            <a:extLst>
              <a:ext uri="{FF2B5EF4-FFF2-40B4-BE49-F238E27FC236}">
                <a16:creationId xmlns:a16="http://schemas.microsoft.com/office/drawing/2014/main" id="{7992402B-D810-6617-D2A8-1DEF6E4F7C8F}"/>
              </a:ext>
            </a:extLst>
          </p:cNvPr>
          <p:cNvSpPr/>
          <p:nvPr/>
        </p:nvSpPr>
        <p:spPr>
          <a:xfrm>
            <a:off x="4613693" y="1177291"/>
            <a:ext cx="1861302" cy="156284"/>
          </a:xfrm>
          <a:custGeom>
            <a:avLst/>
            <a:gdLst>
              <a:gd name="connsiteX0" fmla="*/ 0 w 1874338"/>
              <a:gd name="connsiteY0" fmla="*/ 0 h 154546"/>
              <a:gd name="connsiteX1" fmla="*/ 1874339 w 1874338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0"/>
                </a:moveTo>
                <a:lnTo>
                  <a:pt x="1874339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3" name="Figura a mano libera 2712">
            <a:extLst>
              <a:ext uri="{FF2B5EF4-FFF2-40B4-BE49-F238E27FC236}">
                <a16:creationId xmlns:a16="http://schemas.microsoft.com/office/drawing/2014/main" id="{154C0380-61BE-41BE-E465-60E7E1CE07B7}"/>
              </a:ext>
            </a:extLst>
          </p:cNvPr>
          <p:cNvSpPr/>
          <p:nvPr/>
        </p:nvSpPr>
        <p:spPr>
          <a:xfrm>
            <a:off x="4613693" y="1177291"/>
            <a:ext cx="1861302" cy="6273"/>
          </a:xfrm>
          <a:custGeom>
            <a:avLst/>
            <a:gdLst>
              <a:gd name="connsiteX0" fmla="*/ 0 w 1874338"/>
              <a:gd name="connsiteY0" fmla="*/ 0 h 6203"/>
              <a:gd name="connsiteX1" fmla="*/ 1874339 w 1874338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203">
                <a:moveTo>
                  <a:pt x="0" y="0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4" name="Figura a mano libera 2713">
            <a:extLst>
              <a:ext uri="{FF2B5EF4-FFF2-40B4-BE49-F238E27FC236}">
                <a16:creationId xmlns:a16="http://schemas.microsoft.com/office/drawing/2014/main" id="{CC76087D-8647-6F06-F753-5DA5340B0B0C}"/>
              </a:ext>
            </a:extLst>
          </p:cNvPr>
          <p:cNvSpPr/>
          <p:nvPr/>
        </p:nvSpPr>
        <p:spPr>
          <a:xfrm>
            <a:off x="4613693" y="1021006"/>
            <a:ext cx="1861302" cy="156284"/>
          </a:xfrm>
          <a:custGeom>
            <a:avLst/>
            <a:gdLst>
              <a:gd name="connsiteX0" fmla="*/ 0 w 1874338"/>
              <a:gd name="connsiteY0" fmla="*/ 154547 h 154546"/>
              <a:gd name="connsiteX1" fmla="*/ 1874339 w 1874338"/>
              <a:gd name="connsiteY1" fmla="*/ 0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154547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5" name="Figura a mano libera 2714">
            <a:extLst>
              <a:ext uri="{FF2B5EF4-FFF2-40B4-BE49-F238E27FC236}">
                <a16:creationId xmlns:a16="http://schemas.microsoft.com/office/drawing/2014/main" id="{8E0DEF13-EBC7-2975-8310-0AAF7B562DFA}"/>
              </a:ext>
            </a:extLst>
          </p:cNvPr>
          <p:cNvSpPr/>
          <p:nvPr/>
        </p:nvSpPr>
        <p:spPr>
          <a:xfrm>
            <a:off x="4613693" y="1021006"/>
            <a:ext cx="1861302" cy="1094003"/>
          </a:xfrm>
          <a:custGeom>
            <a:avLst/>
            <a:gdLst>
              <a:gd name="connsiteX0" fmla="*/ 0 w 1874338"/>
              <a:gd name="connsiteY0" fmla="*/ 0 h 1081838"/>
              <a:gd name="connsiteX1" fmla="*/ 1874339 w 1874338"/>
              <a:gd name="connsiteY1" fmla="*/ 1081838 h 108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38">
                <a:moveTo>
                  <a:pt x="0" y="0"/>
                </a:moveTo>
                <a:lnTo>
                  <a:pt x="1874339" y="108183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6" name="Figura a mano libera 2715">
            <a:extLst>
              <a:ext uri="{FF2B5EF4-FFF2-40B4-BE49-F238E27FC236}">
                <a16:creationId xmlns:a16="http://schemas.microsoft.com/office/drawing/2014/main" id="{E61FB7F9-3B81-EBBB-A07B-B67329921481}"/>
              </a:ext>
            </a:extLst>
          </p:cNvPr>
          <p:cNvSpPr/>
          <p:nvPr/>
        </p:nvSpPr>
        <p:spPr>
          <a:xfrm>
            <a:off x="4613693" y="1021006"/>
            <a:ext cx="1861302" cy="937718"/>
          </a:xfrm>
          <a:custGeom>
            <a:avLst/>
            <a:gdLst>
              <a:gd name="connsiteX0" fmla="*/ 0 w 1874338"/>
              <a:gd name="connsiteY0" fmla="*/ 0 h 927291"/>
              <a:gd name="connsiteX1" fmla="*/ 1874339 w 1874338"/>
              <a:gd name="connsiteY1" fmla="*/ 927292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1">
                <a:moveTo>
                  <a:pt x="0" y="0"/>
                </a:moveTo>
                <a:lnTo>
                  <a:pt x="1874339" y="9272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7" name="Figura a mano libera 2716">
            <a:extLst>
              <a:ext uri="{FF2B5EF4-FFF2-40B4-BE49-F238E27FC236}">
                <a16:creationId xmlns:a16="http://schemas.microsoft.com/office/drawing/2014/main" id="{E78E8A7F-28E9-A554-6C54-E063E114259C}"/>
              </a:ext>
            </a:extLst>
          </p:cNvPr>
          <p:cNvSpPr/>
          <p:nvPr/>
        </p:nvSpPr>
        <p:spPr>
          <a:xfrm>
            <a:off x="4613693" y="1021006"/>
            <a:ext cx="1861302" cy="781434"/>
          </a:xfrm>
          <a:custGeom>
            <a:avLst/>
            <a:gdLst>
              <a:gd name="connsiteX0" fmla="*/ 0 w 1874338"/>
              <a:gd name="connsiteY0" fmla="*/ 0 h 772745"/>
              <a:gd name="connsiteX1" fmla="*/ 1874339 w 1874338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0"/>
                </a:moveTo>
                <a:lnTo>
                  <a:pt x="1874339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8" name="Figura a mano libera 2717">
            <a:extLst>
              <a:ext uri="{FF2B5EF4-FFF2-40B4-BE49-F238E27FC236}">
                <a16:creationId xmlns:a16="http://schemas.microsoft.com/office/drawing/2014/main" id="{78C39005-D7E1-B4EA-38E9-7118EEA0E305}"/>
              </a:ext>
            </a:extLst>
          </p:cNvPr>
          <p:cNvSpPr/>
          <p:nvPr/>
        </p:nvSpPr>
        <p:spPr>
          <a:xfrm>
            <a:off x="4613693" y="1021006"/>
            <a:ext cx="1861302" cy="625143"/>
          </a:xfrm>
          <a:custGeom>
            <a:avLst/>
            <a:gdLst>
              <a:gd name="connsiteX0" fmla="*/ 0 w 1874338"/>
              <a:gd name="connsiteY0" fmla="*/ 0 h 618192"/>
              <a:gd name="connsiteX1" fmla="*/ 1874339 w 1874338"/>
              <a:gd name="connsiteY1" fmla="*/ 618192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2">
                <a:moveTo>
                  <a:pt x="0" y="0"/>
                </a:moveTo>
                <a:lnTo>
                  <a:pt x="1874339" y="6181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9" name="Figura a mano libera 2718">
            <a:extLst>
              <a:ext uri="{FF2B5EF4-FFF2-40B4-BE49-F238E27FC236}">
                <a16:creationId xmlns:a16="http://schemas.microsoft.com/office/drawing/2014/main" id="{1AF8FB41-59C7-7B62-580A-1AFE0467AA1F}"/>
              </a:ext>
            </a:extLst>
          </p:cNvPr>
          <p:cNvSpPr/>
          <p:nvPr/>
        </p:nvSpPr>
        <p:spPr>
          <a:xfrm>
            <a:off x="4613693" y="1021006"/>
            <a:ext cx="1861302" cy="468859"/>
          </a:xfrm>
          <a:custGeom>
            <a:avLst/>
            <a:gdLst>
              <a:gd name="connsiteX0" fmla="*/ 0 w 1874338"/>
              <a:gd name="connsiteY0" fmla="*/ 0 h 463645"/>
              <a:gd name="connsiteX1" fmla="*/ 1874339 w 1874338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0"/>
                </a:moveTo>
                <a:lnTo>
                  <a:pt x="1874339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0" name="Figura a mano libera 2719">
            <a:extLst>
              <a:ext uri="{FF2B5EF4-FFF2-40B4-BE49-F238E27FC236}">
                <a16:creationId xmlns:a16="http://schemas.microsoft.com/office/drawing/2014/main" id="{049613B4-7165-E24A-8F5B-E07C0F46D3FC}"/>
              </a:ext>
            </a:extLst>
          </p:cNvPr>
          <p:cNvSpPr/>
          <p:nvPr/>
        </p:nvSpPr>
        <p:spPr>
          <a:xfrm>
            <a:off x="4613693" y="1021006"/>
            <a:ext cx="1861302" cy="312569"/>
          </a:xfrm>
          <a:custGeom>
            <a:avLst/>
            <a:gdLst>
              <a:gd name="connsiteX0" fmla="*/ 0 w 1874338"/>
              <a:gd name="connsiteY0" fmla="*/ 0 h 309093"/>
              <a:gd name="connsiteX1" fmla="*/ 1874339 w 1874338"/>
              <a:gd name="connsiteY1" fmla="*/ 309093 h 30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3">
                <a:moveTo>
                  <a:pt x="0" y="0"/>
                </a:moveTo>
                <a:lnTo>
                  <a:pt x="1874339" y="3090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1" name="Figura a mano libera 2720">
            <a:extLst>
              <a:ext uri="{FF2B5EF4-FFF2-40B4-BE49-F238E27FC236}">
                <a16:creationId xmlns:a16="http://schemas.microsoft.com/office/drawing/2014/main" id="{C6CE5F07-3909-74C0-6875-249C1E3AB17C}"/>
              </a:ext>
            </a:extLst>
          </p:cNvPr>
          <p:cNvSpPr/>
          <p:nvPr/>
        </p:nvSpPr>
        <p:spPr>
          <a:xfrm>
            <a:off x="4613693" y="1021006"/>
            <a:ext cx="1861302" cy="156284"/>
          </a:xfrm>
          <a:custGeom>
            <a:avLst/>
            <a:gdLst>
              <a:gd name="connsiteX0" fmla="*/ 0 w 1874338"/>
              <a:gd name="connsiteY0" fmla="*/ 0 h 154546"/>
              <a:gd name="connsiteX1" fmla="*/ 1874339 w 1874338"/>
              <a:gd name="connsiteY1" fmla="*/ 154547 h 15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6">
                <a:moveTo>
                  <a:pt x="0" y="0"/>
                </a:moveTo>
                <a:lnTo>
                  <a:pt x="1874339" y="1545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2" name="Figura a mano libera 2721">
            <a:extLst>
              <a:ext uri="{FF2B5EF4-FFF2-40B4-BE49-F238E27FC236}">
                <a16:creationId xmlns:a16="http://schemas.microsoft.com/office/drawing/2014/main" id="{7CF3A7A5-AC4A-8C8E-A9AE-8DFEAD301211}"/>
              </a:ext>
            </a:extLst>
          </p:cNvPr>
          <p:cNvSpPr/>
          <p:nvPr/>
        </p:nvSpPr>
        <p:spPr>
          <a:xfrm>
            <a:off x="4613693" y="1021006"/>
            <a:ext cx="1861302" cy="6273"/>
          </a:xfrm>
          <a:custGeom>
            <a:avLst/>
            <a:gdLst>
              <a:gd name="connsiteX0" fmla="*/ 0 w 1874338"/>
              <a:gd name="connsiteY0" fmla="*/ 0 h 6203"/>
              <a:gd name="connsiteX1" fmla="*/ 1874339 w 1874338"/>
              <a:gd name="connsiteY1" fmla="*/ 0 h 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203">
                <a:moveTo>
                  <a:pt x="0" y="0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3" name="Figura a mano libera 2722">
            <a:extLst>
              <a:ext uri="{FF2B5EF4-FFF2-40B4-BE49-F238E27FC236}">
                <a16:creationId xmlns:a16="http://schemas.microsoft.com/office/drawing/2014/main" id="{7414EC51-4AD4-1FC0-5ED6-B71F6C192616}"/>
              </a:ext>
            </a:extLst>
          </p:cNvPr>
          <p:cNvSpPr/>
          <p:nvPr/>
        </p:nvSpPr>
        <p:spPr>
          <a:xfrm>
            <a:off x="4613693" y="864717"/>
            <a:ext cx="1861302" cy="1250294"/>
          </a:xfrm>
          <a:custGeom>
            <a:avLst/>
            <a:gdLst>
              <a:gd name="connsiteX0" fmla="*/ 0 w 1874338"/>
              <a:gd name="connsiteY0" fmla="*/ 0 h 1236391"/>
              <a:gd name="connsiteX1" fmla="*/ 1874339 w 1874338"/>
              <a:gd name="connsiteY1" fmla="*/ 1236391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236391">
                <a:moveTo>
                  <a:pt x="0" y="0"/>
                </a:moveTo>
                <a:lnTo>
                  <a:pt x="1874339" y="12363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4" name="Figura a mano libera 2723">
            <a:extLst>
              <a:ext uri="{FF2B5EF4-FFF2-40B4-BE49-F238E27FC236}">
                <a16:creationId xmlns:a16="http://schemas.microsoft.com/office/drawing/2014/main" id="{779C59AF-49C4-62AA-9CD4-A155092ACBA3}"/>
              </a:ext>
            </a:extLst>
          </p:cNvPr>
          <p:cNvSpPr/>
          <p:nvPr/>
        </p:nvSpPr>
        <p:spPr>
          <a:xfrm>
            <a:off x="4613693" y="864717"/>
            <a:ext cx="1861302" cy="1094009"/>
          </a:xfrm>
          <a:custGeom>
            <a:avLst/>
            <a:gdLst>
              <a:gd name="connsiteX0" fmla="*/ 0 w 1874338"/>
              <a:gd name="connsiteY0" fmla="*/ 0 h 1081844"/>
              <a:gd name="connsiteX1" fmla="*/ 1874339 w 1874338"/>
              <a:gd name="connsiteY1" fmla="*/ 1081845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44">
                <a:moveTo>
                  <a:pt x="0" y="0"/>
                </a:moveTo>
                <a:lnTo>
                  <a:pt x="1874339" y="10818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5" name="Figura a mano libera 2724">
            <a:extLst>
              <a:ext uri="{FF2B5EF4-FFF2-40B4-BE49-F238E27FC236}">
                <a16:creationId xmlns:a16="http://schemas.microsoft.com/office/drawing/2014/main" id="{4B638792-406D-4A18-1146-5428C31F3016}"/>
              </a:ext>
            </a:extLst>
          </p:cNvPr>
          <p:cNvSpPr/>
          <p:nvPr/>
        </p:nvSpPr>
        <p:spPr>
          <a:xfrm>
            <a:off x="4613693" y="864717"/>
            <a:ext cx="1861302" cy="937724"/>
          </a:xfrm>
          <a:custGeom>
            <a:avLst/>
            <a:gdLst>
              <a:gd name="connsiteX0" fmla="*/ 0 w 1874338"/>
              <a:gd name="connsiteY0" fmla="*/ 0 h 927297"/>
              <a:gd name="connsiteX1" fmla="*/ 1874339 w 1874338"/>
              <a:gd name="connsiteY1" fmla="*/ 927298 h 92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7">
                <a:moveTo>
                  <a:pt x="0" y="0"/>
                </a:moveTo>
                <a:lnTo>
                  <a:pt x="1874339" y="92729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6" name="Figura a mano libera 2725">
            <a:extLst>
              <a:ext uri="{FF2B5EF4-FFF2-40B4-BE49-F238E27FC236}">
                <a16:creationId xmlns:a16="http://schemas.microsoft.com/office/drawing/2014/main" id="{C37AEDFB-2726-F15C-2B70-FBCF6AE5A24B}"/>
              </a:ext>
            </a:extLst>
          </p:cNvPr>
          <p:cNvSpPr/>
          <p:nvPr/>
        </p:nvSpPr>
        <p:spPr>
          <a:xfrm>
            <a:off x="4613693" y="864717"/>
            <a:ext cx="1861302" cy="781434"/>
          </a:xfrm>
          <a:custGeom>
            <a:avLst/>
            <a:gdLst>
              <a:gd name="connsiteX0" fmla="*/ 0 w 1874338"/>
              <a:gd name="connsiteY0" fmla="*/ 0 h 772745"/>
              <a:gd name="connsiteX1" fmla="*/ 1874339 w 1874338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0"/>
                </a:moveTo>
                <a:lnTo>
                  <a:pt x="1874339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7" name="Figura a mano libera 2726">
            <a:extLst>
              <a:ext uri="{FF2B5EF4-FFF2-40B4-BE49-F238E27FC236}">
                <a16:creationId xmlns:a16="http://schemas.microsoft.com/office/drawing/2014/main" id="{3A1D6AAA-94C1-08FF-9840-FF895D7341D4}"/>
              </a:ext>
            </a:extLst>
          </p:cNvPr>
          <p:cNvSpPr/>
          <p:nvPr/>
        </p:nvSpPr>
        <p:spPr>
          <a:xfrm>
            <a:off x="4613693" y="864717"/>
            <a:ext cx="1861302" cy="625150"/>
          </a:xfrm>
          <a:custGeom>
            <a:avLst/>
            <a:gdLst>
              <a:gd name="connsiteX0" fmla="*/ 0 w 1874338"/>
              <a:gd name="connsiteY0" fmla="*/ 0 h 618198"/>
              <a:gd name="connsiteX1" fmla="*/ 1874339 w 1874338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0"/>
                </a:moveTo>
                <a:lnTo>
                  <a:pt x="1874339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8" name="Figura a mano libera 2727">
            <a:extLst>
              <a:ext uri="{FF2B5EF4-FFF2-40B4-BE49-F238E27FC236}">
                <a16:creationId xmlns:a16="http://schemas.microsoft.com/office/drawing/2014/main" id="{29ACF9F6-2EC9-018E-0628-400165810D67}"/>
              </a:ext>
            </a:extLst>
          </p:cNvPr>
          <p:cNvSpPr/>
          <p:nvPr/>
        </p:nvSpPr>
        <p:spPr>
          <a:xfrm>
            <a:off x="4613693" y="864717"/>
            <a:ext cx="1861302" cy="468859"/>
          </a:xfrm>
          <a:custGeom>
            <a:avLst/>
            <a:gdLst>
              <a:gd name="connsiteX0" fmla="*/ 0 w 1874338"/>
              <a:gd name="connsiteY0" fmla="*/ 0 h 463645"/>
              <a:gd name="connsiteX1" fmla="*/ 1874339 w 1874338"/>
              <a:gd name="connsiteY1" fmla="*/ 463646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0"/>
                </a:moveTo>
                <a:lnTo>
                  <a:pt x="1874339" y="4636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9" name="Figura a mano libera 2728">
            <a:extLst>
              <a:ext uri="{FF2B5EF4-FFF2-40B4-BE49-F238E27FC236}">
                <a16:creationId xmlns:a16="http://schemas.microsoft.com/office/drawing/2014/main" id="{0101EB7E-9289-5FE0-F315-EC6E7BB9EC3D}"/>
              </a:ext>
            </a:extLst>
          </p:cNvPr>
          <p:cNvSpPr/>
          <p:nvPr/>
        </p:nvSpPr>
        <p:spPr>
          <a:xfrm>
            <a:off x="4613693" y="864717"/>
            <a:ext cx="1861302" cy="312575"/>
          </a:xfrm>
          <a:custGeom>
            <a:avLst/>
            <a:gdLst>
              <a:gd name="connsiteX0" fmla="*/ 0 w 1874338"/>
              <a:gd name="connsiteY0" fmla="*/ 0 h 309099"/>
              <a:gd name="connsiteX1" fmla="*/ 1874339 w 1874338"/>
              <a:gd name="connsiteY1" fmla="*/ 309099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0"/>
                </a:moveTo>
                <a:lnTo>
                  <a:pt x="1874339" y="3090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0" name="Figura a mano libera 2729">
            <a:extLst>
              <a:ext uri="{FF2B5EF4-FFF2-40B4-BE49-F238E27FC236}">
                <a16:creationId xmlns:a16="http://schemas.microsoft.com/office/drawing/2014/main" id="{9549A80B-E5F9-CA02-1BEB-C7605C2F472E}"/>
              </a:ext>
            </a:extLst>
          </p:cNvPr>
          <p:cNvSpPr/>
          <p:nvPr/>
        </p:nvSpPr>
        <p:spPr>
          <a:xfrm>
            <a:off x="4613693" y="864717"/>
            <a:ext cx="1861302" cy="156290"/>
          </a:xfrm>
          <a:custGeom>
            <a:avLst/>
            <a:gdLst>
              <a:gd name="connsiteX0" fmla="*/ 0 w 1874338"/>
              <a:gd name="connsiteY0" fmla="*/ 0 h 154552"/>
              <a:gd name="connsiteX1" fmla="*/ 1874339 w 1874338"/>
              <a:gd name="connsiteY1" fmla="*/ 154553 h 15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52">
                <a:moveTo>
                  <a:pt x="0" y="0"/>
                </a:moveTo>
                <a:lnTo>
                  <a:pt x="1874339" y="15455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1" name="Figura a mano libera 2730">
            <a:extLst>
              <a:ext uri="{FF2B5EF4-FFF2-40B4-BE49-F238E27FC236}">
                <a16:creationId xmlns:a16="http://schemas.microsoft.com/office/drawing/2014/main" id="{D85A037A-7A1F-9B7B-1C07-062250815F17}"/>
              </a:ext>
            </a:extLst>
          </p:cNvPr>
          <p:cNvSpPr/>
          <p:nvPr/>
        </p:nvSpPr>
        <p:spPr>
          <a:xfrm>
            <a:off x="4613693" y="708431"/>
            <a:ext cx="1861302" cy="1406580"/>
          </a:xfrm>
          <a:custGeom>
            <a:avLst/>
            <a:gdLst>
              <a:gd name="connsiteX0" fmla="*/ 0 w 1874338"/>
              <a:gd name="connsiteY0" fmla="*/ 0 h 1390939"/>
              <a:gd name="connsiteX1" fmla="*/ 1874339 w 1874338"/>
              <a:gd name="connsiteY1" fmla="*/ 1390939 h 139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390939">
                <a:moveTo>
                  <a:pt x="0" y="0"/>
                </a:moveTo>
                <a:lnTo>
                  <a:pt x="1874339" y="139093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2" name="Figura a mano libera 2731">
            <a:extLst>
              <a:ext uri="{FF2B5EF4-FFF2-40B4-BE49-F238E27FC236}">
                <a16:creationId xmlns:a16="http://schemas.microsoft.com/office/drawing/2014/main" id="{B471CB91-8A3F-A69B-EA30-73BDB3A2917D}"/>
              </a:ext>
            </a:extLst>
          </p:cNvPr>
          <p:cNvSpPr/>
          <p:nvPr/>
        </p:nvSpPr>
        <p:spPr>
          <a:xfrm>
            <a:off x="4613693" y="708431"/>
            <a:ext cx="1861302" cy="1250295"/>
          </a:xfrm>
          <a:custGeom>
            <a:avLst/>
            <a:gdLst>
              <a:gd name="connsiteX0" fmla="*/ 0 w 1874338"/>
              <a:gd name="connsiteY0" fmla="*/ 0 h 1236392"/>
              <a:gd name="connsiteX1" fmla="*/ 1874339 w 1874338"/>
              <a:gd name="connsiteY1" fmla="*/ 1236393 h 123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236392">
                <a:moveTo>
                  <a:pt x="0" y="0"/>
                </a:moveTo>
                <a:lnTo>
                  <a:pt x="1874339" y="12363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3" name="Figura a mano libera 2732">
            <a:extLst>
              <a:ext uri="{FF2B5EF4-FFF2-40B4-BE49-F238E27FC236}">
                <a16:creationId xmlns:a16="http://schemas.microsoft.com/office/drawing/2014/main" id="{18D276E7-25AA-6E49-BEEA-03747510CF72}"/>
              </a:ext>
            </a:extLst>
          </p:cNvPr>
          <p:cNvSpPr/>
          <p:nvPr/>
        </p:nvSpPr>
        <p:spPr>
          <a:xfrm>
            <a:off x="4613693" y="708431"/>
            <a:ext cx="1861302" cy="1094010"/>
          </a:xfrm>
          <a:custGeom>
            <a:avLst/>
            <a:gdLst>
              <a:gd name="connsiteX0" fmla="*/ 0 w 1874338"/>
              <a:gd name="connsiteY0" fmla="*/ 0 h 1081845"/>
              <a:gd name="connsiteX1" fmla="*/ 1874339 w 1874338"/>
              <a:gd name="connsiteY1" fmla="*/ 1081846 h 108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45">
                <a:moveTo>
                  <a:pt x="0" y="0"/>
                </a:moveTo>
                <a:lnTo>
                  <a:pt x="1874339" y="108184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4" name="Figura a mano libera 2733">
            <a:extLst>
              <a:ext uri="{FF2B5EF4-FFF2-40B4-BE49-F238E27FC236}">
                <a16:creationId xmlns:a16="http://schemas.microsoft.com/office/drawing/2014/main" id="{08CFF76D-6DD7-8D77-45B5-FC348666B7E6}"/>
              </a:ext>
            </a:extLst>
          </p:cNvPr>
          <p:cNvSpPr/>
          <p:nvPr/>
        </p:nvSpPr>
        <p:spPr>
          <a:xfrm>
            <a:off x="4613693" y="708431"/>
            <a:ext cx="1861302" cy="937720"/>
          </a:xfrm>
          <a:custGeom>
            <a:avLst/>
            <a:gdLst>
              <a:gd name="connsiteX0" fmla="*/ 0 w 1874338"/>
              <a:gd name="connsiteY0" fmla="*/ 0 h 927293"/>
              <a:gd name="connsiteX1" fmla="*/ 1874339 w 1874338"/>
              <a:gd name="connsiteY1" fmla="*/ 927293 h 9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3">
                <a:moveTo>
                  <a:pt x="0" y="0"/>
                </a:moveTo>
                <a:lnTo>
                  <a:pt x="1874339" y="92729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5" name="Figura a mano libera 2734">
            <a:extLst>
              <a:ext uri="{FF2B5EF4-FFF2-40B4-BE49-F238E27FC236}">
                <a16:creationId xmlns:a16="http://schemas.microsoft.com/office/drawing/2014/main" id="{4CC9876D-7066-9556-49F1-E9C2946EACD8}"/>
              </a:ext>
            </a:extLst>
          </p:cNvPr>
          <p:cNvSpPr/>
          <p:nvPr/>
        </p:nvSpPr>
        <p:spPr>
          <a:xfrm>
            <a:off x="4613693" y="708431"/>
            <a:ext cx="1861302" cy="781435"/>
          </a:xfrm>
          <a:custGeom>
            <a:avLst/>
            <a:gdLst>
              <a:gd name="connsiteX0" fmla="*/ 0 w 1874338"/>
              <a:gd name="connsiteY0" fmla="*/ 0 h 772746"/>
              <a:gd name="connsiteX1" fmla="*/ 1874339 w 1874338"/>
              <a:gd name="connsiteY1" fmla="*/ 772747 h 77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6">
                <a:moveTo>
                  <a:pt x="0" y="0"/>
                </a:moveTo>
                <a:lnTo>
                  <a:pt x="1874339" y="7727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6" name="Figura a mano libera 2735">
            <a:extLst>
              <a:ext uri="{FF2B5EF4-FFF2-40B4-BE49-F238E27FC236}">
                <a16:creationId xmlns:a16="http://schemas.microsoft.com/office/drawing/2014/main" id="{A5416584-29CB-A57E-C124-EF724F778665}"/>
              </a:ext>
            </a:extLst>
          </p:cNvPr>
          <p:cNvSpPr/>
          <p:nvPr/>
        </p:nvSpPr>
        <p:spPr>
          <a:xfrm>
            <a:off x="4613693" y="708431"/>
            <a:ext cx="1861302" cy="625144"/>
          </a:xfrm>
          <a:custGeom>
            <a:avLst/>
            <a:gdLst>
              <a:gd name="connsiteX0" fmla="*/ 0 w 1874338"/>
              <a:gd name="connsiteY0" fmla="*/ 0 h 618193"/>
              <a:gd name="connsiteX1" fmla="*/ 1874339 w 1874338"/>
              <a:gd name="connsiteY1" fmla="*/ 618194 h 6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3">
                <a:moveTo>
                  <a:pt x="0" y="0"/>
                </a:moveTo>
                <a:lnTo>
                  <a:pt x="1874339" y="618194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7" name="Figura a mano libera 2736">
            <a:extLst>
              <a:ext uri="{FF2B5EF4-FFF2-40B4-BE49-F238E27FC236}">
                <a16:creationId xmlns:a16="http://schemas.microsoft.com/office/drawing/2014/main" id="{91A1821A-F319-95D9-E73D-0E070801FF1A}"/>
              </a:ext>
            </a:extLst>
          </p:cNvPr>
          <p:cNvSpPr/>
          <p:nvPr/>
        </p:nvSpPr>
        <p:spPr>
          <a:xfrm>
            <a:off x="4613693" y="708431"/>
            <a:ext cx="1861302" cy="468861"/>
          </a:xfrm>
          <a:custGeom>
            <a:avLst/>
            <a:gdLst>
              <a:gd name="connsiteX0" fmla="*/ 0 w 1874338"/>
              <a:gd name="connsiteY0" fmla="*/ 0 h 463647"/>
              <a:gd name="connsiteX1" fmla="*/ 1874339 w 1874338"/>
              <a:gd name="connsiteY1" fmla="*/ 463647 h 4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7">
                <a:moveTo>
                  <a:pt x="0" y="0"/>
                </a:moveTo>
                <a:lnTo>
                  <a:pt x="1874339" y="46364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8" name="Figura a mano libera 2737">
            <a:extLst>
              <a:ext uri="{FF2B5EF4-FFF2-40B4-BE49-F238E27FC236}">
                <a16:creationId xmlns:a16="http://schemas.microsoft.com/office/drawing/2014/main" id="{80D66B72-8D82-C00E-74B4-43EC537D4ADC}"/>
              </a:ext>
            </a:extLst>
          </p:cNvPr>
          <p:cNvSpPr/>
          <p:nvPr/>
        </p:nvSpPr>
        <p:spPr>
          <a:xfrm>
            <a:off x="4613693" y="708431"/>
            <a:ext cx="1861302" cy="312576"/>
          </a:xfrm>
          <a:custGeom>
            <a:avLst/>
            <a:gdLst>
              <a:gd name="connsiteX0" fmla="*/ 0 w 1874338"/>
              <a:gd name="connsiteY0" fmla="*/ 0 h 309100"/>
              <a:gd name="connsiteX1" fmla="*/ 1874339 w 1874338"/>
              <a:gd name="connsiteY1" fmla="*/ 309101 h 30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100">
                <a:moveTo>
                  <a:pt x="0" y="0"/>
                </a:moveTo>
                <a:lnTo>
                  <a:pt x="1874339" y="30910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9" name="Figura a mano libera 2738">
            <a:extLst>
              <a:ext uri="{FF2B5EF4-FFF2-40B4-BE49-F238E27FC236}">
                <a16:creationId xmlns:a16="http://schemas.microsoft.com/office/drawing/2014/main" id="{8875CC41-D970-56E4-F945-616AF72553E3}"/>
              </a:ext>
            </a:extLst>
          </p:cNvPr>
          <p:cNvSpPr/>
          <p:nvPr/>
        </p:nvSpPr>
        <p:spPr>
          <a:xfrm>
            <a:off x="4613693" y="552144"/>
            <a:ext cx="1861302" cy="1562867"/>
          </a:xfrm>
          <a:custGeom>
            <a:avLst/>
            <a:gdLst>
              <a:gd name="connsiteX0" fmla="*/ 0 w 1874338"/>
              <a:gd name="connsiteY0" fmla="*/ 0 h 1545488"/>
              <a:gd name="connsiteX1" fmla="*/ 1874339 w 1874338"/>
              <a:gd name="connsiteY1" fmla="*/ 1545488 h 15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88">
                <a:moveTo>
                  <a:pt x="0" y="0"/>
                </a:moveTo>
                <a:lnTo>
                  <a:pt x="1874339" y="1545488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0" name="Figura a mano libera 2739">
            <a:extLst>
              <a:ext uri="{FF2B5EF4-FFF2-40B4-BE49-F238E27FC236}">
                <a16:creationId xmlns:a16="http://schemas.microsoft.com/office/drawing/2014/main" id="{1CA9938D-CC68-821F-AF71-1D6F8655A425}"/>
              </a:ext>
            </a:extLst>
          </p:cNvPr>
          <p:cNvSpPr/>
          <p:nvPr/>
        </p:nvSpPr>
        <p:spPr>
          <a:xfrm>
            <a:off x="4613693" y="552144"/>
            <a:ext cx="1861302" cy="1406582"/>
          </a:xfrm>
          <a:custGeom>
            <a:avLst/>
            <a:gdLst>
              <a:gd name="connsiteX0" fmla="*/ 0 w 1874338"/>
              <a:gd name="connsiteY0" fmla="*/ 0 h 1390941"/>
              <a:gd name="connsiteX1" fmla="*/ 1874339 w 1874338"/>
              <a:gd name="connsiteY1" fmla="*/ 1390942 h 13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390941">
                <a:moveTo>
                  <a:pt x="0" y="0"/>
                </a:moveTo>
                <a:lnTo>
                  <a:pt x="1874339" y="139094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1" name="Figura a mano libera 2740">
            <a:extLst>
              <a:ext uri="{FF2B5EF4-FFF2-40B4-BE49-F238E27FC236}">
                <a16:creationId xmlns:a16="http://schemas.microsoft.com/office/drawing/2014/main" id="{B681F4FD-5AFE-D503-4BDF-734A42ACA50B}"/>
              </a:ext>
            </a:extLst>
          </p:cNvPr>
          <p:cNvSpPr/>
          <p:nvPr/>
        </p:nvSpPr>
        <p:spPr>
          <a:xfrm>
            <a:off x="4613693" y="552144"/>
            <a:ext cx="1861302" cy="1250297"/>
          </a:xfrm>
          <a:custGeom>
            <a:avLst/>
            <a:gdLst>
              <a:gd name="connsiteX0" fmla="*/ 0 w 1874338"/>
              <a:gd name="connsiteY0" fmla="*/ 0 h 1236394"/>
              <a:gd name="connsiteX1" fmla="*/ 1874339 w 1874338"/>
              <a:gd name="connsiteY1" fmla="*/ 1236395 h 123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236394">
                <a:moveTo>
                  <a:pt x="0" y="0"/>
                </a:moveTo>
                <a:lnTo>
                  <a:pt x="1874339" y="123639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2" name="Figura a mano libera 2741">
            <a:extLst>
              <a:ext uri="{FF2B5EF4-FFF2-40B4-BE49-F238E27FC236}">
                <a16:creationId xmlns:a16="http://schemas.microsoft.com/office/drawing/2014/main" id="{5AF1099E-D86A-6F25-DB6C-42E17ACE59CA}"/>
              </a:ext>
            </a:extLst>
          </p:cNvPr>
          <p:cNvSpPr/>
          <p:nvPr/>
        </p:nvSpPr>
        <p:spPr>
          <a:xfrm>
            <a:off x="4613693" y="552144"/>
            <a:ext cx="1861302" cy="1094007"/>
          </a:xfrm>
          <a:custGeom>
            <a:avLst/>
            <a:gdLst>
              <a:gd name="connsiteX0" fmla="*/ 0 w 1874338"/>
              <a:gd name="connsiteY0" fmla="*/ 0 h 1081842"/>
              <a:gd name="connsiteX1" fmla="*/ 1874339 w 1874338"/>
              <a:gd name="connsiteY1" fmla="*/ 1081842 h 108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42">
                <a:moveTo>
                  <a:pt x="0" y="0"/>
                </a:moveTo>
                <a:lnTo>
                  <a:pt x="1874339" y="108184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3" name="Figura a mano libera 2742">
            <a:extLst>
              <a:ext uri="{FF2B5EF4-FFF2-40B4-BE49-F238E27FC236}">
                <a16:creationId xmlns:a16="http://schemas.microsoft.com/office/drawing/2014/main" id="{AC8DC4E8-11B0-F93B-D3AB-E165FEF7604E}"/>
              </a:ext>
            </a:extLst>
          </p:cNvPr>
          <p:cNvSpPr/>
          <p:nvPr/>
        </p:nvSpPr>
        <p:spPr>
          <a:xfrm>
            <a:off x="4613693" y="552144"/>
            <a:ext cx="1861302" cy="937722"/>
          </a:xfrm>
          <a:custGeom>
            <a:avLst/>
            <a:gdLst>
              <a:gd name="connsiteX0" fmla="*/ 0 w 1874338"/>
              <a:gd name="connsiteY0" fmla="*/ 0 h 927295"/>
              <a:gd name="connsiteX1" fmla="*/ 1874339 w 1874338"/>
              <a:gd name="connsiteY1" fmla="*/ 927296 h 92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5">
                <a:moveTo>
                  <a:pt x="0" y="0"/>
                </a:moveTo>
                <a:lnTo>
                  <a:pt x="1874339" y="92729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4" name="Figura a mano libera 2743">
            <a:extLst>
              <a:ext uri="{FF2B5EF4-FFF2-40B4-BE49-F238E27FC236}">
                <a16:creationId xmlns:a16="http://schemas.microsoft.com/office/drawing/2014/main" id="{9275F8EA-A0F0-1D61-1716-DF4FD71DB7CE}"/>
              </a:ext>
            </a:extLst>
          </p:cNvPr>
          <p:cNvSpPr/>
          <p:nvPr/>
        </p:nvSpPr>
        <p:spPr>
          <a:xfrm>
            <a:off x="4613693" y="552144"/>
            <a:ext cx="1861302" cy="781431"/>
          </a:xfrm>
          <a:custGeom>
            <a:avLst/>
            <a:gdLst>
              <a:gd name="connsiteX0" fmla="*/ 0 w 1874338"/>
              <a:gd name="connsiteY0" fmla="*/ 0 h 772742"/>
              <a:gd name="connsiteX1" fmla="*/ 1874339 w 1874338"/>
              <a:gd name="connsiteY1" fmla="*/ 772743 h 77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2">
                <a:moveTo>
                  <a:pt x="0" y="0"/>
                </a:moveTo>
                <a:lnTo>
                  <a:pt x="1874339" y="77274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5" name="Figura a mano libera 2744">
            <a:extLst>
              <a:ext uri="{FF2B5EF4-FFF2-40B4-BE49-F238E27FC236}">
                <a16:creationId xmlns:a16="http://schemas.microsoft.com/office/drawing/2014/main" id="{7A6E135E-24C2-E521-98A1-5E5AA90D38D3}"/>
              </a:ext>
            </a:extLst>
          </p:cNvPr>
          <p:cNvSpPr/>
          <p:nvPr/>
        </p:nvSpPr>
        <p:spPr>
          <a:xfrm>
            <a:off x="4613693" y="552144"/>
            <a:ext cx="1861302" cy="625148"/>
          </a:xfrm>
          <a:custGeom>
            <a:avLst/>
            <a:gdLst>
              <a:gd name="connsiteX0" fmla="*/ 0 w 1874338"/>
              <a:gd name="connsiteY0" fmla="*/ 0 h 618196"/>
              <a:gd name="connsiteX1" fmla="*/ 1874339 w 1874338"/>
              <a:gd name="connsiteY1" fmla="*/ 618196 h 61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6">
                <a:moveTo>
                  <a:pt x="0" y="0"/>
                </a:moveTo>
                <a:lnTo>
                  <a:pt x="1874339" y="61819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6" name="Figura a mano libera 2745">
            <a:extLst>
              <a:ext uri="{FF2B5EF4-FFF2-40B4-BE49-F238E27FC236}">
                <a16:creationId xmlns:a16="http://schemas.microsoft.com/office/drawing/2014/main" id="{7E5F9E2D-4A20-1CFF-4657-18CEA27CAF67}"/>
              </a:ext>
            </a:extLst>
          </p:cNvPr>
          <p:cNvSpPr/>
          <p:nvPr/>
        </p:nvSpPr>
        <p:spPr>
          <a:xfrm>
            <a:off x="4613693" y="552144"/>
            <a:ext cx="1861302" cy="468863"/>
          </a:xfrm>
          <a:custGeom>
            <a:avLst/>
            <a:gdLst>
              <a:gd name="connsiteX0" fmla="*/ 0 w 1874338"/>
              <a:gd name="connsiteY0" fmla="*/ 0 h 463649"/>
              <a:gd name="connsiteX1" fmla="*/ 1874339 w 1874338"/>
              <a:gd name="connsiteY1" fmla="*/ 463650 h 46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9">
                <a:moveTo>
                  <a:pt x="0" y="0"/>
                </a:moveTo>
                <a:lnTo>
                  <a:pt x="1874339" y="46365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7" name="Figura a mano libera 2746">
            <a:extLst>
              <a:ext uri="{FF2B5EF4-FFF2-40B4-BE49-F238E27FC236}">
                <a16:creationId xmlns:a16="http://schemas.microsoft.com/office/drawing/2014/main" id="{BB89F2A1-44D2-857A-4F80-3ADB315203C1}"/>
              </a:ext>
            </a:extLst>
          </p:cNvPr>
          <p:cNvSpPr/>
          <p:nvPr/>
        </p:nvSpPr>
        <p:spPr>
          <a:xfrm>
            <a:off x="4613693" y="395857"/>
            <a:ext cx="1861302" cy="1719154"/>
          </a:xfrm>
          <a:custGeom>
            <a:avLst/>
            <a:gdLst>
              <a:gd name="connsiteX0" fmla="*/ 0 w 1874338"/>
              <a:gd name="connsiteY0" fmla="*/ 0 h 1700037"/>
              <a:gd name="connsiteX1" fmla="*/ 1874339 w 1874338"/>
              <a:gd name="connsiteY1" fmla="*/ 1700037 h 17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700037">
                <a:moveTo>
                  <a:pt x="0" y="0"/>
                </a:moveTo>
                <a:lnTo>
                  <a:pt x="1874339" y="1700037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8" name="Figura a mano libera 2747">
            <a:extLst>
              <a:ext uri="{FF2B5EF4-FFF2-40B4-BE49-F238E27FC236}">
                <a16:creationId xmlns:a16="http://schemas.microsoft.com/office/drawing/2014/main" id="{10CFE436-E998-04EA-C55E-9826B2BB7D9B}"/>
              </a:ext>
            </a:extLst>
          </p:cNvPr>
          <p:cNvSpPr/>
          <p:nvPr/>
        </p:nvSpPr>
        <p:spPr>
          <a:xfrm>
            <a:off x="4613693" y="395857"/>
            <a:ext cx="1861302" cy="1562869"/>
          </a:xfrm>
          <a:custGeom>
            <a:avLst/>
            <a:gdLst>
              <a:gd name="connsiteX0" fmla="*/ 0 w 1874338"/>
              <a:gd name="connsiteY0" fmla="*/ 0 h 1545490"/>
              <a:gd name="connsiteX1" fmla="*/ 1874339 w 1874338"/>
              <a:gd name="connsiteY1" fmla="*/ 1545491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90">
                <a:moveTo>
                  <a:pt x="0" y="0"/>
                </a:moveTo>
                <a:lnTo>
                  <a:pt x="1874339" y="15454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9" name="Figura a mano libera 2748">
            <a:extLst>
              <a:ext uri="{FF2B5EF4-FFF2-40B4-BE49-F238E27FC236}">
                <a16:creationId xmlns:a16="http://schemas.microsoft.com/office/drawing/2014/main" id="{A8391D56-EBDB-5BEE-0BF0-5949D8A676D8}"/>
              </a:ext>
            </a:extLst>
          </p:cNvPr>
          <p:cNvSpPr/>
          <p:nvPr/>
        </p:nvSpPr>
        <p:spPr>
          <a:xfrm>
            <a:off x="4613693" y="395857"/>
            <a:ext cx="1861302" cy="1406584"/>
          </a:xfrm>
          <a:custGeom>
            <a:avLst/>
            <a:gdLst>
              <a:gd name="connsiteX0" fmla="*/ 0 w 1874338"/>
              <a:gd name="connsiteY0" fmla="*/ 0 h 1390943"/>
              <a:gd name="connsiteX1" fmla="*/ 1874339 w 1874338"/>
              <a:gd name="connsiteY1" fmla="*/ 1390944 h 13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390943">
                <a:moveTo>
                  <a:pt x="0" y="0"/>
                </a:moveTo>
                <a:lnTo>
                  <a:pt x="1874339" y="1390944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0" name="Figura a mano libera 2749">
            <a:extLst>
              <a:ext uri="{FF2B5EF4-FFF2-40B4-BE49-F238E27FC236}">
                <a16:creationId xmlns:a16="http://schemas.microsoft.com/office/drawing/2014/main" id="{58D7A807-3E90-CE99-0BCE-D608C06FFAF2}"/>
              </a:ext>
            </a:extLst>
          </p:cNvPr>
          <p:cNvSpPr/>
          <p:nvPr/>
        </p:nvSpPr>
        <p:spPr>
          <a:xfrm>
            <a:off x="4613693" y="395857"/>
            <a:ext cx="1861302" cy="1250294"/>
          </a:xfrm>
          <a:custGeom>
            <a:avLst/>
            <a:gdLst>
              <a:gd name="connsiteX0" fmla="*/ 0 w 1874338"/>
              <a:gd name="connsiteY0" fmla="*/ 0 h 1236391"/>
              <a:gd name="connsiteX1" fmla="*/ 1874339 w 1874338"/>
              <a:gd name="connsiteY1" fmla="*/ 1236391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236391">
                <a:moveTo>
                  <a:pt x="0" y="0"/>
                </a:moveTo>
                <a:lnTo>
                  <a:pt x="1874339" y="1236391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1" name="Figura a mano libera 2750">
            <a:extLst>
              <a:ext uri="{FF2B5EF4-FFF2-40B4-BE49-F238E27FC236}">
                <a16:creationId xmlns:a16="http://schemas.microsoft.com/office/drawing/2014/main" id="{127AC25F-A675-9685-6102-5A1E34F335EF}"/>
              </a:ext>
            </a:extLst>
          </p:cNvPr>
          <p:cNvSpPr/>
          <p:nvPr/>
        </p:nvSpPr>
        <p:spPr>
          <a:xfrm>
            <a:off x="4613693" y="395857"/>
            <a:ext cx="1861302" cy="1094009"/>
          </a:xfrm>
          <a:custGeom>
            <a:avLst/>
            <a:gdLst>
              <a:gd name="connsiteX0" fmla="*/ 0 w 1874338"/>
              <a:gd name="connsiteY0" fmla="*/ 0 h 1081844"/>
              <a:gd name="connsiteX1" fmla="*/ 1874339 w 1874338"/>
              <a:gd name="connsiteY1" fmla="*/ 1081845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44">
                <a:moveTo>
                  <a:pt x="0" y="0"/>
                </a:moveTo>
                <a:lnTo>
                  <a:pt x="1874339" y="10818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2" name="Figura a mano libera 2751">
            <a:extLst>
              <a:ext uri="{FF2B5EF4-FFF2-40B4-BE49-F238E27FC236}">
                <a16:creationId xmlns:a16="http://schemas.microsoft.com/office/drawing/2014/main" id="{BDF20379-223E-EE8A-AA6F-2A6C84B7E70A}"/>
              </a:ext>
            </a:extLst>
          </p:cNvPr>
          <p:cNvSpPr/>
          <p:nvPr/>
        </p:nvSpPr>
        <p:spPr>
          <a:xfrm>
            <a:off x="4613693" y="395857"/>
            <a:ext cx="1861302" cy="937718"/>
          </a:xfrm>
          <a:custGeom>
            <a:avLst/>
            <a:gdLst>
              <a:gd name="connsiteX0" fmla="*/ 0 w 1874338"/>
              <a:gd name="connsiteY0" fmla="*/ 0 h 927291"/>
              <a:gd name="connsiteX1" fmla="*/ 1874339 w 1874338"/>
              <a:gd name="connsiteY1" fmla="*/ 927292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1">
                <a:moveTo>
                  <a:pt x="0" y="0"/>
                </a:moveTo>
                <a:lnTo>
                  <a:pt x="1874339" y="927292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3" name="Figura a mano libera 2752">
            <a:extLst>
              <a:ext uri="{FF2B5EF4-FFF2-40B4-BE49-F238E27FC236}">
                <a16:creationId xmlns:a16="http://schemas.microsoft.com/office/drawing/2014/main" id="{FF2C1E12-1CBE-66E6-5862-C10E33713BC5}"/>
              </a:ext>
            </a:extLst>
          </p:cNvPr>
          <p:cNvSpPr/>
          <p:nvPr/>
        </p:nvSpPr>
        <p:spPr>
          <a:xfrm>
            <a:off x="4613693" y="395857"/>
            <a:ext cx="1861302" cy="781434"/>
          </a:xfrm>
          <a:custGeom>
            <a:avLst/>
            <a:gdLst>
              <a:gd name="connsiteX0" fmla="*/ 0 w 1874338"/>
              <a:gd name="connsiteY0" fmla="*/ 0 h 772745"/>
              <a:gd name="connsiteX1" fmla="*/ 1874339 w 1874338"/>
              <a:gd name="connsiteY1" fmla="*/ 772745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0"/>
                </a:moveTo>
                <a:lnTo>
                  <a:pt x="1874339" y="772745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4" name="Figura a mano libera 2753">
            <a:extLst>
              <a:ext uri="{FF2B5EF4-FFF2-40B4-BE49-F238E27FC236}">
                <a16:creationId xmlns:a16="http://schemas.microsoft.com/office/drawing/2014/main" id="{CF8EABBF-AF4D-6441-131B-34D50AE7CD31}"/>
              </a:ext>
            </a:extLst>
          </p:cNvPr>
          <p:cNvSpPr/>
          <p:nvPr/>
        </p:nvSpPr>
        <p:spPr>
          <a:xfrm>
            <a:off x="4613693" y="395857"/>
            <a:ext cx="1861302" cy="625150"/>
          </a:xfrm>
          <a:custGeom>
            <a:avLst/>
            <a:gdLst>
              <a:gd name="connsiteX0" fmla="*/ 0 w 1874338"/>
              <a:gd name="connsiteY0" fmla="*/ 0 h 618198"/>
              <a:gd name="connsiteX1" fmla="*/ 1874339 w 1874338"/>
              <a:gd name="connsiteY1" fmla="*/ 618199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0"/>
                </a:moveTo>
                <a:lnTo>
                  <a:pt x="1874339" y="61819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5" name="Figura a mano libera 2754">
            <a:extLst>
              <a:ext uri="{FF2B5EF4-FFF2-40B4-BE49-F238E27FC236}">
                <a16:creationId xmlns:a16="http://schemas.microsoft.com/office/drawing/2014/main" id="{171B1029-782E-096A-A231-D6AD93FAEB67}"/>
              </a:ext>
            </a:extLst>
          </p:cNvPr>
          <p:cNvSpPr/>
          <p:nvPr/>
        </p:nvSpPr>
        <p:spPr>
          <a:xfrm>
            <a:off x="4613693" y="2115011"/>
            <a:ext cx="1861302" cy="625150"/>
          </a:xfrm>
          <a:custGeom>
            <a:avLst/>
            <a:gdLst>
              <a:gd name="connsiteX0" fmla="*/ 0 w 1874338"/>
              <a:gd name="connsiteY0" fmla="*/ 618199 h 618198"/>
              <a:gd name="connsiteX1" fmla="*/ 1874339 w 1874338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6181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6" name="Figura a mano libera 2755">
            <a:extLst>
              <a:ext uri="{FF2B5EF4-FFF2-40B4-BE49-F238E27FC236}">
                <a16:creationId xmlns:a16="http://schemas.microsoft.com/office/drawing/2014/main" id="{4F9C2F40-AF79-9913-5C25-07ACAD952455}"/>
              </a:ext>
            </a:extLst>
          </p:cNvPr>
          <p:cNvSpPr/>
          <p:nvPr/>
        </p:nvSpPr>
        <p:spPr>
          <a:xfrm>
            <a:off x="4613693" y="1958726"/>
            <a:ext cx="1861302" cy="781434"/>
          </a:xfrm>
          <a:custGeom>
            <a:avLst/>
            <a:gdLst>
              <a:gd name="connsiteX0" fmla="*/ 0 w 1874338"/>
              <a:gd name="connsiteY0" fmla="*/ 772745 h 772745"/>
              <a:gd name="connsiteX1" fmla="*/ 1874339 w 1874338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7727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7" name="Figura a mano libera 2756">
            <a:extLst>
              <a:ext uri="{FF2B5EF4-FFF2-40B4-BE49-F238E27FC236}">
                <a16:creationId xmlns:a16="http://schemas.microsoft.com/office/drawing/2014/main" id="{BB721CE1-0445-79C6-07CE-53D1E372F974}"/>
              </a:ext>
            </a:extLst>
          </p:cNvPr>
          <p:cNvSpPr/>
          <p:nvPr/>
        </p:nvSpPr>
        <p:spPr>
          <a:xfrm>
            <a:off x="4613693" y="1802442"/>
            <a:ext cx="1861302" cy="937718"/>
          </a:xfrm>
          <a:custGeom>
            <a:avLst/>
            <a:gdLst>
              <a:gd name="connsiteX0" fmla="*/ 0 w 1874338"/>
              <a:gd name="connsiteY0" fmla="*/ 927292 h 927291"/>
              <a:gd name="connsiteX1" fmla="*/ 1874339 w 1874338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1">
                <a:moveTo>
                  <a:pt x="0" y="927292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8" name="Figura a mano libera 2757">
            <a:extLst>
              <a:ext uri="{FF2B5EF4-FFF2-40B4-BE49-F238E27FC236}">
                <a16:creationId xmlns:a16="http://schemas.microsoft.com/office/drawing/2014/main" id="{42D77F84-6B78-276C-5678-AFE5B28551BC}"/>
              </a:ext>
            </a:extLst>
          </p:cNvPr>
          <p:cNvSpPr/>
          <p:nvPr/>
        </p:nvSpPr>
        <p:spPr>
          <a:xfrm>
            <a:off x="4613693" y="1646151"/>
            <a:ext cx="1861302" cy="1094009"/>
          </a:xfrm>
          <a:custGeom>
            <a:avLst/>
            <a:gdLst>
              <a:gd name="connsiteX0" fmla="*/ 0 w 1874338"/>
              <a:gd name="connsiteY0" fmla="*/ 1081845 h 1081844"/>
              <a:gd name="connsiteX1" fmla="*/ 1874339 w 1874338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44">
                <a:moveTo>
                  <a:pt x="0" y="10818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9" name="Figura a mano libera 2758">
            <a:extLst>
              <a:ext uri="{FF2B5EF4-FFF2-40B4-BE49-F238E27FC236}">
                <a16:creationId xmlns:a16="http://schemas.microsoft.com/office/drawing/2014/main" id="{AD713997-9CB1-4976-1773-5172EC83CBA6}"/>
              </a:ext>
            </a:extLst>
          </p:cNvPr>
          <p:cNvSpPr/>
          <p:nvPr/>
        </p:nvSpPr>
        <p:spPr>
          <a:xfrm>
            <a:off x="4613693" y="1489866"/>
            <a:ext cx="1861302" cy="1250294"/>
          </a:xfrm>
          <a:custGeom>
            <a:avLst/>
            <a:gdLst>
              <a:gd name="connsiteX0" fmla="*/ 0 w 1874338"/>
              <a:gd name="connsiteY0" fmla="*/ 1236391 h 1236391"/>
              <a:gd name="connsiteX1" fmla="*/ 1874339 w 1874338"/>
              <a:gd name="connsiteY1" fmla="*/ 0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236391">
                <a:moveTo>
                  <a:pt x="0" y="1236391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0" name="Figura a mano libera 2759">
            <a:extLst>
              <a:ext uri="{FF2B5EF4-FFF2-40B4-BE49-F238E27FC236}">
                <a16:creationId xmlns:a16="http://schemas.microsoft.com/office/drawing/2014/main" id="{5A7F39B1-7CE8-BB2E-BBC6-6D647FF87019}"/>
              </a:ext>
            </a:extLst>
          </p:cNvPr>
          <p:cNvSpPr/>
          <p:nvPr/>
        </p:nvSpPr>
        <p:spPr>
          <a:xfrm>
            <a:off x="4613693" y="1333576"/>
            <a:ext cx="1861302" cy="1406584"/>
          </a:xfrm>
          <a:custGeom>
            <a:avLst/>
            <a:gdLst>
              <a:gd name="connsiteX0" fmla="*/ 0 w 1874338"/>
              <a:gd name="connsiteY0" fmla="*/ 1390944 h 1390943"/>
              <a:gd name="connsiteX1" fmla="*/ 1874339 w 1874338"/>
              <a:gd name="connsiteY1" fmla="*/ 0 h 139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390943">
                <a:moveTo>
                  <a:pt x="0" y="1390944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1" name="Figura a mano libera 2760">
            <a:extLst>
              <a:ext uri="{FF2B5EF4-FFF2-40B4-BE49-F238E27FC236}">
                <a16:creationId xmlns:a16="http://schemas.microsoft.com/office/drawing/2014/main" id="{7D5EE0BD-BF8B-4589-9FC8-4B49C1B09A28}"/>
              </a:ext>
            </a:extLst>
          </p:cNvPr>
          <p:cNvSpPr/>
          <p:nvPr/>
        </p:nvSpPr>
        <p:spPr>
          <a:xfrm>
            <a:off x="4613693" y="1177291"/>
            <a:ext cx="1861302" cy="1562869"/>
          </a:xfrm>
          <a:custGeom>
            <a:avLst/>
            <a:gdLst>
              <a:gd name="connsiteX0" fmla="*/ 0 w 1874338"/>
              <a:gd name="connsiteY0" fmla="*/ 1545491 h 1545490"/>
              <a:gd name="connsiteX1" fmla="*/ 1874339 w 1874338"/>
              <a:gd name="connsiteY1" fmla="*/ 0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90">
                <a:moveTo>
                  <a:pt x="0" y="1545491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2" name="Figura a mano libera 2761">
            <a:extLst>
              <a:ext uri="{FF2B5EF4-FFF2-40B4-BE49-F238E27FC236}">
                <a16:creationId xmlns:a16="http://schemas.microsoft.com/office/drawing/2014/main" id="{9E492E58-A8F6-058E-0128-923E63C0F2D2}"/>
              </a:ext>
            </a:extLst>
          </p:cNvPr>
          <p:cNvSpPr/>
          <p:nvPr/>
        </p:nvSpPr>
        <p:spPr>
          <a:xfrm>
            <a:off x="4613693" y="1021006"/>
            <a:ext cx="1861302" cy="1719154"/>
          </a:xfrm>
          <a:custGeom>
            <a:avLst/>
            <a:gdLst>
              <a:gd name="connsiteX0" fmla="*/ 0 w 1874338"/>
              <a:gd name="connsiteY0" fmla="*/ 1700037 h 1700037"/>
              <a:gd name="connsiteX1" fmla="*/ 1874339 w 1874338"/>
              <a:gd name="connsiteY1" fmla="*/ 0 h 17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700037">
                <a:moveTo>
                  <a:pt x="0" y="1700037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3" name="Figura a mano libera 2762">
            <a:extLst>
              <a:ext uri="{FF2B5EF4-FFF2-40B4-BE49-F238E27FC236}">
                <a16:creationId xmlns:a16="http://schemas.microsoft.com/office/drawing/2014/main" id="{47BA4802-07D7-5B6B-A0C7-A3B5F4A63479}"/>
              </a:ext>
            </a:extLst>
          </p:cNvPr>
          <p:cNvSpPr/>
          <p:nvPr/>
        </p:nvSpPr>
        <p:spPr>
          <a:xfrm>
            <a:off x="4613693" y="2115011"/>
            <a:ext cx="1861302" cy="468866"/>
          </a:xfrm>
          <a:custGeom>
            <a:avLst/>
            <a:gdLst>
              <a:gd name="connsiteX0" fmla="*/ 0 w 1874338"/>
              <a:gd name="connsiteY0" fmla="*/ 463652 h 463652"/>
              <a:gd name="connsiteX1" fmla="*/ 1874339 w 1874338"/>
              <a:gd name="connsiteY1" fmla="*/ 0 h 46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52">
                <a:moveTo>
                  <a:pt x="0" y="463652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4" name="Figura a mano libera 2763">
            <a:extLst>
              <a:ext uri="{FF2B5EF4-FFF2-40B4-BE49-F238E27FC236}">
                <a16:creationId xmlns:a16="http://schemas.microsoft.com/office/drawing/2014/main" id="{42D1996C-8F97-41CF-507C-DF936C73AF97}"/>
              </a:ext>
            </a:extLst>
          </p:cNvPr>
          <p:cNvSpPr/>
          <p:nvPr/>
        </p:nvSpPr>
        <p:spPr>
          <a:xfrm>
            <a:off x="4613693" y="1958726"/>
            <a:ext cx="1861302" cy="625150"/>
          </a:xfrm>
          <a:custGeom>
            <a:avLst/>
            <a:gdLst>
              <a:gd name="connsiteX0" fmla="*/ 0 w 1874338"/>
              <a:gd name="connsiteY0" fmla="*/ 618199 h 618198"/>
              <a:gd name="connsiteX1" fmla="*/ 1874339 w 1874338"/>
              <a:gd name="connsiteY1" fmla="*/ 0 h 6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8">
                <a:moveTo>
                  <a:pt x="0" y="6181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5" name="Figura a mano libera 2764">
            <a:extLst>
              <a:ext uri="{FF2B5EF4-FFF2-40B4-BE49-F238E27FC236}">
                <a16:creationId xmlns:a16="http://schemas.microsoft.com/office/drawing/2014/main" id="{CDAF077C-B3E5-70CA-EFDB-E48FA4F822B7}"/>
              </a:ext>
            </a:extLst>
          </p:cNvPr>
          <p:cNvSpPr/>
          <p:nvPr/>
        </p:nvSpPr>
        <p:spPr>
          <a:xfrm>
            <a:off x="4613693" y="1802442"/>
            <a:ext cx="1861302" cy="781434"/>
          </a:xfrm>
          <a:custGeom>
            <a:avLst/>
            <a:gdLst>
              <a:gd name="connsiteX0" fmla="*/ 0 w 1874338"/>
              <a:gd name="connsiteY0" fmla="*/ 772745 h 772745"/>
              <a:gd name="connsiteX1" fmla="*/ 1874339 w 1874338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7727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6" name="Figura a mano libera 2765">
            <a:extLst>
              <a:ext uri="{FF2B5EF4-FFF2-40B4-BE49-F238E27FC236}">
                <a16:creationId xmlns:a16="http://schemas.microsoft.com/office/drawing/2014/main" id="{74C4E0E8-2988-40D0-15AE-4C881CE46FDD}"/>
              </a:ext>
            </a:extLst>
          </p:cNvPr>
          <p:cNvSpPr/>
          <p:nvPr/>
        </p:nvSpPr>
        <p:spPr>
          <a:xfrm>
            <a:off x="4613693" y="1646151"/>
            <a:ext cx="1861302" cy="937725"/>
          </a:xfrm>
          <a:custGeom>
            <a:avLst/>
            <a:gdLst>
              <a:gd name="connsiteX0" fmla="*/ 0 w 1874338"/>
              <a:gd name="connsiteY0" fmla="*/ 927298 h 927298"/>
              <a:gd name="connsiteX1" fmla="*/ 1874339 w 1874338"/>
              <a:gd name="connsiteY1" fmla="*/ 0 h 92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8">
                <a:moveTo>
                  <a:pt x="0" y="927298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7" name="Figura a mano libera 2766">
            <a:extLst>
              <a:ext uri="{FF2B5EF4-FFF2-40B4-BE49-F238E27FC236}">
                <a16:creationId xmlns:a16="http://schemas.microsoft.com/office/drawing/2014/main" id="{44017FCF-0CF3-4801-058C-B4C9E54E3080}"/>
              </a:ext>
            </a:extLst>
          </p:cNvPr>
          <p:cNvSpPr/>
          <p:nvPr/>
        </p:nvSpPr>
        <p:spPr>
          <a:xfrm>
            <a:off x="4613693" y="1489866"/>
            <a:ext cx="1861302" cy="1094009"/>
          </a:xfrm>
          <a:custGeom>
            <a:avLst/>
            <a:gdLst>
              <a:gd name="connsiteX0" fmla="*/ 0 w 1874338"/>
              <a:gd name="connsiteY0" fmla="*/ 1081845 h 1081844"/>
              <a:gd name="connsiteX1" fmla="*/ 1874339 w 1874338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44">
                <a:moveTo>
                  <a:pt x="0" y="10818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8" name="Figura a mano libera 2767">
            <a:extLst>
              <a:ext uri="{FF2B5EF4-FFF2-40B4-BE49-F238E27FC236}">
                <a16:creationId xmlns:a16="http://schemas.microsoft.com/office/drawing/2014/main" id="{5B8BFDCE-990B-09AE-4D53-51D3492B1F77}"/>
              </a:ext>
            </a:extLst>
          </p:cNvPr>
          <p:cNvSpPr/>
          <p:nvPr/>
        </p:nvSpPr>
        <p:spPr>
          <a:xfrm>
            <a:off x="4613693" y="1333576"/>
            <a:ext cx="1861302" cy="1250300"/>
          </a:xfrm>
          <a:custGeom>
            <a:avLst/>
            <a:gdLst>
              <a:gd name="connsiteX0" fmla="*/ 0 w 1874338"/>
              <a:gd name="connsiteY0" fmla="*/ 1236398 h 1236397"/>
              <a:gd name="connsiteX1" fmla="*/ 1874339 w 1874338"/>
              <a:gd name="connsiteY1" fmla="*/ 0 h 123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236397">
                <a:moveTo>
                  <a:pt x="0" y="1236398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9" name="Figura a mano libera 2768">
            <a:extLst>
              <a:ext uri="{FF2B5EF4-FFF2-40B4-BE49-F238E27FC236}">
                <a16:creationId xmlns:a16="http://schemas.microsoft.com/office/drawing/2014/main" id="{2C610B8E-FC0A-E2A2-AB01-E0FFE3A7E53C}"/>
              </a:ext>
            </a:extLst>
          </p:cNvPr>
          <p:cNvSpPr/>
          <p:nvPr/>
        </p:nvSpPr>
        <p:spPr>
          <a:xfrm>
            <a:off x="4613693" y="1177291"/>
            <a:ext cx="1861302" cy="1406585"/>
          </a:xfrm>
          <a:custGeom>
            <a:avLst/>
            <a:gdLst>
              <a:gd name="connsiteX0" fmla="*/ 0 w 1874338"/>
              <a:gd name="connsiteY0" fmla="*/ 1390944 h 1390944"/>
              <a:gd name="connsiteX1" fmla="*/ 1874339 w 1874338"/>
              <a:gd name="connsiteY1" fmla="*/ 0 h 139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390944">
                <a:moveTo>
                  <a:pt x="0" y="1390944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0" name="Figura a mano libera 2769">
            <a:extLst>
              <a:ext uri="{FF2B5EF4-FFF2-40B4-BE49-F238E27FC236}">
                <a16:creationId xmlns:a16="http://schemas.microsoft.com/office/drawing/2014/main" id="{81D524CC-37A0-41DF-EBED-41212762DA14}"/>
              </a:ext>
            </a:extLst>
          </p:cNvPr>
          <p:cNvSpPr/>
          <p:nvPr/>
        </p:nvSpPr>
        <p:spPr>
          <a:xfrm>
            <a:off x="4613693" y="1021006"/>
            <a:ext cx="1861302" cy="1562869"/>
          </a:xfrm>
          <a:custGeom>
            <a:avLst/>
            <a:gdLst>
              <a:gd name="connsiteX0" fmla="*/ 0 w 1874338"/>
              <a:gd name="connsiteY0" fmla="*/ 1545491 h 1545490"/>
              <a:gd name="connsiteX1" fmla="*/ 1874339 w 1874338"/>
              <a:gd name="connsiteY1" fmla="*/ 0 h 154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545490">
                <a:moveTo>
                  <a:pt x="0" y="1545491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1" name="Figura a mano libera 2770">
            <a:extLst>
              <a:ext uri="{FF2B5EF4-FFF2-40B4-BE49-F238E27FC236}">
                <a16:creationId xmlns:a16="http://schemas.microsoft.com/office/drawing/2014/main" id="{A1AAB413-CF8C-3942-B9B2-3DE434CA4BD4}"/>
              </a:ext>
            </a:extLst>
          </p:cNvPr>
          <p:cNvSpPr/>
          <p:nvPr/>
        </p:nvSpPr>
        <p:spPr>
          <a:xfrm>
            <a:off x="4613693" y="2115011"/>
            <a:ext cx="1861302" cy="312575"/>
          </a:xfrm>
          <a:custGeom>
            <a:avLst/>
            <a:gdLst>
              <a:gd name="connsiteX0" fmla="*/ 0 w 1874338"/>
              <a:gd name="connsiteY0" fmla="*/ 309099 h 309099"/>
              <a:gd name="connsiteX1" fmla="*/ 1874339 w 1874338"/>
              <a:gd name="connsiteY1" fmla="*/ 0 h 30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309099">
                <a:moveTo>
                  <a:pt x="0" y="309099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2" name="Figura a mano libera 2771">
            <a:extLst>
              <a:ext uri="{FF2B5EF4-FFF2-40B4-BE49-F238E27FC236}">
                <a16:creationId xmlns:a16="http://schemas.microsoft.com/office/drawing/2014/main" id="{DF07ED8A-1BAC-3328-8603-BDFC6E7A70E9}"/>
              </a:ext>
            </a:extLst>
          </p:cNvPr>
          <p:cNvSpPr/>
          <p:nvPr/>
        </p:nvSpPr>
        <p:spPr>
          <a:xfrm>
            <a:off x="4613693" y="1958726"/>
            <a:ext cx="1861302" cy="468859"/>
          </a:xfrm>
          <a:custGeom>
            <a:avLst/>
            <a:gdLst>
              <a:gd name="connsiteX0" fmla="*/ 0 w 1874338"/>
              <a:gd name="connsiteY0" fmla="*/ 463646 h 463645"/>
              <a:gd name="connsiteX1" fmla="*/ 1874339 w 1874338"/>
              <a:gd name="connsiteY1" fmla="*/ 0 h 46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463645">
                <a:moveTo>
                  <a:pt x="0" y="463646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3" name="Figura a mano libera 2772">
            <a:extLst>
              <a:ext uri="{FF2B5EF4-FFF2-40B4-BE49-F238E27FC236}">
                <a16:creationId xmlns:a16="http://schemas.microsoft.com/office/drawing/2014/main" id="{E02B4BFB-625C-0B3E-A32E-DC7871963596}"/>
              </a:ext>
            </a:extLst>
          </p:cNvPr>
          <p:cNvSpPr/>
          <p:nvPr/>
        </p:nvSpPr>
        <p:spPr>
          <a:xfrm>
            <a:off x="4613693" y="1802442"/>
            <a:ext cx="1861302" cy="625143"/>
          </a:xfrm>
          <a:custGeom>
            <a:avLst/>
            <a:gdLst>
              <a:gd name="connsiteX0" fmla="*/ 0 w 1874338"/>
              <a:gd name="connsiteY0" fmla="*/ 618193 h 618192"/>
              <a:gd name="connsiteX1" fmla="*/ 1874339 w 1874338"/>
              <a:gd name="connsiteY1" fmla="*/ 0 h 6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618192">
                <a:moveTo>
                  <a:pt x="0" y="618193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4" name="Figura a mano libera 2773">
            <a:extLst>
              <a:ext uri="{FF2B5EF4-FFF2-40B4-BE49-F238E27FC236}">
                <a16:creationId xmlns:a16="http://schemas.microsoft.com/office/drawing/2014/main" id="{304236B5-5019-DAC5-F713-98CD2F8FE764}"/>
              </a:ext>
            </a:extLst>
          </p:cNvPr>
          <p:cNvSpPr/>
          <p:nvPr/>
        </p:nvSpPr>
        <p:spPr>
          <a:xfrm>
            <a:off x="4613693" y="1646151"/>
            <a:ext cx="1861302" cy="781434"/>
          </a:xfrm>
          <a:custGeom>
            <a:avLst/>
            <a:gdLst>
              <a:gd name="connsiteX0" fmla="*/ 0 w 1874338"/>
              <a:gd name="connsiteY0" fmla="*/ 772745 h 772745"/>
              <a:gd name="connsiteX1" fmla="*/ 1874339 w 1874338"/>
              <a:gd name="connsiteY1" fmla="*/ 0 h 77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772745">
                <a:moveTo>
                  <a:pt x="0" y="7727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5" name="Figura a mano libera 2774">
            <a:extLst>
              <a:ext uri="{FF2B5EF4-FFF2-40B4-BE49-F238E27FC236}">
                <a16:creationId xmlns:a16="http://schemas.microsoft.com/office/drawing/2014/main" id="{3883E1DD-BFDC-2DE8-2072-9162BD47ED6C}"/>
              </a:ext>
            </a:extLst>
          </p:cNvPr>
          <p:cNvSpPr/>
          <p:nvPr/>
        </p:nvSpPr>
        <p:spPr>
          <a:xfrm>
            <a:off x="4613693" y="1489866"/>
            <a:ext cx="1861302" cy="937718"/>
          </a:xfrm>
          <a:custGeom>
            <a:avLst/>
            <a:gdLst>
              <a:gd name="connsiteX0" fmla="*/ 0 w 1874338"/>
              <a:gd name="connsiteY0" fmla="*/ 927292 h 927291"/>
              <a:gd name="connsiteX1" fmla="*/ 1874339 w 1874338"/>
              <a:gd name="connsiteY1" fmla="*/ 0 h 92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927291">
                <a:moveTo>
                  <a:pt x="0" y="927292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6" name="Figura a mano libera 2775">
            <a:extLst>
              <a:ext uri="{FF2B5EF4-FFF2-40B4-BE49-F238E27FC236}">
                <a16:creationId xmlns:a16="http://schemas.microsoft.com/office/drawing/2014/main" id="{C536A93C-43B8-4878-950D-26C74B19BB66}"/>
              </a:ext>
            </a:extLst>
          </p:cNvPr>
          <p:cNvSpPr/>
          <p:nvPr/>
        </p:nvSpPr>
        <p:spPr>
          <a:xfrm>
            <a:off x="4613693" y="1333576"/>
            <a:ext cx="1861302" cy="1094009"/>
          </a:xfrm>
          <a:custGeom>
            <a:avLst/>
            <a:gdLst>
              <a:gd name="connsiteX0" fmla="*/ 0 w 1874338"/>
              <a:gd name="connsiteY0" fmla="*/ 1081845 h 1081844"/>
              <a:gd name="connsiteX1" fmla="*/ 1874339 w 1874338"/>
              <a:gd name="connsiteY1" fmla="*/ 0 h 108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081844">
                <a:moveTo>
                  <a:pt x="0" y="1081845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7" name="Figura a mano libera 2776">
            <a:extLst>
              <a:ext uri="{FF2B5EF4-FFF2-40B4-BE49-F238E27FC236}">
                <a16:creationId xmlns:a16="http://schemas.microsoft.com/office/drawing/2014/main" id="{5831EC7F-F80E-DF59-5964-BC554C18E0D6}"/>
              </a:ext>
            </a:extLst>
          </p:cNvPr>
          <p:cNvSpPr/>
          <p:nvPr/>
        </p:nvSpPr>
        <p:spPr>
          <a:xfrm>
            <a:off x="4613693" y="1177291"/>
            <a:ext cx="1861302" cy="1250294"/>
          </a:xfrm>
          <a:custGeom>
            <a:avLst/>
            <a:gdLst>
              <a:gd name="connsiteX0" fmla="*/ 0 w 1874338"/>
              <a:gd name="connsiteY0" fmla="*/ 1236391 h 1236391"/>
              <a:gd name="connsiteX1" fmla="*/ 1874339 w 1874338"/>
              <a:gd name="connsiteY1" fmla="*/ 0 h 123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236391">
                <a:moveTo>
                  <a:pt x="0" y="1236391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8" name="Figura a mano libera 2777">
            <a:extLst>
              <a:ext uri="{FF2B5EF4-FFF2-40B4-BE49-F238E27FC236}">
                <a16:creationId xmlns:a16="http://schemas.microsoft.com/office/drawing/2014/main" id="{DDA0FA91-5D66-609C-B7A5-A44EDF85D7D7}"/>
              </a:ext>
            </a:extLst>
          </p:cNvPr>
          <p:cNvSpPr/>
          <p:nvPr/>
        </p:nvSpPr>
        <p:spPr>
          <a:xfrm>
            <a:off x="4613693" y="1021006"/>
            <a:ext cx="1861302" cy="1406578"/>
          </a:xfrm>
          <a:custGeom>
            <a:avLst/>
            <a:gdLst>
              <a:gd name="connsiteX0" fmla="*/ 0 w 1874338"/>
              <a:gd name="connsiteY0" fmla="*/ 1390938 h 1390937"/>
              <a:gd name="connsiteX1" fmla="*/ 1874339 w 1874338"/>
              <a:gd name="connsiteY1" fmla="*/ 0 h 139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338" h="1390937">
                <a:moveTo>
                  <a:pt x="0" y="1390938"/>
                </a:moveTo>
                <a:lnTo>
                  <a:pt x="1874339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9" name="Figura a mano libera 2778">
            <a:extLst>
              <a:ext uri="{FF2B5EF4-FFF2-40B4-BE49-F238E27FC236}">
                <a16:creationId xmlns:a16="http://schemas.microsoft.com/office/drawing/2014/main" id="{7186DFD3-1AAA-40BF-9232-C5F007511090}"/>
              </a:ext>
            </a:extLst>
          </p:cNvPr>
          <p:cNvSpPr/>
          <p:nvPr/>
        </p:nvSpPr>
        <p:spPr>
          <a:xfrm>
            <a:off x="6474996" y="1568009"/>
            <a:ext cx="1861241" cy="547002"/>
          </a:xfrm>
          <a:custGeom>
            <a:avLst/>
            <a:gdLst>
              <a:gd name="connsiteX0" fmla="*/ 0 w 1874277"/>
              <a:gd name="connsiteY0" fmla="*/ 540919 h 540919"/>
              <a:gd name="connsiteX1" fmla="*/ 1874277 w 1874277"/>
              <a:gd name="connsiteY1" fmla="*/ 0 h 5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277" h="540919">
                <a:moveTo>
                  <a:pt x="0" y="540919"/>
                </a:moveTo>
                <a:lnTo>
                  <a:pt x="1874277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0" name="Figura a mano libera 2779">
            <a:extLst>
              <a:ext uri="{FF2B5EF4-FFF2-40B4-BE49-F238E27FC236}">
                <a16:creationId xmlns:a16="http://schemas.microsoft.com/office/drawing/2014/main" id="{C94B7D91-6A8D-6B72-2C45-F6A451E6CB5D}"/>
              </a:ext>
            </a:extLst>
          </p:cNvPr>
          <p:cNvSpPr/>
          <p:nvPr/>
        </p:nvSpPr>
        <p:spPr>
          <a:xfrm>
            <a:off x="6474996" y="1568009"/>
            <a:ext cx="1861241" cy="390717"/>
          </a:xfrm>
          <a:custGeom>
            <a:avLst/>
            <a:gdLst>
              <a:gd name="connsiteX0" fmla="*/ 0 w 1874277"/>
              <a:gd name="connsiteY0" fmla="*/ 386373 h 386372"/>
              <a:gd name="connsiteX1" fmla="*/ 1874277 w 1874277"/>
              <a:gd name="connsiteY1" fmla="*/ 0 h 38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277" h="386372">
                <a:moveTo>
                  <a:pt x="0" y="386373"/>
                </a:moveTo>
                <a:lnTo>
                  <a:pt x="1874277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1" name="Figura a mano libera 2780">
            <a:extLst>
              <a:ext uri="{FF2B5EF4-FFF2-40B4-BE49-F238E27FC236}">
                <a16:creationId xmlns:a16="http://schemas.microsoft.com/office/drawing/2014/main" id="{D7C88F27-7CB6-48DC-F3A6-E894E6F4DF93}"/>
              </a:ext>
            </a:extLst>
          </p:cNvPr>
          <p:cNvSpPr/>
          <p:nvPr/>
        </p:nvSpPr>
        <p:spPr>
          <a:xfrm>
            <a:off x="6474996" y="1568009"/>
            <a:ext cx="1861241" cy="234432"/>
          </a:xfrm>
          <a:custGeom>
            <a:avLst/>
            <a:gdLst>
              <a:gd name="connsiteX0" fmla="*/ 0 w 1874277"/>
              <a:gd name="connsiteY0" fmla="*/ 231826 h 231825"/>
              <a:gd name="connsiteX1" fmla="*/ 1874277 w 1874277"/>
              <a:gd name="connsiteY1" fmla="*/ 0 h 2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277" h="231825">
                <a:moveTo>
                  <a:pt x="0" y="231826"/>
                </a:moveTo>
                <a:lnTo>
                  <a:pt x="1874277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2" name="Figura a mano libera 2781">
            <a:extLst>
              <a:ext uri="{FF2B5EF4-FFF2-40B4-BE49-F238E27FC236}">
                <a16:creationId xmlns:a16="http://schemas.microsoft.com/office/drawing/2014/main" id="{07530C97-C1C2-1597-0725-8FB9E11B7598}"/>
              </a:ext>
            </a:extLst>
          </p:cNvPr>
          <p:cNvSpPr/>
          <p:nvPr/>
        </p:nvSpPr>
        <p:spPr>
          <a:xfrm>
            <a:off x="6474996" y="1568009"/>
            <a:ext cx="1861241" cy="78142"/>
          </a:xfrm>
          <a:custGeom>
            <a:avLst/>
            <a:gdLst>
              <a:gd name="connsiteX0" fmla="*/ 0 w 1874277"/>
              <a:gd name="connsiteY0" fmla="*/ 77273 h 77273"/>
              <a:gd name="connsiteX1" fmla="*/ 1874277 w 1874277"/>
              <a:gd name="connsiteY1" fmla="*/ 0 h 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277" h="77273">
                <a:moveTo>
                  <a:pt x="0" y="77273"/>
                </a:moveTo>
                <a:lnTo>
                  <a:pt x="1874277" y="0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3" name="Figura a mano libera 2782">
            <a:extLst>
              <a:ext uri="{FF2B5EF4-FFF2-40B4-BE49-F238E27FC236}">
                <a16:creationId xmlns:a16="http://schemas.microsoft.com/office/drawing/2014/main" id="{5D64BB35-AD4E-09FB-C2AE-1AE72CED7F53}"/>
              </a:ext>
            </a:extLst>
          </p:cNvPr>
          <p:cNvSpPr/>
          <p:nvPr/>
        </p:nvSpPr>
        <p:spPr>
          <a:xfrm>
            <a:off x="6474996" y="1489866"/>
            <a:ext cx="1861241" cy="78142"/>
          </a:xfrm>
          <a:custGeom>
            <a:avLst/>
            <a:gdLst>
              <a:gd name="connsiteX0" fmla="*/ 0 w 1874277"/>
              <a:gd name="connsiteY0" fmla="*/ 0 h 77273"/>
              <a:gd name="connsiteX1" fmla="*/ 1874277 w 1874277"/>
              <a:gd name="connsiteY1" fmla="*/ 77273 h 7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277" h="77273">
                <a:moveTo>
                  <a:pt x="0" y="0"/>
                </a:moveTo>
                <a:lnTo>
                  <a:pt x="1874277" y="7727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4" name="Figura a mano libera 2783">
            <a:extLst>
              <a:ext uri="{FF2B5EF4-FFF2-40B4-BE49-F238E27FC236}">
                <a16:creationId xmlns:a16="http://schemas.microsoft.com/office/drawing/2014/main" id="{C39289C3-D8DB-09DF-5EDF-C007818DA1B6}"/>
              </a:ext>
            </a:extLst>
          </p:cNvPr>
          <p:cNvSpPr/>
          <p:nvPr/>
        </p:nvSpPr>
        <p:spPr>
          <a:xfrm>
            <a:off x="6474996" y="1333576"/>
            <a:ext cx="1861241" cy="234433"/>
          </a:xfrm>
          <a:custGeom>
            <a:avLst/>
            <a:gdLst>
              <a:gd name="connsiteX0" fmla="*/ 0 w 1874277"/>
              <a:gd name="connsiteY0" fmla="*/ 0 h 231826"/>
              <a:gd name="connsiteX1" fmla="*/ 1874277 w 1874277"/>
              <a:gd name="connsiteY1" fmla="*/ 231826 h 2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277" h="231826">
                <a:moveTo>
                  <a:pt x="0" y="0"/>
                </a:moveTo>
                <a:lnTo>
                  <a:pt x="1874277" y="231826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5" name="Figura a mano libera 2784">
            <a:extLst>
              <a:ext uri="{FF2B5EF4-FFF2-40B4-BE49-F238E27FC236}">
                <a16:creationId xmlns:a16="http://schemas.microsoft.com/office/drawing/2014/main" id="{A66880F7-1FB7-909B-1209-6B3B7AA0375C}"/>
              </a:ext>
            </a:extLst>
          </p:cNvPr>
          <p:cNvSpPr/>
          <p:nvPr/>
        </p:nvSpPr>
        <p:spPr>
          <a:xfrm>
            <a:off x="6474996" y="1177291"/>
            <a:ext cx="1861241" cy="390717"/>
          </a:xfrm>
          <a:custGeom>
            <a:avLst/>
            <a:gdLst>
              <a:gd name="connsiteX0" fmla="*/ 0 w 1874277"/>
              <a:gd name="connsiteY0" fmla="*/ 0 h 386372"/>
              <a:gd name="connsiteX1" fmla="*/ 1874277 w 1874277"/>
              <a:gd name="connsiteY1" fmla="*/ 386373 h 38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277" h="386372">
                <a:moveTo>
                  <a:pt x="0" y="0"/>
                </a:moveTo>
                <a:lnTo>
                  <a:pt x="1874277" y="386373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6" name="Figura a mano libera 2785">
            <a:extLst>
              <a:ext uri="{FF2B5EF4-FFF2-40B4-BE49-F238E27FC236}">
                <a16:creationId xmlns:a16="http://schemas.microsoft.com/office/drawing/2014/main" id="{27327C9B-199B-CFCC-32A9-94215165713E}"/>
              </a:ext>
            </a:extLst>
          </p:cNvPr>
          <p:cNvSpPr/>
          <p:nvPr/>
        </p:nvSpPr>
        <p:spPr>
          <a:xfrm>
            <a:off x="6474996" y="1021006"/>
            <a:ext cx="1861241" cy="547002"/>
          </a:xfrm>
          <a:custGeom>
            <a:avLst/>
            <a:gdLst>
              <a:gd name="connsiteX0" fmla="*/ 0 w 1874277"/>
              <a:gd name="connsiteY0" fmla="*/ 0 h 540919"/>
              <a:gd name="connsiteX1" fmla="*/ 1874277 w 1874277"/>
              <a:gd name="connsiteY1" fmla="*/ 540919 h 5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4277" h="540919">
                <a:moveTo>
                  <a:pt x="0" y="0"/>
                </a:moveTo>
                <a:lnTo>
                  <a:pt x="1874277" y="540919"/>
                </a:lnTo>
              </a:path>
            </a:pathLst>
          </a:custGeom>
          <a:noFill/>
          <a:ln w="621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8" name="Figura a mano libera 2787">
            <a:extLst>
              <a:ext uri="{FF2B5EF4-FFF2-40B4-BE49-F238E27FC236}">
                <a16:creationId xmlns:a16="http://schemas.microsoft.com/office/drawing/2014/main" id="{967B99A4-7392-BC27-2B8E-E018671C1768}"/>
              </a:ext>
            </a:extLst>
          </p:cNvPr>
          <p:cNvSpPr/>
          <p:nvPr/>
        </p:nvSpPr>
        <p:spPr>
          <a:xfrm>
            <a:off x="822159" y="1654154"/>
            <a:ext cx="137955" cy="140278"/>
          </a:xfrm>
          <a:custGeom>
            <a:avLst/>
            <a:gdLst>
              <a:gd name="connsiteX0" fmla="*/ 69595 w 138921"/>
              <a:gd name="connsiteY0" fmla="*/ 138977 h 138718"/>
              <a:gd name="connsiteX1" fmla="*/ 118711 w 138921"/>
              <a:gd name="connsiteY1" fmla="*/ 118662 h 138718"/>
              <a:gd name="connsiteX2" fmla="*/ 139056 w 138921"/>
              <a:gd name="connsiteY2" fmla="*/ 69617 h 138718"/>
              <a:gd name="connsiteX3" fmla="*/ 118711 w 138921"/>
              <a:gd name="connsiteY3" fmla="*/ 20573 h 138718"/>
              <a:gd name="connsiteX4" fmla="*/ 69595 w 138921"/>
              <a:gd name="connsiteY4" fmla="*/ 258 h 138718"/>
              <a:gd name="connsiteX5" fmla="*/ 20478 w 138921"/>
              <a:gd name="connsiteY5" fmla="*/ 20573 h 138718"/>
              <a:gd name="connsiteX6" fmla="*/ 134 w 138921"/>
              <a:gd name="connsiteY6" fmla="*/ 69617 h 138718"/>
              <a:gd name="connsiteX7" fmla="*/ 20478 w 138921"/>
              <a:gd name="connsiteY7" fmla="*/ 118662 h 138718"/>
              <a:gd name="connsiteX8" fmla="*/ 69595 w 138921"/>
              <a:gd name="connsiteY8" fmla="*/ 138977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595" y="138977"/>
                </a:moveTo>
                <a:cubicBezTo>
                  <a:pt x="88016" y="138977"/>
                  <a:pt x="105686" y="131669"/>
                  <a:pt x="118711" y="118662"/>
                </a:cubicBezTo>
                <a:cubicBezTo>
                  <a:pt x="131737" y="105655"/>
                  <a:pt x="139056" y="88012"/>
                  <a:pt x="139056" y="69617"/>
                </a:cubicBezTo>
                <a:cubicBezTo>
                  <a:pt x="139056" y="51223"/>
                  <a:pt x="131737" y="33580"/>
                  <a:pt x="118711" y="20573"/>
                </a:cubicBezTo>
                <a:cubicBezTo>
                  <a:pt x="105686" y="7566"/>
                  <a:pt x="88016" y="258"/>
                  <a:pt x="69595" y="258"/>
                </a:cubicBezTo>
                <a:cubicBezTo>
                  <a:pt x="51174" y="258"/>
                  <a:pt x="33504" y="7566"/>
                  <a:pt x="20478" y="20573"/>
                </a:cubicBezTo>
                <a:cubicBezTo>
                  <a:pt x="7453" y="33580"/>
                  <a:pt x="134" y="51223"/>
                  <a:pt x="134" y="69617"/>
                </a:cubicBezTo>
                <a:cubicBezTo>
                  <a:pt x="134" y="88012"/>
                  <a:pt x="7453" y="105655"/>
                  <a:pt x="20478" y="118662"/>
                </a:cubicBezTo>
                <a:cubicBezTo>
                  <a:pt x="33504" y="131669"/>
                  <a:pt x="51174" y="138977"/>
                  <a:pt x="69595" y="138977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0" name="Figura a mano libera 2789">
            <a:extLst>
              <a:ext uri="{FF2B5EF4-FFF2-40B4-BE49-F238E27FC236}">
                <a16:creationId xmlns:a16="http://schemas.microsoft.com/office/drawing/2014/main" id="{90D5456E-C418-870C-CE84-FAB53A5207C3}"/>
              </a:ext>
            </a:extLst>
          </p:cNvPr>
          <p:cNvSpPr/>
          <p:nvPr/>
        </p:nvSpPr>
        <p:spPr>
          <a:xfrm>
            <a:off x="822159" y="1341585"/>
            <a:ext cx="137955" cy="140278"/>
          </a:xfrm>
          <a:custGeom>
            <a:avLst/>
            <a:gdLst>
              <a:gd name="connsiteX0" fmla="*/ 69595 w 138921"/>
              <a:gd name="connsiteY0" fmla="*/ 138927 h 138718"/>
              <a:gd name="connsiteX1" fmla="*/ 118711 w 138921"/>
              <a:gd name="connsiteY1" fmla="*/ 118612 h 138718"/>
              <a:gd name="connsiteX2" fmla="*/ 139056 w 138921"/>
              <a:gd name="connsiteY2" fmla="*/ 69568 h 138718"/>
              <a:gd name="connsiteX3" fmla="*/ 118711 w 138921"/>
              <a:gd name="connsiteY3" fmla="*/ 20523 h 138718"/>
              <a:gd name="connsiteX4" fmla="*/ 69595 w 138921"/>
              <a:gd name="connsiteY4" fmla="*/ 208 h 138718"/>
              <a:gd name="connsiteX5" fmla="*/ 20478 w 138921"/>
              <a:gd name="connsiteY5" fmla="*/ 20523 h 138718"/>
              <a:gd name="connsiteX6" fmla="*/ 134 w 138921"/>
              <a:gd name="connsiteY6" fmla="*/ 69568 h 138718"/>
              <a:gd name="connsiteX7" fmla="*/ 20478 w 138921"/>
              <a:gd name="connsiteY7" fmla="*/ 118612 h 138718"/>
              <a:gd name="connsiteX8" fmla="*/ 69595 w 138921"/>
              <a:gd name="connsiteY8" fmla="*/ 138927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595" y="138927"/>
                </a:moveTo>
                <a:cubicBezTo>
                  <a:pt x="88016" y="138927"/>
                  <a:pt x="105686" y="131619"/>
                  <a:pt x="118711" y="118612"/>
                </a:cubicBezTo>
                <a:cubicBezTo>
                  <a:pt x="131737" y="105605"/>
                  <a:pt x="139056" y="87962"/>
                  <a:pt x="139056" y="69568"/>
                </a:cubicBezTo>
                <a:cubicBezTo>
                  <a:pt x="139056" y="51173"/>
                  <a:pt x="131737" y="33530"/>
                  <a:pt x="118711" y="20523"/>
                </a:cubicBezTo>
                <a:cubicBezTo>
                  <a:pt x="105686" y="7516"/>
                  <a:pt x="88016" y="208"/>
                  <a:pt x="69595" y="208"/>
                </a:cubicBezTo>
                <a:cubicBezTo>
                  <a:pt x="51174" y="208"/>
                  <a:pt x="33504" y="7516"/>
                  <a:pt x="20478" y="20523"/>
                </a:cubicBezTo>
                <a:cubicBezTo>
                  <a:pt x="7453" y="33530"/>
                  <a:pt x="134" y="51173"/>
                  <a:pt x="134" y="69568"/>
                </a:cubicBezTo>
                <a:cubicBezTo>
                  <a:pt x="134" y="87962"/>
                  <a:pt x="7453" y="105605"/>
                  <a:pt x="20478" y="118612"/>
                </a:cubicBezTo>
                <a:cubicBezTo>
                  <a:pt x="33504" y="131619"/>
                  <a:pt x="51174" y="138927"/>
                  <a:pt x="69595" y="138927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1" name="Figura a mano libera 2790">
            <a:extLst>
              <a:ext uri="{FF2B5EF4-FFF2-40B4-BE49-F238E27FC236}">
                <a16:creationId xmlns:a16="http://schemas.microsoft.com/office/drawing/2014/main" id="{1DA3A674-CDE8-6E3D-FB99-5D12441DD4E3}"/>
              </a:ext>
            </a:extLst>
          </p:cNvPr>
          <p:cNvSpPr/>
          <p:nvPr/>
        </p:nvSpPr>
        <p:spPr>
          <a:xfrm>
            <a:off x="2683437" y="2670021"/>
            <a:ext cx="137955" cy="140278"/>
          </a:xfrm>
          <a:custGeom>
            <a:avLst/>
            <a:gdLst>
              <a:gd name="connsiteX0" fmla="*/ 69897 w 138921"/>
              <a:gd name="connsiteY0" fmla="*/ 139139 h 138718"/>
              <a:gd name="connsiteX1" fmla="*/ 119013 w 138921"/>
              <a:gd name="connsiteY1" fmla="*/ 118824 h 138718"/>
              <a:gd name="connsiteX2" fmla="*/ 139358 w 138921"/>
              <a:gd name="connsiteY2" fmla="*/ 69779 h 138718"/>
              <a:gd name="connsiteX3" fmla="*/ 119013 w 138921"/>
              <a:gd name="connsiteY3" fmla="*/ 20735 h 138718"/>
              <a:gd name="connsiteX4" fmla="*/ 69897 w 138921"/>
              <a:gd name="connsiteY4" fmla="*/ 420 h 138718"/>
              <a:gd name="connsiteX5" fmla="*/ 20780 w 138921"/>
              <a:gd name="connsiteY5" fmla="*/ 20735 h 138718"/>
              <a:gd name="connsiteX6" fmla="*/ 436 w 138921"/>
              <a:gd name="connsiteY6" fmla="*/ 69779 h 138718"/>
              <a:gd name="connsiteX7" fmla="*/ 20780 w 138921"/>
              <a:gd name="connsiteY7" fmla="*/ 118824 h 138718"/>
              <a:gd name="connsiteX8" fmla="*/ 69897 w 138921"/>
              <a:gd name="connsiteY8" fmla="*/ 13913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9139"/>
                </a:moveTo>
                <a:cubicBezTo>
                  <a:pt x="88318" y="139139"/>
                  <a:pt x="105987" y="131831"/>
                  <a:pt x="119013" y="118824"/>
                </a:cubicBezTo>
                <a:cubicBezTo>
                  <a:pt x="132039" y="105817"/>
                  <a:pt x="139358" y="88174"/>
                  <a:pt x="139358" y="69779"/>
                </a:cubicBezTo>
                <a:cubicBezTo>
                  <a:pt x="139358" y="51385"/>
                  <a:pt x="132039" y="33742"/>
                  <a:pt x="119013" y="20735"/>
                </a:cubicBezTo>
                <a:cubicBezTo>
                  <a:pt x="105987" y="7728"/>
                  <a:pt x="88318" y="420"/>
                  <a:pt x="69897" y="420"/>
                </a:cubicBezTo>
                <a:cubicBezTo>
                  <a:pt x="51475" y="420"/>
                  <a:pt x="33806" y="7728"/>
                  <a:pt x="20780" y="20735"/>
                </a:cubicBezTo>
                <a:cubicBezTo>
                  <a:pt x="7754" y="33742"/>
                  <a:pt x="436" y="51385"/>
                  <a:pt x="436" y="69779"/>
                </a:cubicBezTo>
                <a:cubicBezTo>
                  <a:pt x="436" y="88174"/>
                  <a:pt x="7754" y="105817"/>
                  <a:pt x="20780" y="118824"/>
                </a:cubicBezTo>
                <a:cubicBezTo>
                  <a:pt x="33806" y="131831"/>
                  <a:pt x="51475" y="139139"/>
                  <a:pt x="69897" y="13913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2" name="Figura a mano libera 2791">
            <a:extLst>
              <a:ext uri="{FF2B5EF4-FFF2-40B4-BE49-F238E27FC236}">
                <a16:creationId xmlns:a16="http://schemas.microsoft.com/office/drawing/2014/main" id="{08A138BC-C9DF-840E-F9F6-B36DFC67D807}"/>
              </a:ext>
            </a:extLst>
          </p:cNvPr>
          <p:cNvSpPr/>
          <p:nvPr/>
        </p:nvSpPr>
        <p:spPr>
          <a:xfrm>
            <a:off x="2683437" y="2513737"/>
            <a:ext cx="137955" cy="140278"/>
          </a:xfrm>
          <a:custGeom>
            <a:avLst/>
            <a:gdLst>
              <a:gd name="connsiteX0" fmla="*/ 69897 w 138921"/>
              <a:gd name="connsiteY0" fmla="*/ 139114 h 138718"/>
              <a:gd name="connsiteX1" fmla="*/ 119013 w 138921"/>
              <a:gd name="connsiteY1" fmla="*/ 118799 h 138718"/>
              <a:gd name="connsiteX2" fmla="*/ 139358 w 138921"/>
              <a:gd name="connsiteY2" fmla="*/ 69754 h 138718"/>
              <a:gd name="connsiteX3" fmla="*/ 119013 w 138921"/>
              <a:gd name="connsiteY3" fmla="*/ 20710 h 138718"/>
              <a:gd name="connsiteX4" fmla="*/ 69897 w 138921"/>
              <a:gd name="connsiteY4" fmla="*/ 395 h 138718"/>
              <a:gd name="connsiteX5" fmla="*/ 20780 w 138921"/>
              <a:gd name="connsiteY5" fmla="*/ 20710 h 138718"/>
              <a:gd name="connsiteX6" fmla="*/ 436 w 138921"/>
              <a:gd name="connsiteY6" fmla="*/ 69754 h 138718"/>
              <a:gd name="connsiteX7" fmla="*/ 20780 w 138921"/>
              <a:gd name="connsiteY7" fmla="*/ 118799 h 138718"/>
              <a:gd name="connsiteX8" fmla="*/ 69897 w 138921"/>
              <a:gd name="connsiteY8" fmla="*/ 13911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9114"/>
                </a:moveTo>
                <a:cubicBezTo>
                  <a:pt x="88318" y="139114"/>
                  <a:pt x="105987" y="131806"/>
                  <a:pt x="119013" y="118799"/>
                </a:cubicBezTo>
                <a:cubicBezTo>
                  <a:pt x="132039" y="105792"/>
                  <a:pt x="139358" y="88149"/>
                  <a:pt x="139358" y="69754"/>
                </a:cubicBezTo>
                <a:cubicBezTo>
                  <a:pt x="139358" y="51360"/>
                  <a:pt x="132039" y="33717"/>
                  <a:pt x="119013" y="20710"/>
                </a:cubicBezTo>
                <a:cubicBezTo>
                  <a:pt x="105987" y="7703"/>
                  <a:pt x="88318" y="395"/>
                  <a:pt x="69897" y="395"/>
                </a:cubicBezTo>
                <a:cubicBezTo>
                  <a:pt x="51475" y="395"/>
                  <a:pt x="33806" y="7703"/>
                  <a:pt x="20780" y="20710"/>
                </a:cubicBezTo>
                <a:cubicBezTo>
                  <a:pt x="7754" y="33717"/>
                  <a:pt x="436" y="51360"/>
                  <a:pt x="436" y="69754"/>
                </a:cubicBezTo>
                <a:cubicBezTo>
                  <a:pt x="436" y="88149"/>
                  <a:pt x="7754" y="105792"/>
                  <a:pt x="20780" y="118799"/>
                </a:cubicBezTo>
                <a:cubicBezTo>
                  <a:pt x="33806" y="131806"/>
                  <a:pt x="51475" y="139114"/>
                  <a:pt x="69897" y="13911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3" name="Figura a mano libera 2792">
            <a:extLst>
              <a:ext uri="{FF2B5EF4-FFF2-40B4-BE49-F238E27FC236}">
                <a16:creationId xmlns:a16="http://schemas.microsoft.com/office/drawing/2014/main" id="{72A38389-277E-E3E7-B52B-447A0962AB20}"/>
              </a:ext>
            </a:extLst>
          </p:cNvPr>
          <p:cNvSpPr/>
          <p:nvPr/>
        </p:nvSpPr>
        <p:spPr>
          <a:xfrm>
            <a:off x="2683437" y="2357446"/>
            <a:ext cx="137955" cy="140278"/>
          </a:xfrm>
          <a:custGeom>
            <a:avLst/>
            <a:gdLst>
              <a:gd name="connsiteX0" fmla="*/ 69897 w 138921"/>
              <a:gd name="connsiteY0" fmla="*/ 139089 h 138718"/>
              <a:gd name="connsiteX1" fmla="*/ 119013 w 138921"/>
              <a:gd name="connsiteY1" fmla="*/ 118774 h 138718"/>
              <a:gd name="connsiteX2" fmla="*/ 139358 w 138921"/>
              <a:gd name="connsiteY2" fmla="*/ 69730 h 138718"/>
              <a:gd name="connsiteX3" fmla="*/ 119013 w 138921"/>
              <a:gd name="connsiteY3" fmla="*/ 20685 h 138718"/>
              <a:gd name="connsiteX4" fmla="*/ 69897 w 138921"/>
              <a:gd name="connsiteY4" fmla="*/ 370 h 138718"/>
              <a:gd name="connsiteX5" fmla="*/ 20780 w 138921"/>
              <a:gd name="connsiteY5" fmla="*/ 20685 h 138718"/>
              <a:gd name="connsiteX6" fmla="*/ 436 w 138921"/>
              <a:gd name="connsiteY6" fmla="*/ 69730 h 138718"/>
              <a:gd name="connsiteX7" fmla="*/ 20780 w 138921"/>
              <a:gd name="connsiteY7" fmla="*/ 118774 h 138718"/>
              <a:gd name="connsiteX8" fmla="*/ 69897 w 138921"/>
              <a:gd name="connsiteY8" fmla="*/ 13908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9089"/>
                </a:moveTo>
                <a:cubicBezTo>
                  <a:pt x="88318" y="139089"/>
                  <a:pt x="105987" y="131781"/>
                  <a:pt x="119013" y="118774"/>
                </a:cubicBezTo>
                <a:cubicBezTo>
                  <a:pt x="132039" y="105767"/>
                  <a:pt x="139358" y="88124"/>
                  <a:pt x="139358" y="69730"/>
                </a:cubicBezTo>
                <a:cubicBezTo>
                  <a:pt x="139358" y="51335"/>
                  <a:pt x="132039" y="33692"/>
                  <a:pt x="119013" y="20685"/>
                </a:cubicBezTo>
                <a:cubicBezTo>
                  <a:pt x="105987" y="7678"/>
                  <a:pt x="88318" y="370"/>
                  <a:pt x="69897" y="370"/>
                </a:cubicBezTo>
                <a:cubicBezTo>
                  <a:pt x="51475" y="370"/>
                  <a:pt x="33806" y="7678"/>
                  <a:pt x="20780" y="20685"/>
                </a:cubicBezTo>
                <a:cubicBezTo>
                  <a:pt x="7754" y="33692"/>
                  <a:pt x="436" y="51335"/>
                  <a:pt x="436" y="69730"/>
                </a:cubicBezTo>
                <a:cubicBezTo>
                  <a:pt x="436" y="88124"/>
                  <a:pt x="7754" y="105767"/>
                  <a:pt x="20780" y="118774"/>
                </a:cubicBezTo>
                <a:cubicBezTo>
                  <a:pt x="33806" y="131781"/>
                  <a:pt x="51475" y="139089"/>
                  <a:pt x="69897" y="13908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4" name="Figura a mano libera 2793">
            <a:extLst>
              <a:ext uri="{FF2B5EF4-FFF2-40B4-BE49-F238E27FC236}">
                <a16:creationId xmlns:a16="http://schemas.microsoft.com/office/drawing/2014/main" id="{E09DBAEC-7F3C-88B5-12F8-20480C453431}"/>
              </a:ext>
            </a:extLst>
          </p:cNvPr>
          <p:cNvSpPr/>
          <p:nvPr/>
        </p:nvSpPr>
        <p:spPr>
          <a:xfrm>
            <a:off x="2683437" y="2201162"/>
            <a:ext cx="137955" cy="140278"/>
          </a:xfrm>
          <a:custGeom>
            <a:avLst/>
            <a:gdLst>
              <a:gd name="connsiteX0" fmla="*/ 69897 w 138921"/>
              <a:gd name="connsiteY0" fmla="*/ 139064 h 138718"/>
              <a:gd name="connsiteX1" fmla="*/ 119013 w 138921"/>
              <a:gd name="connsiteY1" fmla="*/ 118749 h 138718"/>
              <a:gd name="connsiteX2" fmla="*/ 139358 w 138921"/>
              <a:gd name="connsiteY2" fmla="*/ 69705 h 138718"/>
              <a:gd name="connsiteX3" fmla="*/ 119013 w 138921"/>
              <a:gd name="connsiteY3" fmla="*/ 20660 h 138718"/>
              <a:gd name="connsiteX4" fmla="*/ 69897 w 138921"/>
              <a:gd name="connsiteY4" fmla="*/ 345 h 138718"/>
              <a:gd name="connsiteX5" fmla="*/ 20780 w 138921"/>
              <a:gd name="connsiteY5" fmla="*/ 20660 h 138718"/>
              <a:gd name="connsiteX6" fmla="*/ 436 w 138921"/>
              <a:gd name="connsiteY6" fmla="*/ 69705 h 138718"/>
              <a:gd name="connsiteX7" fmla="*/ 20780 w 138921"/>
              <a:gd name="connsiteY7" fmla="*/ 118749 h 138718"/>
              <a:gd name="connsiteX8" fmla="*/ 69897 w 138921"/>
              <a:gd name="connsiteY8" fmla="*/ 13906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9064"/>
                </a:moveTo>
                <a:cubicBezTo>
                  <a:pt x="88318" y="139064"/>
                  <a:pt x="105987" y="131756"/>
                  <a:pt x="119013" y="118749"/>
                </a:cubicBezTo>
                <a:cubicBezTo>
                  <a:pt x="132039" y="105742"/>
                  <a:pt x="139358" y="88099"/>
                  <a:pt x="139358" y="69705"/>
                </a:cubicBezTo>
                <a:cubicBezTo>
                  <a:pt x="139358" y="51310"/>
                  <a:pt x="132039" y="33667"/>
                  <a:pt x="119013" y="20660"/>
                </a:cubicBezTo>
                <a:cubicBezTo>
                  <a:pt x="105987" y="7653"/>
                  <a:pt x="88318" y="345"/>
                  <a:pt x="69897" y="345"/>
                </a:cubicBezTo>
                <a:cubicBezTo>
                  <a:pt x="51475" y="345"/>
                  <a:pt x="33806" y="7653"/>
                  <a:pt x="20780" y="20660"/>
                </a:cubicBezTo>
                <a:cubicBezTo>
                  <a:pt x="7754" y="33667"/>
                  <a:pt x="436" y="51310"/>
                  <a:pt x="436" y="69705"/>
                </a:cubicBezTo>
                <a:cubicBezTo>
                  <a:pt x="436" y="88099"/>
                  <a:pt x="7754" y="105742"/>
                  <a:pt x="20780" y="118749"/>
                </a:cubicBezTo>
                <a:cubicBezTo>
                  <a:pt x="33806" y="131756"/>
                  <a:pt x="51475" y="139064"/>
                  <a:pt x="69897" y="13906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5" name="Figura a mano libera 2794">
            <a:extLst>
              <a:ext uri="{FF2B5EF4-FFF2-40B4-BE49-F238E27FC236}">
                <a16:creationId xmlns:a16="http://schemas.microsoft.com/office/drawing/2014/main" id="{CE785384-05AC-43C1-8119-0BFC328D1013}"/>
              </a:ext>
            </a:extLst>
          </p:cNvPr>
          <p:cNvSpPr/>
          <p:nvPr/>
        </p:nvSpPr>
        <p:spPr>
          <a:xfrm>
            <a:off x="2683437" y="2044872"/>
            <a:ext cx="137955" cy="140278"/>
          </a:xfrm>
          <a:custGeom>
            <a:avLst/>
            <a:gdLst>
              <a:gd name="connsiteX0" fmla="*/ 69897 w 138921"/>
              <a:gd name="connsiteY0" fmla="*/ 139039 h 138718"/>
              <a:gd name="connsiteX1" fmla="*/ 119013 w 138921"/>
              <a:gd name="connsiteY1" fmla="*/ 118724 h 138718"/>
              <a:gd name="connsiteX2" fmla="*/ 139358 w 138921"/>
              <a:gd name="connsiteY2" fmla="*/ 69680 h 138718"/>
              <a:gd name="connsiteX3" fmla="*/ 119013 w 138921"/>
              <a:gd name="connsiteY3" fmla="*/ 20635 h 138718"/>
              <a:gd name="connsiteX4" fmla="*/ 69897 w 138921"/>
              <a:gd name="connsiteY4" fmla="*/ 320 h 138718"/>
              <a:gd name="connsiteX5" fmla="*/ 20780 w 138921"/>
              <a:gd name="connsiteY5" fmla="*/ 20635 h 138718"/>
              <a:gd name="connsiteX6" fmla="*/ 436 w 138921"/>
              <a:gd name="connsiteY6" fmla="*/ 69680 h 138718"/>
              <a:gd name="connsiteX7" fmla="*/ 20780 w 138921"/>
              <a:gd name="connsiteY7" fmla="*/ 118724 h 138718"/>
              <a:gd name="connsiteX8" fmla="*/ 69897 w 138921"/>
              <a:gd name="connsiteY8" fmla="*/ 13903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9039"/>
                </a:moveTo>
                <a:cubicBezTo>
                  <a:pt x="88318" y="139039"/>
                  <a:pt x="105987" y="131731"/>
                  <a:pt x="119013" y="118724"/>
                </a:cubicBezTo>
                <a:cubicBezTo>
                  <a:pt x="132039" y="105717"/>
                  <a:pt x="139358" y="88074"/>
                  <a:pt x="139358" y="69680"/>
                </a:cubicBezTo>
                <a:cubicBezTo>
                  <a:pt x="139358" y="51285"/>
                  <a:pt x="132039" y="33642"/>
                  <a:pt x="119013" y="20635"/>
                </a:cubicBezTo>
                <a:cubicBezTo>
                  <a:pt x="105987" y="7628"/>
                  <a:pt x="88318" y="320"/>
                  <a:pt x="69897" y="320"/>
                </a:cubicBezTo>
                <a:cubicBezTo>
                  <a:pt x="51475" y="320"/>
                  <a:pt x="33806" y="7628"/>
                  <a:pt x="20780" y="20635"/>
                </a:cubicBezTo>
                <a:cubicBezTo>
                  <a:pt x="7754" y="33642"/>
                  <a:pt x="436" y="51285"/>
                  <a:pt x="436" y="69680"/>
                </a:cubicBezTo>
                <a:cubicBezTo>
                  <a:pt x="436" y="88074"/>
                  <a:pt x="7754" y="105717"/>
                  <a:pt x="20780" y="118724"/>
                </a:cubicBezTo>
                <a:cubicBezTo>
                  <a:pt x="33806" y="131731"/>
                  <a:pt x="51475" y="139039"/>
                  <a:pt x="69897" y="13903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6" name="Figura a mano libera 2795">
            <a:extLst>
              <a:ext uri="{FF2B5EF4-FFF2-40B4-BE49-F238E27FC236}">
                <a16:creationId xmlns:a16="http://schemas.microsoft.com/office/drawing/2014/main" id="{6886F2DD-407C-F5D7-37D5-4B3B998F24FA}"/>
              </a:ext>
            </a:extLst>
          </p:cNvPr>
          <p:cNvSpPr/>
          <p:nvPr/>
        </p:nvSpPr>
        <p:spPr>
          <a:xfrm>
            <a:off x="2683437" y="1888587"/>
            <a:ext cx="137955" cy="140278"/>
          </a:xfrm>
          <a:custGeom>
            <a:avLst/>
            <a:gdLst>
              <a:gd name="connsiteX0" fmla="*/ 69897 w 138921"/>
              <a:gd name="connsiteY0" fmla="*/ 139014 h 138718"/>
              <a:gd name="connsiteX1" fmla="*/ 119013 w 138921"/>
              <a:gd name="connsiteY1" fmla="*/ 118699 h 138718"/>
              <a:gd name="connsiteX2" fmla="*/ 139358 w 138921"/>
              <a:gd name="connsiteY2" fmla="*/ 69655 h 138718"/>
              <a:gd name="connsiteX3" fmla="*/ 119013 w 138921"/>
              <a:gd name="connsiteY3" fmla="*/ 20610 h 138718"/>
              <a:gd name="connsiteX4" fmla="*/ 69897 w 138921"/>
              <a:gd name="connsiteY4" fmla="*/ 296 h 138718"/>
              <a:gd name="connsiteX5" fmla="*/ 20780 w 138921"/>
              <a:gd name="connsiteY5" fmla="*/ 20610 h 138718"/>
              <a:gd name="connsiteX6" fmla="*/ 436 w 138921"/>
              <a:gd name="connsiteY6" fmla="*/ 69655 h 138718"/>
              <a:gd name="connsiteX7" fmla="*/ 20780 w 138921"/>
              <a:gd name="connsiteY7" fmla="*/ 118699 h 138718"/>
              <a:gd name="connsiteX8" fmla="*/ 69897 w 138921"/>
              <a:gd name="connsiteY8" fmla="*/ 13901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9014"/>
                </a:moveTo>
                <a:cubicBezTo>
                  <a:pt x="88318" y="139014"/>
                  <a:pt x="105987" y="131706"/>
                  <a:pt x="119013" y="118699"/>
                </a:cubicBezTo>
                <a:cubicBezTo>
                  <a:pt x="132039" y="105693"/>
                  <a:pt x="139358" y="88049"/>
                  <a:pt x="139358" y="69655"/>
                </a:cubicBezTo>
                <a:cubicBezTo>
                  <a:pt x="139358" y="51260"/>
                  <a:pt x="132039" y="33617"/>
                  <a:pt x="119013" y="20610"/>
                </a:cubicBezTo>
                <a:cubicBezTo>
                  <a:pt x="105987" y="7604"/>
                  <a:pt x="88318" y="296"/>
                  <a:pt x="69897" y="296"/>
                </a:cubicBezTo>
                <a:cubicBezTo>
                  <a:pt x="51475" y="296"/>
                  <a:pt x="33806" y="7604"/>
                  <a:pt x="20780" y="20610"/>
                </a:cubicBezTo>
                <a:cubicBezTo>
                  <a:pt x="7754" y="33617"/>
                  <a:pt x="436" y="51260"/>
                  <a:pt x="436" y="69655"/>
                </a:cubicBezTo>
                <a:cubicBezTo>
                  <a:pt x="436" y="88049"/>
                  <a:pt x="7754" y="105693"/>
                  <a:pt x="20780" y="118699"/>
                </a:cubicBezTo>
                <a:cubicBezTo>
                  <a:pt x="33806" y="131706"/>
                  <a:pt x="51475" y="139014"/>
                  <a:pt x="69897" y="13901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7" name="Figura a mano libera 2796">
            <a:extLst>
              <a:ext uri="{FF2B5EF4-FFF2-40B4-BE49-F238E27FC236}">
                <a16:creationId xmlns:a16="http://schemas.microsoft.com/office/drawing/2014/main" id="{3F6BC68C-5050-1BD6-86D0-50120468C3ED}"/>
              </a:ext>
            </a:extLst>
          </p:cNvPr>
          <p:cNvSpPr/>
          <p:nvPr/>
        </p:nvSpPr>
        <p:spPr>
          <a:xfrm>
            <a:off x="2683437" y="1732303"/>
            <a:ext cx="137955" cy="140278"/>
          </a:xfrm>
          <a:custGeom>
            <a:avLst/>
            <a:gdLst>
              <a:gd name="connsiteX0" fmla="*/ 69897 w 138921"/>
              <a:gd name="connsiteY0" fmla="*/ 138989 h 138718"/>
              <a:gd name="connsiteX1" fmla="*/ 119013 w 138921"/>
              <a:gd name="connsiteY1" fmla="*/ 118674 h 138718"/>
              <a:gd name="connsiteX2" fmla="*/ 139358 w 138921"/>
              <a:gd name="connsiteY2" fmla="*/ 69630 h 138718"/>
              <a:gd name="connsiteX3" fmla="*/ 119013 w 138921"/>
              <a:gd name="connsiteY3" fmla="*/ 20585 h 138718"/>
              <a:gd name="connsiteX4" fmla="*/ 69897 w 138921"/>
              <a:gd name="connsiteY4" fmla="*/ 271 h 138718"/>
              <a:gd name="connsiteX5" fmla="*/ 20780 w 138921"/>
              <a:gd name="connsiteY5" fmla="*/ 20585 h 138718"/>
              <a:gd name="connsiteX6" fmla="*/ 436 w 138921"/>
              <a:gd name="connsiteY6" fmla="*/ 69630 h 138718"/>
              <a:gd name="connsiteX7" fmla="*/ 20780 w 138921"/>
              <a:gd name="connsiteY7" fmla="*/ 118674 h 138718"/>
              <a:gd name="connsiteX8" fmla="*/ 69897 w 138921"/>
              <a:gd name="connsiteY8" fmla="*/ 13898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989"/>
                </a:moveTo>
                <a:cubicBezTo>
                  <a:pt x="88318" y="138989"/>
                  <a:pt x="105987" y="131681"/>
                  <a:pt x="119013" y="118674"/>
                </a:cubicBezTo>
                <a:cubicBezTo>
                  <a:pt x="132039" y="105668"/>
                  <a:pt x="139358" y="88024"/>
                  <a:pt x="139358" y="69630"/>
                </a:cubicBezTo>
                <a:cubicBezTo>
                  <a:pt x="139358" y="51236"/>
                  <a:pt x="132039" y="33592"/>
                  <a:pt x="119013" y="20585"/>
                </a:cubicBezTo>
                <a:cubicBezTo>
                  <a:pt x="105987" y="7579"/>
                  <a:pt x="88318" y="271"/>
                  <a:pt x="69897" y="271"/>
                </a:cubicBezTo>
                <a:cubicBezTo>
                  <a:pt x="51475" y="271"/>
                  <a:pt x="33806" y="7579"/>
                  <a:pt x="20780" y="20585"/>
                </a:cubicBezTo>
                <a:cubicBezTo>
                  <a:pt x="7754" y="33592"/>
                  <a:pt x="436" y="51236"/>
                  <a:pt x="436" y="69630"/>
                </a:cubicBezTo>
                <a:cubicBezTo>
                  <a:pt x="436" y="88024"/>
                  <a:pt x="7754" y="105668"/>
                  <a:pt x="20780" y="118674"/>
                </a:cubicBezTo>
                <a:cubicBezTo>
                  <a:pt x="33806" y="131681"/>
                  <a:pt x="51475" y="138989"/>
                  <a:pt x="69897" y="13898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8" name="Figura a mano libera 2797">
            <a:extLst>
              <a:ext uri="{FF2B5EF4-FFF2-40B4-BE49-F238E27FC236}">
                <a16:creationId xmlns:a16="http://schemas.microsoft.com/office/drawing/2014/main" id="{39864F97-1663-AA75-05A9-FB3DEA2C21F4}"/>
              </a:ext>
            </a:extLst>
          </p:cNvPr>
          <p:cNvSpPr/>
          <p:nvPr/>
        </p:nvSpPr>
        <p:spPr>
          <a:xfrm>
            <a:off x="2683437" y="1576012"/>
            <a:ext cx="137955" cy="140278"/>
          </a:xfrm>
          <a:custGeom>
            <a:avLst/>
            <a:gdLst>
              <a:gd name="connsiteX0" fmla="*/ 69897 w 138921"/>
              <a:gd name="connsiteY0" fmla="*/ 138964 h 138718"/>
              <a:gd name="connsiteX1" fmla="*/ 119013 w 138921"/>
              <a:gd name="connsiteY1" fmla="*/ 118649 h 138718"/>
              <a:gd name="connsiteX2" fmla="*/ 139358 w 138921"/>
              <a:gd name="connsiteY2" fmla="*/ 69605 h 138718"/>
              <a:gd name="connsiteX3" fmla="*/ 119013 w 138921"/>
              <a:gd name="connsiteY3" fmla="*/ 20560 h 138718"/>
              <a:gd name="connsiteX4" fmla="*/ 69897 w 138921"/>
              <a:gd name="connsiteY4" fmla="*/ 246 h 138718"/>
              <a:gd name="connsiteX5" fmla="*/ 20780 w 138921"/>
              <a:gd name="connsiteY5" fmla="*/ 20560 h 138718"/>
              <a:gd name="connsiteX6" fmla="*/ 436 w 138921"/>
              <a:gd name="connsiteY6" fmla="*/ 69605 h 138718"/>
              <a:gd name="connsiteX7" fmla="*/ 20780 w 138921"/>
              <a:gd name="connsiteY7" fmla="*/ 118649 h 138718"/>
              <a:gd name="connsiteX8" fmla="*/ 69897 w 138921"/>
              <a:gd name="connsiteY8" fmla="*/ 13896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964"/>
                </a:moveTo>
                <a:cubicBezTo>
                  <a:pt x="88318" y="138964"/>
                  <a:pt x="105987" y="131656"/>
                  <a:pt x="119013" y="118649"/>
                </a:cubicBezTo>
                <a:cubicBezTo>
                  <a:pt x="132039" y="105643"/>
                  <a:pt x="139358" y="87999"/>
                  <a:pt x="139358" y="69605"/>
                </a:cubicBezTo>
                <a:cubicBezTo>
                  <a:pt x="139358" y="51211"/>
                  <a:pt x="132039" y="33567"/>
                  <a:pt x="119013" y="20560"/>
                </a:cubicBezTo>
                <a:cubicBezTo>
                  <a:pt x="105987" y="7554"/>
                  <a:pt x="88318" y="246"/>
                  <a:pt x="69897" y="246"/>
                </a:cubicBezTo>
                <a:cubicBezTo>
                  <a:pt x="51475" y="246"/>
                  <a:pt x="33806" y="7554"/>
                  <a:pt x="20780" y="20560"/>
                </a:cubicBezTo>
                <a:cubicBezTo>
                  <a:pt x="7754" y="33567"/>
                  <a:pt x="436" y="51211"/>
                  <a:pt x="436" y="69605"/>
                </a:cubicBezTo>
                <a:cubicBezTo>
                  <a:pt x="436" y="87999"/>
                  <a:pt x="7754" y="105643"/>
                  <a:pt x="20780" y="118649"/>
                </a:cubicBezTo>
                <a:cubicBezTo>
                  <a:pt x="33806" y="131656"/>
                  <a:pt x="51475" y="138964"/>
                  <a:pt x="69897" y="13896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9" name="Figura a mano libera 2798">
            <a:extLst>
              <a:ext uri="{FF2B5EF4-FFF2-40B4-BE49-F238E27FC236}">
                <a16:creationId xmlns:a16="http://schemas.microsoft.com/office/drawing/2014/main" id="{DB6867E8-8AAD-02EE-7973-A845B03B5899}"/>
              </a:ext>
            </a:extLst>
          </p:cNvPr>
          <p:cNvSpPr/>
          <p:nvPr/>
        </p:nvSpPr>
        <p:spPr>
          <a:xfrm>
            <a:off x="2683437" y="1419727"/>
            <a:ext cx="137955" cy="140278"/>
          </a:xfrm>
          <a:custGeom>
            <a:avLst/>
            <a:gdLst>
              <a:gd name="connsiteX0" fmla="*/ 69897 w 138921"/>
              <a:gd name="connsiteY0" fmla="*/ 138939 h 138718"/>
              <a:gd name="connsiteX1" fmla="*/ 119013 w 138921"/>
              <a:gd name="connsiteY1" fmla="*/ 118625 h 138718"/>
              <a:gd name="connsiteX2" fmla="*/ 139358 w 138921"/>
              <a:gd name="connsiteY2" fmla="*/ 69580 h 138718"/>
              <a:gd name="connsiteX3" fmla="*/ 119013 w 138921"/>
              <a:gd name="connsiteY3" fmla="*/ 20536 h 138718"/>
              <a:gd name="connsiteX4" fmla="*/ 69897 w 138921"/>
              <a:gd name="connsiteY4" fmla="*/ 221 h 138718"/>
              <a:gd name="connsiteX5" fmla="*/ 20780 w 138921"/>
              <a:gd name="connsiteY5" fmla="*/ 20536 h 138718"/>
              <a:gd name="connsiteX6" fmla="*/ 436 w 138921"/>
              <a:gd name="connsiteY6" fmla="*/ 69580 h 138718"/>
              <a:gd name="connsiteX7" fmla="*/ 20780 w 138921"/>
              <a:gd name="connsiteY7" fmla="*/ 118625 h 138718"/>
              <a:gd name="connsiteX8" fmla="*/ 69897 w 138921"/>
              <a:gd name="connsiteY8" fmla="*/ 13893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939"/>
                </a:moveTo>
                <a:cubicBezTo>
                  <a:pt x="88318" y="138939"/>
                  <a:pt x="105987" y="131631"/>
                  <a:pt x="119013" y="118625"/>
                </a:cubicBezTo>
                <a:cubicBezTo>
                  <a:pt x="132039" y="105618"/>
                  <a:pt x="139358" y="87974"/>
                  <a:pt x="139358" y="69580"/>
                </a:cubicBezTo>
                <a:cubicBezTo>
                  <a:pt x="139358" y="51186"/>
                  <a:pt x="132039" y="33542"/>
                  <a:pt x="119013" y="20536"/>
                </a:cubicBezTo>
                <a:cubicBezTo>
                  <a:pt x="105987" y="7529"/>
                  <a:pt x="88318" y="221"/>
                  <a:pt x="69897" y="221"/>
                </a:cubicBezTo>
                <a:cubicBezTo>
                  <a:pt x="51475" y="221"/>
                  <a:pt x="33806" y="7529"/>
                  <a:pt x="20780" y="20536"/>
                </a:cubicBezTo>
                <a:cubicBezTo>
                  <a:pt x="7754" y="33542"/>
                  <a:pt x="436" y="51186"/>
                  <a:pt x="436" y="69580"/>
                </a:cubicBezTo>
                <a:cubicBezTo>
                  <a:pt x="436" y="87974"/>
                  <a:pt x="7754" y="105618"/>
                  <a:pt x="20780" y="118625"/>
                </a:cubicBezTo>
                <a:cubicBezTo>
                  <a:pt x="33806" y="131631"/>
                  <a:pt x="51475" y="138939"/>
                  <a:pt x="69897" y="13893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0" name="Figura a mano libera 2799">
            <a:extLst>
              <a:ext uri="{FF2B5EF4-FFF2-40B4-BE49-F238E27FC236}">
                <a16:creationId xmlns:a16="http://schemas.microsoft.com/office/drawing/2014/main" id="{AFF4F315-2C2B-B87F-87A1-962F3A762ACE}"/>
              </a:ext>
            </a:extLst>
          </p:cNvPr>
          <p:cNvSpPr/>
          <p:nvPr/>
        </p:nvSpPr>
        <p:spPr>
          <a:xfrm>
            <a:off x="2683437" y="1263436"/>
            <a:ext cx="137955" cy="140278"/>
          </a:xfrm>
          <a:custGeom>
            <a:avLst/>
            <a:gdLst>
              <a:gd name="connsiteX0" fmla="*/ 69897 w 138921"/>
              <a:gd name="connsiteY0" fmla="*/ 138914 h 138718"/>
              <a:gd name="connsiteX1" fmla="*/ 119013 w 138921"/>
              <a:gd name="connsiteY1" fmla="*/ 118600 h 138718"/>
              <a:gd name="connsiteX2" fmla="*/ 139358 w 138921"/>
              <a:gd name="connsiteY2" fmla="*/ 69555 h 138718"/>
              <a:gd name="connsiteX3" fmla="*/ 119013 w 138921"/>
              <a:gd name="connsiteY3" fmla="*/ 20511 h 138718"/>
              <a:gd name="connsiteX4" fmla="*/ 69897 w 138921"/>
              <a:gd name="connsiteY4" fmla="*/ 196 h 138718"/>
              <a:gd name="connsiteX5" fmla="*/ 20780 w 138921"/>
              <a:gd name="connsiteY5" fmla="*/ 20511 h 138718"/>
              <a:gd name="connsiteX6" fmla="*/ 436 w 138921"/>
              <a:gd name="connsiteY6" fmla="*/ 69555 h 138718"/>
              <a:gd name="connsiteX7" fmla="*/ 20780 w 138921"/>
              <a:gd name="connsiteY7" fmla="*/ 118600 h 138718"/>
              <a:gd name="connsiteX8" fmla="*/ 69897 w 138921"/>
              <a:gd name="connsiteY8" fmla="*/ 13891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914"/>
                </a:moveTo>
                <a:cubicBezTo>
                  <a:pt x="88318" y="138914"/>
                  <a:pt x="105987" y="131606"/>
                  <a:pt x="119013" y="118600"/>
                </a:cubicBezTo>
                <a:cubicBezTo>
                  <a:pt x="132039" y="105593"/>
                  <a:pt x="139358" y="87949"/>
                  <a:pt x="139358" y="69555"/>
                </a:cubicBezTo>
                <a:cubicBezTo>
                  <a:pt x="139358" y="51161"/>
                  <a:pt x="132039" y="33517"/>
                  <a:pt x="119013" y="20511"/>
                </a:cubicBezTo>
                <a:cubicBezTo>
                  <a:pt x="105987" y="7504"/>
                  <a:pt x="88318" y="196"/>
                  <a:pt x="69897" y="196"/>
                </a:cubicBezTo>
                <a:cubicBezTo>
                  <a:pt x="51475" y="196"/>
                  <a:pt x="33806" y="7504"/>
                  <a:pt x="20780" y="20511"/>
                </a:cubicBezTo>
                <a:cubicBezTo>
                  <a:pt x="7754" y="33517"/>
                  <a:pt x="436" y="51161"/>
                  <a:pt x="436" y="69555"/>
                </a:cubicBezTo>
                <a:cubicBezTo>
                  <a:pt x="436" y="87949"/>
                  <a:pt x="7754" y="105593"/>
                  <a:pt x="20780" y="118600"/>
                </a:cubicBezTo>
                <a:cubicBezTo>
                  <a:pt x="33806" y="131606"/>
                  <a:pt x="51475" y="138914"/>
                  <a:pt x="69897" y="13891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1" name="Figura a mano libera 2800">
            <a:extLst>
              <a:ext uri="{FF2B5EF4-FFF2-40B4-BE49-F238E27FC236}">
                <a16:creationId xmlns:a16="http://schemas.microsoft.com/office/drawing/2014/main" id="{4AEA7DF9-1D50-E329-4C05-E4D07DF99F55}"/>
              </a:ext>
            </a:extLst>
          </p:cNvPr>
          <p:cNvSpPr/>
          <p:nvPr/>
        </p:nvSpPr>
        <p:spPr>
          <a:xfrm>
            <a:off x="2683437" y="1107152"/>
            <a:ext cx="137955" cy="140278"/>
          </a:xfrm>
          <a:custGeom>
            <a:avLst/>
            <a:gdLst>
              <a:gd name="connsiteX0" fmla="*/ 69897 w 138921"/>
              <a:gd name="connsiteY0" fmla="*/ 138889 h 138718"/>
              <a:gd name="connsiteX1" fmla="*/ 119013 w 138921"/>
              <a:gd name="connsiteY1" fmla="*/ 118575 h 138718"/>
              <a:gd name="connsiteX2" fmla="*/ 139358 w 138921"/>
              <a:gd name="connsiteY2" fmla="*/ 69530 h 138718"/>
              <a:gd name="connsiteX3" fmla="*/ 119013 w 138921"/>
              <a:gd name="connsiteY3" fmla="*/ 20486 h 138718"/>
              <a:gd name="connsiteX4" fmla="*/ 69897 w 138921"/>
              <a:gd name="connsiteY4" fmla="*/ 171 h 138718"/>
              <a:gd name="connsiteX5" fmla="*/ 20780 w 138921"/>
              <a:gd name="connsiteY5" fmla="*/ 20486 h 138718"/>
              <a:gd name="connsiteX6" fmla="*/ 436 w 138921"/>
              <a:gd name="connsiteY6" fmla="*/ 69530 h 138718"/>
              <a:gd name="connsiteX7" fmla="*/ 20780 w 138921"/>
              <a:gd name="connsiteY7" fmla="*/ 118575 h 138718"/>
              <a:gd name="connsiteX8" fmla="*/ 69897 w 138921"/>
              <a:gd name="connsiteY8" fmla="*/ 13888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889"/>
                </a:moveTo>
                <a:cubicBezTo>
                  <a:pt x="88318" y="138889"/>
                  <a:pt x="105987" y="131582"/>
                  <a:pt x="119013" y="118575"/>
                </a:cubicBezTo>
                <a:cubicBezTo>
                  <a:pt x="132039" y="105568"/>
                  <a:pt x="139358" y="87925"/>
                  <a:pt x="139358" y="69530"/>
                </a:cubicBezTo>
                <a:cubicBezTo>
                  <a:pt x="139358" y="51136"/>
                  <a:pt x="132039" y="33492"/>
                  <a:pt x="119013" y="20486"/>
                </a:cubicBezTo>
                <a:cubicBezTo>
                  <a:pt x="105987" y="7479"/>
                  <a:pt x="88318" y="171"/>
                  <a:pt x="69897" y="171"/>
                </a:cubicBezTo>
                <a:cubicBezTo>
                  <a:pt x="51475" y="171"/>
                  <a:pt x="33806" y="7479"/>
                  <a:pt x="20780" y="20486"/>
                </a:cubicBezTo>
                <a:cubicBezTo>
                  <a:pt x="7754" y="33492"/>
                  <a:pt x="436" y="51136"/>
                  <a:pt x="436" y="69530"/>
                </a:cubicBezTo>
                <a:cubicBezTo>
                  <a:pt x="436" y="87925"/>
                  <a:pt x="7754" y="105568"/>
                  <a:pt x="20780" y="118575"/>
                </a:cubicBezTo>
                <a:cubicBezTo>
                  <a:pt x="33806" y="131582"/>
                  <a:pt x="51475" y="138889"/>
                  <a:pt x="69897" y="13888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2" name="Figura a mano libera 2801">
            <a:extLst>
              <a:ext uri="{FF2B5EF4-FFF2-40B4-BE49-F238E27FC236}">
                <a16:creationId xmlns:a16="http://schemas.microsoft.com/office/drawing/2014/main" id="{1433F78F-B406-7E69-433D-DFA6FD248385}"/>
              </a:ext>
            </a:extLst>
          </p:cNvPr>
          <p:cNvSpPr/>
          <p:nvPr/>
        </p:nvSpPr>
        <p:spPr>
          <a:xfrm>
            <a:off x="2683437" y="950868"/>
            <a:ext cx="137955" cy="140278"/>
          </a:xfrm>
          <a:custGeom>
            <a:avLst/>
            <a:gdLst>
              <a:gd name="connsiteX0" fmla="*/ 69897 w 138921"/>
              <a:gd name="connsiteY0" fmla="*/ 138865 h 138718"/>
              <a:gd name="connsiteX1" fmla="*/ 119013 w 138921"/>
              <a:gd name="connsiteY1" fmla="*/ 118550 h 138718"/>
              <a:gd name="connsiteX2" fmla="*/ 139358 w 138921"/>
              <a:gd name="connsiteY2" fmla="*/ 69505 h 138718"/>
              <a:gd name="connsiteX3" fmla="*/ 119013 w 138921"/>
              <a:gd name="connsiteY3" fmla="*/ 20461 h 138718"/>
              <a:gd name="connsiteX4" fmla="*/ 69897 w 138921"/>
              <a:gd name="connsiteY4" fmla="*/ 146 h 138718"/>
              <a:gd name="connsiteX5" fmla="*/ 20780 w 138921"/>
              <a:gd name="connsiteY5" fmla="*/ 20461 h 138718"/>
              <a:gd name="connsiteX6" fmla="*/ 436 w 138921"/>
              <a:gd name="connsiteY6" fmla="*/ 69505 h 138718"/>
              <a:gd name="connsiteX7" fmla="*/ 20780 w 138921"/>
              <a:gd name="connsiteY7" fmla="*/ 118550 h 138718"/>
              <a:gd name="connsiteX8" fmla="*/ 69897 w 138921"/>
              <a:gd name="connsiteY8" fmla="*/ 138865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865"/>
                </a:moveTo>
                <a:cubicBezTo>
                  <a:pt x="88318" y="138865"/>
                  <a:pt x="105987" y="131557"/>
                  <a:pt x="119013" y="118550"/>
                </a:cubicBezTo>
                <a:cubicBezTo>
                  <a:pt x="132039" y="105543"/>
                  <a:pt x="139358" y="87900"/>
                  <a:pt x="139358" y="69505"/>
                </a:cubicBezTo>
                <a:cubicBezTo>
                  <a:pt x="139358" y="51111"/>
                  <a:pt x="132039" y="33468"/>
                  <a:pt x="119013" y="20461"/>
                </a:cubicBezTo>
                <a:cubicBezTo>
                  <a:pt x="105987" y="7454"/>
                  <a:pt x="88318" y="146"/>
                  <a:pt x="69897" y="146"/>
                </a:cubicBezTo>
                <a:cubicBezTo>
                  <a:pt x="51475" y="146"/>
                  <a:pt x="33806" y="7454"/>
                  <a:pt x="20780" y="20461"/>
                </a:cubicBezTo>
                <a:cubicBezTo>
                  <a:pt x="7754" y="33468"/>
                  <a:pt x="436" y="51111"/>
                  <a:pt x="436" y="69505"/>
                </a:cubicBezTo>
                <a:cubicBezTo>
                  <a:pt x="436" y="87900"/>
                  <a:pt x="7754" y="105543"/>
                  <a:pt x="20780" y="118550"/>
                </a:cubicBezTo>
                <a:cubicBezTo>
                  <a:pt x="33806" y="131557"/>
                  <a:pt x="51475" y="138865"/>
                  <a:pt x="69897" y="138865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3" name="Figura a mano libera 2802">
            <a:extLst>
              <a:ext uri="{FF2B5EF4-FFF2-40B4-BE49-F238E27FC236}">
                <a16:creationId xmlns:a16="http://schemas.microsoft.com/office/drawing/2014/main" id="{77943FD4-24FE-FB0D-F672-1E2CCCBA3F9B}"/>
              </a:ext>
            </a:extLst>
          </p:cNvPr>
          <p:cNvSpPr/>
          <p:nvPr/>
        </p:nvSpPr>
        <p:spPr>
          <a:xfrm>
            <a:off x="2683437" y="794577"/>
            <a:ext cx="137955" cy="140278"/>
          </a:xfrm>
          <a:custGeom>
            <a:avLst/>
            <a:gdLst>
              <a:gd name="connsiteX0" fmla="*/ 69897 w 138921"/>
              <a:gd name="connsiteY0" fmla="*/ 138840 h 138718"/>
              <a:gd name="connsiteX1" fmla="*/ 119013 w 138921"/>
              <a:gd name="connsiteY1" fmla="*/ 118525 h 138718"/>
              <a:gd name="connsiteX2" fmla="*/ 139358 w 138921"/>
              <a:gd name="connsiteY2" fmla="*/ 69480 h 138718"/>
              <a:gd name="connsiteX3" fmla="*/ 119013 w 138921"/>
              <a:gd name="connsiteY3" fmla="*/ 20436 h 138718"/>
              <a:gd name="connsiteX4" fmla="*/ 69897 w 138921"/>
              <a:gd name="connsiteY4" fmla="*/ 121 h 138718"/>
              <a:gd name="connsiteX5" fmla="*/ 20780 w 138921"/>
              <a:gd name="connsiteY5" fmla="*/ 20436 h 138718"/>
              <a:gd name="connsiteX6" fmla="*/ 436 w 138921"/>
              <a:gd name="connsiteY6" fmla="*/ 69480 h 138718"/>
              <a:gd name="connsiteX7" fmla="*/ 20780 w 138921"/>
              <a:gd name="connsiteY7" fmla="*/ 118525 h 138718"/>
              <a:gd name="connsiteX8" fmla="*/ 69897 w 138921"/>
              <a:gd name="connsiteY8" fmla="*/ 138840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840"/>
                </a:moveTo>
                <a:cubicBezTo>
                  <a:pt x="88318" y="138840"/>
                  <a:pt x="105987" y="131532"/>
                  <a:pt x="119013" y="118525"/>
                </a:cubicBezTo>
                <a:cubicBezTo>
                  <a:pt x="132039" y="105518"/>
                  <a:pt x="139358" y="87875"/>
                  <a:pt x="139358" y="69480"/>
                </a:cubicBezTo>
                <a:cubicBezTo>
                  <a:pt x="139358" y="51086"/>
                  <a:pt x="132039" y="33443"/>
                  <a:pt x="119013" y="20436"/>
                </a:cubicBezTo>
                <a:cubicBezTo>
                  <a:pt x="105987" y="7429"/>
                  <a:pt x="88318" y="121"/>
                  <a:pt x="69897" y="121"/>
                </a:cubicBezTo>
                <a:cubicBezTo>
                  <a:pt x="51475" y="121"/>
                  <a:pt x="33806" y="7429"/>
                  <a:pt x="20780" y="20436"/>
                </a:cubicBezTo>
                <a:cubicBezTo>
                  <a:pt x="7754" y="33443"/>
                  <a:pt x="436" y="51086"/>
                  <a:pt x="436" y="69480"/>
                </a:cubicBezTo>
                <a:cubicBezTo>
                  <a:pt x="436" y="87875"/>
                  <a:pt x="7754" y="105518"/>
                  <a:pt x="20780" y="118525"/>
                </a:cubicBezTo>
                <a:cubicBezTo>
                  <a:pt x="33806" y="131532"/>
                  <a:pt x="51475" y="138840"/>
                  <a:pt x="69897" y="138840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4" name="Figura a mano libera 2803">
            <a:extLst>
              <a:ext uri="{FF2B5EF4-FFF2-40B4-BE49-F238E27FC236}">
                <a16:creationId xmlns:a16="http://schemas.microsoft.com/office/drawing/2014/main" id="{D5B7AA58-65AC-3349-39EE-FA84B29E9D72}"/>
              </a:ext>
            </a:extLst>
          </p:cNvPr>
          <p:cNvSpPr/>
          <p:nvPr/>
        </p:nvSpPr>
        <p:spPr>
          <a:xfrm>
            <a:off x="2683437" y="638292"/>
            <a:ext cx="137955" cy="140278"/>
          </a:xfrm>
          <a:custGeom>
            <a:avLst/>
            <a:gdLst>
              <a:gd name="connsiteX0" fmla="*/ 69897 w 138921"/>
              <a:gd name="connsiteY0" fmla="*/ 138815 h 138718"/>
              <a:gd name="connsiteX1" fmla="*/ 119013 w 138921"/>
              <a:gd name="connsiteY1" fmla="*/ 118500 h 138718"/>
              <a:gd name="connsiteX2" fmla="*/ 139358 w 138921"/>
              <a:gd name="connsiteY2" fmla="*/ 69455 h 138718"/>
              <a:gd name="connsiteX3" fmla="*/ 119013 w 138921"/>
              <a:gd name="connsiteY3" fmla="*/ 20411 h 138718"/>
              <a:gd name="connsiteX4" fmla="*/ 69897 w 138921"/>
              <a:gd name="connsiteY4" fmla="*/ 96 h 138718"/>
              <a:gd name="connsiteX5" fmla="*/ 20780 w 138921"/>
              <a:gd name="connsiteY5" fmla="*/ 20411 h 138718"/>
              <a:gd name="connsiteX6" fmla="*/ 436 w 138921"/>
              <a:gd name="connsiteY6" fmla="*/ 69455 h 138718"/>
              <a:gd name="connsiteX7" fmla="*/ 20780 w 138921"/>
              <a:gd name="connsiteY7" fmla="*/ 118500 h 138718"/>
              <a:gd name="connsiteX8" fmla="*/ 69897 w 138921"/>
              <a:gd name="connsiteY8" fmla="*/ 138815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815"/>
                </a:moveTo>
                <a:cubicBezTo>
                  <a:pt x="88318" y="138815"/>
                  <a:pt x="105987" y="131507"/>
                  <a:pt x="119013" y="118500"/>
                </a:cubicBezTo>
                <a:cubicBezTo>
                  <a:pt x="132039" y="105493"/>
                  <a:pt x="139358" y="87850"/>
                  <a:pt x="139358" y="69455"/>
                </a:cubicBezTo>
                <a:cubicBezTo>
                  <a:pt x="139358" y="51061"/>
                  <a:pt x="132039" y="33418"/>
                  <a:pt x="119013" y="20411"/>
                </a:cubicBezTo>
                <a:cubicBezTo>
                  <a:pt x="105987" y="7404"/>
                  <a:pt x="88318" y="96"/>
                  <a:pt x="69897" y="96"/>
                </a:cubicBezTo>
                <a:cubicBezTo>
                  <a:pt x="51475" y="96"/>
                  <a:pt x="33806" y="7404"/>
                  <a:pt x="20780" y="20411"/>
                </a:cubicBezTo>
                <a:cubicBezTo>
                  <a:pt x="7754" y="33418"/>
                  <a:pt x="436" y="51061"/>
                  <a:pt x="436" y="69455"/>
                </a:cubicBezTo>
                <a:cubicBezTo>
                  <a:pt x="436" y="87850"/>
                  <a:pt x="7754" y="105493"/>
                  <a:pt x="20780" y="118500"/>
                </a:cubicBezTo>
                <a:cubicBezTo>
                  <a:pt x="33806" y="131507"/>
                  <a:pt x="51475" y="138815"/>
                  <a:pt x="69897" y="138815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5" name="Figura a mano libera 2804">
            <a:extLst>
              <a:ext uri="{FF2B5EF4-FFF2-40B4-BE49-F238E27FC236}">
                <a16:creationId xmlns:a16="http://schemas.microsoft.com/office/drawing/2014/main" id="{2BB232EB-1B9C-D274-AEFC-F0E739BF9668}"/>
              </a:ext>
            </a:extLst>
          </p:cNvPr>
          <p:cNvSpPr/>
          <p:nvPr/>
        </p:nvSpPr>
        <p:spPr>
          <a:xfrm>
            <a:off x="2683437" y="482005"/>
            <a:ext cx="137955" cy="140278"/>
          </a:xfrm>
          <a:custGeom>
            <a:avLst/>
            <a:gdLst>
              <a:gd name="connsiteX0" fmla="*/ 69897 w 138921"/>
              <a:gd name="connsiteY0" fmla="*/ 138790 h 138718"/>
              <a:gd name="connsiteX1" fmla="*/ 119013 w 138921"/>
              <a:gd name="connsiteY1" fmla="*/ 118475 h 138718"/>
              <a:gd name="connsiteX2" fmla="*/ 139358 w 138921"/>
              <a:gd name="connsiteY2" fmla="*/ 69431 h 138718"/>
              <a:gd name="connsiteX3" fmla="*/ 119013 w 138921"/>
              <a:gd name="connsiteY3" fmla="*/ 20386 h 138718"/>
              <a:gd name="connsiteX4" fmla="*/ 69897 w 138921"/>
              <a:gd name="connsiteY4" fmla="*/ 71 h 138718"/>
              <a:gd name="connsiteX5" fmla="*/ 20780 w 138921"/>
              <a:gd name="connsiteY5" fmla="*/ 20386 h 138718"/>
              <a:gd name="connsiteX6" fmla="*/ 436 w 138921"/>
              <a:gd name="connsiteY6" fmla="*/ 69431 h 138718"/>
              <a:gd name="connsiteX7" fmla="*/ 20780 w 138921"/>
              <a:gd name="connsiteY7" fmla="*/ 118475 h 138718"/>
              <a:gd name="connsiteX8" fmla="*/ 69897 w 138921"/>
              <a:gd name="connsiteY8" fmla="*/ 138790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790"/>
                </a:moveTo>
                <a:cubicBezTo>
                  <a:pt x="88318" y="138790"/>
                  <a:pt x="105987" y="131482"/>
                  <a:pt x="119013" y="118475"/>
                </a:cubicBezTo>
                <a:cubicBezTo>
                  <a:pt x="132039" y="105468"/>
                  <a:pt x="139358" y="87825"/>
                  <a:pt x="139358" y="69431"/>
                </a:cubicBezTo>
                <a:cubicBezTo>
                  <a:pt x="139358" y="51036"/>
                  <a:pt x="132039" y="33393"/>
                  <a:pt x="119013" y="20386"/>
                </a:cubicBezTo>
                <a:cubicBezTo>
                  <a:pt x="105987" y="7379"/>
                  <a:pt x="88318" y="71"/>
                  <a:pt x="69897" y="71"/>
                </a:cubicBezTo>
                <a:cubicBezTo>
                  <a:pt x="51475" y="71"/>
                  <a:pt x="33806" y="7379"/>
                  <a:pt x="20780" y="20386"/>
                </a:cubicBezTo>
                <a:cubicBezTo>
                  <a:pt x="7754" y="33393"/>
                  <a:pt x="436" y="51036"/>
                  <a:pt x="436" y="69431"/>
                </a:cubicBezTo>
                <a:cubicBezTo>
                  <a:pt x="436" y="87825"/>
                  <a:pt x="7754" y="105468"/>
                  <a:pt x="20780" y="118475"/>
                </a:cubicBezTo>
                <a:cubicBezTo>
                  <a:pt x="33806" y="131482"/>
                  <a:pt x="51475" y="138790"/>
                  <a:pt x="69897" y="138790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6" name="Figura a mano libera 2805">
            <a:extLst>
              <a:ext uri="{FF2B5EF4-FFF2-40B4-BE49-F238E27FC236}">
                <a16:creationId xmlns:a16="http://schemas.microsoft.com/office/drawing/2014/main" id="{D3256069-EC25-2BFA-F68C-20156D45B31A}"/>
              </a:ext>
            </a:extLst>
          </p:cNvPr>
          <p:cNvSpPr/>
          <p:nvPr/>
        </p:nvSpPr>
        <p:spPr>
          <a:xfrm>
            <a:off x="2683437" y="325717"/>
            <a:ext cx="137955" cy="140278"/>
          </a:xfrm>
          <a:custGeom>
            <a:avLst/>
            <a:gdLst>
              <a:gd name="connsiteX0" fmla="*/ 69897 w 138921"/>
              <a:gd name="connsiteY0" fmla="*/ 138765 h 138718"/>
              <a:gd name="connsiteX1" fmla="*/ 119013 w 138921"/>
              <a:gd name="connsiteY1" fmla="*/ 118450 h 138718"/>
              <a:gd name="connsiteX2" fmla="*/ 139358 w 138921"/>
              <a:gd name="connsiteY2" fmla="*/ 69406 h 138718"/>
              <a:gd name="connsiteX3" fmla="*/ 119013 w 138921"/>
              <a:gd name="connsiteY3" fmla="*/ 20361 h 138718"/>
              <a:gd name="connsiteX4" fmla="*/ 69897 w 138921"/>
              <a:gd name="connsiteY4" fmla="*/ 46 h 138718"/>
              <a:gd name="connsiteX5" fmla="*/ 20780 w 138921"/>
              <a:gd name="connsiteY5" fmla="*/ 20361 h 138718"/>
              <a:gd name="connsiteX6" fmla="*/ 436 w 138921"/>
              <a:gd name="connsiteY6" fmla="*/ 69406 h 138718"/>
              <a:gd name="connsiteX7" fmla="*/ 20780 w 138921"/>
              <a:gd name="connsiteY7" fmla="*/ 118450 h 138718"/>
              <a:gd name="connsiteX8" fmla="*/ 69897 w 138921"/>
              <a:gd name="connsiteY8" fmla="*/ 138765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69897" y="138765"/>
                </a:moveTo>
                <a:cubicBezTo>
                  <a:pt x="88318" y="138765"/>
                  <a:pt x="105987" y="131457"/>
                  <a:pt x="119013" y="118450"/>
                </a:cubicBezTo>
                <a:cubicBezTo>
                  <a:pt x="132039" y="105443"/>
                  <a:pt x="139358" y="87800"/>
                  <a:pt x="139358" y="69406"/>
                </a:cubicBezTo>
                <a:cubicBezTo>
                  <a:pt x="139358" y="51011"/>
                  <a:pt x="132039" y="33368"/>
                  <a:pt x="119013" y="20361"/>
                </a:cubicBezTo>
                <a:cubicBezTo>
                  <a:pt x="105987" y="7354"/>
                  <a:pt x="88318" y="46"/>
                  <a:pt x="69897" y="46"/>
                </a:cubicBezTo>
                <a:cubicBezTo>
                  <a:pt x="51475" y="46"/>
                  <a:pt x="33806" y="7354"/>
                  <a:pt x="20780" y="20361"/>
                </a:cubicBezTo>
                <a:cubicBezTo>
                  <a:pt x="7754" y="33368"/>
                  <a:pt x="436" y="51011"/>
                  <a:pt x="436" y="69406"/>
                </a:cubicBezTo>
                <a:cubicBezTo>
                  <a:pt x="436" y="87800"/>
                  <a:pt x="7754" y="105443"/>
                  <a:pt x="20780" y="118450"/>
                </a:cubicBezTo>
                <a:cubicBezTo>
                  <a:pt x="33806" y="131457"/>
                  <a:pt x="51475" y="138765"/>
                  <a:pt x="69897" y="138765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7" name="Figura a mano libera 2806">
            <a:extLst>
              <a:ext uri="{FF2B5EF4-FFF2-40B4-BE49-F238E27FC236}">
                <a16:creationId xmlns:a16="http://schemas.microsoft.com/office/drawing/2014/main" id="{3795E578-9E9C-4D45-FB45-51040B3AE6C8}"/>
              </a:ext>
            </a:extLst>
          </p:cNvPr>
          <p:cNvSpPr/>
          <p:nvPr/>
        </p:nvSpPr>
        <p:spPr>
          <a:xfrm>
            <a:off x="4544716" y="2201162"/>
            <a:ext cx="137955" cy="140278"/>
          </a:xfrm>
          <a:custGeom>
            <a:avLst/>
            <a:gdLst>
              <a:gd name="connsiteX0" fmla="*/ 70198 w 138921"/>
              <a:gd name="connsiteY0" fmla="*/ 139064 h 138718"/>
              <a:gd name="connsiteX1" fmla="*/ 119315 w 138921"/>
              <a:gd name="connsiteY1" fmla="*/ 118749 h 138718"/>
              <a:gd name="connsiteX2" fmla="*/ 139659 w 138921"/>
              <a:gd name="connsiteY2" fmla="*/ 69705 h 138718"/>
              <a:gd name="connsiteX3" fmla="*/ 119315 w 138921"/>
              <a:gd name="connsiteY3" fmla="*/ 20660 h 138718"/>
              <a:gd name="connsiteX4" fmla="*/ 70198 w 138921"/>
              <a:gd name="connsiteY4" fmla="*/ 345 h 138718"/>
              <a:gd name="connsiteX5" fmla="*/ 21082 w 138921"/>
              <a:gd name="connsiteY5" fmla="*/ 20660 h 138718"/>
              <a:gd name="connsiteX6" fmla="*/ 737 w 138921"/>
              <a:gd name="connsiteY6" fmla="*/ 69705 h 138718"/>
              <a:gd name="connsiteX7" fmla="*/ 21082 w 138921"/>
              <a:gd name="connsiteY7" fmla="*/ 118749 h 138718"/>
              <a:gd name="connsiteX8" fmla="*/ 70198 w 138921"/>
              <a:gd name="connsiteY8" fmla="*/ 13906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9064"/>
                </a:moveTo>
                <a:cubicBezTo>
                  <a:pt x="88620" y="139064"/>
                  <a:pt x="106289" y="131756"/>
                  <a:pt x="119315" y="118749"/>
                </a:cubicBezTo>
                <a:cubicBezTo>
                  <a:pt x="132341" y="105742"/>
                  <a:pt x="139659" y="88099"/>
                  <a:pt x="139659" y="69705"/>
                </a:cubicBezTo>
                <a:cubicBezTo>
                  <a:pt x="139659" y="51310"/>
                  <a:pt x="132341" y="33667"/>
                  <a:pt x="119315" y="20660"/>
                </a:cubicBezTo>
                <a:cubicBezTo>
                  <a:pt x="106289" y="7653"/>
                  <a:pt x="88620" y="345"/>
                  <a:pt x="70198" y="345"/>
                </a:cubicBezTo>
                <a:cubicBezTo>
                  <a:pt x="51777" y="345"/>
                  <a:pt x="34108" y="7653"/>
                  <a:pt x="21082" y="20660"/>
                </a:cubicBezTo>
                <a:cubicBezTo>
                  <a:pt x="8056" y="33667"/>
                  <a:pt x="737" y="51310"/>
                  <a:pt x="737" y="69705"/>
                </a:cubicBezTo>
                <a:cubicBezTo>
                  <a:pt x="737" y="88099"/>
                  <a:pt x="8056" y="105742"/>
                  <a:pt x="21082" y="118749"/>
                </a:cubicBezTo>
                <a:cubicBezTo>
                  <a:pt x="34108" y="131756"/>
                  <a:pt x="51777" y="139064"/>
                  <a:pt x="70198" y="13906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8" name="Figura a mano libera 2807">
            <a:extLst>
              <a:ext uri="{FF2B5EF4-FFF2-40B4-BE49-F238E27FC236}">
                <a16:creationId xmlns:a16="http://schemas.microsoft.com/office/drawing/2014/main" id="{B222FF92-5F5B-CDE2-A2CA-C19E411E584B}"/>
              </a:ext>
            </a:extLst>
          </p:cNvPr>
          <p:cNvSpPr/>
          <p:nvPr/>
        </p:nvSpPr>
        <p:spPr>
          <a:xfrm>
            <a:off x="4544716" y="2044872"/>
            <a:ext cx="137955" cy="140278"/>
          </a:xfrm>
          <a:custGeom>
            <a:avLst/>
            <a:gdLst>
              <a:gd name="connsiteX0" fmla="*/ 70198 w 138921"/>
              <a:gd name="connsiteY0" fmla="*/ 139039 h 138718"/>
              <a:gd name="connsiteX1" fmla="*/ 119315 w 138921"/>
              <a:gd name="connsiteY1" fmla="*/ 118724 h 138718"/>
              <a:gd name="connsiteX2" fmla="*/ 139659 w 138921"/>
              <a:gd name="connsiteY2" fmla="*/ 69680 h 138718"/>
              <a:gd name="connsiteX3" fmla="*/ 119315 w 138921"/>
              <a:gd name="connsiteY3" fmla="*/ 20635 h 138718"/>
              <a:gd name="connsiteX4" fmla="*/ 70198 w 138921"/>
              <a:gd name="connsiteY4" fmla="*/ 320 h 138718"/>
              <a:gd name="connsiteX5" fmla="*/ 21082 w 138921"/>
              <a:gd name="connsiteY5" fmla="*/ 20635 h 138718"/>
              <a:gd name="connsiteX6" fmla="*/ 737 w 138921"/>
              <a:gd name="connsiteY6" fmla="*/ 69680 h 138718"/>
              <a:gd name="connsiteX7" fmla="*/ 21082 w 138921"/>
              <a:gd name="connsiteY7" fmla="*/ 118724 h 138718"/>
              <a:gd name="connsiteX8" fmla="*/ 70198 w 138921"/>
              <a:gd name="connsiteY8" fmla="*/ 13903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9039"/>
                </a:moveTo>
                <a:cubicBezTo>
                  <a:pt x="88620" y="139039"/>
                  <a:pt x="106289" y="131731"/>
                  <a:pt x="119315" y="118724"/>
                </a:cubicBezTo>
                <a:cubicBezTo>
                  <a:pt x="132341" y="105717"/>
                  <a:pt x="139659" y="88074"/>
                  <a:pt x="139659" y="69680"/>
                </a:cubicBezTo>
                <a:cubicBezTo>
                  <a:pt x="139659" y="51285"/>
                  <a:pt x="132341" y="33642"/>
                  <a:pt x="119315" y="20635"/>
                </a:cubicBezTo>
                <a:cubicBezTo>
                  <a:pt x="106289" y="7628"/>
                  <a:pt x="88620" y="320"/>
                  <a:pt x="70198" y="320"/>
                </a:cubicBezTo>
                <a:cubicBezTo>
                  <a:pt x="51777" y="320"/>
                  <a:pt x="34108" y="7628"/>
                  <a:pt x="21082" y="20635"/>
                </a:cubicBezTo>
                <a:cubicBezTo>
                  <a:pt x="8056" y="33642"/>
                  <a:pt x="737" y="51285"/>
                  <a:pt x="737" y="69680"/>
                </a:cubicBezTo>
                <a:cubicBezTo>
                  <a:pt x="737" y="88074"/>
                  <a:pt x="8056" y="105717"/>
                  <a:pt x="21082" y="118724"/>
                </a:cubicBezTo>
                <a:cubicBezTo>
                  <a:pt x="34108" y="131731"/>
                  <a:pt x="51777" y="139039"/>
                  <a:pt x="70198" y="13903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9" name="Figura a mano libera 2808">
            <a:extLst>
              <a:ext uri="{FF2B5EF4-FFF2-40B4-BE49-F238E27FC236}">
                <a16:creationId xmlns:a16="http://schemas.microsoft.com/office/drawing/2014/main" id="{E40A04D7-040E-3457-F9FD-D5B1B253D49F}"/>
              </a:ext>
            </a:extLst>
          </p:cNvPr>
          <p:cNvSpPr/>
          <p:nvPr/>
        </p:nvSpPr>
        <p:spPr>
          <a:xfrm>
            <a:off x="4544716" y="1888587"/>
            <a:ext cx="137955" cy="140278"/>
          </a:xfrm>
          <a:custGeom>
            <a:avLst/>
            <a:gdLst>
              <a:gd name="connsiteX0" fmla="*/ 70198 w 138921"/>
              <a:gd name="connsiteY0" fmla="*/ 139014 h 138718"/>
              <a:gd name="connsiteX1" fmla="*/ 119315 w 138921"/>
              <a:gd name="connsiteY1" fmla="*/ 118699 h 138718"/>
              <a:gd name="connsiteX2" fmla="*/ 139659 w 138921"/>
              <a:gd name="connsiteY2" fmla="*/ 69655 h 138718"/>
              <a:gd name="connsiteX3" fmla="*/ 119315 w 138921"/>
              <a:gd name="connsiteY3" fmla="*/ 20610 h 138718"/>
              <a:gd name="connsiteX4" fmla="*/ 70198 w 138921"/>
              <a:gd name="connsiteY4" fmla="*/ 296 h 138718"/>
              <a:gd name="connsiteX5" fmla="*/ 21082 w 138921"/>
              <a:gd name="connsiteY5" fmla="*/ 20610 h 138718"/>
              <a:gd name="connsiteX6" fmla="*/ 737 w 138921"/>
              <a:gd name="connsiteY6" fmla="*/ 69655 h 138718"/>
              <a:gd name="connsiteX7" fmla="*/ 21082 w 138921"/>
              <a:gd name="connsiteY7" fmla="*/ 118699 h 138718"/>
              <a:gd name="connsiteX8" fmla="*/ 70198 w 138921"/>
              <a:gd name="connsiteY8" fmla="*/ 13901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9014"/>
                </a:moveTo>
                <a:cubicBezTo>
                  <a:pt x="88620" y="139014"/>
                  <a:pt x="106289" y="131706"/>
                  <a:pt x="119315" y="118699"/>
                </a:cubicBezTo>
                <a:cubicBezTo>
                  <a:pt x="132341" y="105693"/>
                  <a:pt x="139659" y="88049"/>
                  <a:pt x="139659" y="69655"/>
                </a:cubicBezTo>
                <a:cubicBezTo>
                  <a:pt x="139659" y="51260"/>
                  <a:pt x="132341" y="33617"/>
                  <a:pt x="119315" y="20610"/>
                </a:cubicBezTo>
                <a:cubicBezTo>
                  <a:pt x="106289" y="7604"/>
                  <a:pt x="88620" y="296"/>
                  <a:pt x="70198" y="296"/>
                </a:cubicBezTo>
                <a:cubicBezTo>
                  <a:pt x="51777" y="296"/>
                  <a:pt x="34108" y="7604"/>
                  <a:pt x="21082" y="20610"/>
                </a:cubicBezTo>
                <a:cubicBezTo>
                  <a:pt x="8056" y="33617"/>
                  <a:pt x="737" y="51260"/>
                  <a:pt x="737" y="69655"/>
                </a:cubicBezTo>
                <a:cubicBezTo>
                  <a:pt x="737" y="88049"/>
                  <a:pt x="8056" y="105693"/>
                  <a:pt x="21082" y="118699"/>
                </a:cubicBezTo>
                <a:cubicBezTo>
                  <a:pt x="34108" y="131706"/>
                  <a:pt x="51777" y="139014"/>
                  <a:pt x="70198" y="13901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0" name="Figura a mano libera 2809">
            <a:extLst>
              <a:ext uri="{FF2B5EF4-FFF2-40B4-BE49-F238E27FC236}">
                <a16:creationId xmlns:a16="http://schemas.microsoft.com/office/drawing/2014/main" id="{2459BB83-8051-D464-2679-173DEC9D2F43}"/>
              </a:ext>
            </a:extLst>
          </p:cNvPr>
          <p:cNvSpPr/>
          <p:nvPr/>
        </p:nvSpPr>
        <p:spPr>
          <a:xfrm>
            <a:off x="4544716" y="1732303"/>
            <a:ext cx="137955" cy="140278"/>
          </a:xfrm>
          <a:custGeom>
            <a:avLst/>
            <a:gdLst>
              <a:gd name="connsiteX0" fmla="*/ 70198 w 138921"/>
              <a:gd name="connsiteY0" fmla="*/ 138989 h 138718"/>
              <a:gd name="connsiteX1" fmla="*/ 119315 w 138921"/>
              <a:gd name="connsiteY1" fmla="*/ 118674 h 138718"/>
              <a:gd name="connsiteX2" fmla="*/ 139659 w 138921"/>
              <a:gd name="connsiteY2" fmla="*/ 69630 h 138718"/>
              <a:gd name="connsiteX3" fmla="*/ 119315 w 138921"/>
              <a:gd name="connsiteY3" fmla="*/ 20585 h 138718"/>
              <a:gd name="connsiteX4" fmla="*/ 70198 w 138921"/>
              <a:gd name="connsiteY4" fmla="*/ 271 h 138718"/>
              <a:gd name="connsiteX5" fmla="*/ 21082 w 138921"/>
              <a:gd name="connsiteY5" fmla="*/ 20585 h 138718"/>
              <a:gd name="connsiteX6" fmla="*/ 737 w 138921"/>
              <a:gd name="connsiteY6" fmla="*/ 69630 h 138718"/>
              <a:gd name="connsiteX7" fmla="*/ 21082 w 138921"/>
              <a:gd name="connsiteY7" fmla="*/ 118674 h 138718"/>
              <a:gd name="connsiteX8" fmla="*/ 70198 w 138921"/>
              <a:gd name="connsiteY8" fmla="*/ 13898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989"/>
                </a:moveTo>
                <a:cubicBezTo>
                  <a:pt x="88620" y="138989"/>
                  <a:pt x="106289" y="131681"/>
                  <a:pt x="119315" y="118674"/>
                </a:cubicBezTo>
                <a:cubicBezTo>
                  <a:pt x="132341" y="105668"/>
                  <a:pt x="139659" y="88024"/>
                  <a:pt x="139659" y="69630"/>
                </a:cubicBezTo>
                <a:cubicBezTo>
                  <a:pt x="139659" y="51236"/>
                  <a:pt x="132341" y="33592"/>
                  <a:pt x="119315" y="20585"/>
                </a:cubicBezTo>
                <a:cubicBezTo>
                  <a:pt x="106289" y="7579"/>
                  <a:pt x="88620" y="271"/>
                  <a:pt x="70198" y="271"/>
                </a:cubicBezTo>
                <a:cubicBezTo>
                  <a:pt x="51777" y="271"/>
                  <a:pt x="34108" y="7579"/>
                  <a:pt x="21082" y="20585"/>
                </a:cubicBezTo>
                <a:cubicBezTo>
                  <a:pt x="8056" y="33592"/>
                  <a:pt x="737" y="51236"/>
                  <a:pt x="737" y="69630"/>
                </a:cubicBezTo>
                <a:cubicBezTo>
                  <a:pt x="737" y="88024"/>
                  <a:pt x="8056" y="105668"/>
                  <a:pt x="21082" y="118674"/>
                </a:cubicBezTo>
                <a:cubicBezTo>
                  <a:pt x="34108" y="131681"/>
                  <a:pt x="51777" y="138989"/>
                  <a:pt x="70198" y="13898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1" name="Figura a mano libera 2810">
            <a:extLst>
              <a:ext uri="{FF2B5EF4-FFF2-40B4-BE49-F238E27FC236}">
                <a16:creationId xmlns:a16="http://schemas.microsoft.com/office/drawing/2014/main" id="{55CBDB85-6185-452A-4611-4F1F5680ED4C}"/>
              </a:ext>
            </a:extLst>
          </p:cNvPr>
          <p:cNvSpPr/>
          <p:nvPr/>
        </p:nvSpPr>
        <p:spPr>
          <a:xfrm>
            <a:off x="4544716" y="1576012"/>
            <a:ext cx="137955" cy="140278"/>
          </a:xfrm>
          <a:custGeom>
            <a:avLst/>
            <a:gdLst>
              <a:gd name="connsiteX0" fmla="*/ 70198 w 138921"/>
              <a:gd name="connsiteY0" fmla="*/ 138964 h 138718"/>
              <a:gd name="connsiteX1" fmla="*/ 119315 w 138921"/>
              <a:gd name="connsiteY1" fmla="*/ 118649 h 138718"/>
              <a:gd name="connsiteX2" fmla="*/ 139659 w 138921"/>
              <a:gd name="connsiteY2" fmla="*/ 69605 h 138718"/>
              <a:gd name="connsiteX3" fmla="*/ 119315 w 138921"/>
              <a:gd name="connsiteY3" fmla="*/ 20560 h 138718"/>
              <a:gd name="connsiteX4" fmla="*/ 70198 w 138921"/>
              <a:gd name="connsiteY4" fmla="*/ 246 h 138718"/>
              <a:gd name="connsiteX5" fmla="*/ 21082 w 138921"/>
              <a:gd name="connsiteY5" fmla="*/ 20560 h 138718"/>
              <a:gd name="connsiteX6" fmla="*/ 737 w 138921"/>
              <a:gd name="connsiteY6" fmla="*/ 69605 h 138718"/>
              <a:gd name="connsiteX7" fmla="*/ 21082 w 138921"/>
              <a:gd name="connsiteY7" fmla="*/ 118649 h 138718"/>
              <a:gd name="connsiteX8" fmla="*/ 70198 w 138921"/>
              <a:gd name="connsiteY8" fmla="*/ 13896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964"/>
                </a:moveTo>
                <a:cubicBezTo>
                  <a:pt x="88620" y="138964"/>
                  <a:pt x="106289" y="131656"/>
                  <a:pt x="119315" y="118649"/>
                </a:cubicBezTo>
                <a:cubicBezTo>
                  <a:pt x="132341" y="105643"/>
                  <a:pt x="139659" y="87999"/>
                  <a:pt x="139659" y="69605"/>
                </a:cubicBezTo>
                <a:cubicBezTo>
                  <a:pt x="139659" y="51211"/>
                  <a:pt x="132341" y="33567"/>
                  <a:pt x="119315" y="20560"/>
                </a:cubicBezTo>
                <a:cubicBezTo>
                  <a:pt x="106289" y="7554"/>
                  <a:pt x="88620" y="246"/>
                  <a:pt x="70198" y="246"/>
                </a:cubicBezTo>
                <a:cubicBezTo>
                  <a:pt x="51777" y="246"/>
                  <a:pt x="34108" y="7554"/>
                  <a:pt x="21082" y="20560"/>
                </a:cubicBezTo>
                <a:cubicBezTo>
                  <a:pt x="8056" y="33567"/>
                  <a:pt x="737" y="51211"/>
                  <a:pt x="737" y="69605"/>
                </a:cubicBezTo>
                <a:cubicBezTo>
                  <a:pt x="737" y="87999"/>
                  <a:pt x="8056" y="105643"/>
                  <a:pt x="21082" y="118649"/>
                </a:cubicBezTo>
                <a:cubicBezTo>
                  <a:pt x="34108" y="131656"/>
                  <a:pt x="51777" y="138964"/>
                  <a:pt x="70198" y="13896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2" name="Figura a mano libera 2811">
            <a:extLst>
              <a:ext uri="{FF2B5EF4-FFF2-40B4-BE49-F238E27FC236}">
                <a16:creationId xmlns:a16="http://schemas.microsoft.com/office/drawing/2014/main" id="{CEBE16D8-AA6B-F8B9-D862-198C3712EE59}"/>
              </a:ext>
            </a:extLst>
          </p:cNvPr>
          <p:cNvSpPr/>
          <p:nvPr/>
        </p:nvSpPr>
        <p:spPr>
          <a:xfrm>
            <a:off x="4544716" y="1419727"/>
            <a:ext cx="137955" cy="140278"/>
          </a:xfrm>
          <a:custGeom>
            <a:avLst/>
            <a:gdLst>
              <a:gd name="connsiteX0" fmla="*/ 70198 w 138921"/>
              <a:gd name="connsiteY0" fmla="*/ 138939 h 138718"/>
              <a:gd name="connsiteX1" fmla="*/ 119315 w 138921"/>
              <a:gd name="connsiteY1" fmla="*/ 118625 h 138718"/>
              <a:gd name="connsiteX2" fmla="*/ 139659 w 138921"/>
              <a:gd name="connsiteY2" fmla="*/ 69580 h 138718"/>
              <a:gd name="connsiteX3" fmla="*/ 119315 w 138921"/>
              <a:gd name="connsiteY3" fmla="*/ 20536 h 138718"/>
              <a:gd name="connsiteX4" fmla="*/ 70198 w 138921"/>
              <a:gd name="connsiteY4" fmla="*/ 221 h 138718"/>
              <a:gd name="connsiteX5" fmla="*/ 21082 w 138921"/>
              <a:gd name="connsiteY5" fmla="*/ 20536 h 138718"/>
              <a:gd name="connsiteX6" fmla="*/ 737 w 138921"/>
              <a:gd name="connsiteY6" fmla="*/ 69580 h 138718"/>
              <a:gd name="connsiteX7" fmla="*/ 21082 w 138921"/>
              <a:gd name="connsiteY7" fmla="*/ 118625 h 138718"/>
              <a:gd name="connsiteX8" fmla="*/ 70198 w 138921"/>
              <a:gd name="connsiteY8" fmla="*/ 13893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939"/>
                </a:moveTo>
                <a:cubicBezTo>
                  <a:pt x="88620" y="138939"/>
                  <a:pt x="106289" y="131631"/>
                  <a:pt x="119315" y="118625"/>
                </a:cubicBezTo>
                <a:cubicBezTo>
                  <a:pt x="132341" y="105618"/>
                  <a:pt x="139659" y="87974"/>
                  <a:pt x="139659" y="69580"/>
                </a:cubicBezTo>
                <a:cubicBezTo>
                  <a:pt x="139659" y="51186"/>
                  <a:pt x="132341" y="33542"/>
                  <a:pt x="119315" y="20536"/>
                </a:cubicBezTo>
                <a:cubicBezTo>
                  <a:pt x="106289" y="7529"/>
                  <a:pt x="88620" y="221"/>
                  <a:pt x="70198" y="221"/>
                </a:cubicBezTo>
                <a:cubicBezTo>
                  <a:pt x="51777" y="221"/>
                  <a:pt x="34108" y="7529"/>
                  <a:pt x="21082" y="20536"/>
                </a:cubicBezTo>
                <a:cubicBezTo>
                  <a:pt x="8056" y="33542"/>
                  <a:pt x="737" y="51186"/>
                  <a:pt x="737" y="69580"/>
                </a:cubicBezTo>
                <a:cubicBezTo>
                  <a:pt x="737" y="87974"/>
                  <a:pt x="8056" y="105618"/>
                  <a:pt x="21082" y="118625"/>
                </a:cubicBezTo>
                <a:cubicBezTo>
                  <a:pt x="34108" y="131631"/>
                  <a:pt x="51777" y="138939"/>
                  <a:pt x="70198" y="13893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3" name="Figura a mano libera 2812">
            <a:extLst>
              <a:ext uri="{FF2B5EF4-FFF2-40B4-BE49-F238E27FC236}">
                <a16:creationId xmlns:a16="http://schemas.microsoft.com/office/drawing/2014/main" id="{7213A72C-97F0-D675-EA6F-2A4B68BCE299}"/>
              </a:ext>
            </a:extLst>
          </p:cNvPr>
          <p:cNvSpPr/>
          <p:nvPr/>
        </p:nvSpPr>
        <p:spPr>
          <a:xfrm>
            <a:off x="4544716" y="1263436"/>
            <a:ext cx="137955" cy="140278"/>
          </a:xfrm>
          <a:custGeom>
            <a:avLst/>
            <a:gdLst>
              <a:gd name="connsiteX0" fmla="*/ 70198 w 138921"/>
              <a:gd name="connsiteY0" fmla="*/ 138914 h 138718"/>
              <a:gd name="connsiteX1" fmla="*/ 119315 w 138921"/>
              <a:gd name="connsiteY1" fmla="*/ 118600 h 138718"/>
              <a:gd name="connsiteX2" fmla="*/ 139659 w 138921"/>
              <a:gd name="connsiteY2" fmla="*/ 69555 h 138718"/>
              <a:gd name="connsiteX3" fmla="*/ 119315 w 138921"/>
              <a:gd name="connsiteY3" fmla="*/ 20511 h 138718"/>
              <a:gd name="connsiteX4" fmla="*/ 70198 w 138921"/>
              <a:gd name="connsiteY4" fmla="*/ 196 h 138718"/>
              <a:gd name="connsiteX5" fmla="*/ 21082 w 138921"/>
              <a:gd name="connsiteY5" fmla="*/ 20511 h 138718"/>
              <a:gd name="connsiteX6" fmla="*/ 737 w 138921"/>
              <a:gd name="connsiteY6" fmla="*/ 69555 h 138718"/>
              <a:gd name="connsiteX7" fmla="*/ 21082 w 138921"/>
              <a:gd name="connsiteY7" fmla="*/ 118600 h 138718"/>
              <a:gd name="connsiteX8" fmla="*/ 70198 w 138921"/>
              <a:gd name="connsiteY8" fmla="*/ 13891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914"/>
                </a:moveTo>
                <a:cubicBezTo>
                  <a:pt x="88620" y="138914"/>
                  <a:pt x="106289" y="131606"/>
                  <a:pt x="119315" y="118600"/>
                </a:cubicBezTo>
                <a:cubicBezTo>
                  <a:pt x="132341" y="105593"/>
                  <a:pt x="139659" y="87949"/>
                  <a:pt x="139659" y="69555"/>
                </a:cubicBezTo>
                <a:cubicBezTo>
                  <a:pt x="139659" y="51161"/>
                  <a:pt x="132341" y="33517"/>
                  <a:pt x="119315" y="20511"/>
                </a:cubicBezTo>
                <a:cubicBezTo>
                  <a:pt x="106289" y="7504"/>
                  <a:pt x="88620" y="196"/>
                  <a:pt x="70198" y="196"/>
                </a:cubicBezTo>
                <a:cubicBezTo>
                  <a:pt x="51777" y="196"/>
                  <a:pt x="34108" y="7504"/>
                  <a:pt x="21082" y="20511"/>
                </a:cubicBezTo>
                <a:cubicBezTo>
                  <a:pt x="8056" y="33517"/>
                  <a:pt x="737" y="51161"/>
                  <a:pt x="737" y="69555"/>
                </a:cubicBezTo>
                <a:cubicBezTo>
                  <a:pt x="737" y="87949"/>
                  <a:pt x="8056" y="105593"/>
                  <a:pt x="21082" y="118600"/>
                </a:cubicBezTo>
                <a:cubicBezTo>
                  <a:pt x="34108" y="131606"/>
                  <a:pt x="51777" y="138914"/>
                  <a:pt x="70198" y="13891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4" name="Figura a mano libera 2813">
            <a:extLst>
              <a:ext uri="{FF2B5EF4-FFF2-40B4-BE49-F238E27FC236}">
                <a16:creationId xmlns:a16="http://schemas.microsoft.com/office/drawing/2014/main" id="{364698B5-0459-1A45-86EF-DA184D61C107}"/>
              </a:ext>
            </a:extLst>
          </p:cNvPr>
          <p:cNvSpPr/>
          <p:nvPr/>
        </p:nvSpPr>
        <p:spPr>
          <a:xfrm>
            <a:off x="4544716" y="1107152"/>
            <a:ext cx="137955" cy="140278"/>
          </a:xfrm>
          <a:custGeom>
            <a:avLst/>
            <a:gdLst>
              <a:gd name="connsiteX0" fmla="*/ 70198 w 138921"/>
              <a:gd name="connsiteY0" fmla="*/ 138889 h 138718"/>
              <a:gd name="connsiteX1" fmla="*/ 119315 w 138921"/>
              <a:gd name="connsiteY1" fmla="*/ 118575 h 138718"/>
              <a:gd name="connsiteX2" fmla="*/ 139659 w 138921"/>
              <a:gd name="connsiteY2" fmla="*/ 69530 h 138718"/>
              <a:gd name="connsiteX3" fmla="*/ 119315 w 138921"/>
              <a:gd name="connsiteY3" fmla="*/ 20486 h 138718"/>
              <a:gd name="connsiteX4" fmla="*/ 70198 w 138921"/>
              <a:gd name="connsiteY4" fmla="*/ 171 h 138718"/>
              <a:gd name="connsiteX5" fmla="*/ 21082 w 138921"/>
              <a:gd name="connsiteY5" fmla="*/ 20486 h 138718"/>
              <a:gd name="connsiteX6" fmla="*/ 737 w 138921"/>
              <a:gd name="connsiteY6" fmla="*/ 69530 h 138718"/>
              <a:gd name="connsiteX7" fmla="*/ 21082 w 138921"/>
              <a:gd name="connsiteY7" fmla="*/ 118575 h 138718"/>
              <a:gd name="connsiteX8" fmla="*/ 70198 w 138921"/>
              <a:gd name="connsiteY8" fmla="*/ 13888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889"/>
                </a:moveTo>
                <a:cubicBezTo>
                  <a:pt x="88620" y="138889"/>
                  <a:pt x="106289" y="131582"/>
                  <a:pt x="119315" y="118575"/>
                </a:cubicBezTo>
                <a:cubicBezTo>
                  <a:pt x="132341" y="105568"/>
                  <a:pt x="139659" y="87925"/>
                  <a:pt x="139659" y="69530"/>
                </a:cubicBezTo>
                <a:cubicBezTo>
                  <a:pt x="139659" y="51136"/>
                  <a:pt x="132341" y="33492"/>
                  <a:pt x="119315" y="20486"/>
                </a:cubicBezTo>
                <a:cubicBezTo>
                  <a:pt x="106289" y="7479"/>
                  <a:pt x="88620" y="171"/>
                  <a:pt x="70198" y="171"/>
                </a:cubicBezTo>
                <a:cubicBezTo>
                  <a:pt x="51777" y="171"/>
                  <a:pt x="34108" y="7479"/>
                  <a:pt x="21082" y="20486"/>
                </a:cubicBezTo>
                <a:cubicBezTo>
                  <a:pt x="8056" y="33492"/>
                  <a:pt x="737" y="51136"/>
                  <a:pt x="737" y="69530"/>
                </a:cubicBezTo>
                <a:cubicBezTo>
                  <a:pt x="737" y="87925"/>
                  <a:pt x="8056" y="105568"/>
                  <a:pt x="21082" y="118575"/>
                </a:cubicBezTo>
                <a:cubicBezTo>
                  <a:pt x="34108" y="131582"/>
                  <a:pt x="51777" y="138889"/>
                  <a:pt x="70198" y="13888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5" name="Figura a mano libera 2814">
            <a:extLst>
              <a:ext uri="{FF2B5EF4-FFF2-40B4-BE49-F238E27FC236}">
                <a16:creationId xmlns:a16="http://schemas.microsoft.com/office/drawing/2014/main" id="{935E7438-A4A6-A81A-EE11-2D87529A4AF3}"/>
              </a:ext>
            </a:extLst>
          </p:cNvPr>
          <p:cNvSpPr/>
          <p:nvPr/>
        </p:nvSpPr>
        <p:spPr>
          <a:xfrm>
            <a:off x="4544716" y="950868"/>
            <a:ext cx="137955" cy="140278"/>
          </a:xfrm>
          <a:custGeom>
            <a:avLst/>
            <a:gdLst>
              <a:gd name="connsiteX0" fmla="*/ 70198 w 138921"/>
              <a:gd name="connsiteY0" fmla="*/ 138865 h 138718"/>
              <a:gd name="connsiteX1" fmla="*/ 119315 w 138921"/>
              <a:gd name="connsiteY1" fmla="*/ 118550 h 138718"/>
              <a:gd name="connsiteX2" fmla="*/ 139659 w 138921"/>
              <a:gd name="connsiteY2" fmla="*/ 69505 h 138718"/>
              <a:gd name="connsiteX3" fmla="*/ 119315 w 138921"/>
              <a:gd name="connsiteY3" fmla="*/ 20461 h 138718"/>
              <a:gd name="connsiteX4" fmla="*/ 70198 w 138921"/>
              <a:gd name="connsiteY4" fmla="*/ 146 h 138718"/>
              <a:gd name="connsiteX5" fmla="*/ 21082 w 138921"/>
              <a:gd name="connsiteY5" fmla="*/ 20461 h 138718"/>
              <a:gd name="connsiteX6" fmla="*/ 737 w 138921"/>
              <a:gd name="connsiteY6" fmla="*/ 69505 h 138718"/>
              <a:gd name="connsiteX7" fmla="*/ 21082 w 138921"/>
              <a:gd name="connsiteY7" fmla="*/ 118550 h 138718"/>
              <a:gd name="connsiteX8" fmla="*/ 70198 w 138921"/>
              <a:gd name="connsiteY8" fmla="*/ 138865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865"/>
                </a:moveTo>
                <a:cubicBezTo>
                  <a:pt x="88620" y="138865"/>
                  <a:pt x="106289" y="131557"/>
                  <a:pt x="119315" y="118550"/>
                </a:cubicBezTo>
                <a:cubicBezTo>
                  <a:pt x="132341" y="105543"/>
                  <a:pt x="139659" y="87900"/>
                  <a:pt x="139659" y="69505"/>
                </a:cubicBezTo>
                <a:cubicBezTo>
                  <a:pt x="139659" y="51111"/>
                  <a:pt x="132341" y="33468"/>
                  <a:pt x="119315" y="20461"/>
                </a:cubicBezTo>
                <a:cubicBezTo>
                  <a:pt x="106289" y="7454"/>
                  <a:pt x="88620" y="146"/>
                  <a:pt x="70198" y="146"/>
                </a:cubicBezTo>
                <a:cubicBezTo>
                  <a:pt x="51777" y="146"/>
                  <a:pt x="34108" y="7454"/>
                  <a:pt x="21082" y="20461"/>
                </a:cubicBezTo>
                <a:cubicBezTo>
                  <a:pt x="8056" y="33468"/>
                  <a:pt x="737" y="51111"/>
                  <a:pt x="737" y="69505"/>
                </a:cubicBezTo>
                <a:cubicBezTo>
                  <a:pt x="737" y="87900"/>
                  <a:pt x="8056" y="105543"/>
                  <a:pt x="21082" y="118550"/>
                </a:cubicBezTo>
                <a:cubicBezTo>
                  <a:pt x="34108" y="131557"/>
                  <a:pt x="51777" y="138865"/>
                  <a:pt x="70198" y="138865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6" name="Figura a mano libera 2815">
            <a:extLst>
              <a:ext uri="{FF2B5EF4-FFF2-40B4-BE49-F238E27FC236}">
                <a16:creationId xmlns:a16="http://schemas.microsoft.com/office/drawing/2014/main" id="{75D81907-D0B6-85C7-C5E5-840CEE3A08EC}"/>
              </a:ext>
            </a:extLst>
          </p:cNvPr>
          <p:cNvSpPr/>
          <p:nvPr/>
        </p:nvSpPr>
        <p:spPr>
          <a:xfrm>
            <a:off x="4544716" y="794577"/>
            <a:ext cx="137955" cy="140278"/>
          </a:xfrm>
          <a:custGeom>
            <a:avLst/>
            <a:gdLst>
              <a:gd name="connsiteX0" fmla="*/ 70198 w 138921"/>
              <a:gd name="connsiteY0" fmla="*/ 138840 h 138718"/>
              <a:gd name="connsiteX1" fmla="*/ 119315 w 138921"/>
              <a:gd name="connsiteY1" fmla="*/ 118525 h 138718"/>
              <a:gd name="connsiteX2" fmla="*/ 139659 w 138921"/>
              <a:gd name="connsiteY2" fmla="*/ 69480 h 138718"/>
              <a:gd name="connsiteX3" fmla="*/ 119315 w 138921"/>
              <a:gd name="connsiteY3" fmla="*/ 20436 h 138718"/>
              <a:gd name="connsiteX4" fmla="*/ 70198 w 138921"/>
              <a:gd name="connsiteY4" fmla="*/ 121 h 138718"/>
              <a:gd name="connsiteX5" fmla="*/ 21082 w 138921"/>
              <a:gd name="connsiteY5" fmla="*/ 20436 h 138718"/>
              <a:gd name="connsiteX6" fmla="*/ 737 w 138921"/>
              <a:gd name="connsiteY6" fmla="*/ 69480 h 138718"/>
              <a:gd name="connsiteX7" fmla="*/ 21082 w 138921"/>
              <a:gd name="connsiteY7" fmla="*/ 118525 h 138718"/>
              <a:gd name="connsiteX8" fmla="*/ 70198 w 138921"/>
              <a:gd name="connsiteY8" fmla="*/ 138840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840"/>
                </a:moveTo>
                <a:cubicBezTo>
                  <a:pt x="88620" y="138840"/>
                  <a:pt x="106289" y="131532"/>
                  <a:pt x="119315" y="118525"/>
                </a:cubicBezTo>
                <a:cubicBezTo>
                  <a:pt x="132341" y="105518"/>
                  <a:pt x="139659" y="87875"/>
                  <a:pt x="139659" y="69480"/>
                </a:cubicBezTo>
                <a:cubicBezTo>
                  <a:pt x="139659" y="51086"/>
                  <a:pt x="132341" y="33443"/>
                  <a:pt x="119315" y="20436"/>
                </a:cubicBezTo>
                <a:cubicBezTo>
                  <a:pt x="106289" y="7429"/>
                  <a:pt x="88620" y="121"/>
                  <a:pt x="70198" y="121"/>
                </a:cubicBezTo>
                <a:cubicBezTo>
                  <a:pt x="51777" y="121"/>
                  <a:pt x="34108" y="7429"/>
                  <a:pt x="21082" y="20436"/>
                </a:cubicBezTo>
                <a:cubicBezTo>
                  <a:pt x="8056" y="33443"/>
                  <a:pt x="737" y="51086"/>
                  <a:pt x="737" y="69480"/>
                </a:cubicBezTo>
                <a:cubicBezTo>
                  <a:pt x="737" y="87875"/>
                  <a:pt x="8056" y="105518"/>
                  <a:pt x="21082" y="118525"/>
                </a:cubicBezTo>
                <a:cubicBezTo>
                  <a:pt x="34108" y="131532"/>
                  <a:pt x="51777" y="138840"/>
                  <a:pt x="70198" y="138840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7" name="Figura a mano libera 2816">
            <a:extLst>
              <a:ext uri="{FF2B5EF4-FFF2-40B4-BE49-F238E27FC236}">
                <a16:creationId xmlns:a16="http://schemas.microsoft.com/office/drawing/2014/main" id="{F88674B6-F1B2-0BF2-E02F-F06523CB12D4}"/>
              </a:ext>
            </a:extLst>
          </p:cNvPr>
          <p:cNvSpPr/>
          <p:nvPr/>
        </p:nvSpPr>
        <p:spPr>
          <a:xfrm>
            <a:off x="4544716" y="638292"/>
            <a:ext cx="137955" cy="140278"/>
          </a:xfrm>
          <a:custGeom>
            <a:avLst/>
            <a:gdLst>
              <a:gd name="connsiteX0" fmla="*/ 70198 w 138921"/>
              <a:gd name="connsiteY0" fmla="*/ 138815 h 138718"/>
              <a:gd name="connsiteX1" fmla="*/ 119315 w 138921"/>
              <a:gd name="connsiteY1" fmla="*/ 118500 h 138718"/>
              <a:gd name="connsiteX2" fmla="*/ 139659 w 138921"/>
              <a:gd name="connsiteY2" fmla="*/ 69455 h 138718"/>
              <a:gd name="connsiteX3" fmla="*/ 119315 w 138921"/>
              <a:gd name="connsiteY3" fmla="*/ 20411 h 138718"/>
              <a:gd name="connsiteX4" fmla="*/ 70198 w 138921"/>
              <a:gd name="connsiteY4" fmla="*/ 96 h 138718"/>
              <a:gd name="connsiteX5" fmla="*/ 21082 w 138921"/>
              <a:gd name="connsiteY5" fmla="*/ 20411 h 138718"/>
              <a:gd name="connsiteX6" fmla="*/ 737 w 138921"/>
              <a:gd name="connsiteY6" fmla="*/ 69455 h 138718"/>
              <a:gd name="connsiteX7" fmla="*/ 21082 w 138921"/>
              <a:gd name="connsiteY7" fmla="*/ 118500 h 138718"/>
              <a:gd name="connsiteX8" fmla="*/ 70198 w 138921"/>
              <a:gd name="connsiteY8" fmla="*/ 138815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815"/>
                </a:moveTo>
                <a:cubicBezTo>
                  <a:pt x="88620" y="138815"/>
                  <a:pt x="106289" y="131507"/>
                  <a:pt x="119315" y="118500"/>
                </a:cubicBezTo>
                <a:cubicBezTo>
                  <a:pt x="132341" y="105493"/>
                  <a:pt x="139659" y="87850"/>
                  <a:pt x="139659" y="69455"/>
                </a:cubicBezTo>
                <a:cubicBezTo>
                  <a:pt x="139659" y="51061"/>
                  <a:pt x="132341" y="33418"/>
                  <a:pt x="119315" y="20411"/>
                </a:cubicBezTo>
                <a:cubicBezTo>
                  <a:pt x="106289" y="7404"/>
                  <a:pt x="88620" y="96"/>
                  <a:pt x="70198" y="96"/>
                </a:cubicBezTo>
                <a:cubicBezTo>
                  <a:pt x="51777" y="96"/>
                  <a:pt x="34108" y="7404"/>
                  <a:pt x="21082" y="20411"/>
                </a:cubicBezTo>
                <a:cubicBezTo>
                  <a:pt x="8056" y="33418"/>
                  <a:pt x="737" y="51061"/>
                  <a:pt x="737" y="69455"/>
                </a:cubicBezTo>
                <a:cubicBezTo>
                  <a:pt x="737" y="87850"/>
                  <a:pt x="8056" y="105493"/>
                  <a:pt x="21082" y="118500"/>
                </a:cubicBezTo>
                <a:cubicBezTo>
                  <a:pt x="34108" y="131507"/>
                  <a:pt x="51777" y="138815"/>
                  <a:pt x="70198" y="138815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8" name="Figura a mano libera 2817">
            <a:extLst>
              <a:ext uri="{FF2B5EF4-FFF2-40B4-BE49-F238E27FC236}">
                <a16:creationId xmlns:a16="http://schemas.microsoft.com/office/drawing/2014/main" id="{27AF9A1D-6508-8A07-AE9E-C6820F8C34DE}"/>
              </a:ext>
            </a:extLst>
          </p:cNvPr>
          <p:cNvSpPr/>
          <p:nvPr/>
        </p:nvSpPr>
        <p:spPr>
          <a:xfrm>
            <a:off x="4544716" y="482005"/>
            <a:ext cx="137955" cy="140278"/>
          </a:xfrm>
          <a:custGeom>
            <a:avLst/>
            <a:gdLst>
              <a:gd name="connsiteX0" fmla="*/ 70198 w 138921"/>
              <a:gd name="connsiteY0" fmla="*/ 138790 h 138718"/>
              <a:gd name="connsiteX1" fmla="*/ 119315 w 138921"/>
              <a:gd name="connsiteY1" fmla="*/ 118475 h 138718"/>
              <a:gd name="connsiteX2" fmla="*/ 139659 w 138921"/>
              <a:gd name="connsiteY2" fmla="*/ 69431 h 138718"/>
              <a:gd name="connsiteX3" fmla="*/ 119315 w 138921"/>
              <a:gd name="connsiteY3" fmla="*/ 20386 h 138718"/>
              <a:gd name="connsiteX4" fmla="*/ 70198 w 138921"/>
              <a:gd name="connsiteY4" fmla="*/ 71 h 138718"/>
              <a:gd name="connsiteX5" fmla="*/ 21082 w 138921"/>
              <a:gd name="connsiteY5" fmla="*/ 20386 h 138718"/>
              <a:gd name="connsiteX6" fmla="*/ 737 w 138921"/>
              <a:gd name="connsiteY6" fmla="*/ 69431 h 138718"/>
              <a:gd name="connsiteX7" fmla="*/ 21082 w 138921"/>
              <a:gd name="connsiteY7" fmla="*/ 118475 h 138718"/>
              <a:gd name="connsiteX8" fmla="*/ 70198 w 138921"/>
              <a:gd name="connsiteY8" fmla="*/ 138790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790"/>
                </a:moveTo>
                <a:cubicBezTo>
                  <a:pt x="88620" y="138790"/>
                  <a:pt x="106289" y="131482"/>
                  <a:pt x="119315" y="118475"/>
                </a:cubicBezTo>
                <a:cubicBezTo>
                  <a:pt x="132341" y="105468"/>
                  <a:pt x="139659" y="87825"/>
                  <a:pt x="139659" y="69431"/>
                </a:cubicBezTo>
                <a:cubicBezTo>
                  <a:pt x="139659" y="51036"/>
                  <a:pt x="132341" y="33393"/>
                  <a:pt x="119315" y="20386"/>
                </a:cubicBezTo>
                <a:cubicBezTo>
                  <a:pt x="106289" y="7379"/>
                  <a:pt x="88620" y="71"/>
                  <a:pt x="70198" y="71"/>
                </a:cubicBezTo>
                <a:cubicBezTo>
                  <a:pt x="51777" y="71"/>
                  <a:pt x="34108" y="7379"/>
                  <a:pt x="21082" y="20386"/>
                </a:cubicBezTo>
                <a:cubicBezTo>
                  <a:pt x="8056" y="33393"/>
                  <a:pt x="737" y="51036"/>
                  <a:pt x="737" y="69431"/>
                </a:cubicBezTo>
                <a:cubicBezTo>
                  <a:pt x="737" y="87825"/>
                  <a:pt x="8056" y="105468"/>
                  <a:pt x="21082" y="118475"/>
                </a:cubicBezTo>
                <a:cubicBezTo>
                  <a:pt x="34108" y="131482"/>
                  <a:pt x="51777" y="138790"/>
                  <a:pt x="70198" y="138790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9" name="Figura a mano libera 2818">
            <a:extLst>
              <a:ext uri="{FF2B5EF4-FFF2-40B4-BE49-F238E27FC236}">
                <a16:creationId xmlns:a16="http://schemas.microsoft.com/office/drawing/2014/main" id="{66094567-B8E6-BC7C-2717-F3093C3A8326}"/>
              </a:ext>
            </a:extLst>
          </p:cNvPr>
          <p:cNvSpPr/>
          <p:nvPr/>
        </p:nvSpPr>
        <p:spPr>
          <a:xfrm>
            <a:off x="4544716" y="325717"/>
            <a:ext cx="137955" cy="140278"/>
          </a:xfrm>
          <a:custGeom>
            <a:avLst/>
            <a:gdLst>
              <a:gd name="connsiteX0" fmla="*/ 70198 w 138921"/>
              <a:gd name="connsiteY0" fmla="*/ 138765 h 138718"/>
              <a:gd name="connsiteX1" fmla="*/ 119315 w 138921"/>
              <a:gd name="connsiteY1" fmla="*/ 118450 h 138718"/>
              <a:gd name="connsiteX2" fmla="*/ 139659 w 138921"/>
              <a:gd name="connsiteY2" fmla="*/ 69406 h 138718"/>
              <a:gd name="connsiteX3" fmla="*/ 119315 w 138921"/>
              <a:gd name="connsiteY3" fmla="*/ 20361 h 138718"/>
              <a:gd name="connsiteX4" fmla="*/ 70198 w 138921"/>
              <a:gd name="connsiteY4" fmla="*/ 46 h 138718"/>
              <a:gd name="connsiteX5" fmla="*/ 21082 w 138921"/>
              <a:gd name="connsiteY5" fmla="*/ 20361 h 138718"/>
              <a:gd name="connsiteX6" fmla="*/ 737 w 138921"/>
              <a:gd name="connsiteY6" fmla="*/ 69406 h 138718"/>
              <a:gd name="connsiteX7" fmla="*/ 21082 w 138921"/>
              <a:gd name="connsiteY7" fmla="*/ 118450 h 138718"/>
              <a:gd name="connsiteX8" fmla="*/ 70198 w 138921"/>
              <a:gd name="connsiteY8" fmla="*/ 138765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8765"/>
                </a:moveTo>
                <a:cubicBezTo>
                  <a:pt x="88620" y="138765"/>
                  <a:pt x="106289" y="131457"/>
                  <a:pt x="119315" y="118450"/>
                </a:cubicBezTo>
                <a:cubicBezTo>
                  <a:pt x="132341" y="105443"/>
                  <a:pt x="139659" y="87800"/>
                  <a:pt x="139659" y="69406"/>
                </a:cubicBezTo>
                <a:cubicBezTo>
                  <a:pt x="139659" y="51011"/>
                  <a:pt x="132341" y="33368"/>
                  <a:pt x="119315" y="20361"/>
                </a:cubicBezTo>
                <a:cubicBezTo>
                  <a:pt x="106289" y="7354"/>
                  <a:pt x="88620" y="46"/>
                  <a:pt x="70198" y="46"/>
                </a:cubicBezTo>
                <a:cubicBezTo>
                  <a:pt x="51777" y="46"/>
                  <a:pt x="34108" y="7354"/>
                  <a:pt x="21082" y="20361"/>
                </a:cubicBezTo>
                <a:cubicBezTo>
                  <a:pt x="8056" y="33368"/>
                  <a:pt x="737" y="51011"/>
                  <a:pt x="737" y="69406"/>
                </a:cubicBezTo>
                <a:cubicBezTo>
                  <a:pt x="737" y="87800"/>
                  <a:pt x="8056" y="105443"/>
                  <a:pt x="21082" y="118450"/>
                </a:cubicBezTo>
                <a:cubicBezTo>
                  <a:pt x="34108" y="131457"/>
                  <a:pt x="51777" y="138765"/>
                  <a:pt x="70198" y="138765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0" name="Figura a mano libera 2819">
            <a:extLst>
              <a:ext uri="{FF2B5EF4-FFF2-40B4-BE49-F238E27FC236}">
                <a16:creationId xmlns:a16="http://schemas.microsoft.com/office/drawing/2014/main" id="{FE5DC333-9A81-D247-65E1-9ECBD13E80A4}"/>
              </a:ext>
            </a:extLst>
          </p:cNvPr>
          <p:cNvSpPr/>
          <p:nvPr/>
        </p:nvSpPr>
        <p:spPr>
          <a:xfrm>
            <a:off x="4544716" y="2670021"/>
            <a:ext cx="137955" cy="140278"/>
          </a:xfrm>
          <a:custGeom>
            <a:avLst/>
            <a:gdLst>
              <a:gd name="connsiteX0" fmla="*/ 70198 w 138921"/>
              <a:gd name="connsiteY0" fmla="*/ 139139 h 138718"/>
              <a:gd name="connsiteX1" fmla="*/ 119315 w 138921"/>
              <a:gd name="connsiteY1" fmla="*/ 118824 h 138718"/>
              <a:gd name="connsiteX2" fmla="*/ 139659 w 138921"/>
              <a:gd name="connsiteY2" fmla="*/ 69779 h 138718"/>
              <a:gd name="connsiteX3" fmla="*/ 119315 w 138921"/>
              <a:gd name="connsiteY3" fmla="*/ 20735 h 138718"/>
              <a:gd name="connsiteX4" fmla="*/ 70198 w 138921"/>
              <a:gd name="connsiteY4" fmla="*/ 420 h 138718"/>
              <a:gd name="connsiteX5" fmla="*/ 21082 w 138921"/>
              <a:gd name="connsiteY5" fmla="*/ 20735 h 138718"/>
              <a:gd name="connsiteX6" fmla="*/ 737 w 138921"/>
              <a:gd name="connsiteY6" fmla="*/ 69779 h 138718"/>
              <a:gd name="connsiteX7" fmla="*/ 21082 w 138921"/>
              <a:gd name="connsiteY7" fmla="*/ 118824 h 138718"/>
              <a:gd name="connsiteX8" fmla="*/ 70198 w 138921"/>
              <a:gd name="connsiteY8" fmla="*/ 13913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9139"/>
                </a:moveTo>
                <a:cubicBezTo>
                  <a:pt x="88620" y="139139"/>
                  <a:pt x="106289" y="131831"/>
                  <a:pt x="119315" y="118824"/>
                </a:cubicBezTo>
                <a:cubicBezTo>
                  <a:pt x="132341" y="105817"/>
                  <a:pt x="139659" y="88174"/>
                  <a:pt x="139659" y="69779"/>
                </a:cubicBezTo>
                <a:cubicBezTo>
                  <a:pt x="139659" y="51385"/>
                  <a:pt x="132341" y="33742"/>
                  <a:pt x="119315" y="20735"/>
                </a:cubicBezTo>
                <a:cubicBezTo>
                  <a:pt x="106289" y="7728"/>
                  <a:pt x="88620" y="420"/>
                  <a:pt x="70198" y="420"/>
                </a:cubicBezTo>
                <a:cubicBezTo>
                  <a:pt x="51777" y="420"/>
                  <a:pt x="34108" y="7728"/>
                  <a:pt x="21082" y="20735"/>
                </a:cubicBezTo>
                <a:cubicBezTo>
                  <a:pt x="8056" y="33742"/>
                  <a:pt x="737" y="51385"/>
                  <a:pt x="737" y="69779"/>
                </a:cubicBezTo>
                <a:cubicBezTo>
                  <a:pt x="737" y="88174"/>
                  <a:pt x="8056" y="105817"/>
                  <a:pt x="21082" y="118824"/>
                </a:cubicBezTo>
                <a:cubicBezTo>
                  <a:pt x="34108" y="131831"/>
                  <a:pt x="51777" y="139139"/>
                  <a:pt x="70198" y="13913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1" name="Figura a mano libera 2820">
            <a:extLst>
              <a:ext uri="{FF2B5EF4-FFF2-40B4-BE49-F238E27FC236}">
                <a16:creationId xmlns:a16="http://schemas.microsoft.com/office/drawing/2014/main" id="{0ECF87CD-4D64-ECF4-4069-1EFCFB025502}"/>
              </a:ext>
            </a:extLst>
          </p:cNvPr>
          <p:cNvSpPr/>
          <p:nvPr/>
        </p:nvSpPr>
        <p:spPr>
          <a:xfrm>
            <a:off x="4544716" y="2513737"/>
            <a:ext cx="137955" cy="140278"/>
          </a:xfrm>
          <a:custGeom>
            <a:avLst/>
            <a:gdLst>
              <a:gd name="connsiteX0" fmla="*/ 70198 w 138921"/>
              <a:gd name="connsiteY0" fmla="*/ 139114 h 138718"/>
              <a:gd name="connsiteX1" fmla="*/ 119315 w 138921"/>
              <a:gd name="connsiteY1" fmla="*/ 118799 h 138718"/>
              <a:gd name="connsiteX2" fmla="*/ 139659 w 138921"/>
              <a:gd name="connsiteY2" fmla="*/ 69754 h 138718"/>
              <a:gd name="connsiteX3" fmla="*/ 119315 w 138921"/>
              <a:gd name="connsiteY3" fmla="*/ 20710 h 138718"/>
              <a:gd name="connsiteX4" fmla="*/ 70198 w 138921"/>
              <a:gd name="connsiteY4" fmla="*/ 395 h 138718"/>
              <a:gd name="connsiteX5" fmla="*/ 21082 w 138921"/>
              <a:gd name="connsiteY5" fmla="*/ 20710 h 138718"/>
              <a:gd name="connsiteX6" fmla="*/ 737 w 138921"/>
              <a:gd name="connsiteY6" fmla="*/ 69754 h 138718"/>
              <a:gd name="connsiteX7" fmla="*/ 21082 w 138921"/>
              <a:gd name="connsiteY7" fmla="*/ 118799 h 138718"/>
              <a:gd name="connsiteX8" fmla="*/ 70198 w 138921"/>
              <a:gd name="connsiteY8" fmla="*/ 13911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9114"/>
                </a:moveTo>
                <a:cubicBezTo>
                  <a:pt x="88620" y="139114"/>
                  <a:pt x="106289" y="131806"/>
                  <a:pt x="119315" y="118799"/>
                </a:cubicBezTo>
                <a:cubicBezTo>
                  <a:pt x="132341" y="105792"/>
                  <a:pt x="139659" y="88149"/>
                  <a:pt x="139659" y="69754"/>
                </a:cubicBezTo>
                <a:cubicBezTo>
                  <a:pt x="139659" y="51360"/>
                  <a:pt x="132341" y="33717"/>
                  <a:pt x="119315" y="20710"/>
                </a:cubicBezTo>
                <a:cubicBezTo>
                  <a:pt x="106289" y="7703"/>
                  <a:pt x="88620" y="395"/>
                  <a:pt x="70198" y="395"/>
                </a:cubicBezTo>
                <a:cubicBezTo>
                  <a:pt x="51777" y="395"/>
                  <a:pt x="34108" y="7703"/>
                  <a:pt x="21082" y="20710"/>
                </a:cubicBezTo>
                <a:cubicBezTo>
                  <a:pt x="8056" y="33717"/>
                  <a:pt x="737" y="51360"/>
                  <a:pt x="737" y="69754"/>
                </a:cubicBezTo>
                <a:cubicBezTo>
                  <a:pt x="737" y="88149"/>
                  <a:pt x="8056" y="105792"/>
                  <a:pt x="21082" y="118799"/>
                </a:cubicBezTo>
                <a:cubicBezTo>
                  <a:pt x="34108" y="131806"/>
                  <a:pt x="51777" y="139114"/>
                  <a:pt x="70198" y="13911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2" name="Figura a mano libera 2821">
            <a:extLst>
              <a:ext uri="{FF2B5EF4-FFF2-40B4-BE49-F238E27FC236}">
                <a16:creationId xmlns:a16="http://schemas.microsoft.com/office/drawing/2014/main" id="{CC2C030F-F138-BA14-2F8E-F02669215F2B}"/>
              </a:ext>
            </a:extLst>
          </p:cNvPr>
          <p:cNvSpPr/>
          <p:nvPr/>
        </p:nvSpPr>
        <p:spPr>
          <a:xfrm>
            <a:off x="4544716" y="2357446"/>
            <a:ext cx="137955" cy="140278"/>
          </a:xfrm>
          <a:custGeom>
            <a:avLst/>
            <a:gdLst>
              <a:gd name="connsiteX0" fmla="*/ 70198 w 138921"/>
              <a:gd name="connsiteY0" fmla="*/ 139089 h 138718"/>
              <a:gd name="connsiteX1" fmla="*/ 119315 w 138921"/>
              <a:gd name="connsiteY1" fmla="*/ 118774 h 138718"/>
              <a:gd name="connsiteX2" fmla="*/ 139659 w 138921"/>
              <a:gd name="connsiteY2" fmla="*/ 69730 h 138718"/>
              <a:gd name="connsiteX3" fmla="*/ 119315 w 138921"/>
              <a:gd name="connsiteY3" fmla="*/ 20685 h 138718"/>
              <a:gd name="connsiteX4" fmla="*/ 70198 w 138921"/>
              <a:gd name="connsiteY4" fmla="*/ 370 h 138718"/>
              <a:gd name="connsiteX5" fmla="*/ 21082 w 138921"/>
              <a:gd name="connsiteY5" fmla="*/ 20685 h 138718"/>
              <a:gd name="connsiteX6" fmla="*/ 737 w 138921"/>
              <a:gd name="connsiteY6" fmla="*/ 69730 h 138718"/>
              <a:gd name="connsiteX7" fmla="*/ 21082 w 138921"/>
              <a:gd name="connsiteY7" fmla="*/ 118774 h 138718"/>
              <a:gd name="connsiteX8" fmla="*/ 70198 w 138921"/>
              <a:gd name="connsiteY8" fmla="*/ 13908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198" y="139089"/>
                </a:moveTo>
                <a:cubicBezTo>
                  <a:pt x="88620" y="139089"/>
                  <a:pt x="106289" y="131781"/>
                  <a:pt x="119315" y="118774"/>
                </a:cubicBezTo>
                <a:cubicBezTo>
                  <a:pt x="132341" y="105767"/>
                  <a:pt x="139659" y="88124"/>
                  <a:pt x="139659" y="69730"/>
                </a:cubicBezTo>
                <a:cubicBezTo>
                  <a:pt x="139659" y="51335"/>
                  <a:pt x="132341" y="33692"/>
                  <a:pt x="119315" y="20685"/>
                </a:cubicBezTo>
                <a:cubicBezTo>
                  <a:pt x="106289" y="7678"/>
                  <a:pt x="88620" y="370"/>
                  <a:pt x="70198" y="370"/>
                </a:cubicBezTo>
                <a:cubicBezTo>
                  <a:pt x="51777" y="370"/>
                  <a:pt x="34108" y="7678"/>
                  <a:pt x="21082" y="20685"/>
                </a:cubicBezTo>
                <a:cubicBezTo>
                  <a:pt x="8056" y="33692"/>
                  <a:pt x="737" y="51335"/>
                  <a:pt x="737" y="69730"/>
                </a:cubicBezTo>
                <a:cubicBezTo>
                  <a:pt x="737" y="88124"/>
                  <a:pt x="8056" y="105767"/>
                  <a:pt x="21082" y="118774"/>
                </a:cubicBezTo>
                <a:cubicBezTo>
                  <a:pt x="34108" y="131781"/>
                  <a:pt x="51777" y="139089"/>
                  <a:pt x="70198" y="13908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3" name="Figura a mano libera 2822">
            <a:extLst>
              <a:ext uri="{FF2B5EF4-FFF2-40B4-BE49-F238E27FC236}">
                <a16:creationId xmlns:a16="http://schemas.microsoft.com/office/drawing/2014/main" id="{AC5C9957-D26D-D6AC-7EAC-8958FC8ADEB7}"/>
              </a:ext>
            </a:extLst>
          </p:cNvPr>
          <p:cNvSpPr/>
          <p:nvPr/>
        </p:nvSpPr>
        <p:spPr>
          <a:xfrm>
            <a:off x="6406018" y="2044872"/>
            <a:ext cx="137955" cy="140278"/>
          </a:xfrm>
          <a:custGeom>
            <a:avLst/>
            <a:gdLst>
              <a:gd name="connsiteX0" fmla="*/ 70500 w 138921"/>
              <a:gd name="connsiteY0" fmla="*/ 139039 h 138718"/>
              <a:gd name="connsiteX1" fmla="*/ 119616 w 138921"/>
              <a:gd name="connsiteY1" fmla="*/ 118724 h 138718"/>
              <a:gd name="connsiteX2" fmla="*/ 139961 w 138921"/>
              <a:gd name="connsiteY2" fmla="*/ 69680 h 138718"/>
              <a:gd name="connsiteX3" fmla="*/ 119616 w 138921"/>
              <a:gd name="connsiteY3" fmla="*/ 20635 h 138718"/>
              <a:gd name="connsiteX4" fmla="*/ 70500 w 138921"/>
              <a:gd name="connsiteY4" fmla="*/ 320 h 138718"/>
              <a:gd name="connsiteX5" fmla="*/ 21383 w 138921"/>
              <a:gd name="connsiteY5" fmla="*/ 20635 h 138718"/>
              <a:gd name="connsiteX6" fmla="*/ 1039 w 138921"/>
              <a:gd name="connsiteY6" fmla="*/ 69680 h 138718"/>
              <a:gd name="connsiteX7" fmla="*/ 21383 w 138921"/>
              <a:gd name="connsiteY7" fmla="*/ 118724 h 138718"/>
              <a:gd name="connsiteX8" fmla="*/ 70500 w 138921"/>
              <a:gd name="connsiteY8" fmla="*/ 13903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500" y="139039"/>
                </a:moveTo>
                <a:cubicBezTo>
                  <a:pt x="88921" y="139039"/>
                  <a:pt x="106591" y="131731"/>
                  <a:pt x="119616" y="118724"/>
                </a:cubicBezTo>
                <a:cubicBezTo>
                  <a:pt x="132642" y="105717"/>
                  <a:pt x="139961" y="88074"/>
                  <a:pt x="139961" y="69680"/>
                </a:cubicBezTo>
                <a:cubicBezTo>
                  <a:pt x="139961" y="51285"/>
                  <a:pt x="132642" y="33642"/>
                  <a:pt x="119616" y="20635"/>
                </a:cubicBezTo>
                <a:cubicBezTo>
                  <a:pt x="106591" y="7628"/>
                  <a:pt x="88921" y="320"/>
                  <a:pt x="70500" y="320"/>
                </a:cubicBezTo>
                <a:cubicBezTo>
                  <a:pt x="52079" y="320"/>
                  <a:pt x="34409" y="7628"/>
                  <a:pt x="21383" y="20635"/>
                </a:cubicBezTo>
                <a:cubicBezTo>
                  <a:pt x="8358" y="33642"/>
                  <a:pt x="1039" y="51285"/>
                  <a:pt x="1039" y="69680"/>
                </a:cubicBezTo>
                <a:cubicBezTo>
                  <a:pt x="1039" y="88074"/>
                  <a:pt x="8358" y="105717"/>
                  <a:pt x="21383" y="118724"/>
                </a:cubicBezTo>
                <a:cubicBezTo>
                  <a:pt x="34409" y="131731"/>
                  <a:pt x="52079" y="139039"/>
                  <a:pt x="70500" y="13903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4" name="Figura a mano libera 2823">
            <a:extLst>
              <a:ext uri="{FF2B5EF4-FFF2-40B4-BE49-F238E27FC236}">
                <a16:creationId xmlns:a16="http://schemas.microsoft.com/office/drawing/2014/main" id="{1B06ED8E-314D-367A-2064-7E22430FAA76}"/>
              </a:ext>
            </a:extLst>
          </p:cNvPr>
          <p:cNvSpPr/>
          <p:nvPr/>
        </p:nvSpPr>
        <p:spPr>
          <a:xfrm>
            <a:off x="6406018" y="1888587"/>
            <a:ext cx="137955" cy="140278"/>
          </a:xfrm>
          <a:custGeom>
            <a:avLst/>
            <a:gdLst>
              <a:gd name="connsiteX0" fmla="*/ 70500 w 138921"/>
              <a:gd name="connsiteY0" fmla="*/ 139014 h 138718"/>
              <a:gd name="connsiteX1" fmla="*/ 119616 w 138921"/>
              <a:gd name="connsiteY1" fmla="*/ 118699 h 138718"/>
              <a:gd name="connsiteX2" fmla="*/ 139961 w 138921"/>
              <a:gd name="connsiteY2" fmla="*/ 69655 h 138718"/>
              <a:gd name="connsiteX3" fmla="*/ 119616 w 138921"/>
              <a:gd name="connsiteY3" fmla="*/ 20610 h 138718"/>
              <a:gd name="connsiteX4" fmla="*/ 70500 w 138921"/>
              <a:gd name="connsiteY4" fmla="*/ 296 h 138718"/>
              <a:gd name="connsiteX5" fmla="*/ 21383 w 138921"/>
              <a:gd name="connsiteY5" fmla="*/ 20610 h 138718"/>
              <a:gd name="connsiteX6" fmla="*/ 1039 w 138921"/>
              <a:gd name="connsiteY6" fmla="*/ 69655 h 138718"/>
              <a:gd name="connsiteX7" fmla="*/ 21383 w 138921"/>
              <a:gd name="connsiteY7" fmla="*/ 118699 h 138718"/>
              <a:gd name="connsiteX8" fmla="*/ 70500 w 138921"/>
              <a:gd name="connsiteY8" fmla="*/ 13901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500" y="139014"/>
                </a:moveTo>
                <a:cubicBezTo>
                  <a:pt x="88921" y="139014"/>
                  <a:pt x="106591" y="131706"/>
                  <a:pt x="119616" y="118699"/>
                </a:cubicBezTo>
                <a:cubicBezTo>
                  <a:pt x="132642" y="105693"/>
                  <a:pt x="139961" y="88049"/>
                  <a:pt x="139961" y="69655"/>
                </a:cubicBezTo>
                <a:cubicBezTo>
                  <a:pt x="139961" y="51260"/>
                  <a:pt x="132642" y="33617"/>
                  <a:pt x="119616" y="20610"/>
                </a:cubicBezTo>
                <a:cubicBezTo>
                  <a:pt x="106591" y="7604"/>
                  <a:pt x="88921" y="296"/>
                  <a:pt x="70500" y="296"/>
                </a:cubicBezTo>
                <a:cubicBezTo>
                  <a:pt x="52079" y="296"/>
                  <a:pt x="34409" y="7604"/>
                  <a:pt x="21383" y="20610"/>
                </a:cubicBezTo>
                <a:cubicBezTo>
                  <a:pt x="8358" y="33617"/>
                  <a:pt x="1039" y="51260"/>
                  <a:pt x="1039" y="69655"/>
                </a:cubicBezTo>
                <a:cubicBezTo>
                  <a:pt x="1039" y="88049"/>
                  <a:pt x="8358" y="105693"/>
                  <a:pt x="21383" y="118699"/>
                </a:cubicBezTo>
                <a:cubicBezTo>
                  <a:pt x="34409" y="131706"/>
                  <a:pt x="52079" y="139014"/>
                  <a:pt x="70500" y="13901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5" name="Figura a mano libera 2824">
            <a:extLst>
              <a:ext uri="{FF2B5EF4-FFF2-40B4-BE49-F238E27FC236}">
                <a16:creationId xmlns:a16="http://schemas.microsoft.com/office/drawing/2014/main" id="{BA867C26-D8F5-E1D1-473D-FD3B7586B256}"/>
              </a:ext>
            </a:extLst>
          </p:cNvPr>
          <p:cNvSpPr/>
          <p:nvPr/>
        </p:nvSpPr>
        <p:spPr>
          <a:xfrm>
            <a:off x="6406018" y="1732303"/>
            <a:ext cx="137955" cy="140278"/>
          </a:xfrm>
          <a:custGeom>
            <a:avLst/>
            <a:gdLst>
              <a:gd name="connsiteX0" fmla="*/ 70500 w 138921"/>
              <a:gd name="connsiteY0" fmla="*/ 138989 h 138718"/>
              <a:gd name="connsiteX1" fmla="*/ 119616 w 138921"/>
              <a:gd name="connsiteY1" fmla="*/ 118674 h 138718"/>
              <a:gd name="connsiteX2" fmla="*/ 139961 w 138921"/>
              <a:gd name="connsiteY2" fmla="*/ 69630 h 138718"/>
              <a:gd name="connsiteX3" fmla="*/ 119616 w 138921"/>
              <a:gd name="connsiteY3" fmla="*/ 20585 h 138718"/>
              <a:gd name="connsiteX4" fmla="*/ 70500 w 138921"/>
              <a:gd name="connsiteY4" fmla="*/ 271 h 138718"/>
              <a:gd name="connsiteX5" fmla="*/ 21383 w 138921"/>
              <a:gd name="connsiteY5" fmla="*/ 20585 h 138718"/>
              <a:gd name="connsiteX6" fmla="*/ 1039 w 138921"/>
              <a:gd name="connsiteY6" fmla="*/ 69630 h 138718"/>
              <a:gd name="connsiteX7" fmla="*/ 21383 w 138921"/>
              <a:gd name="connsiteY7" fmla="*/ 118674 h 138718"/>
              <a:gd name="connsiteX8" fmla="*/ 70500 w 138921"/>
              <a:gd name="connsiteY8" fmla="*/ 13898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500" y="138989"/>
                </a:moveTo>
                <a:cubicBezTo>
                  <a:pt x="88921" y="138989"/>
                  <a:pt x="106591" y="131681"/>
                  <a:pt x="119616" y="118674"/>
                </a:cubicBezTo>
                <a:cubicBezTo>
                  <a:pt x="132642" y="105668"/>
                  <a:pt x="139961" y="88024"/>
                  <a:pt x="139961" y="69630"/>
                </a:cubicBezTo>
                <a:cubicBezTo>
                  <a:pt x="139961" y="51236"/>
                  <a:pt x="132642" y="33592"/>
                  <a:pt x="119616" y="20585"/>
                </a:cubicBezTo>
                <a:cubicBezTo>
                  <a:pt x="106591" y="7579"/>
                  <a:pt x="88921" y="271"/>
                  <a:pt x="70500" y="271"/>
                </a:cubicBezTo>
                <a:cubicBezTo>
                  <a:pt x="52079" y="271"/>
                  <a:pt x="34409" y="7579"/>
                  <a:pt x="21383" y="20585"/>
                </a:cubicBezTo>
                <a:cubicBezTo>
                  <a:pt x="8358" y="33592"/>
                  <a:pt x="1039" y="51236"/>
                  <a:pt x="1039" y="69630"/>
                </a:cubicBezTo>
                <a:cubicBezTo>
                  <a:pt x="1039" y="88024"/>
                  <a:pt x="8358" y="105668"/>
                  <a:pt x="21383" y="118674"/>
                </a:cubicBezTo>
                <a:cubicBezTo>
                  <a:pt x="34409" y="131681"/>
                  <a:pt x="52079" y="138989"/>
                  <a:pt x="70500" y="13898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6" name="Figura a mano libera 2825">
            <a:extLst>
              <a:ext uri="{FF2B5EF4-FFF2-40B4-BE49-F238E27FC236}">
                <a16:creationId xmlns:a16="http://schemas.microsoft.com/office/drawing/2014/main" id="{4BD11FF4-F2F2-9DFA-8D1C-C5EBCE7A684E}"/>
              </a:ext>
            </a:extLst>
          </p:cNvPr>
          <p:cNvSpPr/>
          <p:nvPr/>
        </p:nvSpPr>
        <p:spPr>
          <a:xfrm>
            <a:off x="6406018" y="1576012"/>
            <a:ext cx="137955" cy="140278"/>
          </a:xfrm>
          <a:custGeom>
            <a:avLst/>
            <a:gdLst>
              <a:gd name="connsiteX0" fmla="*/ 70500 w 138921"/>
              <a:gd name="connsiteY0" fmla="*/ 138964 h 138718"/>
              <a:gd name="connsiteX1" fmla="*/ 119616 w 138921"/>
              <a:gd name="connsiteY1" fmla="*/ 118649 h 138718"/>
              <a:gd name="connsiteX2" fmla="*/ 139961 w 138921"/>
              <a:gd name="connsiteY2" fmla="*/ 69605 h 138718"/>
              <a:gd name="connsiteX3" fmla="*/ 119616 w 138921"/>
              <a:gd name="connsiteY3" fmla="*/ 20560 h 138718"/>
              <a:gd name="connsiteX4" fmla="*/ 70500 w 138921"/>
              <a:gd name="connsiteY4" fmla="*/ 246 h 138718"/>
              <a:gd name="connsiteX5" fmla="*/ 21383 w 138921"/>
              <a:gd name="connsiteY5" fmla="*/ 20560 h 138718"/>
              <a:gd name="connsiteX6" fmla="*/ 1039 w 138921"/>
              <a:gd name="connsiteY6" fmla="*/ 69605 h 138718"/>
              <a:gd name="connsiteX7" fmla="*/ 21383 w 138921"/>
              <a:gd name="connsiteY7" fmla="*/ 118649 h 138718"/>
              <a:gd name="connsiteX8" fmla="*/ 70500 w 138921"/>
              <a:gd name="connsiteY8" fmla="*/ 13896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500" y="138964"/>
                </a:moveTo>
                <a:cubicBezTo>
                  <a:pt x="88921" y="138964"/>
                  <a:pt x="106591" y="131656"/>
                  <a:pt x="119616" y="118649"/>
                </a:cubicBezTo>
                <a:cubicBezTo>
                  <a:pt x="132642" y="105643"/>
                  <a:pt x="139961" y="87999"/>
                  <a:pt x="139961" y="69605"/>
                </a:cubicBezTo>
                <a:cubicBezTo>
                  <a:pt x="139961" y="51211"/>
                  <a:pt x="132642" y="33567"/>
                  <a:pt x="119616" y="20560"/>
                </a:cubicBezTo>
                <a:cubicBezTo>
                  <a:pt x="106591" y="7554"/>
                  <a:pt x="88921" y="246"/>
                  <a:pt x="70500" y="246"/>
                </a:cubicBezTo>
                <a:cubicBezTo>
                  <a:pt x="52079" y="246"/>
                  <a:pt x="34409" y="7554"/>
                  <a:pt x="21383" y="20560"/>
                </a:cubicBezTo>
                <a:cubicBezTo>
                  <a:pt x="8358" y="33567"/>
                  <a:pt x="1039" y="51211"/>
                  <a:pt x="1039" y="69605"/>
                </a:cubicBezTo>
                <a:cubicBezTo>
                  <a:pt x="1039" y="87999"/>
                  <a:pt x="8358" y="105643"/>
                  <a:pt x="21383" y="118649"/>
                </a:cubicBezTo>
                <a:cubicBezTo>
                  <a:pt x="34409" y="131656"/>
                  <a:pt x="52079" y="138964"/>
                  <a:pt x="70500" y="13896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7" name="Figura a mano libera 2826">
            <a:extLst>
              <a:ext uri="{FF2B5EF4-FFF2-40B4-BE49-F238E27FC236}">
                <a16:creationId xmlns:a16="http://schemas.microsoft.com/office/drawing/2014/main" id="{D0863823-AA90-E090-BAA1-3237C0550F6C}"/>
              </a:ext>
            </a:extLst>
          </p:cNvPr>
          <p:cNvSpPr/>
          <p:nvPr/>
        </p:nvSpPr>
        <p:spPr>
          <a:xfrm>
            <a:off x="6406018" y="1419727"/>
            <a:ext cx="137955" cy="140278"/>
          </a:xfrm>
          <a:custGeom>
            <a:avLst/>
            <a:gdLst>
              <a:gd name="connsiteX0" fmla="*/ 70500 w 138921"/>
              <a:gd name="connsiteY0" fmla="*/ 138939 h 138718"/>
              <a:gd name="connsiteX1" fmla="*/ 119616 w 138921"/>
              <a:gd name="connsiteY1" fmla="*/ 118625 h 138718"/>
              <a:gd name="connsiteX2" fmla="*/ 139961 w 138921"/>
              <a:gd name="connsiteY2" fmla="*/ 69580 h 138718"/>
              <a:gd name="connsiteX3" fmla="*/ 119616 w 138921"/>
              <a:gd name="connsiteY3" fmla="*/ 20536 h 138718"/>
              <a:gd name="connsiteX4" fmla="*/ 70500 w 138921"/>
              <a:gd name="connsiteY4" fmla="*/ 221 h 138718"/>
              <a:gd name="connsiteX5" fmla="*/ 21383 w 138921"/>
              <a:gd name="connsiteY5" fmla="*/ 20536 h 138718"/>
              <a:gd name="connsiteX6" fmla="*/ 1039 w 138921"/>
              <a:gd name="connsiteY6" fmla="*/ 69580 h 138718"/>
              <a:gd name="connsiteX7" fmla="*/ 21383 w 138921"/>
              <a:gd name="connsiteY7" fmla="*/ 118625 h 138718"/>
              <a:gd name="connsiteX8" fmla="*/ 70500 w 138921"/>
              <a:gd name="connsiteY8" fmla="*/ 13893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500" y="138939"/>
                </a:moveTo>
                <a:cubicBezTo>
                  <a:pt x="88921" y="138939"/>
                  <a:pt x="106591" y="131631"/>
                  <a:pt x="119616" y="118625"/>
                </a:cubicBezTo>
                <a:cubicBezTo>
                  <a:pt x="132642" y="105618"/>
                  <a:pt x="139961" y="87974"/>
                  <a:pt x="139961" y="69580"/>
                </a:cubicBezTo>
                <a:cubicBezTo>
                  <a:pt x="139961" y="51186"/>
                  <a:pt x="132642" y="33542"/>
                  <a:pt x="119616" y="20536"/>
                </a:cubicBezTo>
                <a:cubicBezTo>
                  <a:pt x="106591" y="7529"/>
                  <a:pt x="88921" y="221"/>
                  <a:pt x="70500" y="221"/>
                </a:cubicBezTo>
                <a:cubicBezTo>
                  <a:pt x="52079" y="221"/>
                  <a:pt x="34409" y="7529"/>
                  <a:pt x="21383" y="20536"/>
                </a:cubicBezTo>
                <a:cubicBezTo>
                  <a:pt x="8358" y="33542"/>
                  <a:pt x="1039" y="51186"/>
                  <a:pt x="1039" y="69580"/>
                </a:cubicBezTo>
                <a:cubicBezTo>
                  <a:pt x="1039" y="87974"/>
                  <a:pt x="8358" y="105618"/>
                  <a:pt x="21383" y="118625"/>
                </a:cubicBezTo>
                <a:cubicBezTo>
                  <a:pt x="34409" y="131631"/>
                  <a:pt x="52079" y="138939"/>
                  <a:pt x="70500" y="13893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8" name="Figura a mano libera 2827">
            <a:extLst>
              <a:ext uri="{FF2B5EF4-FFF2-40B4-BE49-F238E27FC236}">
                <a16:creationId xmlns:a16="http://schemas.microsoft.com/office/drawing/2014/main" id="{3CAB01C0-0565-DDFD-6973-2C73F46504C4}"/>
              </a:ext>
            </a:extLst>
          </p:cNvPr>
          <p:cNvSpPr/>
          <p:nvPr/>
        </p:nvSpPr>
        <p:spPr>
          <a:xfrm>
            <a:off x="6406018" y="1263436"/>
            <a:ext cx="137955" cy="140278"/>
          </a:xfrm>
          <a:custGeom>
            <a:avLst/>
            <a:gdLst>
              <a:gd name="connsiteX0" fmla="*/ 70500 w 138921"/>
              <a:gd name="connsiteY0" fmla="*/ 138914 h 138718"/>
              <a:gd name="connsiteX1" fmla="*/ 119616 w 138921"/>
              <a:gd name="connsiteY1" fmla="*/ 118600 h 138718"/>
              <a:gd name="connsiteX2" fmla="*/ 139961 w 138921"/>
              <a:gd name="connsiteY2" fmla="*/ 69555 h 138718"/>
              <a:gd name="connsiteX3" fmla="*/ 119616 w 138921"/>
              <a:gd name="connsiteY3" fmla="*/ 20511 h 138718"/>
              <a:gd name="connsiteX4" fmla="*/ 70500 w 138921"/>
              <a:gd name="connsiteY4" fmla="*/ 196 h 138718"/>
              <a:gd name="connsiteX5" fmla="*/ 21383 w 138921"/>
              <a:gd name="connsiteY5" fmla="*/ 20511 h 138718"/>
              <a:gd name="connsiteX6" fmla="*/ 1039 w 138921"/>
              <a:gd name="connsiteY6" fmla="*/ 69555 h 138718"/>
              <a:gd name="connsiteX7" fmla="*/ 21383 w 138921"/>
              <a:gd name="connsiteY7" fmla="*/ 118600 h 138718"/>
              <a:gd name="connsiteX8" fmla="*/ 70500 w 138921"/>
              <a:gd name="connsiteY8" fmla="*/ 138914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500" y="138914"/>
                </a:moveTo>
                <a:cubicBezTo>
                  <a:pt x="88921" y="138914"/>
                  <a:pt x="106591" y="131606"/>
                  <a:pt x="119616" y="118600"/>
                </a:cubicBezTo>
                <a:cubicBezTo>
                  <a:pt x="132642" y="105593"/>
                  <a:pt x="139961" y="87949"/>
                  <a:pt x="139961" y="69555"/>
                </a:cubicBezTo>
                <a:cubicBezTo>
                  <a:pt x="139961" y="51161"/>
                  <a:pt x="132642" y="33517"/>
                  <a:pt x="119616" y="20511"/>
                </a:cubicBezTo>
                <a:cubicBezTo>
                  <a:pt x="106591" y="7504"/>
                  <a:pt x="88921" y="196"/>
                  <a:pt x="70500" y="196"/>
                </a:cubicBezTo>
                <a:cubicBezTo>
                  <a:pt x="52079" y="196"/>
                  <a:pt x="34409" y="7504"/>
                  <a:pt x="21383" y="20511"/>
                </a:cubicBezTo>
                <a:cubicBezTo>
                  <a:pt x="8358" y="33517"/>
                  <a:pt x="1039" y="51161"/>
                  <a:pt x="1039" y="69555"/>
                </a:cubicBezTo>
                <a:cubicBezTo>
                  <a:pt x="1039" y="87949"/>
                  <a:pt x="8358" y="105593"/>
                  <a:pt x="21383" y="118600"/>
                </a:cubicBezTo>
                <a:cubicBezTo>
                  <a:pt x="34409" y="131606"/>
                  <a:pt x="52079" y="138914"/>
                  <a:pt x="70500" y="138914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9" name="Figura a mano libera 2828">
            <a:extLst>
              <a:ext uri="{FF2B5EF4-FFF2-40B4-BE49-F238E27FC236}">
                <a16:creationId xmlns:a16="http://schemas.microsoft.com/office/drawing/2014/main" id="{2B8A217A-672E-172F-385D-A172469F1E4E}"/>
              </a:ext>
            </a:extLst>
          </p:cNvPr>
          <p:cNvSpPr/>
          <p:nvPr/>
        </p:nvSpPr>
        <p:spPr>
          <a:xfrm>
            <a:off x="6406018" y="1107152"/>
            <a:ext cx="137955" cy="140278"/>
          </a:xfrm>
          <a:custGeom>
            <a:avLst/>
            <a:gdLst>
              <a:gd name="connsiteX0" fmla="*/ 70500 w 138921"/>
              <a:gd name="connsiteY0" fmla="*/ 138889 h 138718"/>
              <a:gd name="connsiteX1" fmla="*/ 119616 w 138921"/>
              <a:gd name="connsiteY1" fmla="*/ 118575 h 138718"/>
              <a:gd name="connsiteX2" fmla="*/ 139961 w 138921"/>
              <a:gd name="connsiteY2" fmla="*/ 69530 h 138718"/>
              <a:gd name="connsiteX3" fmla="*/ 119616 w 138921"/>
              <a:gd name="connsiteY3" fmla="*/ 20486 h 138718"/>
              <a:gd name="connsiteX4" fmla="*/ 70500 w 138921"/>
              <a:gd name="connsiteY4" fmla="*/ 171 h 138718"/>
              <a:gd name="connsiteX5" fmla="*/ 21383 w 138921"/>
              <a:gd name="connsiteY5" fmla="*/ 20486 h 138718"/>
              <a:gd name="connsiteX6" fmla="*/ 1039 w 138921"/>
              <a:gd name="connsiteY6" fmla="*/ 69530 h 138718"/>
              <a:gd name="connsiteX7" fmla="*/ 21383 w 138921"/>
              <a:gd name="connsiteY7" fmla="*/ 118575 h 138718"/>
              <a:gd name="connsiteX8" fmla="*/ 70500 w 138921"/>
              <a:gd name="connsiteY8" fmla="*/ 138889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500" y="138889"/>
                </a:moveTo>
                <a:cubicBezTo>
                  <a:pt x="88921" y="138889"/>
                  <a:pt x="106591" y="131582"/>
                  <a:pt x="119616" y="118575"/>
                </a:cubicBezTo>
                <a:cubicBezTo>
                  <a:pt x="132642" y="105568"/>
                  <a:pt x="139961" y="87925"/>
                  <a:pt x="139961" y="69530"/>
                </a:cubicBezTo>
                <a:cubicBezTo>
                  <a:pt x="139961" y="51136"/>
                  <a:pt x="132642" y="33492"/>
                  <a:pt x="119616" y="20486"/>
                </a:cubicBezTo>
                <a:cubicBezTo>
                  <a:pt x="106591" y="7479"/>
                  <a:pt x="88921" y="171"/>
                  <a:pt x="70500" y="171"/>
                </a:cubicBezTo>
                <a:cubicBezTo>
                  <a:pt x="52079" y="171"/>
                  <a:pt x="34409" y="7479"/>
                  <a:pt x="21383" y="20486"/>
                </a:cubicBezTo>
                <a:cubicBezTo>
                  <a:pt x="8358" y="33492"/>
                  <a:pt x="1039" y="51136"/>
                  <a:pt x="1039" y="69530"/>
                </a:cubicBezTo>
                <a:cubicBezTo>
                  <a:pt x="1039" y="87925"/>
                  <a:pt x="8358" y="105568"/>
                  <a:pt x="21383" y="118575"/>
                </a:cubicBezTo>
                <a:cubicBezTo>
                  <a:pt x="34409" y="131582"/>
                  <a:pt x="52079" y="138889"/>
                  <a:pt x="70500" y="138889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0" name="Figura a mano libera 2829">
            <a:extLst>
              <a:ext uri="{FF2B5EF4-FFF2-40B4-BE49-F238E27FC236}">
                <a16:creationId xmlns:a16="http://schemas.microsoft.com/office/drawing/2014/main" id="{462DF2D3-6E2E-9BF8-6194-07D82CC70587}"/>
              </a:ext>
            </a:extLst>
          </p:cNvPr>
          <p:cNvSpPr/>
          <p:nvPr/>
        </p:nvSpPr>
        <p:spPr>
          <a:xfrm>
            <a:off x="6406018" y="950868"/>
            <a:ext cx="137955" cy="140278"/>
          </a:xfrm>
          <a:custGeom>
            <a:avLst/>
            <a:gdLst>
              <a:gd name="connsiteX0" fmla="*/ 70500 w 138921"/>
              <a:gd name="connsiteY0" fmla="*/ 138865 h 138718"/>
              <a:gd name="connsiteX1" fmla="*/ 119616 w 138921"/>
              <a:gd name="connsiteY1" fmla="*/ 118550 h 138718"/>
              <a:gd name="connsiteX2" fmla="*/ 139961 w 138921"/>
              <a:gd name="connsiteY2" fmla="*/ 69505 h 138718"/>
              <a:gd name="connsiteX3" fmla="*/ 119616 w 138921"/>
              <a:gd name="connsiteY3" fmla="*/ 20461 h 138718"/>
              <a:gd name="connsiteX4" fmla="*/ 70500 w 138921"/>
              <a:gd name="connsiteY4" fmla="*/ 146 h 138718"/>
              <a:gd name="connsiteX5" fmla="*/ 21383 w 138921"/>
              <a:gd name="connsiteY5" fmla="*/ 20461 h 138718"/>
              <a:gd name="connsiteX6" fmla="*/ 1039 w 138921"/>
              <a:gd name="connsiteY6" fmla="*/ 69505 h 138718"/>
              <a:gd name="connsiteX7" fmla="*/ 21383 w 138921"/>
              <a:gd name="connsiteY7" fmla="*/ 118550 h 138718"/>
              <a:gd name="connsiteX8" fmla="*/ 70500 w 138921"/>
              <a:gd name="connsiteY8" fmla="*/ 138865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500" y="138865"/>
                </a:moveTo>
                <a:cubicBezTo>
                  <a:pt x="88921" y="138865"/>
                  <a:pt x="106591" y="131557"/>
                  <a:pt x="119616" y="118550"/>
                </a:cubicBezTo>
                <a:cubicBezTo>
                  <a:pt x="132642" y="105543"/>
                  <a:pt x="139961" y="87900"/>
                  <a:pt x="139961" y="69505"/>
                </a:cubicBezTo>
                <a:cubicBezTo>
                  <a:pt x="139961" y="51111"/>
                  <a:pt x="132642" y="33468"/>
                  <a:pt x="119616" y="20461"/>
                </a:cubicBezTo>
                <a:cubicBezTo>
                  <a:pt x="106591" y="7454"/>
                  <a:pt x="88921" y="146"/>
                  <a:pt x="70500" y="146"/>
                </a:cubicBezTo>
                <a:cubicBezTo>
                  <a:pt x="52079" y="146"/>
                  <a:pt x="34409" y="7454"/>
                  <a:pt x="21383" y="20461"/>
                </a:cubicBezTo>
                <a:cubicBezTo>
                  <a:pt x="8358" y="33468"/>
                  <a:pt x="1039" y="51111"/>
                  <a:pt x="1039" y="69505"/>
                </a:cubicBezTo>
                <a:cubicBezTo>
                  <a:pt x="1039" y="87900"/>
                  <a:pt x="8358" y="105543"/>
                  <a:pt x="21383" y="118550"/>
                </a:cubicBezTo>
                <a:cubicBezTo>
                  <a:pt x="34409" y="131557"/>
                  <a:pt x="52079" y="138865"/>
                  <a:pt x="70500" y="138865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1" name="Figura a mano libera 2830">
            <a:extLst>
              <a:ext uri="{FF2B5EF4-FFF2-40B4-BE49-F238E27FC236}">
                <a16:creationId xmlns:a16="http://schemas.microsoft.com/office/drawing/2014/main" id="{DFC3C9D0-1DFE-DA74-2E25-C2AF02422E7D}"/>
              </a:ext>
            </a:extLst>
          </p:cNvPr>
          <p:cNvSpPr/>
          <p:nvPr/>
        </p:nvSpPr>
        <p:spPr>
          <a:xfrm>
            <a:off x="8267259" y="1497869"/>
            <a:ext cx="137955" cy="140278"/>
          </a:xfrm>
          <a:custGeom>
            <a:avLst/>
            <a:gdLst>
              <a:gd name="connsiteX0" fmla="*/ 70802 w 138921"/>
              <a:gd name="connsiteY0" fmla="*/ 138952 h 138718"/>
              <a:gd name="connsiteX1" fmla="*/ 119918 w 138921"/>
              <a:gd name="connsiteY1" fmla="*/ 118637 h 138718"/>
              <a:gd name="connsiteX2" fmla="*/ 140263 w 138921"/>
              <a:gd name="connsiteY2" fmla="*/ 69593 h 138718"/>
              <a:gd name="connsiteX3" fmla="*/ 119918 w 138921"/>
              <a:gd name="connsiteY3" fmla="*/ 20548 h 138718"/>
              <a:gd name="connsiteX4" fmla="*/ 70802 w 138921"/>
              <a:gd name="connsiteY4" fmla="*/ 233 h 138718"/>
              <a:gd name="connsiteX5" fmla="*/ 21685 w 138921"/>
              <a:gd name="connsiteY5" fmla="*/ 20548 h 138718"/>
              <a:gd name="connsiteX6" fmla="*/ 1341 w 138921"/>
              <a:gd name="connsiteY6" fmla="*/ 69593 h 138718"/>
              <a:gd name="connsiteX7" fmla="*/ 21685 w 138921"/>
              <a:gd name="connsiteY7" fmla="*/ 118637 h 138718"/>
              <a:gd name="connsiteX8" fmla="*/ 70802 w 138921"/>
              <a:gd name="connsiteY8" fmla="*/ 138952 h 13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921" h="138718">
                <a:moveTo>
                  <a:pt x="70802" y="138952"/>
                </a:moveTo>
                <a:cubicBezTo>
                  <a:pt x="89223" y="138952"/>
                  <a:pt x="106892" y="131644"/>
                  <a:pt x="119918" y="118637"/>
                </a:cubicBezTo>
                <a:cubicBezTo>
                  <a:pt x="132944" y="105630"/>
                  <a:pt x="140263" y="87987"/>
                  <a:pt x="140263" y="69593"/>
                </a:cubicBezTo>
                <a:cubicBezTo>
                  <a:pt x="140263" y="51198"/>
                  <a:pt x="132944" y="33555"/>
                  <a:pt x="119918" y="20548"/>
                </a:cubicBezTo>
                <a:cubicBezTo>
                  <a:pt x="106892" y="7541"/>
                  <a:pt x="89223" y="233"/>
                  <a:pt x="70802" y="233"/>
                </a:cubicBezTo>
                <a:cubicBezTo>
                  <a:pt x="52380" y="233"/>
                  <a:pt x="34711" y="7541"/>
                  <a:pt x="21685" y="20548"/>
                </a:cubicBezTo>
                <a:cubicBezTo>
                  <a:pt x="8659" y="33555"/>
                  <a:pt x="1341" y="51198"/>
                  <a:pt x="1341" y="69593"/>
                </a:cubicBezTo>
                <a:cubicBezTo>
                  <a:pt x="1341" y="87987"/>
                  <a:pt x="8659" y="105630"/>
                  <a:pt x="21685" y="118637"/>
                </a:cubicBezTo>
                <a:cubicBezTo>
                  <a:pt x="34711" y="131644"/>
                  <a:pt x="52380" y="138952"/>
                  <a:pt x="70802" y="138952"/>
                </a:cubicBezTo>
                <a:close/>
              </a:path>
            </a:pathLst>
          </a:custGeom>
          <a:solidFill>
            <a:srgbClr val="FFFFFF"/>
          </a:solidFill>
          <a:ln w="12424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6" name="CasellaDiTesto 2335">
                <a:extLst>
                  <a:ext uri="{FF2B5EF4-FFF2-40B4-BE49-F238E27FC236}">
                    <a16:creationId xmlns:a16="http://schemas.microsoft.com/office/drawing/2014/main" id="{833E125E-66E0-B0D3-A140-1E1AB680AC66}"/>
                  </a:ext>
                </a:extLst>
              </p:cNvPr>
              <p:cNvSpPr txBox="1"/>
              <p:nvPr/>
            </p:nvSpPr>
            <p:spPr>
              <a:xfrm>
                <a:off x="128643" y="1074687"/>
                <a:ext cx="324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36" name="CasellaDiTesto 2335">
                <a:extLst>
                  <a:ext uri="{FF2B5EF4-FFF2-40B4-BE49-F238E27FC236}">
                    <a16:creationId xmlns:a16="http://schemas.microsoft.com/office/drawing/2014/main" id="{833E125E-66E0-B0D3-A140-1E1AB680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3" y="1074687"/>
                <a:ext cx="324931" cy="461665"/>
              </a:xfrm>
              <a:prstGeom prst="rect">
                <a:avLst/>
              </a:prstGeom>
              <a:blipFill>
                <a:blip r:embed="rId2"/>
                <a:stretch>
                  <a:fillRect l="-3846" r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7" name="Figura a mano libera 2336">
            <a:extLst>
              <a:ext uri="{FF2B5EF4-FFF2-40B4-BE49-F238E27FC236}">
                <a16:creationId xmlns:a16="http://schemas.microsoft.com/office/drawing/2014/main" id="{A71C71B4-9678-B758-B5D9-51CF7DB4E64F}"/>
              </a:ext>
            </a:extLst>
          </p:cNvPr>
          <p:cNvSpPr/>
          <p:nvPr/>
        </p:nvSpPr>
        <p:spPr>
          <a:xfrm>
            <a:off x="511620" y="1403356"/>
            <a:ext cx="252000" cy="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round/>
            <a:tailEnd type="triangle" w="sm" len="sm"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8" name="CasellaDiTesto 2337">
                <a:extLst>
                  <a:ext uri="{FF2B5EF4-FFF2-40B4-BE49-F238E27FC236}">
                    <a16:creationId xmlns:a16="http://schemas.microsoft.com/office/drawing/2014/main" id="{A96A5C45-C1B7-E863-1836-653F06664847}"/>
                  </a:ext>
                </a:extLst>
              </p:cNvPr>
              <p:cNvSpPr txBox="1"/>
              <p:nvPr/>
            </p:nvSpPr>
            <p:spPr>
              <a:xfrm>
                <a:off x="8874592" y="1006051"/>
                <a:ext cx="1998662" cy="93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it-IT" sz="2400" b="0" i="0" dirty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38" name="CasellaDiTesto 2337">
                <a:extLst>
                  <a:ext uri="{FF2B5EF4-FFF2-40B4-BE49-F238E27FC236}">
                    <a16:creationId xmlns:a16="http://schemas.microsoft.com/office/drawing/2014/main" id="{A96A5C45-C1B7-E863-1836-653F06664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592" y="1006051"/>
                <a:ext cx="1998662" cy="933717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9" name="Figura a mano libera 2338">
            <a:extLst>
              <a:ext uri="{FF2B5EF4-FFF2-40B4-BE49-F238E27FC236}">
                <a16:creationId xmlns:a16="http://schemas.microsoft.com/office/drawing/2014/main" id="{F4EEB038-D0CF-9DAE-77A2-E49EFA4FD6BC}"/>
              </a:ext>
            </a:extLst>
          </p:cNvPr>
          <p:cNvSpPr/>
          <p:nvPr/>
        </p:nvSpPr>
        <p:spPr>
          <a:xfrm>
            <a:off x="8647619" y="1403356"/>
            <a:ext cx="252000" cy="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round/>
            <a:tailEnd type="triangle" w="sm" len="sm"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40" name="Connettore 4 2339">
            <a:extLst>
              <a:ext uri="{FF2B5EF4-FFF2-40B4-BE49-F238E27FC236}">
                <a16:creationId xmlns:a16="http://schemas.microsoft.com/office/drawing/2014/main" id="{86CEE99F-C58B-3157-BB2A-27AFC39844E9}"/>
              </a:ext>
            </a:extLst>
          </p:cNvPr>
          <p:cNvCxnSpPr>
            <a:cxnSpLocks/>
            <a:stCxn id="2338" idx="2"/>
            <a:endCxn id="2838" idx="2"/>
          </p:cNvCxnSpPr>
          <p:nvPr/>
        </p:nvCxnSpPr>
        <p:spPr>
          <a:xfrm rot="5400000">
            <a:off x="4980099" y="-2756842"/>
            <a:ext cx="197215" cy="9590434"/>
          </a:xfrm>
          <a:prstGeom prst="bentConnector3">
            <a:avLst>
              <a:gd name="adj1" fmla="val 469972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1" name="CasellaDiTesto 2340">
                <a:extLst>
                  <a:ext uri="{FF2B5EF4-FFF2-40B4-BE49-F238E27FC236}">
                    <a16:creationId xmlns:a16="http://schemas.microsoft.com/office/drawing/2014/main" id="{F997B00D-0C1B-FA5E-9829-031F64F03ED9}"/>
                  </a:ext>
                </a:extLst>
              </p:cNvPr>
              <p:cNvSpPr txBox="1"/>
              <p:nvPr/>
            </p:nvSpPr>
            <p:spPr>
              <a:xfrm>
                <a:off x="9377547" y="2406852"/>
                <a:ext cx="410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41" name="CasellaDiTesto 2340">
                <a:extLst>
                  <a:ext uri="{FF2B5EF4-FFF2-40B4-BE49-F238E27FC236}">
                    <a16:creationId xmlns:a16="http://schemas.microsoft.com/office/drawing/2014/main" id="{F997B00D-0C1B-FA5E-9829-031F64F0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547" y="2406852"/>
                <a:ext cx="41025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6" name="CasellaDiTesto 1425">
                <a:extLst>
                  <a:ext uri="{FF2B5EF4-FFF2-40B4-BE49-F238E27FC236}">
                    <a16:creationId xmlns:a16="http://schemas.microsoft.com/office/drawing/2014/main" id="{7AED2A84-D451-7F03-94D6-71A80D2D3F4B}"/>
                  </a:ext>
                </a:extLst>
              </p:cNvPr>
              <p:cNvSpPr txBox="1"/>
              <p:nvPr/>
            </p:nvSpPr>
            <p:spPr>
              <a:xfrm>
                <a:off x="159123" y="1416217"/>
                <a:ext cx="2958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26" name="CasellaDiTesto 1425">
                <a:extLst>
                  <a:ext uri="{FF2B5EF4-FFF2-40B4-BE49-F238E27FC236}">
                    <a16:creationId xmlns:a16="http://schemas.microsoft.com/office/drawing/2014/main" id="{7AED2A84-D451-7F03-94D6-71A80D2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3" y="1416217"/>
                <a:ext cx="29583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8" name="CasellaDiTesto 2837">
                <a:extLst>
                  <a:ext uri="{FF2B5EF4-FFF2-40B4-BE49-F238E27FC236}">
                    <a16:creationId xmlns:a16="http://schemas.microsoft.com/office/drawing/2014/main" id="{5B084A36-6E20-67A7-DCE6-398CA1640CDB}"/>
                  </a:ext>
                </a:extLst>
              </p:cNvPr>
              <p:cNvSpPr txBox="1"/>
              <p:nvPr/>
            </p:nvSpPr>
            <p:spPr>
              <a:xfrm>
                <a:off x="121023" y="1646784"/>
                <a:ext cx="324931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38" name="CasellaDiTesto 2837">
                <a:extLst>
                  <a:ext uri="{FF2B5EF4-FFF2-40B4-BE49-F238E27FC236}">
                    <a16:creationId xmlns:a16="http://schemas.microsoft.com/office/drawing/2014/main" id="{5B084A36-6E20-67A7-DCE6-398CA1640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3" y="1646784"/>
                <a:ext cx="324931" cy="490199"/>
              </a:xfrm>
              <a:prstGeom prst="rect">
                <a:avLst/>
              </a:prstGeom>
              <a:blipFill>
                <a:blip r:embed="rId6"/>
                <a:stretch>
                  <a:fillRect l="-3704" r="-4814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9" name="Figura a mano libera 2838">
            <a:extLst>
              <a:ext uri="{FF2B5EF4-FFF2-40B4-BE49-F238E27FC236}">
                <a16:creationId xmlns:a16="http://schemas.microsoft.com/office/drawing/2014/main" id="{310A0A83-EEC5-F4F4-3B99-71BC2852F633}"/>
              </a:ext>
            </a:extLst>
          </p:cNvPr>
          <p:cNvSpPr/>
          <p:nvPr/>
        </p:nvSpPr>
        <p:spPr>
          <a:xfrm>
            <a:off x="504000" y="1746856"/>
            <a:ext cx="252000" cy="0"/>
          </a:xfrm>
          <a:custGeom>
            <a:avLst/>
            <a:gdLst>
              <a:gd name="connsiteX0" fmla="*/ 0 w 1589711"/>
              <a:gd name="connsiteY0" fmla="*/ 0 h 65539"/>
              <a:gd name="connsiteX1" fmla="*/ 1589711 w 1589711"/>
              <a:gd name="connsiteY1" fmla="*/ 65540 h 6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9711" h="65539">
                <a:moveTo>
                  <a:pt x="0" y="0"/>
                </a:moveTo>
                <a:lnTo>
                  <a:pt x="1589711" y="65540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round/>
            <a:tailEnd type="triangle" w="sm" len="sm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EB58-1A22-CE05-0A13-54F4FF0F2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0F391C08-8498-1142-C305-419968572E72}"/>
              </a:ext>
            </a:extLst>
          </p:cNvPr>
          <p:cNvSpPr/>
          <p:nvPr/>
        </p:nvSpPr>
        <p:spPr>
          <a:xfrm>
            <a:off x="0" y="0"/>
            <a:ext cx="12192000" cy="6168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CE4798F-13EB-06CE-B60F-939F3E32098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98034407"/>
              </p:ext>
            </p:extLst>
          </p:nvPr>
        </p:nvGraphicFramePr>
        <p:xfrm>
          <a:off x="1833873" y="986593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32479048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08355135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32644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03589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1C460FF-C7A2-E3BB-9386-06664478023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42615944"/>
              </p:ext>
            </p:extLst>
          </p:nvPr>
        </p:nvGraphicFramePr>
        <p:xfrm>
          <a:off x="581661" y="2207415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32479048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08355135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32644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0358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0C1DF7-2546-12A0-E48F-903887260D27}"/>
              </a:ext>
            </a:extLst>
          </p:cNvPr>
          <p:cNvSpPr txBox="1"/>
          <p:nvPr/>
        </p:nvSpPr>
        <p:spPr>
          <a:xfrm>
            <a:off x="581660" y="5108452"/>
            <a:ext cx="1438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Old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5C847E5-5FC2-5D21-43E5-92D59087A8F9}"/>
              </a:ext>
            </a:extLst>
          </p:cNvPr>
          <p:cNvSpPr txBox="1"/>
          <p:nvPr/>
        </p:nvSpPr>
        <p:spPr>
          <a:xfrm>
            <a:off x="2019869" y="5108452"/>
            <a:ext cx="1438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2B0691-979E-2189-2C08-6F537C36C2F6}"/>
              </a:ext>
            </a:extLst>
          </p:cNvPr>
          <p:cNvSpPr txBox="1"/>
          <p:nvPr/>
        </p:nvSpPr>
        <p:spPr>
          <a:xfrm rot="18900000">
            <a:off x="3096764" y="4819959"/>
            <a:ext cx="1289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ACF6E83-31E2-B5D7-4E80-72F004BBCDC1}"/>
              </a:ext>
            </a:extLst>
          </p:cNvPr>
          <p:cNvSpPr txBox="1"/>
          <p:nvPr/>
        </p:nvSpPr>
        <p:spPr>
          <a:xfrm rot="18900000">
            <a:off x="4264191" y="3661813"/>
            <a:ext cx="1278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A7EAD9-13EA-5947-ED93-1F1759DD87A7}"/>
              </a:ext>
            </a:extLst>
          </p:cNvPr>
          <p:cNvSpPr txBox="1"/>
          <p:nvPr/>
        </p:nvSpPr>
        <p:spPr>
          <a:xfrm rot="16200000">
            <a:off x="-401177" y="4104378"/>
            <a:ext cx="14428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CEF0AC-AED3-8476-7404-6F421E6EA534}"/>
              </a:ext>
            </a:extLst>
          </p:cNvPr>
          <p:cNvSpPr txBox="1"/>
          <p:nvPr/>
        </p:nvSpPr>
        <p:spPr>
          <a:xfrm rot="16200000">
            <a:off x="-396029" y="2666669"/>
            <a:ext cx="1432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137938-9A71-3A75-4E2F-C867C4948E96}"/>
              </a:ext>
            </a:extLst>
          </p:cNvPr>
          <p:cNvSpPr txBox="1"/>
          <p:nvPr/>
        </p:nvSpPr>
        <p:spPr>
          <a:xfrm>
            <a:off x="329312" y="664040"/>
            <a:ext cx="14477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6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A0524DA2-51B4-CE77-6B53-BFBD492B3B2D}"/>
              </a:ext>
            </a:extLst>
          </p:cNvPr>
          <p:cNvSpPr/>
          <p:nvPr/>
        </p:nvSpPr>
        <p:spPr>
          <a:xfrm>
            <a:off x="1053174" y="936354"/>
            <a:ext cx="2052724" cy="1273107"/>
          </a:xfrm>
          <a:prstGeom prst="arc">
            <a:avLst>
              <a:gd name="adj1" fmla="val 7812323"/>
              <a:gd name="adj2" fmla="val 10600999"/>
            </a:avLst>
          </a:prstGeom>
          <a:ln w="12700"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491C09D-6DC1-3252-57F0-205F03E631FC}"/>
              </a:ext>
            </a:extLst>
          </p:cNvPr>
          <p:cNvSpPr txBox="1"/>
          <p:nvPr/>
        </p:nvSpPr>
        <p:spPr>
          <a:xfrm>
            <a:off x="5814453" y="-32600"/>
            <a:ext cx="6023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Independent Groups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59B8F5-3C4B-15D5-E66C-135A1EC4FC16}"/>
              </a:ext>
            </a:extLst>
          </p:cNvPr>
          <p:cNvSpPr txBox="1"/>
          <p:nvPr/>
        </p:nvSpPr>
        <p:spPr>
          <a:xfrm>
            <a:off x="5471488" y="453762"/>
            <a:ext cx="6709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∪ B ∪ C ∪ D,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 ∪ F ∪ G ∪ H,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Female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∪ B ∪ E ∪ F,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 ∪ D ∪ G ∪ H,</a:t>
            </a:r>
          </a:p>
          <a:p>
            <a:pPr algn="ctr"/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∪ C ∪ E ∪ G, </a:t>
            </a: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 ∪ D ∪ F ∪ H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9586C28-B2E6-9D8F-295B-832AFE02CF84}"/>
              </a:ext>
            </a:extLst>
          </p:cNvPr>
          <p:cNvSpPr txBox="1"/>
          <p:nvPr/>
        </p:nvSpPr>
        <p:spPr>
          <a:xfrm>
            <a:off x="5809525" y="1670397"/>
            <a:ext cx="6023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Intersectional Groups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382A3D3-8A80-4167-490F-26C8622C5BDC}"/>
              </a:ext>
            </a:extLst>
          </p:cNvPr>
          <p:cNvSpPr txBox="1"/>
          <p:nvPr/>
        </p:nvSpPr>
        <p:spPr>
          <a:xfrm>
            <a:off x="5471488" y="2156759"/>
            <a:ext cx="6699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 E, F, G, H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E49F577-1527-B92F-121B-68151AC1402F}"/>
              </a:ext>
            </a:extLst>
          </p:cNvPr>
          <p:cNvSpPr txBox="1"/>
          <p:nvPr/>
        </p:nvSpPr>
        <p:spPr>
          <a:xfrm>
            <a:off x="5832609" y="2634731"/>
            <a:ext cx="6023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Gerrymandering Groups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EF0346B-9F0E-14DC-62E0-EEF4401C004E}"/>
              </a:ext>
            </a:extLst>
          </p:cNvPr>
          <p:cNvSpPr txBox="1"/>
          <p:nvPr/>
        </p:nvSpPr>
        <p:spPr>
          <a:xfrm>
            <a:off x="5494572" y="3121093"/>
            <a:ext cx="66995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 E, F, G, H,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&amp; Female = A ∪ B, White &amp; Female = E ∪ F,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&amp; Male = C ∪ D, White &amp; Male = G ∪ H,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&amp; Old = A ∪ C, White &amp; Old = E ∪ G,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&amp; Young = B ∪ D, White &amp; Young = F ∪ H,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&amp; Old = A ∪ E, Male &amp; Old = C ∪ G,</a:t>
            </a:r>
            <a:endParaRPr lang="en-US" sz="24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&amp; Young = B ∪ F, Male &amp; Young = D ∪ H,</a:t>
            </a:r>
          </a:p>
          <a:p>
            <a:pPr algn="ctr"/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Black, White, Female, Male, Old, Young</a:t>
            </a:r>
          </a:p>
        </p:txBody>
      </p:sp>
    </p:spTree>
    <p:extLst>
      <p:ext uri="{BB962C8B-B14F-4D97-AF65-F5344CB8AC3E}">
        <p14:creationId xmlns:p14="http://schemas.microsoft.com/office/powerpoint/2010/main" val="383280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231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Giuliani</dc:creator>
  <cp:lastModifiedBy>Luca Giuliani</cp:lastModifiedBy>
  <cp:revision>6</cp:revision>
  <dcterms:created xsi:type="dcterms:W3CDTF">2025-05-03T13:38:45Z</dcterms:created>
  <dcterms:modified xsi:type="dcterms:W3CDTF">2025-05-07T11:45:44Z</dcterms:modified>
</cp:coreProperties>
</file>