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394E-1A7A-2543-8E13-578397DFC1D1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E0BF-E7BE-0C40-9333-8F3F31E8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primality matrix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9" y="1828802"/>
            <a:ext cx="4234285" cy="4103996"/>
          </a:xfrm>
          <a:prstGeom prst="rect">
            <a:avLst/>
          </a:prstGeom>
        </p:spPr>
      </p:pic>
      <p:pic>
        <p:nvPicPr>
          <p:cNvPr id="5" name="Picture 4" descr="Random matrix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5" y="1828802"/>
            <a:ext cx="4234285" cy="4103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378" y="6248320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9395" y="6248320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6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SISSA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Mussardo</dc:creator>
  <cp:lastModifiedBy>Giuseppe Mussardo</cp:lastModifiedBy>
  <cp:revision>4</cp:revision>
  <dcterms:created xsi:type="dcterms:W3CDTF">2016-06-23T01:50:49Z</dcterms:created>
  <dcterms:modified xsi:type="dcterms:W3CDTF">2016-06-23T01:54:53Z</dcterms:modified>
</cp:coreProperties>
</file>