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05FC-65A0-BB4F-B12A-80E151306733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C84B-F234-CC4E-9F5D-7E2A451E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053475" y="5424109"/>
            <a:ext cx="737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3475" y="3512975"/>
            <a:ext cx="737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3475" y="2554242"/>
            <a:ext cx="737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3475" y="1566648"/>
            <a:ext cx="737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53475" y="4460807"/>
            <a:ext cx="7374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575" y="419919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5575" y="516249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5575" y="22926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575" y="325136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575" y="130503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75996" y="6081559"/>
            <a:ext cx="7374368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1381" y="6219465"/>
            <a:ext cx="49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10058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51091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8495" y="5947041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6324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01924" y="5947041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7524" y="59372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86188" y="5938947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10058" y="1566648"/>
            <a:ext cx="0" cy="4514911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27301" y="3512975"/>
            <a:ext cx="23790" cy="256858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44544" y="3535505"/>
            <a:ext cx="23790" cy="256858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01924" y="5424109"/>
            <a:ext cx="0" cy="67998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6324" y="2554242"/>
            <a:ext cx="0" cy="354984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628495" y="3512975"/>
            <a:ext cx="0" cy="259111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86188" y="1566648"/>
            <a:ext cx="0" cy="4514911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27843" y="4460807"/>
            <a:ext cx="0" cy="1620752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884060" y="1440650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2801304" y="3344037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3718546" y="3337704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4675926" y="5298111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5590326" y="2428244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6502497" y="3409507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7460190" y="1462752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8301845" y="4334809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5575" y="419919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5575" y="516249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5575" y="22926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575" y="325136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575" y="130503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75996" y="6081559"/>
            <a:ext cx="7374368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1381" y="6219465"/>
            <a:ext cx="49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10058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51091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8495" y="5947041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6324" y="59308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01924" y="5947041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7524" y="5937253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86188" y="5938947"/>
            <a:ext cx="0" cy="288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10058" y="1566648"/>
            <a:ext cx="0" cy="4514911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27301" y="3512975"/>
            <a:ext cx="23790" cy="256858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44544" y="3535505"/>
            <a:ext cx="23790" cy="256858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01924" y="5424109"/>
            <a:ext cx="0" cy="67998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6324" y="2554242"/>
            <a:ext cx="0" cy="354984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628495" y="3512975"/>
            <a:ext cx="0" cy="2591114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86188" y="1566648"/>
            <a:ext cx="0" cy="4514911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27843" y="4460807"/>
            <a:ext cx="0" cy="1620752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884060" y="1440650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2801304" y="3344037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3718546" y="3337704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4675926" y="5298111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5590326" y="2428244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6502497" y="3409507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7460190" y="1462752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8301845" y="4334809"/>
            <a:ext cx="251996" cy="25199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SISSA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Mussardo</dc:creator>
  <cp:lastModifiedBy>Giuseppe Mussardo</cp:lastModifiedBy>
  <cp:revision>25</cp:revision>
  <dcterms:created xsi:type="dcterms:W3CDTF">2016-06-24T03:06:59Z</dcterms:created>
  <dcterms:modified xsi:type="dcterms:W3CDTF">2016-06-25T04:17:59Z</dcterms:modified>
</cp:coreProperties>
</file>