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200E-EBEF-6849-877C-E816713A5104}" type="datetimeFigureOut">
              <a:rPr lang="en-US" smtClean="0"/>
              <a:t>24/06/16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1FA7-20B5-154A-820D-8622ED5B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nhig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" y="2400300"/>
            <a:ext cx="4044447" cy="2520000"/>
          </a:xfrm>
          <a:prstGeom prst="rect">
            <a:avLst/>
          </a:prstGeom>
        </p:spPr>
      </p:pic>
      <p:pic>
        <p:nvPicPr>
          <p:cNvPr id="5" name="Picture 4" descr="Maxhigh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64" y="2400300"/>
            <a:ext cx="4044447" cy="25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1512" y="5844271"/>
            <a:ext cx="57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27147" y="5844271"/>
            <a:ext cx="591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49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SISSA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Mussardo</dc:creator>
  <cp:lastModifiedBy>Giuseppe Mussardo</cp:lastModifiedBy>
  <cp:revision>4</cp:revision>
  <dcterms:created xsi:type="dcterms:W3CDTF">2016-06-24T02:15:16Z</dcterms:created>
  <dcterms:modified xsi:type="dcterms:W3CDTF">2016-06-24T02:18:40Z</dcterms:modified>
</cp:coreProperties>
</file>