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7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B0B-CEEC-7840-BC32-3DF50606335B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44BD-EF5D-9844-881B-A9EB8918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1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B0B-CEEC-7840-BC32-3DF50606335B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44BD-EF5D-9844-881B-A9EB8918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1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B0B-CEEC-7840-BC32-3DF50606335B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44BD-EF5D-9844-881B-A9EB8918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8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B0B-CEEC-7840-BC32-3DF50606335B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44BD-EF5D-9844-881B-A9EB8918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1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B0B-CEEC-7840-BC32-3DF50606335B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44BD-EF5D-9844-881B-A9EB8918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B0B-CEEC-7840-BC32-3DF50606335B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44BD-EF5D-9844-881B-A9EB8918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0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B0B-CEEC-7840-BC32-3DF50606335B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44BD-EF5D-9844-881B-A9EB8918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B0B-CEEC-7840-BC32-3DF50606335B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44BD-EF5D-9844-881B-A9EB8918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0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B0B-CEEC-7840-BC32-3DF50606335B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44BD-EF5D-9844-881B-A9EB8918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4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B0B-CEEC-7840-BC32-3DF50606335B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44BD-EF5D-9844-881B-A9EB8918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3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B0B-CEEC-7840-BC32-3DF50606335B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44BD-EF5D-9844-881B-A9EB8918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8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7B0B-CEEC-7840-BC32-3DF50606335B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D44BD-EF5D-9844-881B-A9EB8918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urierCopri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" y="1181100"/>
            <a:ext cx="4464000" cy="4389600"/>
          </a:xfrm>
          <a:prstGeom prst="rect">
            <a:avLst/>
          </a:prstGeom>
        </p:spPr>
      </p:pic>
      <p:pic>
        <p:nvPicPr>
          <p:cNvPr id="5" name="Picture 4" descr="FourierRandom 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822" y="1181100"/>
            <a:ext cx="4464000" cy="438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0256" y="6219459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2386" y="6219459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3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SISSA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Mussardo</dc:creator>
  <cp:lastModifiedBy>Giuseppe Mussardo</cp:lastModifiedBy>
  <cp:revision>3</cp:revision>
  <dcterms:created xsi:type="dcterms:W3CDTF">2016-06-23T02:59:04Z</dcterms:created>
  <dcterms:modified xsi:type="dcterms:W3CDTF">2016-06-23T03:01:50Z</dcterms:modified>
</cp:coreProperties>
</file>