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D27B-CEDA-DB49-8DEF-351EFD2E9578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C24F-5315-9845-9AA0-D77CD6FD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05433" y="2655175"/>
            <a:ext cx="914400" cy="914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91033" y="2653116"/>
            <a:ext cx="914400" cy="914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76633" y="2653116"/>
            <a:ext cx="914400" cy="914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20557" y="2648845"/>
            <a:ext cx="2748906" cy="920730"/>
            <a:chOff x="1414262" y="2648845"/>
            <a:chExt cx="2748906" cy="920730"/>
          </a:xfrm>
        </p:grpSpPr>
        <p:sp>
          <p:nvSpPr>
            <p:cNvPr id="4" name="Rectangle 3"/>
            <p:cNvSpPr/>
            <p:nvPr/>
          </p:nvSpPr>
          <p:spPr>
            <a:xfrm>
              <a:off x="1414262" y="2655175"/>
              <a:ext cx="914400" cy="9144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1505" y="2648845"/>
              <a:ext cx="914400" cy="9144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48768" y="2649865"/>
              <a:ext cx="914400" cy="9144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369463" y="2648845"/>
            <a:ext cx="24071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91984" y="3551605"/>
            <a:ext cx="24071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2462" y="111113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847201" y="111113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4565" y="111113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046693" y="1111133"/>
            <a:ext cx="62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l-2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8488" y="1111133"/>
            <a:ext cx="62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 smtClean="0"/>
              <a:t>l-1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793036" y="1111133"/>
            <a:ext cx="428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</a:t>
            </a:r>
            <a:r>
              <a:rPr lang="en-US" sz="2800" baseline="-25000" dirty="0" err="1" smtClean="0"/>
              <a:t>l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96775" y="1746066"/>
            <a:ext cx="14431" cy="7503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14018" y="1754166"/>
            <a:ext cx="14431" cy="7503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07750" y="1746066"/>
            <a:ext cx="14431" cy="7503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71249" y="1746066"/>
            <a:ext cx="14431" cy="7503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22693" y="1746066"/>
            <a:ext cx="14431" cy="7503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017431" y="1746066"/>
            <a:ext cx="14431" cy="7503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6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SISSA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Mussardo</dc:creator>
  <cp:lastModifiedBy>Giuseppe Mussardo</cp:lastModifiedBy>
  <cp:revision>10</cp:revision>
  <dcterms:created xsi:type="dcterms:W3CDTF">2016-06-23T18:19:33Z</dcterms:created>
  <dcterms:modified xsi:type="dcterms:W3CDTF">2016-06-24T02:15:08Z</dcterms:modified>
</cp:coreProperties>
</file>