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20180f80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20180f80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20180f80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20180f80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20180f8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20180f8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8bc5876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8bc5876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20180f8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20180f8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-1003299"/>
            <a:ext cx="9220200" cy="61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480750" y="740225"/>
            <a:ext cx="8222100" cy="31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55"/>
              <a:t>Water Management</a:t>
            </a:r>
            <a:endParaRPr sz="45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77"/>
              <a:t>Team Amwag</a:t>
            </a:r>
            <a:endParaRPr sz="47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David - Giulia - Mike - Stephan - Uta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using </a:t>
            </a:r>
            <a:r>
              <a:rPr lang="en-GB"/>
              <a:t>UN free data on water consumption on 200 countries for the past 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50 years.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End goal - (1) create an interactive website that can </a:t>
            </a:r>
            <a:r>
              <a:rPr lang="en-GB"/>
              <a:t>predict possible effects on targets by tweaking</a:t>
            </a:r>
            <a:r>
              <a:rPr lang="en-GB"/>
              <a:t> parameters (ex : population , water supply and use)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(2) A presentation on correlations and </a:t>
            </a:r>
            <a:r>
              <a:rPr lang="en-GB"/>
              <a:t>clustering</a:t>
            </a:r>
            <a:r>
              <a:rPr lang="en-GB"/>
              <a:t> of countries based on water use habits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2-3 milestones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 up a running version of the interactive website via Streamlit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Completed first round of modelling (Lin Reg, KNN, XGBoost, Random Forest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Started Time Series and Clustering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model performance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49351" r="0" t="0"/>
          <a:stretch/>
        </p:blipFill>
        <p:spPr>
          <a:xfrm>
            <a:off x="616500" y="2110190"/>
            <a:ext cx="23638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49351" r="0" t="0"/>
          <a:stretch/>
        </p:blipFill>
        <p:spPr>
          <a:xfrm>
            <a:off x="3390087" y="2110200"/>
            <a:ext cx="236382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b="0" l="49351" r="0" t="0"/>
          <a:stretch/>
        </p:blipFill>
        <p:spPr>
          <a:xfrm>
            <a:off x="6163650" y="2110200"/>
            <a:ext cx="23638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950913" y="1319363"/>
            <a:ext cx="16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Safe water access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(% population)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724492" y="1319363"/>
            <a:ext cx="16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GDP per capita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($ / inhabitant)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678720" y="1319350"/>
            <a:ext cx="16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Water stress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(%)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254400" y="4016450"/>
            <a:ext cx="145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MAE:  0.502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R2:   0.996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724500" y="4016450"/>
            <a:ext cx="1695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MAE:  990.509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R2:   0.990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619563" y="4016450"/>
            <a:ext cx="145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MAE:  2.319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R2:   0.999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Current c</a:t>
            </a:r>
            <a:r>
              <a:rPr lang="en-GB"/>
              <a:t>hallenges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Time Series - </a:t>
            </a:r>
            <a:r>
              <a:rPr lang="en-GB"/>
              <a:t>inapplicable</a:t>
            </a:r>
            <a:r>
              <a:rPr lang="en-GB"/>
              <a:t> because of data not being stationary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Streamlit website - improve design and add functionalities, with our target group in mind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Even more missing data for years before 2000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Analytics on country basis - clustering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