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20180f8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20180f8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0180f8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0180f8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c65525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c65525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20180f8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20180f8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20180f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20180f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1003299"/>
            <a:ext cx="9220200" cy="6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480750" y="740225"/>
            <a:ext cx="8222100" cy="31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55"/>
              <a:t>Water Management</a:t>
            </a:r>
            <a:endParaRPr sz="4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77"/>
              <a:t>Team Amwag</a:t>
            </a:r>
            <a:endParaRPr sz="4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David - Giulia - Mike - Stephan - Uta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using </a:t>
            </a:r>
            <a:r>
              <a:rPr lang="en-GB"/>
              <a:t>UN free data on water consumption on 200 countries for the past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50 years.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End goal - (1) create an interactive website that can </a:t>
            </a:r>
            <a:r>
              <a:rPr lang="en-GB"/>
              <a:t>predict possible effects on targets by tweaking</a:t>
            </a:r>
            <a:r>
              <a:rPr lang="en-GB"/>
              <a:t> parameters (ex : population , water supply and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(2) A presentation on correlations and </a:t>
            </a:r>
            <a:r>
              <a:rPr lang="en-GB"/>
              <a:t>clustering</a:t>
            </a:r>
            <a:r>
              <a:rPr lang="en-GB"/>
              <a:t> of countries based on water use habits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updates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Streamlit app is already on air and working without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Introduction and About us page updated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Module page is updated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Forecast page its create and updated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Forecast it’s showing two types of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VAR  </a:t>
            </a:r>
            <a:r>
              <a:rPr lang="en-GB"/>
              <a:t>because</a:t>
            </a:r>
            <a:r>
              <a:rPr lang="en-GB"/>
              <a:t> variables influence each other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Holt-Winters considers just one variable at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Week - The Last Milestone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3975" y="1344925"/>
            <a:ext cx="83682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77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873"/>
              <a:t>Finish the Clustering </a:t>
            </a:r>
            <a:endParaRPr sz="68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37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873"/>
              <a:t>Create a page for the Clustering </a:t>
            </a:r>
            <a:endParaRPr sz="68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37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873"/>
              <a:t>Update the Streamlit app - create a HTTPS link and QR-code</a:t>
            </a:r>
            <a:endParaRPr sz="68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37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873"/>
              <a:t>Create and organize the presentation </a:t>
            </a:r>
            <a:endParaRPr sz="68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3"/>
          </a:p>
          <a:p>
            <a:pPr indent="-337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873"/>
              <a:t>Clean and organize the github repository</a:t>
            </a:r>
            <a:endParaRPr sz="687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Current c</a:t>
            </a:r>
            <a:r>
              <a:rPr lang="en-GB"/>
              <a:t>hallenges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Clustering based on Country similarities: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Reduce the dimension of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PCA isn’t applicable - still give us too many components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Streamlit website - incorporate the </a:t>
            </a:r>
            <a:r>
              <a:rPr lang="en-GB"/>
              <a:t>clustering</a:t>
            </a:r>
            <a:r>
              <a:rPr lang="en-GB"/>
              <a:t> page and </a:t>
            </a:r>
            <a:r>
              <a:rPr lang="en-GB"/>
              <a:t>doing</a:t>
            </a:r>
            <a:r>
              <a:rPr lang="en-GB"/>
              <a:t> final </a:t>
            </a:r>
            <a:r>
              <a:rPr lang="en-GB"/>
              <a:t>updates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