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B16E"/>
    <a:srgbClr val="D468EA"/>
    <a:srgbClr val="2E75B6"/>
    <a:srgbClr val="EBC99D"/>
    <a:srgbClr val="F4E4CD"/>
    <a:srgbClr val="DEA03A"/>
    <a:srgbClr val="B180EF"/>
    <a:srgbClr val="E2D0DA"/>
    <a:srgbClr val="A46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>
        <p:scale>
          <a:sx n="75" d="100"/>
          <a:sy n="75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A7765-4857-E063-CE78-C0B1A20CA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DD4C7-2317-C5CE-DA0B-F47B0CBE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C664F-EBE5-E004-FDD2-2C5D40D2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72D85-E6CD-67B3-BA2E-95A3C69F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3A86B-74EE-170D-6196-7308715C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7087-F265-1452-9643-2F0D683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8209E7-22B0-E1AD-1258-4ACB7ED7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A5AED-A04A-9EA6-BE62-7C87357F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94D1-2F51-CB86-49C0-A216A870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397A4-2B26-99E2-B841-4D390372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4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512410-529B-860D-B0B1-AC584280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BA19A-4DE4-2630-39CD-D4DC4735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2CC1D-B763-5154-FE2A-AC04D2EC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CE088-867A-64A5-10A7-5467DDE0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39543-844E-50CB-961C-5A56916A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7E8F6-6514-024C-9B39-204AD4BA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DF0CB-ACD3-F34D-1CA4-59B62E5B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AB87E-2F1F-A439-E78A-BDBD082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D97B7-F482-BF6B-908C-16A29676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E41A2-4844-9FC9-5F7B-0619276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10B7-01E7-B2A7-86CE-74929B90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D84C1-2E4E-1644-E1B4-515EA291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A2F17-A5F5-DBBA-3940-420F7123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A858A-2A2C-5224-96BC-F4C8A2D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2C236-F5A4-E9A9-571D-DC37BD50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7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7E9A9-8AA4-6A94-36DD-27E32D0F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88E4D-BDEE-1147-8166-55F0786A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1E500-73AE-EA17-F606-A3B32130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FC7FE5-BA1A-838C-5DE1-41063E99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4A2C2-850E-08C1-EF43-2287ACE2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0E94A-BC6D-8D83-1E64-6802DD41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A234A-E3A6-0EB4-4622-80481E34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CC372A-6C41-6036-5B43-154F3644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02CB1-C634-50B7-F8E5-AF9B67C6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7E35D-8D6E-3EFC-5265-2A2173626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3F068E-401D-523A-F32D-3FD4FBB84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D6DB4-F5D8-B3F8-133E-660949C9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B3C4F3-C088-13DB-BEBD-97BE3ED0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6A510C-5480-A62D-1455-A12B37B1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C7AB-E1E3-265A-9FA2-F0FA8AA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48E362-92D2-01A4-42C5-E77C96C1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2BB215-9616-28B8-47D8-17AADA4B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AEEE35-B280-A406-EDBB-EEA1F21F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817ABB-3874-6BBC-1DA5-884A03B6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379F4C-F514-A9B9-6B37-837FE7EA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F1BFD-B9E1-B5B4-93A9-9F1FE796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9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F65A3-F3E2-F71A-5A7F-7ED2B4A2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A1924-2C9A-9498-2C76-1099759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4B526-1ED5-52E9-BAF4-041F5B5D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9F125-DA57-4A94-386B-9A138E81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C97AE-E0BB-136F-A757-2759C7D0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32D60-B021-64B1-8E5C-933218C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D835-0018-4D5A-5673-46D2F0A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5AD9C-B680-304B-0FCF-3BF9AE49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D18BA-595F-2902-E12E-B5F520FD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5A130F-94E7-763C-C587-C0A66E8B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21E39-AF89-AF7C-451A-98BC87C6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2E00-0F2E-E4C7-143D-FC3CC3A8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4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CBEE95-9105-40CD-6982-7B18BDD2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EE577-0A1F-EEB1-8B61-A8C72861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CFA8-6C63-C6B3-6CBB-EF90108EC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A435-40A0-4228-B584-F09B2D1225A1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99F71A-2C9C-B850-4DB9-CD73B618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4A60A-7492-0AF9-39D2-2F61F3348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CC1F-687F-4AD1-9A7E-AB29616DFE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82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9EF24-5235-9CD0-68E3-C0A8D8B7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5D748-36F2-4FC1-FCA1-337F8A069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5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204067E-AE1B-611E-82C9-4FFE28E13DF7}"/>
              </a:ext>
            </a:extLst>
          </p:cNvPr>
          <p:cNvSpPr/>
          <p:nvPr/>
        </p:nvSpPr>
        <p:spPr>
          <a:xfrm>
            <a:off x="120207" y="2863581"/>
            <a:ext cx="2524259" cy="605307"/>
          </a:xfrm>
          <a:prstGeom prst="rect">
            <a:avLst/>
          </a:prstGeom>
          <a:solidFill>
            <a:srgbClr val="E2D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468EA"/>
                </a:solidFill>
              </a:rPr>
              <a:t>Header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B6865F-7232-BAFE-D25E-E050B5A53EA0}"/>
              </a:ext>
            </a:extLst>
          </p:cNvPr>
          <p:cNvSpPr/>
          <p:nvPr/>
        </p:nvSpPr>
        <p:spPr>
          <a:xfrm>
            <a:off x="120206" y="3512891"/>
            <a:ext cx="2524259" cy="605307"/>
          </a:xfrm>
          <a:prstGeom prst="rect">
            <a:avLst/>
          </a:prstGeom>
          <a:solidFill>
            <a:srgbClr val="D6D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2B66BD-1032-A4E4-6BA1-389F102A88B1}"/>
              </a:ext>
            </a:extLst>
          </p:cNvPr>
          <p:cNvSpPr/>
          <p:nvPr/>
        </p:nvSpPr>
        <p:spPr>
          <a:xfrm>
            <a:off x="120206" y="4166315"/>
            <a:ext cx="2524259" cy="605307"/>
          </a:xfrm>
          <a:prstGeom prst="rect">
            <a:avLst/>
          </a:prstGeom>
          <a:solidFill>
            <a:srgbClr val="F4E4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EA03A"/>
                </a:solidFill>
              </a:rPr>
              <a:t>Metadata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322E89-11A0-EE83-3F49-C12118E6877C}"/>
              </a:ext>
            </a:extLst>
          </p:cNvPr>
          <p:cNvSpPr/>
          <p:nvPr/>
        </p:nvSpPr>
        <p:spPr>
          <a:xfrm>
            <a:off x="2817973" y="2522355"/>
            <a:ext cx="1591450" cy="2968517"/>
          </a:xfrm>
          <a:prstGeom prst="rect">
            <a:avLst/>
          </a:prstGeom>
          <a:solidFill>
            <a:srgbClr val="F4E4CD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770F5E-A127-C0F8-E508-8D02FC28F3F6}"/>
              </a:ext>
            </a:extLst>
          </p:cNvPr>
          <p:cNvSpPr/>
          <p:nvPr/>
        </p:nvSpPr>
        <p:spPr>
          <a:xfrm>
            <a:off x="2972520" y="2841466"/>
            <a:ext cx="1167576" cy="504000"/>
          </a:xfrm>
          <a:prstGeom prst="rect">
            <a:avLst/>
          </a:prstGeom>
          <a:solidFill>
            <a:srgbClr val="EBC99D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Transação #1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2FE7FB-6A95-F7B2-D4A5-7D420DF921C6}"/>
              </a:ext>
            </a:extLst>
          </p:cNvPr>
          <p:cNvSpPr/>
          <p:nvPr/>
        </p:nvSpPr>
        <p:spPr>
          <a:xfrm>
            <a:off x="2978960" y="3448919"/>
            <a:ext cx="1167576" cy="504000"/>
          </a:xfrm>
          <a:prstGeom prst="rect">
            <a:avLst/>
          </a:prstGeom>
          <a:solidFill>
            <a:srgbClr val="EBC99D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Transação #2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4C23CC-7C0E-083A-2B19-9AB078C06AD1}"/>
              </a:ext>
            </a:extLst>
          </p:cNvPr>
          <p:cNvSpPr/>
          <p:nvPr/>
        </p:nvSpPr>
        <p:spPr>
          <a:xfrm>
            <a:off x="3041207" y="4830827"/>
            <a:ext cx="1167576" cy="504000"/>
          </a:xfrm>
          <a:prstGeom prst="rect">
            <a:avLst/>
          </a:prstGeom>
          <a:solidFill>
            <a:srgbClr val="EBC99D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Transação #n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3D03CD1-DEC7-869F-8F21-F36FBE63EF1A}"/>
              </a:ext>
            </a:extLst>
          </p:cNvPr>
          <p:cNvGrpSpPr/>
          <p:nvPr/>
        </p:nvGrpSpPr>
        <p:grpSpPr>
          <a:xfrm>
            <a:off x="3510589" y="4204158"/>
            <a:ext cx="45719" cy="350519"/>
            <a:chOff x="7596389" y="4325366"/>
            <a:chExt cx="45719" cy="350519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523B99F-00F1-44BE-D3C7-DE89CD4B4844}"/>
                </a:ext>
              </a:extLst>
            </p:cNvPr>
            <p:cNvSpPr/>
            <p:nvPr/>
          </p:nvSpPr>
          <p:spPr>
            <a:xfrm>
              <a:off x="7596389" y="43253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AAF7DD8-A5EE-8BA9-80F4-0044739E176F}"/>
                </a:ext>
              </a:extLst>
            </p:cNvPr>
            <p:cNvSpPr/>
            <p:nvPr/>
          </p:nvSpPr>
          <p:spPr>
            <a:xfrm>
              <a:off x="7596389" y="44777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E077F66-EBDD-BD25-3BE6-292727603792}"/>
                </a:ext>
              </a:extLst>
            </p:cNvPr>
            <p:cNvSpPr/>
            <p:nvPr/>
          </p:nvSpPr>
          <p:spPr>
            <a:xfrm>
              <a:off x="7596389" y="46301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7DFE6E-E099-B217-D816-F1C86B69D41A}"/>
              </a:ext>
            </a:extLst>
          </p:cNvPr>
          <p:cNvSpPr/>
          <p:nvPr/>
        </p:nvSpPr>
        <p:spPr>
          <a:xfrm>
            <a:off x="4563970" y="2213183"/>
            <a:ext cx="1678129" cy="1990975"/>
          </a:xfrm>
          <a:prstGeom prst="rect">
            <a:avLst/>
          </a:prstGeom>
          <a:solidFill>
            <a:srgbClr val="EBC99D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1AF8EE-9E7A-E65A-30E7-390DB3CE5458}"/>
              </a:ext>
            </a:extLst>
          </p:cNvPr>
          <p:cNvSpPr/>
          <p:nvPr/>
        </p:nvSpPr>
        <p:spPr>
          <a:xfrm>
            <a:off x="4681867" y="2615989"/>
            <a:ext cx="1449051" cy="320834"/>
          </a:xfrm>
          <a:prstGeom prst="rect">
            <a:avLst/>
          </a:prstGeom>
          <a:solidFill>
            <a:srgbClr val="E3B16E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Transaction Proposal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4086BF-0468-3709-16CF-7069090EBF96}"/>
              </a:ext>
            </a:extLst>
          </p:cNvPr>
          <p:cNvSpPr/>
          <p:nvPr/>
        </p:nvSpPr>
        <p:spPr>
          <a:xfrm>
            <a:off x="4681869" y="3137437"/>
            <a:ext cx="1449051" cy="320834"/>
          </a:xfrm>
          <a:prstGeom prst="rect">
            <a:avLst/>
          </a:prstGeom>
          <a:solidFill>
            <a:srgbClr val="E3B16E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Endorsement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9D5AEB-AF4A-5D07-69F1-D03E941F9322}"/>
              </a:ext>
            </a:extLst>
          </p:cNvPr>
          <p:cNvSpPr/>
          <p:nvPr/>
        </p:nvSpPr>
        <p:spPr>
          <a:xfrm>
            <a:off x="4681868" y="3700919"/>
            <a:ext cx="1449051" cy="320834"/>
          </a:xfrm>
          <a:prstGeom prst="rect">
            <a:avLst/>
          </a:prstGeom>
          <a:solidFill>
            <a:srgbClr val="E3B16E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Proposal Response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7AE3D5-9CF4-48AC-0373-48C28734AD90}"/>
              </a:ext>
            </a:extLst>
          </p:cNvPr>
          <p:cNvSpPr txBox="1"/>
          <p:nvPr/>
        </p:nvSpPr>
        <p:spPr>
          <a:xfrm>
            <a:off x="4932392" y="2260745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Transação #1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EF44C726-6F3A-FF98-3CCE-C58A080F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221" y="1529185"/>
            <a:ext cx="4834999" cy="39674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AB9BCE38-7352-A511-628A-050486E8203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4465" y="3815545"/>
            <a:ext cx="173508" cy="19106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Conector: Curvo 4095">
            <a:extLst>
              <a:ext uri="{FF2B5EF4-FFF2-40B4-BE49-F238E27FC236}">
                <a16:creationId xmlns:a16="http://schemas.microsoft.com/office/drawing/2014/main" id="{F6A81072-5199-86CE-6D1D-97284373BD37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140096" y="3093466"/>
            <a:ext cx="423874" cy="1152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tângulo 4104">
            <a:extLst>
              <a:ext uri="{FF2B5EF4-FFF2-40B4-BE49-F238E27FC236}">
                <a16:creationId xmlns:a16="http://schemas.microsoft.com/office/drawing/2014/main" id="{0BCE38FB-F3DE-76F3-2922-0A75443EDDEE}"/>
              </a:ext>
            </a:extLst>
          </p:cNvPr>
          <p:cNvSpPr/>
          <p:nvPr/>
        </p:nvSpPr>
        <p:spPr>
          <a:xfrm>
            <a:off x="8445500" y="3512891"/>
            <a:ext cx="2847620" cy="30265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6" name="Retângulo 4105">
            <a:extLst>
              <a:ext uri="{FF2B5EF4-FFF2-40B4-BE49-F238E27FC236}">
                <a16:creationId xmlns:a16="http://schemas.microsoft.com/office/drawing/2014/main" id="{87B91326-3FE6-AE4F-A6E2-5A0F84C156AC}"/>
              </a:ext>
            </a:extLst>
          </p:cNvPr>
          <p:cNvSpPr/>
          <p:nvPr/>
        </p:nvSpPr>
        <p:spPr>
          <a:xfrm>
            <a:off x="8445500" y="3880693"/>
            <a:ext cx="2847620" cy="237505"/>
          </a:xfrm>
          <a:prstGeom prst="rect">
            <a:avLst/>
          </a:prstGeom>
          <a:noFill/>
          <a:ln w="28575">
            <a:solidFill>
              <a:srgbClr val="D46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7" name="Retângulo 4106">
            <a:extLst>
              <a:ext uri="{FF2B5EF4-FFF2-40B4-BE49-F238E27FC236}">
                <a16:creationId xmlns:a16="http://schemas.microsoft.com/office/drawing/2014/main" id="{4ECAC48B-E90F-7293-2D99-440257F23D70}"/>
              </a:ext>
            </a:extLst>
          </p:cNvPr>
          <p:cNvSpPr/>
          <p:nvPr/>
        </p:nvSpPr>
        <p:spPr>
          <a:xfrm>
            <a:off x="8267700" y="4363370"/>
            <a:ext cx="3025420" cy="302654"/>
          </a:xfrm>
          <a:prstGeom prst="rect">
            <a:avLst/>
          </a:prstGeom>
          <a:noFill/>
          <a:ln w="28575">
            <a:solidFill>
              <a:srgbClr val="DEA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08" name="Conector: Curvo 4107">
            <a:extLst>
              <a:ext uri="{FF2B5EF4-FFF2-40B4-BE49-F238E27FC236}">
                <a16:creationId xmlns:a16="http://schemas.microsoft.com/office/drawing/2014/main" id="{8DB869B0-3D0D-17C5-FC92-F43022EB14B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30920" y="3297854"/>
            <a:ext cx="2276480" cy="403065"/>
          </a:xfrm>
          <a:prstGeom prst="curvedConnector3">
            <a:avLst>
              <a:gd name="adj1" fmla="val 50000"/>
            </a:avLst>
          </a:prstGeom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Conector: Curvo 4111">
            <a:extLst>
              <a:ext uri="{FF2B5EF4-FFF2-40B4-BE49-F238E27FC236}">
                <a16:creationId xmlns:a16="http://schemas.microsoft.com/office/drawing/2014/main" id="{465A8296-401D-B2F2-769F-EC3CBCEAC49B}"/>
              </a:ext>
            </a:extLst>
          </p:cNvPr>
          <p:cNvCxnSpPr>
            <a:cxnSpLocks/>
            <a:stCxn id="16" idx="3"/>
            <a:endCxn id="4107" idx="1"/>
          </p:cNvCxnSpPr>
          <p:nvPr/>
        </p:nvCxnSpPr>
        <p:spPr>
          <a:xfrm>
            <a:off x="6130918" y="2776406"/>
            <a:ext cx="2136782" cy="1738291"/>
          </a:xfrm>
          <a:prstGeom prst="curvedConnector3">
            <a:avLst>
              <a:gd name="adj1" fmla="val 50000"/>
            </a:avLst>
          </a:prstGeom>
          <a:ln>
            <a:solidFill>
              <a:srgbClr val="E3B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Conector: Curvo 4116">
            <a:extLst>
              <a:ext uri="{FF2B5EF4-FFF2-40B4-BE49-F238E27FC236}">
                <a16:creationId xmlns:a16="http://schemas.microsoft.com/office/drawing/2014/main" id="{82753075-DCCE-AD04-3730-71656E49056A}"/>
              </a:ext>
            </a:extLst>
          </p:cNvPr>
          <p:cNvCxnSpPr>
            <a:cxnSpLocks/>
            <a:stCxn id="19" idx="3"/>
            <a:endCxn id="4106" idx="1"/>
          </p:cNvCxnSpPr>
          <p:nvPr/>
        </p:nvCxnSpPr>
        <p:spPr>
          <a:xfrm>
            <a:off x="6130919" y="3861336"/>
            <a:ext cx="2314581" cy="138110"/>
          </a:xfrm>
          <a:prstGeom prst="curvedConnector3">
            <a:avLst>
              <a:gd name="adj1" fmla="val 50000"/>
            </a:avLst>
          </a:prstGeom>
          <a:ln>
            <a:solidFill>
              <a:srgbClr val="D468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CaixaDeTexto 4124">
            <a:extLst>
              <a:ext uri="{FF2B5EF4-FFF2-40B4-BE49-F238E27FC236}">
                <a16:creationId xmlns:a16="http://schemas.microsoft.com/office/drawing/2014/main" id="{B0F60E74-B026-AC33-0B68-B3D39503C065}"/>
              </a:ext>
            </a:extLst>
          </p:cNvPr>
          <p:cNvSpPr txBox="1"/>
          <p:nvPr/>
        </p:nvSpPr>
        <p:spPr>
          <a:xfrm>
            <a:off x="3320851" y="2552907"/>
            <a:ext cx="517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rgbClr val="DEA03A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610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8FF69D-809B-47E7-4E47-6900B97C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133419"/>
            <a:ext cx="6735115" cy="25911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F752E-0B78-F1B9-4A30-B57FA44D6F8A}"/>
              </a:ext>
            </a:extLst>
          </p:cNvPr>
          <p:cNvSpPr/>
          <p:nvPr/>
        </p:nvSpPr>
        <p:spPr>
          <a:xfrm>
            <a:off x="2908300" y="2158819"/>
            <a:ext cx="11811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0C744FF-8875-4D09-66F9-645CB062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26" y="409053"/>
            <a:ext cx="12192000" cy="107983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F47C507-480A-511C-DF80-EE61AE6D6AAA}"/>
              </a:ext>
            </a:extLst>
          </p:cNvPr>
          <p:cNvSpPr/>
          <p:nvPr/>
        </p:nvSpPr>
        <p:spPr>
          <a:xfrm>
            <a:off x="6667498" y="1263198"/>
            <a:ext cx="5472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F75B32-D133-61CA-8BC5-78079B619830}"/>
              </a:ext>
            </a:extLst>
          </p:cNvPr>
          <p:cNvSpPr/>
          <p:nvPr/>
        </p:nvSpPr>
        <p:spPr>
          <a:xfrm>
            <a:off x="4038600" y="745094"/>
            <a:ext cx="288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6F767AC-E69C-48BC-59C1-A31D0F1152ED}"/>
              </a:ext>
            </a:extLst>
          </p:cNvPr>
          <p:cNvSpPr/>
          <p:nvPr/>
        </p:nvSpPr>
        <p:spPr>
          <a:xfrm>
            <a:off x="5219700" y="926525"/>
            <a:ext cx="288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50F3E-33F2-AAC2-46D8-787CD055EE60}"/>
              </a:ext>
            </a:extLst>
          </p:cNvPr>
          <p:cNvSpPr/>
          <p:nvPr/>
        </p:nvSpPr>
        <p:spPr>
          <a:xfrm>
            <a:off x="4182600" y="1275224"/>
            <a:ext cx="288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892FD1-D73E-0F4F-6E7D-8A483881FCE7}"/>
              </a:ext>
            </a:extLst>
          </p:cNvPr>
          <p:cNvSpPr/>
          <p:nvPr/>
        </p:nvSpPr>
        <p:spPr>
          <a:xfrm>
            <a:off x="6870700" y="375299"/>
            <a:ext cx="972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FABB2C5-ACFA-85C4-CD0E-A171095E8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8911"/>
            <a:ext cx="12192000" cy="106137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FFFC069D-92EF-3C96-7CD8-5289BC44F8B0}"/>
              </a:ext>
            </a:extLst>
          </p:cNvPr>
          <p:cNvSpPr/>
          <p:nvPr/>
        </p:nvSpPr>
        <p:spPr>
          <a:xfrm>
            <a:off x="6667498" y="6017565"/>
            <a:ext cx="5472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8549E13-45A5-5EB7-1877-2186A8411686}"/>
              </a:ext>
            </a:extLst>
          </p:cNvPr>
          <p:cNvSpPr/>
          <p:nvPr/>
        </p:nvSpPr>
        <p:spPr>
          <a:xfrm>
            <a:off x="4038600" y="5499461"/>
            <a:ext cx="288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E3F70CD-5ADC-DAE9-8214-A077C6C4C7A4}"/>
              </a:ext>
            </a:extLst>
          </p:cNvPr>
          <p:cNvSpPr/>
          <p:nvPr/>
        </p:nvSpPr>
        <p:spPr>
          <a:xfrm>
            <a:off x="5219700" y="5680892"/>
            <a:ext cx="288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55B23B7-7748-54BF-AEAE-623B27D3D1A9}"/>
              </a:ext>
            </a:extLst>
          </p:cNvPr>
          <p:cNvSpPr/>
          <p:nvPr/>
        </p:nvSpPr>
        <p:spPr>
          <a:xfrm>
            <a:off x="4182600" y="6029591"/>
            <a:ext cx="288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FE644BF-DD49-CB90-30BF-522BE253F1F3}"/>
              </a:ext>
            </a:extLst>
          </p:cNvPr>
          <p:cNvSpPr/>
          <p:nvPr/>
        </p:nvSpPr>
        <p:spPr>
          <a:xfrm>
            <a:off x="6870700" y="5129666"/>
            <a:ext cx="972000" cy="19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71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A181E65-BA22-4E15-0BA2-40586802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2" y="324167"/>
            <a:ext cx="10625828" cy="625827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6E29666-56B8-0EA6-AF6F-1A7378AEFE1C}"/>
              </a:ext>
            </a:extLst>
          </p:cNvPr>
          <p:cNvSpPr/>
          <p:nvPr/>
        </p:nvSpPr>
        <p:spPr>
          <a:xfrm>
            <a:off x="635000" y="927100"/>
            <a:ext cx="8902700" cy="16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219273D-2A5C-00F6-7511-518E3473E325}"/>
              </a:ext>
            </a:extLst>
          </p:cNvPr>
          <p:cNvSpPr txBox="1"/>
          <p:nvPr/>
        </p:nvSpPr>
        <p:spPr>
          <a:xfrm>
            <a:off x="2924646" y="2105861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Solicitação do serviço pelo usuário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13740A-E11E-293B-D0CF-AC18D14746D9}"/>
              </a:ext>
            </a:extLst>
          </p:cNvPr>
          <p:cNvCxnSpPr/>
          <p:nvPr/>
        </p:nvCxnSpPr>
        <p:spPr>
          <a:xfrm>
            <a:off x="4918364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538C09E-F16D-2702-03E2-016BD8B3EB85}"/>
              </a:ext>
            </a:extLst>
          </p:cNvPr>
          <p:cNvSpPr/>
          <p:nvPr/>
        </p:nvSpPr>
        <p:spPr>
          <a:xfrm>
            <a:off x="4332793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Prestadora Receptora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DEE4FF2-25B4-9ABF-1B65-FBBC21682D5A}"/>
              </a:ext>
            </a:extLst>
          </p:cNvPr>
          <p:cNvCxnSpPr/>
          <p:nvPr/>
        </p:nvCxnSpPr>
        <p:spPr>
          <a:xfrm>
            <a:off x="6664037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41F16CE-8B42-0EE0-ED29-68CC40C9D516}"/>
              </a:ext>
            </a:extLst>
          </p:cNvPr>
          <p:cNvSpPr/>
          <p:nvPr/>
        </p:nvSpPr>
        <p:spPr>
          <a:xfrm>
            <a:off x="6078466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Entidade Administradora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53CDDC1-7955-7D1A-9682-CE040D4CBEFC}"/>
              </a:ext>
            </a:extLst>
          </p:cNvPr>
          <p:cNvCxnSpPr/>
          <p:nvPr/>
        </p:nvCxnSpPr>
        <p:spPr>
          <a:xfrm>
            <a:off x="8409710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6052DE75-E3B9-3FB7-95E6-B260004E5406}"/>
              </a:ext>
            </a:extLst>
          </p:cNvPr>
          <p:cNvSpPr/>
          <p:nvPr/>
        </p:nvSpPr>
        <p:spPr>
          <a:xfrm>
            <a:off x="7824139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Prestadora Doadora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F7C7DC6-5C53-A1E5-9204-D37E9B60A80E}"/>
              </a:ext>
            </a:extLst>
          </p:cNvPr>
          <p:cNvCxnSpPr/>
          <p:nvPr/>
        </p:nvCxnSpPr>
        <p:spPr>
          <a:xfrm>
            <a:off x="10155383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B2DDD4-0342-0A2F-11B1-BF541EB799F6}"/>
              </a:ext>
            </a:extLst>
          </p:cNvPr>
          <p:cNvSpPr/>
          <p:nvPr/>
        </p:nvSpPr>
        <p:spPr>
          <a:xfrm>
            <a:off x="9569812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Todas as outras </a:t>
            </a:r>
          </a:p>
          <a:p>
            <a:pPr algn="ctr"/>
            <a:r>
              <a:rPr lang="pt-BR" sz="1100" dirty="0"/>
              <a:t>Prestadoras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48C16-1294-0F64-317F-7017783C55CE}"/>
              </a:ext>
            </a:extLst>
          </p:cNvPr>
          <p:cNvCxnSpPr/>
          <p:nvPr/>
        </p:nvCxnSpPr>
        <p:spPr>
          <a:xfrm>
            <a:off x="3172691" y="1454728"/>
            <a:ext cx="0" cy="44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BB1B97CD-3FA4-8402-6F10-D20BB95F4DCE}"/>
              </a:ext>
            </a:extLst>
          </p:cNvPr>
          <p:cNvSpPr/>
          <p:nvPr/>
        </p:nvSpPr>
        <p:spPr>
          <a:xfrm>
            <a:off x="2587120" y="821748"/>
            <a:ext cx="117114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Usuário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58E5AEF-235D-8679-7C1A-86BA6F4511FE}"/>
              </a:ext>
            </a:extLst>
          </p:cNvPr>
          <p:cNvCxnSpPr/>
          <p:nvPr/>
        </p:nvCxnSpPr>
        <p:spPr>
          <a:xfrm>
            <a:off x="3162300" y="2362200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EF9E13D-E8DE-7713-3257-FC640BC92F9B}"/>
              </a:ext>
            </a:extLst>
          </p:cNvPr>
          <p:cNvSpPr/>
          <p:nvPr/>
        </p:nvSpPr>
        <p:spPr>
          <a:xfrm>
            <a:off x="4445903" y="1771001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3602310-542A-A98C-7F85-EB78A95C17FB}"/>
              </a:ext>
            </a:extLst>
          </p:cNvPr>
          <p:cNvCxnSpPr/>
          <p:nvPr/>
        </p:nvCxnSpPr>
        <p:spPr>
          <a:xfrm>
            <a:off x="4918364" y="2540000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CEC6EB2-BD81-8592-AEB5-ABCC7CF8C8AC}"/>
              </a:ext>
            </a:extLst>
          </p:cNvPr>
          <p:cNvSpPr txBox="1"/>
          <p:nvPr/>
        </p:nvSpPr>
        <p:spPr>
          <a:xfrm>
            <a:off x="4895057" y="233425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Notificação da solicitação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FC577F3-3747-3289-C68F-866979B16CEE}"/>
              </a:ext>
            </a:extLst>
          </p:cNvPr>
          <p:cNvSpPr/>
          <p:nvPr/>
        </p:nvSpPr>
        <p:spPr>
          <a:xfrm>
            <a:off x="6322291" y="2151592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2E08557-06E9-2F6E-2A1A-9154B709A0FE}"/>
              </a:ext>
            </a:extLst>
          </p:cNvPr>
          <p:cNvCxnSpPr/>
          <p:nvPr/>
        </p:nvCxnSpPr>
        <p:spPr>
          <a:xfrm>
            <a:off x="6673489" y="2743200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6D12934-C4B7-72A7-6185-98B428EE0F1C}"/>
              </a:ext>
            </a:extLst>
          </p:cNvPr>
          <p:cNvSpPr txBox="1"/>
          <p:nvPr/>
        </p:nvSpPr>
        <p:spPr>
          <a:xfrm>
            <a:off x="6650182" y="253745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Notificação da solicitação 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15950BB-78BB-C7AE-FE7C-8814B89AF1F3}"/>
              </a:ext>
            </a:extLst>
          </p:cNvPr>
          <p:cNvSpPr/>
          <p:nvPr/>
        </p:nvSpPr>
        <p:spPr>
          <a:xfrm>
            <a:off x="8047063" y="2353463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3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88E357D-71F7-3851-F35C-819F61B536C3}"/>
              </a:ext>
            </a:extLst>
          </p:cNvPr>
          <p:cNvCxnSpPr/>
          <p:nvPr/>
        </p:nvCxnSpPr>
        <p:spPr>
          <a:xfrm>
            <a:off x="4913961" y="3208964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2770BD5-51CE-64F3-3C78-F376F1CCA046}"/>
              </a:ext>
            </a:extLst>
          </p:cNvPr>
          <p:cNvSpPr txBox="1"/>
          <p:nvPr/>
        </p:nvSpPr>
        <p:spPr>
          <a:xfrm>
            <a:off x="4890654" y="30032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Bilhete de Portabilidade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349355D-2098-A941-B314-A1A57B951F06}"/>
              </a:ext>
            </a:extLst>
          </p:cNvPr>
          <p:cNvSpPr/>
          <p:nvPr/>
        </p:nvSpPr>
        <p:spPr>
          <a:xfrm>
            <a:off x="6325611" y="2840982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4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0A63F1B-352A-CFAD-4B4D-0E460449E24F}"/>
              </a:ext>
            </a:extLst>
          </p:cNvPr>
          <p:cNvCxnSpPr/>
          <p:nvPr/>
        </p:nvCxnSpPr>
        <p:spPr>
          <a:xfrm>
            <a:off x="3145958" y="3221772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B19754-D02C-9CCB-2138-C1B5FA383FA0}"/>
              </a:ext>
            </a:extLst>
          </p:cNvPr>
          <p:cNvSpPr txBox="1"/>
          <p:nvPr/>
        </p:nvSpPr>
        <p:spPr>
          <a:xfrm>
            <a:off x="3126116" y="2952873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Bilhete de Portabilidade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854F90-2B65-AD5F-BF92-31E3649B6ED3}"/>
              </a:ext>
            </a:extLst>
          </p:cNvPr>
          <p:cNvCxnSpPr/>
          <p:nvPr/>
        </p:nvCxnSpPr>
        <p:spPr>
          <a:xfrm>
            <a:off x="6650182" y="3211336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E926D4-E049-2937-4F95-7191D9FEB842}"/>
              </a:ext>
            </a:extLst>
          </p:cNvPr>
          <p:cNvSpPr txBox="1"/>
          <p:nvPr/>
        </p:nvSpPr>
        <p:spPr>
          <a:xfrm>
            <a:off x="6644195" y="2976862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Bilhete de Portabilidade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6D0A4E4-F293-37E5-C572-E7856974EEE9}"/>
              </a:ext>
            </a:extLst>
          </p:cNvPr>
          <p:cNvCxnSpPr/>
          <p:nvPr/>
        </p:nvCxnSpPr>
        <p:spPr>
          <a:xfrm>
            <a:off x="6666636" y="3735718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CA7F2DF-380A-F5ED-9DEA-F3088775086D}"/>
              </a:ext>
            </a:extLst>
          </p:cNvPr>
          <p:cNvSpPr txBox="1"/>
          <p:nvPr/>
        </p:nvSpPr>
        <p:spPr>
          <a:xfrm>
            <a:off x="6849993" y="3485454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ou Recusa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01326BB-5146-5518-10F9-C65846B04E5B}"/>
              </a:ext>
            </a:extLst>
          </p:cNvPr>
          <p:cNvSpPr/>
          <p:nvPr/>
        </p:nvSpPr>
        <p:spPr>
          <a:xfrm>
            <a:off x="8488160" y="2667585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5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0FD42BA-DD5B-8A3E-092A-67B42572068F}"/>
              </a:ext>
            </a:extLst>
          </p:cNvPr>
          <p:cNvCxnSpPr/>
          <p:nvPr/>
        </p:nvCxnSpPr>
        <p:spPr>
          <a:xfrm>
            <a:off x="4917425" y="3745073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535744F-391C-791B-9C3A-CF5D432E33F1}"/>
              </a:ext>
            </a:extLst>
          </p:cNvPr>
          <p:cNvSpPr txBox="1"/>
          <p:nvPr/>
        </p:nvSpPr>
        <p:spPr>
          <a:xfrm>
            <a:off x="8375866" y="299334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– Aceitação ou Recusa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CC4DAE7-E77D-6D61-5170-F3A9DC1E1337}"/>
              </a:ext>
            </a:extLst>
          </p:cNvPr>
          <p:cNvSpPr/>
          <p:nvPr/>
        </p:nvSpPr>
        <p:spPr>
          <a:xfrm>
            <a:off x="4507892" y="4776689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9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65C1372-08CC-1712-8444-2ED5F2903FCC}"/>
              </a:ext>
            </a:extLst>
          </p:cNvPr>
          <p:cNvCxnSpPr/>
          <p:nvPr/>
        </p:nvCxnSpPr>
        <p:spPr>
          <a:xfrm>
            <a:off x="3191038" y="3740396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D3C86FD8-A1C0-AA17-5327-F341FA583DCF}"/>
              </a:ext>
            </a:extLst>
          </p:cNvPr>
          <p:cNvCxnSpPr>
            <a:cxnSpLocks/>
          </p:cNvCxnSpPr>
          <p:nvPr/>
        </p:nvCxnSpPr>
        <p:spPr>
          <a:xfrm>
            <a:off x="8413175" y="3218835"/>
            <a:ext cx="47913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0476CB3-9723-95EE-764A-82DA2EE15203}"/>
              </a:ext>
            </a:extLst>
          </p:cNvPr>
          <p:cNvCxnSpPr>
            <a:cxnSpLocks/>
          </p:cNvCxnSpPr>
          <p:nvPr/>
        </p:nvCxnSpPr>
        <p:spPr>
          <a:xfrm rot="5400000">
            <a:off x="8640601" y="3471283"/>
            <a:ext cx="5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D1B2C882-D419-6963-DC9B-33FCC608FC15}"/>
              </a:ext>
            </a:extLst>
          </p:cNvPr>
          <p:cNvCxnSpPr>
            <a:cxnSpLocks/>
          </p:cNvCxnSpPr>
          <p:nvPr/>
        </p:nvCxnSpPr>
        <p:spPr>
          <a:xfrm flipH="1">
            <a:off x="8413175" y="3724078"/>
            <a:ext cx="47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95F02C0D-E9AF-7404-FC22-7E126D2A4798}"/>
              </a:ext>
            </a:extLst>
          </p:cNvPr>
          <p:cNvSpPr/>
          <p:nvPr/>
        </p:nvSpPr>
        <p:spPr>
          <a:xfrm>
            <a:off x="8023755" y="3366858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6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B72589-A30D-FCBF-BD77-4C5DF0A1FD88}"/>
              </a:ext>
            </a:extLst>
          </p:cNvPr>
          <p:cNvSpPr txBox="1"/>
          <p:nvPr/>
        </p:nvSpPr>
        <p:spPr>
          <a:xfrm>
            <a:off x="5410335" y="3485454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ou Recusa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1CDEF8B-C18D-2A33-CE46-AF9AFF16E5A9}"/>
              </a:ext>
            </a:extLst>
          </p:cNvPr>
          <p:cNvSpPr txBox="1"/>
          <p:nvPr/>
        </p:nvSpPr>
        <p:spPr>
          <a:xfrm>
            <a:off x="3687969" y="3476102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Validação ou Recusa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8C864B7A-1E03-3664-EC02-FC384564037D}"/>
              </a:ext>
            </a:extLst>
          </p:cNvPr>
          <p:cNvSpPr/>
          <p:nvPr/>
        </p:nvSpPr>
        <p:spPr>
          <a:xfrm>
            <a:off x="6311841" y="4025327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7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1402DC7A-B8E7-345F-01B0-4531867EEE5B}"/>
              </a:ext>
            </a:extLst>
          </p:cNvPr>
          <p:cNvCxnSpPr/>
          <p:nvPr/>
        </p:nvCxnSpPr>
        <p:spPr>
          <a:xfrm>
            <a:off x="4910495" y="4379639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D3DF5E2-53BA-6D33-3DD5-7089E561C4CF}"/>
              </a:ext>
            </a:extLst>
          </p:cNvPr>
          <p:cNvSpPr txBox="1"/>
          <p:nvPr/>
        </p:nvSpPr>
        <p:spPr>
          <a:xfrm>
            <a:off x="3487620" y="4146226"/>
            <a:ext cx="2929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Agendamento da janela de ativação da portabilidade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058458B-329C-FA2E-E2A4-FA8D3AC7572F}"/>
              </a:ext>
            </a:extLst>
          </p:cNvPr>
          <p:cNvCxnSpPr/>
          <p:nvPr/>
        </p:nvCxnSpPr>
        <p:spPr>
          <a:xfrm>
            <a:off x="3142492" y="4392447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378CFA3-2734-3CAF-01AC-A05B0ED91BC8}"/>
              </a:ext>
            </a:extLst>
          </p:cNvPr>
          <p:cNvCxnSpPr/>
          <p:nvPr/>
        </p:nvCxnSpPr>
        <p:spPr>
          <a:xfrm>
            <a:off x="6646716" y="4382011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99A408F4-C8C3-BF85-3958-AAABA320477F}"/>
              </a:ext>
            </a:extLst>
          </p:cNvPr>
          <p:cNvCxnSpPr/>
          <p:nvPr/>
        </p:nvCxnSpPr>
        <p:spPr>
          <a:xfrm>
            <a:off x="4917425" y="4829610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AD18CB4A-B8F4-A352-5203-FC6EEAD81CF0}"/>
              </a:ext>
            </a:extLst>
          </p:cNvPr>
          <p:cNvCxnSpPr/>
          <p:nvPr/>
        </p:nvCxnSpPr>
        <p:spPr>
          <a:xfrm>
            <a:off x="3154431" y="5166268"/>
            <a:ext cx="175606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EC663DB5-1891-78CB-8B90-BA7C0F0ED4EF}"/>
              </a:ext>
            </a:extLst>
          </p:cNvPr>
          <p:cNvCxnSpPr/>
          <p:nvPr/>
        </p:nvCxnSpPr>
        <p:spPr>
          <a:xfrm>
            <a:off x="6653646" y="4831982"/>
            <a:ext cx="17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E1251548-1733-B229-D51A-9BFFCD24D786}"/>
              </a:ext>
            </a:extLst>
          </p:cNvPr>
          <p:cNvSpPr/>
          <p:nvPr/>
        </p:nvSpPr>
        <p:spPr>
          <a:xfrm>
            <a:off x="4950035" y="4453967"/>
            <a:ext cx="318438" cy="31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8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7EB2899-FF44-672A-2BA2-390A0A64C10D}"/>
              </a:ext>
            </a:extLst>
          </p:cNvPr>
          <p:cNvSpPr txBox="1"/>
          <p:nvPr/>
        </p:nvSpPr>
        <p:spPr>
          <a:xfrm>
            <a:off x="5220952" y="4596197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8.1 - ativação da usuário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447663F-FCA7-4BDD-3230-6CAF591E9CAD}"/>
              </a:ext>
            </a:extLst>
          </p:cNvPr>
          <p:cNvSpPr txBox="1"/>
          <p:nvPr/>
        </p:nvSpPr>
        <p:spPr>
          <a:xfrm>
            <a:off x="6638169" y="459382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8.2 - desativação da usuário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6E3E4F-9940-3385-2958-A05D4311FDF3}"/>
              </a:ext>
            </a:extLst>
          </p:cNvPr>
          <p:cNvSpPr txBox="1"/>
          <p:nvPr/>
        </p:nvSpPr>
        <p:spPr>
          <a:xfrm>
            <a:off x="3135319" y="490601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Comunicação ao usuário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DC4FC3BD-6FFA-59F1-C200-83403DE4ACD9}"/>
              </a:ext>
            </a:extLst>
          </p:cNvPr>
          <p:cNvCxnSpPr/>
          <p:nvPr/>
        </p:nvCxnSpPr>
        <p:spPr>
          <a:xfrm>
            <a:off x="6653646" y="5287954"/>
            <a:ext cx="34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614D399F-49C4-BDF8-843F-C769DC175A72}"/>
              </a:ext>
            </a:extLst>
          </p:cNvPr>
          <p:cNvSpPr txBox="1"/>
          <p:nvPr/>
        </p:nvSpPr>
        <p:spPr>
          <a:xfrm>
            <a:off x="7713941" y="5020258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Atualização de todas as outras prestadoras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7ED4D9AE-AC2A-7AE1-FF16-B19AA6DBCFEE}"/>
              </a:ext>
            </a:extLst>
          </p:cNvPr>
          <p:cNvSpPr/>
          <p:nvPr/>
        </p:nvSpPr>
        <p:spPr>
          <a:xfrm>
            <a:off x="6702751" y="48933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0501A3C-1F05-4347-4ECB-0ED380E7EDCE}"/>
              </a:ext>
            </a:extLst>
          </p:cNvPr>
          <p:cNvSpPr txBox="1"/>
          <p:nvPr/>
        </p:nvSpPr>
        <p:spPr>
          <a:xfrm>
            <a:off x="6731555" y="49677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103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0C58A3F-7758-6A1E-C0D3-C5FA7E6B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78" y="585657"/>
            <a:ext cx="7051452" cy="529388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924DCA-7A56-C566-DBEC-7310E03BAA19}"/>
              </a:ext>
            </a:extLst>
          </p:cNvPr>
          <p:cNvSpPr/>
          <p:nvPr/>
        </p:nvSpPr>
        <p:spPr>
          <a:xfrm>
            <a:off x="5666703" y="3065172"/>
            <a:ext cx="3966693" cy="302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7105F2-074E-6535-FF3B-1CBE48D06ED5}"/>
              </a:ext>
            </a:extLst>
          </p:cNvPr>
          <p:cNvSpPr/>
          <p:nvPr/>
        </p:nvSpPr>
        <p:spPr>
          <a:xfrm>
            <a:off x="1423278" y="4875667"/>
            <a:ext cx="3228784" cy="12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2E156A-32D8-8083-0334-76C31B3F331A}"/>
              </a:ext>
            </a:extLst>
          </p:cNvPr>
          <p:cNvSpPr/>
          <p:nvPr/>
        </p:nvSpPr>
        <p:spPr>
          <a:xfrm>
            <a:off x="2788528" y="4926467"/>
            <a:ext cx="3228784" cy="12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06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work.structure">
            <a:extLst>
              <a:ext uri="{FF2B5EF4-FFF2-40B4-BE49-F238E27FC236}">
                <a16:creationId xmlns:a16="http://schemas.microsoft.com/office/drawing/2014/main" id="{7AB77FB2-3FFF-3B1E-39B2-040BAB16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284539"/>
            <a:ext cx="6883400" cy="313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AF6593C-992C-266D-011E-F9CCD1895FAD}"/>
              </a:ext>
            </a:extLst>
          </p:cNvPr>
          <p:cNvSpPr/>
          <p:nvPr/>
        </p:nvSpPr>
        <p:spPr>
          <a:xfrm>
            <a:off x="4330600" y="800742"/>
            <a:ext cx="4390926" cy="2146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252F05C2-1B6F-1D1A-1983-73BF4ADB9DE3}"/>
              </a:ext>
            </a:extLst>
          </p:cNvPr>
          <p:cNvGrpSpPr/>
          <p:nvPr/>
        </p:nvGrpSpPr>
        <p:grpSpPr>
          <a:xfrm>
            <a:off x="2489200" y="990600"/>
            <a:ext cx="432000" cy="432000"/>
            <a:chOff x="2489200" y="990600"/>
            <a:chExt cx="432000" cy="432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80C3BB7-A5B0-0031-F4A4-BE29EA4DCA33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DA7E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3D87D68-AA48-13E2-4A4B-B3B08C20CD5C}"/>
                </a:ext>
              </a:extLst>
            </p:cNvPr>
            <p:cNvSpPr txBox="1"/>
            <p:nvPr/>
          </p:nvSpPr>
          <p:spPr>
            <a:xfrm>
              <a:off x="2489200" y="1028700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A1</a:t>
              </a:r>
            </a:p>
          </p:txBody>
        </p:sp>
      </p:grpSp>
      <p:grpSp>
        <p:nvGrpSpPr>
          <p:cNvPr id="1028" name="Agrupar 1027">
            <a:extLst>
              <a:ext uri="{FF2B5EF4-FFF2-40B4-BE49-F238E27FC236}">
                <a16:creationId xmlns:a16="http://schemas.microsoft.com/office/drawing/2014/main" id="{3DEDC634-F04F-2A8D-8A19-23C8315BBE2F}"/>
              </a:ext>
            </a:extLst>
          </p:cNvPr>
          <p:cNvGrpSpPr/>
          <p:nvPr/>
        </p:nvGrpSpPr>
        <p:grpSpPr>
          <a:xfrm>
            <a:off x="3105050" y="990600"/>
            <a:ext cx="432000" cy="432000"/>
            <a:chOff x="3105050" y="990600"/>
            <a:chExt cx="432000" cy="43200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CA12534-A982-253D-573A-318B4EEA9A41}"/>
                </a:ext>
              </a:extLst>
            </p:cNvPr>
            <p:cNvSpPr/>
            <p:nvPr/>
          </p:nvSpPr>
          <p:spPr>
            <a:xfrm>
              <a:off x="3105050" y="990600"/>
              <a:ext cx="432000" cy="432000"/>
            </a:xfrm>
            <a:prstGeom prst="roundRect">
              <a:avLst/>
            </a:prstGeom>
            <a:solidFill>
              <a:srgbClr val="9898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BFEC286-178D-1AFF-E04E-9ED87E4EE69E}"/>
                </a:ext>
              </a:extLst>
            </p:cNvPr>
            <p:cNvSpPr txBox="1"/>
            <p:nvPr/>
          </p:nvSpPr>
          <p:spPr>
            <a:xfrm>
              <a:off x="3105050" y="1028700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5A7A1EA8-21BC-58FD-E58F-DE3F893775FE}"/>
              </a:ext>
            </a:extLst>
          </p:cNvPr>
          <p:cNvGrpSpPr/>
          <p:nvPr/>
        </p:nvGrpSpPr>
        <p:grpSpPr>
          <a:xfrm>
            <a:off x="3720900" y="990600"/>
            <a:ext cx="432000" cy="432000"/>
            <a:chOff x="3720900" y="990600"/>
            <a:chExt cx="432000" cy="43200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54E7133-8C9F-1A6E-F35A-B498E003E15F}"/>
                </a:ext>
              </a:extLst>
            </p:cNvPr>
            <p:cNvSpPr/>
            <p:nvPr/>
          </p:nvSpPr>
          <p:spPr>
            <a:xfrm>
              <a:off x="3720900" y="990600"/>
              <a:ext cx="432000" cy="432000"/>
            </a:xfrm>
            <a:prstGeom prst="roundRect">
              <a:avLst/>
            </a:prstGeom>
            <a:solidFill>
              <a:srgbClr val="FFC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035EAB0-5C5C-C378-B823-9B5D88933BDF}"/>
                </a:ext>
              </a:extLst>
            </p:cNvPr>
            <p:cNvSpPr txBox="1"/>
            <p:nvPr/>
          </p:nvSpPr>
          <p:spPr>
            <a:xfrm>
              <a:off x="3720900" y="1028700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O1</a:t>
              </a:r>
            </a:p>
          </p:txBody>
        </p:sp>
      </p:grpSp>
      <p:sp>
        <p:nvSpPr>
          <p:cNvPr id="15" name="Fluxograma: Documento 14">
            <a:extLst>
              <a:ext uri="{FF2B5EF4-FFF2-40B4-BE49-F238E27FC236}">
                <a16:creationId xmlns:a16="http://schemas.microsoft.com/office/drawing/2014/main" id="{C70DF9DC-6C52-85B7-134F-ACDED7FADDF2}"/>
              </a:ext>
            </a:extLst>
          </p:cNvPr>
          <p:cNvSpPr/>
          <p:nvPr/>
        </p:nvSpPr>
        <p:spPr>
          <a:xfrm>
            <a:off x="4867025" y="1551137"/>
            <a:ext cx="432000" cy="3839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7ECFA6-A518-0DAC-CF0B-51EBF832E501}"/>
              </a:ext>
            </a:extLst>
          </p:cNvPr>
          <p:cNvSpPr txBox="1"/>
          <p:nvPr/>
        </p:nvSpPr>
        <p:spPr>
          <a:xfrm>
            <a:off x="4867025" y="1551137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A215F71-2E15-CEF1-0F80-0A1E8C5EB095}"/>
              </a:ext>
            </a:extLst>
          </p:cNvPr>
          <p:cNvSpPr/>
          <p:nvPr/>
        </p:nvSpPr>
        <p:spPr>
          <a:xfrm>
            <a:off x="4861052" y="922195"/>
            <a:ext cx="432000" cy="432000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3B459B-1048-5293-CC60-47C79BF81DB3}"/>
              </a:ext>
            </a:extLst>
          </p:cNvPr>
          <p:cNvSpPr txBox="1"/>
          <p:nvPr/>
        </p:nvSpPr>
        <p:spPr>
          <a:xfrm>
            <a:off x="4861052" y="960295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S5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16EBFC3-695A-EC1F-1299-C2A265CCC0F3}"/>
              </a:ext>
            </a:extLst>
          </p:cNvPr>
          <p:cNvGrpSpPr/>
          <p:nvPr/>
        </p:nvGrpSpPr>
        <p:grpSpPr>
          <a:xfrm>
            <a:off x="5122180" y="1215223"/>
            <a:ext cx="432000" cy="432000"/>
            <a:chOff x="5122180" y="1215223"/>
            <a:chExt cx="432000" cy="432000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8459B87-6004-D5C9-096B-02A5D0BC6D57}"/>
                </a:ext>
              </a:extLst>
            </p:cNvPr>
            <p:cNvSpPr/>
            <p:nvPr/>
          </p:nvSpPr>
          <p:spPr>
            <a:xfrm>
              <a:off x="5122180" y="1215223"/>
              <a:ext cx="432000" cy="432000"/>
            </a:xfrm>
            <a:prstGeom prst="roundRect">
              <a:avLst/>
            </a:prstGeom>
            <a:solidFill>
              <a:srgbClr val="DA7E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4F9E22D-5105-3ECF-931B-E86E7A949DEA}"/>
                </a:ext>
              </a:extLst>
            </p:cNvPr>
            <p:cNvSpPr txBox="1"/>
            <p:nvPr/>
          </p:nvSpPr>
          <p:spPr>
            <a:xfrm>
              <a:off x="5122180" y="1253323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P1</a:t>
              </a:r>
            </a:p>
          </p:txBody>
        </p:sp>
      </p:grpSp>
      <p:sp>
        <p:nvSpPr>
          <p:cNvPr id="20" name="Fluxograma: Documento 19">
            <a:extLst>
              <a:ext uri="{FF2B5EF4-FFF2-40B4-BE49-F238E27FC236}">
                <a16:creationId xmlns:a16="http://schemas.microsoft.com/office/drawing/2014/main" id="{DEDFDF8C-AA1F-4E51-4BA5-9657E856627C}"/>
              </a:ext>
            </a:extLst>
          </p:cNvPr>
          <p:cNvSpPr/>
          <p:nvPr/>
        </p:nvSpPr>
        <p:spPr>
          <a:xfrm>
            <a:off x="5986565" y="1535338"/>
            <a:ext cx="432000" cy="3839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366EB4-C6BD-0696-A758-8296AFC8FA8B}"/>
              </a:ext>
            </a:extLst>
          </p:cNvPr>
          <p:cNvSpPr txBox="1"/>
          <p:nvPr/>
        </p:nvSpPr>
        <p:spPr>
          <a:xfrm>
            <a:off x="5986565" y="1535338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F89B5D3-5405-0ABD-9F90-714D8E3C0387}"/>
              </a:ext>
            </a:extLst>
          </p:cNvPr>
          <p:cNvSpPr/>
          <p:nvPr/>
        </p:nvSpPr>
        <p:spPr>
          <a:xfrm>
            <a:off x="5980592" y="906396"/>
            <a:ext cx="432000" cy="432000"/>
          </a:xfrm>
          <a:prstGeom prst="round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AF1D08-1440-5E6A-DFC8-22DED8057E87}"/>
              </a:ext>
            </a:extLst>
          </p:cNvPr>
          <p:cNvSpPr txBox="1"/>
          <p:nvPr/>
        </p:nvSpPr>
        <p:spPr>
          <a:xfrm>
            <a:off x="5980592" y="944496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S5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33B2B9E-781A-4A16-B7D6-A66EE12B7545}"/>
              </a:ext>
            </a:extLst>
          </p:cNvPr>
          <p:cNvGrpSpPr/>
          <p:nvPr/>
        </p:nvGrpSpPr>
        <p:grpSpPr>
          <a:xfrm>
            <a:off x="6296830" y="1215223"/>
            <a:ext cx="432000" cy="432000"/>
            <a:chOff x="6296830" y="1215223"/>
            <a:chExt cx="432000" cy="432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7395E26-2DBA-9BED-E436-EA8BF3A97085}"/>
                </a:ext>
              </a:extLst>
            </p:cNvPr>
            <p:cNvSpPr/>
            <p:nvPr/>
          </p:nvSpPr>
          <p:spPr>
            <a:xfrm>
              <a:off x="6296830" y="1215223"/>
              <a:ext cx="432000" cy="432000"/>
            </a:xfrm>
            <a:prstGeom prst="roundRect">
              <a:avLst/>
            </a:prstGeom>
            <a:solidFill>
              <a:srgbClr val="9898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9970F96-6CD9-FAB4-0EB9-EE6EAE4834F0}"/>
                </a:ext>
              </a:extLst>
            </p:cNvPr>
            <p:cNvSpPr txBox="1"/>
            <p:nvPr/>
          </p:nvSpPr>
          <p:spPr>
            <a:xfrm>
              <a:off x="6296830" y="1253323"/>
              <a:ext cx="4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P2</a:t>
              </a:r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B4F5A1B2-AE44-5B49-2404-6BE1C602EDD3}"/>
              </a:ext>
            </a:extLst>
          </p:cNvPr>
          <p:cNvSpPr/>
          <p:nvPr/>
        </p:nvSpPr>
        <p:spPr>
          <a:xfrm>
            <a:off x="4660900" y="2230251"/>
            <a:ext cx="2439232" cy="308827"/>
          </a:xfrm>
          <a:prstGeom prst="ellipse">
            <a:avLst/>
          </a:prstGeom>
          <a:noFill/>
          <a:ln w="381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8B7CC1-7E90-A4C2-AE95-6F6FB7574ED0}"/>
              </a:ext>
            </a:extLst>
          </p:cNvPr>
          <p:cNvSpPr txBox="1"/>
          <p:nvPr/>
        </p:nvSpPr>
        <p:spPr>
          <a:xfrm>
            <a:off x="5643665" y="2221138"/>
            <a:ext cx="4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C1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4666F2E-AC0E-CBE1-F220-F9C12F5D1C17}"/>
              </a:ext>
            </a:extLst>
          </p:cNvPr>
          <p:cNvCxnSpPr>
            <a:cxnSpLocks/>
          </p:cNvCxnSpPr>
          <p:nvPr/>
        </p:nvCxnSpPr>
        <p:spPr>
          <a:xfrm>
            <a:off x="5350880" y="1647223"/>
            <a:ext cx="0" cy="615293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938BF80-7F06-8E6B-1EB6-2E405522C31C}"/>
              </a:ext>
            </a:extLst>
          </p:cNvPr>
          <p:cNvCxnSpPr>
            <a:cxnSpLocks/>
          </p:cNvCxnSpPr>
          <p:nvPr/>
        </p:nvCxnSpPr>
        <p:spPr>
          <a:xfrm>
            <a:off x="6519280" y="1659923"/>
            <a:ext cx="0" cy="615293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2E6176A-737E-8FC9-97F5-2FEA7B122B7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705200" y="1435469"/>
            <a:ext cx="1955700" cy="949196"/>
          </a:xfrm>
          <a:prstGeom prst="bentConnector3">
            <a:avLst>
              <a:gd name="adj1" fmla="val 647"/>
            </a:avLst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FEC76A74-4916-4317-C5C2-10FD658AA968}"/>
              </a:ext>
            </a:extLst>
          </p:cNvPr>
          <p:cNvCxnSpPr>
            <a:cxnSpLocks/>
          </p:cNvCxnSpPr>
          <p:nvPr/>
        </p:nvCxnSpPr>
        <p:spPr>
          <a:xfrm>
            <a:off x="3321050" y="1419669"/>
            <a:ext cx="0" cy="93600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ector reto 1029">
            <a:extLst>
              <a:ext uri="{FF2B5EF4-FFF2-40B4-BE49-F238E27FC236}">
                <a16:creationId xmlns:a16="http://schemas.microsoft.com/office/drawing/2014/main" id="{9A0E734E-7945-5B27-4CE8-3BA62B656EF7}"/>
              </a:ext>
            </a:extLst>
          </p:cNvPr>
          <p:cNvCxnSpPr>
            <a:cxnSpLocks/>
          </p:cNvCxnSpPr>
          <p:nvPr/>
        </p:nvCxnSpPr>
        <p:spPr>
          <a:xfrm>
            <a:off x="3917950" y="1419669"/>
            <a:ext cx="0" cy="93600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FF1562CB-3EBB-9567-9DAF-5E3BFEC31B6E}"/>
              </a:ext>
            </a:extLst>
          </p:cNvPr>
          <p:cNvGrpSpPr/>
          <p:nvPr/>
        </p:nvGrpSpPr>
        <p:grpSpPr>
          <a:xfrm>
            <a:off x="2539900" y="2473853"/>
            <a:ext cx="565150" cy="432000"/>
            <a:chOff x="2489200" y="990600"/>
            <a:chExt cx="565150" cy="432000"/>
          </a:xfrm>
        </p:grpSpPr>
        <p:sp>
          <p:nvSpPr>
            <p:cNvPr id="1032" name="Retângulo: Cantos Arredondados 1031">
              <a:extLst>
                <a:ext uri="{FF2B5EF4-FFF2-40B4-BE49-F238E27FC236}">
                  <a16:creationId xmlns:a16="http://schemas.microsoft.com/office/drawing/2014/main" id="{AD0EAD4C-8282-D7E6-B290-78C4C151B7B9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DA7E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3" name="CaixaDeTexto 1032">
              <a:extLst>
                <a:ext uri="{FF2B5EF4-FFF2-40B4-BE49-F238E27FC236}">
                  <a16:creationId xmlns:a16="http://schemas.microsoft.com/office/drawing/2014/main" id="{6B94EE0D-5F54-5205-FDF4-EE4F48BA0856}"/>
                </a:ext>
              </a:extLst>
            </p:cNvPr>
            <p:cNvSpPr txBox="1"/>
            <p:nvPr/>
          </p:nvSpPr>
          <p:spPr>
            <a:xfrm>
              <a:off x="2489200" y="1076439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4AF5782B-3444-C5A8-67E7-5DA36E236085}"/>
              </a:ext>
            </a:extLst>
          </p:cNvPr>
          <p:cNvGrpSpPr/>
          <p:nvPr/>
        </p:nvGrpSpPr>
        <p:grpSpPr>
          <a:xfrm>
            <a:off x="3038475" y="2473853"/>
            <a:ext cx="565150" cy="432000"/>
            <a:chOff x="2489200" y="990600"/>
            <a:chExt cx="565150" cy="432000"/>
          </a:xfrm>
        </p:grpSpPr>
        <p:sp>
          <p:nvSpPr>
            <p:cNvPr id="1035" name="Retângulo: Cantos Arredondados 1034">
              <a:extLst>
                <a:ext uri="{FF2B5EF4-FFF2-40B4-BE49-F238E27FC236}">
                  <a16:creationId xmlns:a16="http://schemas.microsoft.com/office/drawing/2014/main" id="{38BFEB43-1A4E-9CA6-6576-BB8F1A34B5C8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9898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6" name="CaixaDeTexto 1035">
              <a:extLst>
                <a:ext uri="{FF2B5EF4-FFF2-40B4-BE49-F238E27FC236}">
                  <a16:creationId xmlns:a16="http://schemas.microsoft.com/office/drawing/2014/main" id="{9E6D8418-DFF2-51D6-FE54-C3453610C7BF}"/>
                </a:ext>
              </a:extLst>
            </p:cNvPr>
            <p:cNvSpPr txBox="1"/>
            <p:nvPr/>
          </p:nvSpPr>
          <p:spPr>
            <a:xfrm>
              <a:off x="2489200" y="1076439"/>
              <a:ext cx="565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BAFE2889-C463-214A-9857-CD357359EEF3}"/>
              </a:ext>
            </a:extLst>
          </p:cNvPr>
          <p:cNvGrpSpPr/>
          <p:nvPr/>
        </p:nvGrpSpPr>
        <p:grpSpPr>
          <a:xfrm>
            <a:off x="3370009" y="2473853"/>
            <a:ext cx="778904" cy="432000"/>
            <a:chOff x="2322159" y="990600"/>
            <a:chExt cx="778904" cy="432000"/>
          </a:xfrm>
        </p:grpSpPr>
        <p:sp>
          <p:nvSpPr>
            <p:cNvPr id="1038" name="Retângulo: Cantos Arredondados 1037">
              <a:extLst>
                <a:ext uri="{FF2B5EF4-FFF2-40B4-BE49-F238E27FC236}">
                  <a16:creationId xmlns:a16="http://schemas.microsoft.com/office/drawing/2014/main" id="{36FF7064-3FC8-F51B-A284-20B6A78D1504}"/>
                </a:ext>
              </a:extLst>
            </p:cNvPr>
            <p:cNvSpPr/>
            <p:nvPr/>
          </p:nvSpPr>
          <p:spPr>
            <a:xfrm>
              <a:off x="2489200" y="990600"/>
              <a:ext cx="432000" cy="432000"/>
            </a:xfrm>
            <a:prstGeom prst="roundRect">
              <a:avLst/>
            </a:prstGeom>
            <a:solidFill>
              <a:srgbClr val="FFC2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39" name="CaixaDeTexto 1038">
              <a:extLst>
                <a:ext uri="{FF2B5EF4-FFF2-40B4-BE49-F238E27FC236}">
                  <a16:creationId xmlns:a16="http://schemas.microsoft.com/office/drawing/2014/main" id="{5FB4415F-559E-815A-D3D9-F04B324009D2}"/>
                </a:ext>
              </a:extLst>
            </p:cNvPr>
            <p:cNvSpPr txBox="1"/>
            <p:nvPr/>
          </p:nvSpPr>
          <p:spPr>
            <a:xfrm>
              <a:off x="2322159" y="1002059"/>
              <a:ext cx="77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</a:rPr>
                <a:t>CA</a:t>
              </a:r>
            </a:p>
            <a:p>
              <a:pPr algn="ctr"/>
              <a:r>
                <a:rPr lang="pt-BR" sz="900" b="1" dirty="0" err="1">
                  <a:solidFill>
                    <a:schemeClr val="bg1"/>
                  </a:solidFill>
                </a:rPr>
                <a:t>Orderer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0" name="Fluxograma: Cartão 1039">
            <a:extLst>
              <a:ext uri="{FF2B5EF4-FFF2-40B4-BE49-F238E27FC236}">
                <a16:creationId xmlns:a16="http://schemas.microsoft.com/office/drawing/2014/main" id="{61858882-2B3C-08BF-47DF-175BEC7481E3}"/>
              </a:ext>
            </a:extLst>
          </p:cNvPr>
          <p:cNvSpPr/>
          <p:nvPr/>
        </p:nvSpPr>
        <p:spPr>
          <a:xfrm>
            <a:off x="7479660" y="2552564"/>
            <a:ext cx="737240" cy="33855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44" name="Agrupar 1043">
            <a:extLst>
              <a:ext uri="{FF2B5EF4-FFF2-40B4-BE49-F238E27FC236}">
                <a16:creationId xmlns:a16="http://schemas.microsoft.com/office/drawing/2014/main" id="{D386FFEE-2FF6-FA2D-2B60-7FCFAA69F924}"/>
              </a:ext>
            </a:extLst>
          </p:cNvPr>
          <p:cNvGrpSpPr/>
          <p:nvPr/>
        </p:nvGrpSpPr>
        <p:grpSpPr>
          <a:xfrm>
            <a:off x="7462156" y="2024167"/>
            <a:ext cx="484535" cy="468722"/>
            <a:chOff x="7467600" y="1935096"/>
            <a:chExt cx="484535" cy="468722"/>
          </a:xfrm>
        </p:grpSpPr>
        <p:sp>
          <p:nvSpPr>
            <p:cNvPr id="1041" name="Triângulo isósceles 1040">
              <a:extLst>
                <a:ext uri="{FF2B5EF4-FFF2-40B4-BE49-F238E27FC236}">
                  <a16:creationId xmlns:a16="http://schemas.microsoft.com/office/drawing/2014/main" id="{C1838699-FA11-16D0-4C38-1B7C7211A362}"/>
                </a:ext>
              </a:extLst>
            </p:cNvPr>
            <p:cNvSpPr/>
            <p:nvPr/>
          </p:nvSpPr>
          <p:spPr>
            <a:xfrm>
              <a:off x="7467600" y="1935096"/>
              <a:ext cx="484535" cy="449569"/>
            </a:xfrm>
            <a:prstGeom prst="triangle">
              <a:avLst/>
            </a:prstGeom>
            <a:solidFill>
              <a:srgbClr val="DA7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43" name="CaixaDeTexto 1042">
              <a:extLst>
                <a:ext uri="{FF2B5EF4-FFF2-40B4-BE49-F238E27FC236}">
                  <a16:creationId xmlns:a16="http://schemas.microsoft.com/office/drawing/2014/main" id="{84242A60-11D3-5FEA-0DD8-6AA9A443067B}"/>
                </a:ext>
              </a:extLst>
            </p:cNvPr>
            <p:cNvSpPr txBox="1"/>
            <p:nvPr/>
          </p:nvSpPr>
          <p:spPr>
            <a:xfrm>
              <a:off x="7520135" y="209604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R1</a:t>
              </a:r>
            </a:p>
          </p:txBody>
        </p:sp>
      </p:grpSp>
      <p:grpSp>
        <p:nvGrpSpPr>
          <p:cNvPr id="1045" name="Agrupar 1044">
            <a:extLst>
              <a:ext uri="{FF2B5EF4-FFF2-40B4-BE49-F238E27FC236}">
                <a16:creationId xmlns:a16="http://schemas.microsoft.com/office/drawing/2014/main" id="{F4E652C4-663F-16E0-7C52-9D1AD44A6DEE}"/>
              </a:ext>
            </a:extLst>
          </p:cNvPr>
          <p:cNvGrpSpPr/>
          <p:nvPr/>
        </p:nvGrpSpPr>
        <p:grpSpPr>
          <a:xfrm>
            <a:off x="8033729" y="2024167"/>
            <a:ext cx="484535" cy="468722"/>
            <a:chOff x="7467600" y="1935096"/>
            <a:chExt cx="484535" cy="468722"/>
          </a:xfrm>
        </p:grpSpPr>
        <p:sp>
          <p:nvSpPr>
            <p:cNvPr id="1046" name="Triângulo isósceles 1045">
              <a:extLst>
                <a:ext uri="{FF2B5EF4-FFF2-40B4-BE49-F238E27FC236}">
                  <a16:creationId xmlns:a16="http://schemas.microsoft.com/office/drawing/2014/main" id="{F08ACAC9-1F50-3B11-9AA1-83F3A4EF8CA8}"/>
                </a:ext>
              </a:extLst>
            </p:cNvPr>
            <p:cNvSpPr/>
            <p:nvPr/>
          </p:nvSpPr>
          <p:spPr>
            <a:xfrm>
              <a:off x="7467600" y="1935096"/>
              <a:ext cx="484535" cy="449569"/>
            </a:xfrm>
            <a:prstGeom prst="triangle">
              <a:avLst/>
            </a:prstGeom>
            <a:solidFill>
              <a:srgbClr val="9898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7" name="CaixaDeTexto 1046">
              <a:extLst>
                <a:ext uri="{FF2B5EF4-FFF2-40B4-BE49-F238E27FC236}">
                  <a16:creationId xmlns:a16="http://schemas.microsoft.com/office/drawing/2014/main" id="{D5E6A230-B400-0D95-6538-9380C528844A}"/>
                </a:ext>
              </a:extLst>
            </p:cNvPr>
            <p:cNvSpPr txBox="1"/>
            <p:nvPr/>
          </p:nvSpPr>
          <p:spPr>
            <a:xfrm>
              <a:off x="7520135" y="209604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1048" name="CaixaDeTexto 1047">
            <a:extLst>
              <a:ext uri="{FF2B5EF4-FFF2-40B4-BE49-F238E27FC236}">
                <a16:creationId xmlns:a16="http://schemas.microsoft.com/office/drawing/2014/main" id="{EA1074CD-502F-81F7-B304-B8258F82F637}"/>
              </a:ext>
            </a:extLst>
          </p:cNvPr>
          <p:cNvSpPr txBox="1"/>
          <p:nvPr/>
        </p:nvSpPr>
        <p:spPr>
          <a:xfrm>
            <a:off x="7637276" y="2553984"/>
            <a:ext cx="61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CC1</a:t>
            </a:r>
          </a:p>
        </p:txBody>
      </p:sp>
      <p:cxnSp>
        <p:nvCxnSpPr>
          <p:cNvPr id="1049" name="Conector reto 1048">
            <a:extLst>
              <a:ext uri="{FF2B5EF4-FFF2-40B4-BE49-F238E27FC236}">
                <a16:creationId xmlns:a16="http://schemas.microsoft.com/office/drawing/2014/main" id="{491C2689-EFF3-A64C-CF69-AADDBE60E191}"/>
              </a:ext>
            </a:extLst>
          </p:cNvPr>
          <p:cNvCxnSpPr>
            <a:cxnSpLocks/>
            <a:endCxn id="1040" idx="1"/>
          </p:cNvCxnSpPr>
          <p:nvPr/>
        </p:nvCxnSpPr>
        <p:spPr>
          <a:xfrm>
            <a:off x="6019600" y="2537829"/>
            <a:ext cx="1460060" cy="184012"/>
          </a:xfrm>
          <a:prstGeom prst="bentConnector3">
            <a:avLst>
              <a:gd name="adj1" fmla="val -3929"/>
            </a:avLst>
          </a:prstGeom>
          <a:ln w="38100">
            <a:solidFill>
              <a:srgbClr val="2F528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79990A-8E79-44D0-A688-B49ECB612326}"/>
              </a:ext>
            </a:extLst>
          </p:cNvPr>
          <p:cNvSpPr txBox="1"/>
          <p:nvPr/>
        </p:nvSpPr>
        <p:spPr>
          <a:xfrm>
            <a:off x="2276729" y="29932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ca_org1</a:t>
            </a:r>
          </a:p>
          <a:p>
            <a:pPr algn="ctr"/>
            <a:r>
              <a:rPr lang="pt-BR" sz="900" dirty="0"/>
              <a:t>172.19.0.3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C243C6-630A-D0E9-DC86-5936B1B5E2C5}"/>
              </a:ext>
            </a:extLst>
          </p:cNvPr>
          <p:cNvSpPr txBox="1"/>
          <p:nvPr/>
        </p:nvSpPr>
        <p:spPr>
          <a:xfrm>
            <a:off x="2929568" y="292529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/>
              <a:t>ca_org2</a:t>
            </a:r>
          </a:p>
          <a:p>
            <a:pPr algn="ctr"/>
            <a:r>
              <a:rPr lang="pt-BR" sz="900" dirty="0"/>
              <a:t>172.19.0.2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E16D1C-6960-0DA7-8F3A-881B532C4E28}"/>
              </a:ext>
            </a:extLst>
          </p:cNvPr>
          <p:cNvSpPr txBox="1"/>
          <p:nvPr/>
        </p:nvSpPr>
        <p:spPr>
          <a:xfrm>
            <a:off x="3555238" y="2993205"/>
            <a:ext cx="7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err="1"/>
              <a:t>ca_orderer</a:t>
            </a:r>
            <a:endParaRPr lang="pt-BR" sz="900" dirty="0"/>
          </a:p>
          <a:p>
            <a:pPr algn="ctr"/>
            <a:r>
              <a:rPr lang="pt-BR" sz="900" dirty="0"/>
              <a:t>172.19.0.4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9A002A5-665C-05D8-3137-B12919CBA89B}"/>
              </a:ext>
            </a:extLst>
          </p:cNvPr>
          <p:cNvSpPr txBox="1"/>
          <p:nvPr/>
        </p:nvSpPr>
        <p:spPr>
          <a:xfrm>
            <a:off x="2424415" y="40547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peer0.org2.example.com</a:t>
            </a:r>
          </a:p>
          <a:p>
            <a:pPr algn="ctr"/>
            <a:r>
              <a:rPr lang="pt-BR" sz="900" dirty="0"/>
              <a:t>172.19.0.5</a:t>
            </a:r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0EF326EB-A316-AE46-EE07-8AE06FE956CA}"/>
              </a:ext>
            </a:extLst>
          </p:cNvPr>
          <p:cNvSpPr txBox="1"/>
          <p:nvPr/>
        </p:nvSpPr>
        <p:spPr>
          <a:xfrm>
            <a:off x="1608551" y="65641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peer0.org1.example.com</a:t>
            </a:r>
          </a:p>
          <a:p>
            <a:pPr algn="ctr"/>
            <a:r>
              <a:rPr lang="pt-BR" sz="900" dirty="0"/>
              <a:t>172.19.0.6</a:t>
            </a:r>
          </a:p>
        </p:txBody>
      </p:sp>
      <p:sp>
        <p:nvSpPr>
          <p:cNvPr id="1042" name="CaixaDeTexto 1041">
            <a:extLst>
              <a:ext uri="{FF2B5EF4-FFF2-40B4-BE49-F238E27FC236}">
                <a16:creationId xmlns:a16="http://schemas.microsoft.com/office/drawing/2014/main" id="{C21BB0DF-796F-48B4-9B95-07B1C415F7A8}"/>
              </a:ext>
            </a:extLst>
          </p:cNvPr>
          <p:cNvSpPr txBox="1"/>
          <p:nvPr/>
        </p:nvSpPr>
        <p:spPr>
          <a:xfrm>
            <a:off x="3351797" y="64548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orderer.example.com</a:t>
            </a:r>
          </a:p>
          <a:p>
            <a:pPr algn="ctr"/>
            <a:r>
              <a:rPr lang="pt-BR" sz="900" dirty="0"/>
              <a:t>172.19.0.7</a:t>
            </a:r>
          </a:p>
        </p:txBody>
      </p:sp>
    </p:spTree>
    <p:extLst>
      <p:ext uri="{BB962C8B-B14F-4D97-AF65-F5344CB8AC3E}">
        <p14:creationId xmlns:p14="http://schemas.microsoft.com/office/powerpoint/2010/main" val="29102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2C46E7-0705-6A08-C2D9-CE223756F96C}"/>
              </a:ext>
            </a:extLst>
          </p:cNvPr>
          <p:cNvSpPr/>
          <p:nvPr/>
        </p:nvSpPr>
        <p:spPr>
          <a:xfrm>
            <a:off x="3902299" y="1300766"/>
            <a:ext cx="8113690" cy="477806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A8ECC8-476C-5849-19ED-00095BB6E4D7}"/>
              </a:ext>
            </a:extLst>
          </p:cNvPr>
          <p:cNvSpPr/>
          <p:nvPr/>
        </p:nvSpPr>
        <p:spPr>
          <a:xfrm>
            <a:off x="4005330" y="1354831"/>
            <a:ext cx="7907628" cy="965916"/>
          </a:xfrm>
          <a:prstGeom prst="rect">
            <a:avLst/>
          </a:prstGeom>
          <a:solidFill>
            <a:srgbClr val="F5E4C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0A1FC1-5F17-F532-1D5E-7283FC131ADC}"/>
              </a:ext>
            </a:extLst>
          </p:cNvPr>
          <p:cNvSpPr/>
          <p:nvPr/>
        </p:nvSpPr>
        <p:spPr>
          <a:xfrm>
            <a:off x="7101626" y="1765495"/>
            <a:ext cx="1715036" cy="406211"/>
          </a:xfrm>
          <a:prstGeom prst="rect">
            <a:avLst/>
          </a:prstGeom>
          <a:solidFill>
            <a:srgbClr val="EDCA9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Nó de Ordenação</a:t>
            </a:r>
          </a:p>
          <a:p>
            <a:pPr algn="ctr"/>
            <a:r>
              <a:rPr lang="pt-BR" sz="1200" dirty="0"/>
              <a:t>(Orderer)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C8D00A-7EBB-26ED-C865-31124A21928D}"/>
              </a:ext>
            </a:extLst>
          </p:cNvPr>
          <p:cNvSpPr txBox="1"/>
          <p:nvPr/>
        </p:nvSpPr>
        <p:spPr>
          <a:xfrm>
            <a:off x="7341250" y="133612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orderer.org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E36725-6B5F-F32D-E73A-24497A8615EB}"/>
              </a:ext>
            </a:extLst>
          </p:cNvPr>
          <p:cNvSpPr/>
          <p:nvPr/>
        </p:nvSpPr>
        <p:spPr>
          <a:xfrm>
            <a:off x="4005330" y="2443376"/>
            <a:ext cx="3889419" cy="3249085"/>
          </a:xfrm>
          <a:prstGeom prst="rect">
            <a:avLst/>
          </a:prstGeom>
          <a:solidFill>
            <a:srgbClr val="FBF2C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B099432-89DC-B53D-7AF1-25383BB56700}"/>
              </a:ext>
            </a:extLst>
          </p:cNvPr>
          <p:cNvSpPr/>
          <p:nvPr/>
        </p:nvSpPr>
        <p:spPr>
          <a:xfrm>
            <a:off x="4839506" y="2595777"/>
            <a:ext cx="1938270" cy="921524"/>
          </a:xfrm>
          <a:prstGeom prst="rect">
            <a:avLst/>
          </a:prstGeom>
          <a:solidFill>
            <a:srgbClr val="F8E49C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Documento 14">
            <a:extLst>
              <a:ext uri="{FF2B5EF4-FFF2-40B4-BE49-F238E27FC236}">
                <a16:creationId xmlns:a16="http://schemas.microsoft.com/office/drawing/2014/main" id="{B31124BA-395E-52B7-2160-F4202CF0BAA7}"/>
              </a:ext>
            </a:extLst>
          </p:cNvPr>
          <p:cNvSpPr/>
          <p:nvPr/>
        </p:nvSpPr>
        <p:spPr>
          <a:xfrm>
            <a:off x="4969276" y="2911328"/>
            <a:ext cx="373488" cy="469893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BB824E1-56B5-1E72-66EC-08A1001DC2F1}"/>
              </a:ext>
            </a:extLst>
          </p:cNvPr>
          <p:cNvSpPr/>
          <p:nvPr/>
        </p:nvSpPr>
        <p:spPr>
          <a:xfrm>
            <a:off x="5537915" y="3087368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B8EB4997-0332-77EC-3C72-C864FFED3AC4}"/>
              </a:ext>
            </a:extLst>
          </p:cNvPr>
          <p:cNvSpPr/>
          <p:nvPr/>
        </p:nvSpPr>
        <p:spPr>
          <a:xfrm>
            <a:off x="5729875" y="3087368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565B82BC-7969-5CD2-2E28-F39616907811}"/>
              </a:ext>
            </a:extLst>
          </p:cNvPr>
          <p:cNvSpPr/>
          <p:nvPr/>
        </p:nvSpPr>
        <p:spPr>
          <a:xfrm>
            <a:off x="5921835" y="3087368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661DA5D-24CA-18FD-C35C-7213DC1B3040}"/>
              </a:ext>
            </a:extLst>
          </p:cNvPr>
          <p:cNvSpPr txBox="1"/>
          <p:nvPr/>
        </p:nvSpPr>
        <p:spPr>
          <a:xfrm>
            <a:off x="5544881" y="2703391"/>
            <a:ext cx="98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peer0.org1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96D8EE-4D82-1E90-6C99-93D292E388A7}"/>
              </a:ext>
            </a:extLst>
          </p:cNvPr>
          <p:cNvSpPr txBox="1"/>
          <p:nvPr/>
        </p:nvSpPr>
        <p:spPr>
          <a:xfrm>
            <a:off x="3999396" y="2404727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Org1</a:t>
            </a:r>
          </a:p>
        </p:txBody>
      </p: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8246DCC9-302B-8C4B-1BD9-B7C859C0D4D5}"/>
              </a:ext>
            </a:extLst>
          </p:cNvPr>
          <p:cNvSpPr/>
          <p:nvPr/>
        </p:nvSpPr>
        <p:spPr>
          <a:xfrm>
            <a:off x="6998887" y="3105752"/>
            <a:ext cx="347730" cy="361898"/>
          </a:xfrm>
          <a:prstGeom prst="flowChartMagneticDisk">
            <a:avLst/>
          </a:prstGeom>
          <a:solidFill>
            <a:srgbClr val="F8E49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5A6F20A6-2A91-4900-2E03-F968007338CA}"/>
              </a:ext>
            </a:extLst>
          </p:cNvPr>
          <p:cNvCxnSpPr>
            <a:cxnSpLocks/>
            <a:stCxn id="14" idx="3"/>
            <a:endCxn id="21" idx="2"/>
          </p:cNvCxnSpPr>
          <p:nvPr/>
        </p:nvCxnSpPr>
        <p:spPr>
          <a:xfrm>
            <a:off x="6777776" y="3056539"/>
            <a:ext cx="221111" cy="230162"/>
          </a:xfrm>
          <a:prstGeom prst="bentConnector3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85920BF-F1F9-171E-8C61-BCC577744733}"/>
              </a:ext>
            </a:extLst>
          </p:cNvPr>
          <p:cNvSpPr/>
          <p:nvPr/>
        </p:nvSpPr>
        <p:spPr>
          <a:xfrm>
            <a:off x="4839506" y="3729845"/>
            <a:ext cx="1934781" cy="373488"/>
          </a:xfrm>
          <a:prstGeom prst="roundRect">
            <a:avLst/>
          </a:prstGeom>
          <a:solidFill>
            <a:srgbClr val="F8E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ca_org1</a:t>
            </a:r>
          </a:p>
        </p:txBody>
      </p:sp>
      <p:sp>
        <p:nvSpPr>
          <p:cNvPr id="27" name="Fluxograma: Documento 26">
            <a:extLst>
              <a:ext uri="{FF2B5EF4-FFF2-40B4-BE49-F238E27FC236}">
                <a16:creationId xmlns:a16="http://schemas.microsoft.com/office/drawing/2014/main" id="{872928C7-11CB-220E-3076-B600197A9F86}"/>
              </a:ext>
            </a:extLst>
          </p:cNvPr>
          <p:cNvSpPr/>
          <p:nvPr/>
        </p:nvSpPr>
        <p:spPr>
          <a:xfrm>
            <a:off x="4198529" y="5205532"/>
            <a:ext cx="241715" cy="304107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10852B14-ECE5-A463-0A5D-EB1B2E99CF2A}"/>
              </a:ext>
            </a:extLst>
          </p:cNvPr>
          <p:cNvSpPr/>
          <p:nvPr/>
        </p:nvSpPr>
        <p:spPr>
          <a:xfrm>
            <a:off x="4213152" y="4868315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9319D49B-7CE1-0CC7-AA57-ADA54FE4EAEC}"/>
              </a:ext>
            </a:extLst>
          </p:cNvPr>
          <p:cNvSpPr/>
          <p:nvPr/>
        </p:nvSpPr>
        <p:spPr>
          <a:xfrm>
            <a:off x="4405112" y="4868315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44FBA0A1-D604-2DC9-02E5-C537CA38C36C}"/>
              </a:ext>
            </a:extLst>
          </p:cNvPr>
          <p:cNvSpPr/>
          <p:nvPr/>
        </p:nvSpPr>
        <p:spPr>
          <a:xfrm>
            <a:off x="4597072" y="4868315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luxograma: Disco Magnético 30">
            <a:extLst>
              <a:ext uri="{FF2B5EF4-FFF2-40B4-BE49-F238E27FC236}">
                <a16:creationId xmlns:a16="http://schemas.microsoft.com/office/drawing/2014/main" id="{60D42CBF-6001-E2E0-7726-1CFB1FCAD7D0}"/>
              </a:ext>
            </a:extLst>
          </p:cNvPr>
          <p:cNvSpPr/>
          <p:nvPr/>
        </p:nvSpPr>
        <p:spPr>
          <a:xfrm>
            <a:off x="4216366" y="4416815"/>
            <a:ext cx="252000" cy="324000"/>
          </a:xfrm>
          <a:prstGeom prst="flowChartMagneticDisk">
            <a:avLst/>
          </a:prstGeom>
          <a:solidFill>
            <a:srgbClr val="F8E49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847B9858-D985-A2FE-4736-69B40A90B1CB}"/>
              </a:ext>
            </a:extLst>
          </p:cNvPr>
          <p:cNvSpPr txBox="1"/>
          <p:nvPr/>
        </p:nvSpPr>
        <p:spPr>
          <a:xfrm>
            <a:off x="4839092" y="4376475"/>
            <a:ext cx="2985199" cy="42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Base de dados do Estado Global ( world </a:t>
            </a:r>
            <a:r>
              <a:rPr lang="pt-BR" sz="1050" dirty="0" err="1"/>
              <a:t>state</a:t>
            </a:r>
            <a:r>
              <a:rPr lang="pt-BR" sz="1050" dirty="0"/>
              <a:t> ) em cada nó (peer) </a:t>
            </a: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D4CFC1E0-2A0B-F813-98D4-4F19EA05B5D6}"/>
              </a:ext>
            </a:extLst>
          </p:cNvPr>
          <p:cNvSpPr txBox="1"/>
          <p:nvPr/>
        </p:nvSpPr>
        <p:spPr>
          <a:xfrm>
            <a:off x="4839093" y="4868315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Blockchain em cada nó (peer)</a:t>
            </a: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76C0059A-98C8-1FD4-3747-020ECB8A08FD}"/>
              </a:ext>
            </a:extLst>
          </p:cNvPr>
          <p:cNvSpPr txBox="1"/>
          <p:nvPr/>
        </p:nvSpPr>
        <p:spPr>
          <a:xfrm>
            <a:off x="4839092" y="5226810"/>
            <a:ext cx="2446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Chaincode instalado em cada nó (peer)</a:t>
            </a: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DBEDEC35-95C2-FBBF-DB5D-2657C6AD8E3F}"/>
              </a:ext>
            </a:extLst>
          </p:cNvPr>
          <p:cNvSpPr/>
          <p:nvPr/>
        </p:nvSpPr>
        <p:spPr>
          <a:xfrm>
            <a:off x="8007692" y="2440100"/>
            <a:ext cx="3889419" cy="3249085"/>
          </a:xfrm>
          <a:prstGeom prst="rect">
            <a:avLst/>
          </a:prstGeom>
          <a:solidFill>
            <a:srgbClr val="D4E1F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5BD1E3F4-459C-606C-360B-40BF7804C986}"/>
              </a:ext>
            </a:extLst>
          </p:cNvPr>
          <p:cNvSpPr/>
          <p:nvPr/>
        </p:nvSpPr>
        <p:spPr>
          <a:xfrm>
            <a:off x="8841868" y="2592501"/>
            <a:ext cx="1938270" cy="921524"/>
          </a:xfrm>
          <a:prstGeom prst="rect">
            <a:avLst/>
          </a:prstGeom>
          <a:solidFill>
            <a:srgbClr val="A9C4E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0" name="Fluxograma: Documento 1029">
            <a:extLst>
              <a:ext uri="{FF2B5EF4-FFF2-40B4-BE49-F238E27FC236}">
                <a16:creationId xmlns:a16="http://schemas.microsoft.com/office/drawing/2014/main" id="{56D5C95C-A645-BA11-A905-A7B3F042D2E0}"/>
              </a:ext>
            </a:extLst>
          </p:cNvPr>
          <p:cNvSpPr/>
          <p:nvPr/>
        </p:nvSpPr>
        <p:spPr>
          <a:xfrm>
            <a:off x="8974065" y="2895092"/>
            <a:ext cx="373488" cy="469893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1" name="Cubo 1030">
            <a:extLst>
              <a:ext uri="{FF2B5EF4-FFF2-40B4-BE49-F238E27FC236}">
                <a16:creationId xmlns:a16="http://schemas.microsoft.com/office/drawing/2014/main" id="{300C9EC3-89E8-D121-F58C-0CD14CDB96A6}"/>
              </a:ext>
            </a:extLst>
          </p:cNvPr>
          <p:cNvSpPr/>
          <p:nvPr/>
        </p:nvSpPr>
        <p:spPr>
          <a:xfrm>
            <a:off x="9540277" y="3084092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2" name="Cubo 1031">
            <a:extLst>
              <a:ext uri="{FF2B5EF4-FFF2-40B4-BE49-F238E27FC236}">
                <a16:creationId xmlns:a16="http://schemas.microsoft.com/office/drawing/2014/main" id="{12E44BC6-239B-F341-BD8B-E77982637EC8}"/>
              </a:ext>
            </a:extLst>
          </p:cNvPr>
          <p:cNvSpPr/>
          <p:nvPr/>
        </p:nvSpPr>
        <p:spPr>
          <a:xfrm>
            <a:off x="9732237" y="3084092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3" name="Cubo 1032">
            <a:extLst>
              <a:ext uri="{FF2B5EF4-FFF2-40B4-BE49-F238E27FC236}">
                <a16:creationId xmlns:a16="http://schemas.microsoft.com/office/drawing/2014/main" id="{77751192-9FC2-7AD0-A4D1-FFB3CC3ED77F}"/>
              </a:ext>
            </a:extLst>
          </p:cNvPr>
          <p:cNvSpPr/>
          <p:nvPr/>
        </p:nvSpPr>
        <p:spPr>
          <a:xfrm>
            <a:off x="9924197" y="3084092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61BAD13E-769E-1D10-704D-91459A6A68CF}"/>
              </a:ext>
            </a:extLst>
          </p:cNvPr>
          <p:cNvSpPr txBox="1"/>
          <p:nvPr/>
        </p:nvSpPr>
        <p:spPr>
          <a:xfrm>
            <a:off x="9547243" y="2700115"/>
            <a:ext cx="98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peer0.org2</a:t>
            </a:r>
          </a:p>
        </p:txBody>
      </p:sp>
      <p:sp>
        <p:nvSpPr>
          <p:cNvPr id="1035" name="CaixaDeTexto 1034">
            <a:extLst>
              <a:ext uri="{FF2B5EF4-FFF2-40B4-BE49-F238E27FC236}">
                <a16:creationId xmlns:a16="http://schemas.microsoft.com/office/drawing/2014/main" id="{A2BC8670-BFDB-DCEF-4263-A08B896ED08A}"/>
              </a:ext>
            </a:extLst>
          </p:cNvPr>
          <p:cNvSpPr txBox="1"/>
          <p:nvPr/>
        </p:nvSpPr>
        <p:spPr>
          <a:xfrm>
            <a:off x="8001758" y="2401451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Org2</a:t>
            </a:r>
          </a:p>
        </p:txBody>
      </p:sp>
      <p:sp>
        <p:nvSpPr>
          <p:cNvPr id="1036" name="Fluxograma: Disco Magnético 1035">
            <a:extLst>
              <a:ext uri="{FF2B5EF4-FFF2-40B4-BE49-F238E27FC236}">
                <a16:creationId xmlns:a16="http://schemas.microsoft.com/office/drawing/2014/main" id="{036CD0E1-F748-433D-00A3-D19F86A97C42}"/>
              </a:ext>
            </a:extLst>
          </p:cNvPr>
          <p:cNvSpPr/>
          <p:nvPr/>
        </p:nvSpPr>
        <p:spPr>
          <a:xfrm>
            <a:off x="11001249" y="3102476"/>
            <a:ext cx="347730" cy="361898"/>
          </a:xfrm>
          <a:prstGeom prst="flowChartMagneticDisk">
            <a:avLst/>
          </a:prstGeom>
          <a:solidFill>
            <a:srgbClr val="A9C4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7" name="Conector: Angulado 1036">
            <a:extLst>
              <a:ext uri="{FF2B5EF4-FFF2-40B4-BE49-F238E27FC236}">
                <a16:creationId xmlns:a16="http://schemas.microsoft.com/office/drawing/2014/main" id="{A78560D8-B005-C721-4DCF-08EC99224848}"/>
              </a:ext>
            </a:extLst>
          </p:cNvPr>
          <p:cNvCxnSpPr>
            <a:cxnSpLocks/>
            <a:stCxn id="1029" idx="3"/>
            <a:endCxn id="1036" idx="2"/>
          </p:cNvCxnSpPr>
          <p:nvPr/>
        </p:nvCxnSpPr>
        <p:spPr>
          <a:xfrm>
            <a:off x="10780138" y="3053263"/>
            <a:ext cx="221111" cy="230162"/>
          </a:xfrm>
          <a:prstGeom prst="bentConnector3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F8D4168F-9755-EAF4-74AA-AF3025239AEE}"/>
              </a:ext>
            </a:extLst>
          </p:cNvPr>
          <p:cNvSpPr/>
          <p:nvPr/>
        </p:nvSpPr>
        <p:spPr>
          <a:xfrm>
            <a:off x="8841868" y="3726569"/>
            <a:ext cx="1934781" cy="373488"/>
          </a:xfrm>
          <a:prstGeom prst="roundRect">
            <a:avLst/>
          </a:prstGeom>
          <a:solidFill>
            <a:srgbClr val="A9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ca_org2</a:t>
            </a:r>
          </a:p>
        </p:txBody>
      </p:sp>
      <p:sp>
        <p:nvSpPr>
          <p:cNvPr id="1039" name="Fluxograma: Documento 1038">
            <a:extLst>
              <a:ext uri="{FF2B5EF4-FFF2-40B4-BE49-F238E27FC236}">
                <a16:creationId xmlns:a16="http://schemas.microsoft.com/office/drawing/2014/main" id="{E7E6D543-6438-4A63-FFAD-57C04819DF47}"/>
              </a:ext>
            </a:extLst>
          </p:cNvPr>
          <p:cNvSpPr/>
          <p:nvPr/>
        </p:nvSpPr>
        <p:spPr>
          <a:xfrm>
            <a:off x="8200891" y="5202256"/>
            <a:ext cx="241715" cy="304107"/>
          </a:xfrm>
          <a:prstGeom prst="flowChartDocument">
            <a:avLst/>
          </a:prstGeom>
          <a:solidFill>
            <a:srgbClr val="B2A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0" name="Cubo 1039">
            <a:extLst>
              <a:ext uri="{FF2B5EF4-FFF2-40B4-BE49-F238E27FC236}">
                <a16:creationId xmlns:a16="http://schemas.microsoft.com/office/drawing/2014/main" id="{9A251D24-C391-036E-AAFF-E5F26666BF1C}"/>
              </a:ext>
            </a:extLst>
          </p:cNvPr>
          <p:cNvSpPr/>
          <p:nvPr/>
        </p:nvSpPr>
        <p:spPr>
          <a:xfrm>
            <a:off x="8215514" y="4865039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1" name="Cubo 1040">
            <a:extLst>
              <a:ext uri="{FF2B5EF4-FFF2-40B4-BE49-F238E27FC236}">
                <a16:creationId xmlns:a16="http://schemas.microsoft.com/office/drawing/2014/main" id="{C1C99B86-F481-4486-8B38-42D4A88671D2}"/>
              </a:ext>
            </a:extLst>
          </p:cNvPr>
          <p:cNvSpPr/>
          <p:nvPr/>
        </p:nvSpPr>
        <p:spPr>
          <a:xfrm>
            <a:off x="8407474" y="4865039"/>
            <a:ext cx="180000" cy="180000"/>
          </a:xfrm>
          <a:prstGeom prst="cube">
            <a:avLst/>
          </a:prstGeom>
          <a:solidFill>
            <a:srgbClr val="B7C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2" name="Cubo 1041">
            <a:extLst>
              <a:ext uri="{FF2B5EF4-FFF2-40B4-BE49-F238E27FC236}">
                <a16:creationId xmlns:a16="http://schemas.microsoft.com/office/drawing/2014/main" id="{F75AA05B-E3AB-B8D8-EB62-27BFB6F500DA}"/>
              </a:ext>
            </a:extLst>
          </p:cNvPr>
          <p:cNvSpPr/>
          <p:nvPr/>
        </p:nvSpPr>
        <p:spPr>
          <a:xfrm>
            <a:off x="8599434" y="4865039"/>
            <a:ext cx="180000" cy="180000"/>
          </a:xfrm>
          <a:prstGeom prst="cube">
            <a:avLst/>
          </a:prstGeom>
          <a:solidFill>
            <a:srgbClr val="CBD4C6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3" name="Fluxograma: Disco Magnético 1042">
            <a:extLst>
              <a:ext uri="{FF2B5EF4-FFF2-40B4-BE49-F238E27FC236}">
                <a16:creationId xmlns:a16="http://schemas.microsoft.com/office/drawing/2014/main" id="{F79A5406-C185-4683-07ED-76517C584387}"/>
              </a:ext>
            </a:extLst>
          </p:cNvPr>
          <p:cNvSpPr/>
          <p:nvPr/>
        </p:nvSpPr>
        <p:spPr>
          <a:xfrm>
            <a:off x="8218728" y="4413539"/>
            <a:ext cx="252000" cy="324000"/>
          </a:xfrm>
          <a:prstGeom prst="flowChartMagneticDisk">
            <a:avLst/>
          </a:prstGeom>
          <a:solidFill>
            <a:srgbClr val="F8E49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4" name="CaixaDeTexto 1043">
            <a:extLst>
              <a:ext uri="{FF2B5EF4-FFF2-40B4-BE49-F238E27FC236}">
                <a16:creationId xmlns:a16="http://schemas.microsoft.com/office/drawing/2014/main" id="{32ADDB60-5315-0D1C-8741-32C51E91AD04}"/>
              </a:ext>
            </a:extLst>
          </p:cNvPr>
          <p:cNvSpPr txBox="1"/>
          <p:nvPr/>
        </p:nvSpPr>
        <p:spPr>
          <a:xfrm>
            <a:off x="8841454" y="4373199"/>
            <a:ext cx="2985199" cy="42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Base de dados do Estado Global ( world </a:t>
            </a:r>
            <a:r>
              <a:rPr lang="pt-BR" sz="1050" dirty="0" err="1"/>
              <a:t>state</a:t>
            </a:r>
            <a:r>
              <a:rPr lang="pt-BR" sz="1050" dirty="0"/>
              <a:t> ) em cada nó (peer) </a:t>
            </a:r>
          </a:p>
        </p:txBody>
      </p:sp>
      <p:sp>
        <p:nvSpPr>
          <p:cNvPr id="1045" name="CaixaDeTexto 1044">
            <a:extLst>
              <a:ext uri="{FF2B5EF4-FFF2-40B4-BE49-F238E27FC236}">
                <a16:creationId xmlns:a16="http://schemas.microsoft.com/office/drawing/2014/main" id="{718D06D3-7A20-BFFF-04C0-75D3DC26435E}"/>
              </a:ext>
            </a:extLst>
          </p:cNvPr>
          <p:cNvSpPr txBox="1"/>
          <p:nvPr/>
        </p:nvSpPr>
        <p:spPr>
          <a:xfrm>
            <a:off x="8841455" y="4865039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Blockchain em cada nó (peer)</a:t>
            </a:r>
          </a:p>
        </p:txBody>
      </p:sp>
      <p:sp>
        <p:nvSpPr>
          <p:cNvPr id="1046" name="CaixaDeTexto 1045">
            <a:extLst>
              <a:ext uri="{FF2B5EF4-FFF2-40B4-BE49-F238E27FC236}">
                <a16:creationId xmlns:a16="http://schemas.microsoft.com/office/drawing/2014/main" id="{8575690C-9E29-7BF3-916F-A64FB98C9355}"/>
              </a:ext>
            </a:extLst>
          </p:cNvPr>
          <p:cNvSpPr txBox="1"/>
          <p:nvPr/>
        </p:nvSpPr>
        <p:spPr>
          <a:xfrm>
            <a:off x="8841454" y="5223534"/>
            <a:ext cx="2446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Chaincode instalado em cada nó (peer)</a:t>
            </a:r>
          </a:p>
        </p:txBody>
      </p:sp>
      <p:cxnSp>
        <p:nvCxnSpPr>
          <p:cNvPr id="1048" name="Conector: Angulado 1047">
            <a:extLst>
              <a:ext uri="{FF2B5EF4-FFF2-40B4-BE49-F238E27FC236}">
                <a16:creationId xmlns:a16="http://schemas.microsoft.com/office/drawing/2014/main" id="{EEDB212D-B1D7-88C0-3EDA-6731772F0BB4}"/>
              </a:ext>
            </a:extLst>
          </p:cNvPr>
          <p:cNvCxnSpPr>
            <a:cxnSpLocks/>
            <a:stCxn id="1061" idx="3"/>
            <a:endCxn id="14" idx="1"/>
          </p:cNvCxnSpPr>
          <p:nvPr/>
        </p:nvCxnSpPr>
        <p:spPr>
          <a:xfrm>
            <a:off x="3388420" y="1956273"/>
            <a:ext cx="1451086" cy="1100266"/>
          </a:xfrm>
          <a:prstGeom prst="bentConnector3">
            <a:avLst>
              <a:gd name="adj1" fmla="val 1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: Angulado 1049">
            <a:extLst>
              <a:ext uri="{FF2B5EF4-FFF2-40B4-BE49-F238E27FC236}">
                <a16:creationId xmlns:a16="http://schemas.microsoft.com/office/drawing/2014/main" id="{D8E8C118-1AEB-2A65-EB71-B5C6AB8A754B}"/>
              </a:ext>
            </a:extLst>
          </p:cNvPr>
          <p:cNvCxnSpPr>
            <a:cxnSpLocks/>
            <a:stCxn id="1061" idx="3"/>
            <a:endCxn id="26" idx="1"/>
          </p:cNvCxnSpPr>
          <p:nvPr/>
        </p:nvCxnSpPr>
        <p:spPr>
          <a:xfrm>
            <a:off x="3388420" y="1956273"/>
            <a:ext cx="1451086" cy="1960316"/>
          </a:xfrm>
          <a:prstGeom prst="bentConnector3">
            <a:avLst>
              <a:gd name="adj1" fmla="val 19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to 1054">
            <a:extLst>
              <a:ext uri="{FF2B5EF4-FFF2-40B4-BE49-F238E27FC236}">
                <a16:creationId xmlns:a16="http://schemas.microsoft.com/office/drawing/2014/main" id="{54829380-809D-948E-4161-25D4947DBBEE}"/>
              </a:ext>
            </a:extLst>
          </p:cNvPr>
          <p:cNvCxnSpPr>
            <a:cxnSpLocks/>
            <a:stCxn id="9" idx="1"/>
            <a:endCxn id="1061" idx="3"/>
          </p:cNvCxnSpPr>
          <p:nvPr/>
        </p:nvCxnSpPr>
        <p:spPr>
          <a:xfrm flipH="1" flipV="1">
            <a:off x="3388420" y="1956273"/>
            <a:ext cx="3713206" cy="1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A423DAA2-9236-32EA-480C-AE49611FF51A}"/>
              </a:ext>
            </a:extLst>
          </p:cNvPr>
          <p:cNvSpPr txBox="1"/>
          <p:nvPr/>
        </p:nvSpPr>
        <p:spPr>
          <a:xfrm>
            <a:off x="10385699" y="5725419"/>
            <a:ext cx="157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network </a:t>
            </a:r>
            <a:r>
              <a:rPr lang="pt-BR" sz="1400" dirty="0" err="1"/>
              <a:t>fabric-test</a:t>
            </a:r>
            <a:endParaRPr lang="pt-BR" sz="1400" dirty="0"/>
          </a:p>
        </p:txBody>
      </p:sp>
      <p:grpSp>
        <p:nvGrpSpPr>
          <p:cNvPr id="1060" name="Agrupar 1059">
            <a:extLst>
              <a:ext uri="{FF2B5EF4-FFF2-40B4-BE49-F238E27FC236}">
                <a16:creationId xmlns:a16="http://schemas.microsoft.com/office/drawing/2014/main" id="{8A849CE0-8C65-EC0C-6A5C-3A73AFB9A2B3}"/>
              </a:ext>
            </a:extLst>
          </p:cNvPr>
          <p:cNvGrpSpPr/>
          <p:nvPr/>
        </p:nvGrpSpPr>
        <p:grpSpPr>
          <a:xfrm>
            <a:off x="1482652" y="1282630"/>
            <a:ext cx="1905768" cy="1392085"/>
            <a:chOff x="1127135" y="1287162"/>
            <a:chExt cx="2163651" cy="1595898"/>
          </a:xfrm>
        </p:grpSpPr>
        <p:sp>
          <p:nvSpPr>
            <p:cNvPr id="1061" name="Retângulo: Cantos Arredondados 1060">
              <a:extLst>
                <a:ext uri="{FF2B5EF4-FFF2-40B4-BE49-F238E27FC236}">
                  <a16:creationId xmlns:a16="http://schemas.microsoft.com/office/drawing/2014/main" id="{2B749805-E34C-66BC-FE40-D98369E5C41D}"/>
                </a:ext>
              </a:extLst>
            </p:cNvPr>
            <p:cNvSpPr/>
            <p:nvPr/>
          </p:nvSpPr>
          <p:spPr>
            <a:xfrm>
              <a:off x="1127135" y="1287162"/>
              <a:ext cx="2163651" cy="1544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62" name="CaixaDeTexto 1061">
              <a:extLst>
                <a:ext uri="{FF2B5EF4-FFF2-40B4-BE49-F238E27FC236}">
                  <a16:creationId xmlns:a16="http://schemas.microsoft.com/office/drawing/2014/main" id="{4E910C99-5F32-9A26-DBFA-668D0D75557C}"/>
                </a:ext>
              </a:extLst>
            </p:cNvPr>
            <p:cNvSpPr txBox="1"/>
            <p:nvPr/>
          </p:nvSpPr>
          <p:spPr>
            <a:xfrm>
              <a:off x="1328565" y="1326885"/>
              <a:ext cx="1541325" cy="1234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API Server</a:t>
              </a:r>
              <a:endParaRPr lang="pt-BR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apiServerNP.js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create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query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queryAll</a:t>
              </a:r>
            </a:p>
          </p:txBody>
        </p:sp>
        <p:sp>
          <p:nvSpPr>
            <p:cNvPr id="1063" name="Retângulo: Cantos Arredondados 1062">
              <a:extLst>
                <a:ext uri="{FF2B5EF4-FFF2-40B4-BE49-F238E27FC236}">
                  <a16:creationId xmlns:a16="http://schemas.microsoft.com/office/drawing/2014/main" id="{CBD1AF3D-A541-F347-5C70-BD2B95746F2E}"/>
                </a:ext>
              </a:extLst>
            </p:cNvPr>
            <p:cNvSpPr/>
            <p:nvPr/>
          </p:nvSpPr>
          <p:spPr>
            <a:xfrm>
              <a:off x="1127135" y="2496694"/>
              <a:ext cx="2163651" cy="3863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n w="0"/>
                  <a:solidFill>
                    <a:schemeClr val="accent1"/>
                  </a:solidFill>
                </a:rPr>
                <a:t>SDK Node.js</a:t>
              </a:r>
              <a:endParaRPr lang="pt-BR" sz="1400" dirty="0"/>
            </a:p>
          </p:txBody>
        </p:sp>
      </p:grpSp>
      <p:grpSp>
        <p:nvGrpSpPr>
          <p:cNvPr id="1064" name="Agrupar 1063">
            <a:extLst>
              <a:ext uri="{FF2B5EF4-FFF2-40B4-BE49-F238E27FC236}">
                <a16:creationId xmlns:a16="http://schemas.microsoft.com/office/drawing/2014/main" id="{20C82C72-1013-DB77-8E78-BF94654C8E8D}"/>
              </a:ext>
            </a:extLst>
          </p:cNvPr>
          <p:cNvGrpSpPr/>
          <p:nvPr/>
        </p:nvGrpSpPr>
        <p:grpSpPr>
          <a:xfrm>
            <a:off x="1348042" y="4001128"/>
            <a:ext cx="1905768" cy="1380764"/>
            <a:chOff x="1127135" y="1287162"/>
            <a:chExt cx="2163651" cy="1582920"/>
          </a:xfrm>
        </p:grpSpPr>
        <p:sp>
          <p:nvSpPr>
            <p:cNvPr id="1065" name="Retângulo: Cantos Arredondados 1064">
              <a:extLst>
                <a:ext uri="{FF2B5EF4-FFF2-40B4-BE49-F238E27FC236}">
                  <a16:creationId xmlns:a16="http://schemas.microsoft.com/office/drawing/2014/main" id="{F6958C63-F746-0A13-9389-4DD3B22F5D48}"/>
                </a:ext>
              </a:extLst>
            </p:cNvPr>
            <p:cNvSpPr/>
            <p:nvPr/>
          </p:nvSpPr>
          <p:spPr>
            <a:xfrm>
              <a:off x="1127135" y="1287162"/>
              <a:ext cx="2163651" cy="1544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66" name="CaixaDeTexto 1065">
              <a:extLst>
                <a:ext uri="{FF2B5EF4-FFF2-40B4-BE49-F238E27FC236}">
                  <a16:creationId xmlns:a16="http://schemas.microsoft.com/office/drawing/2014/main" id="{7854D266-EEC3-0E1B-0B61-C022A771A1A2}"/>
                </a:ext>
              </a:extLst>
            </p:cNvPr>
            <p:cNvSpPr txBox="1"/>
            <p:nvPr/>
          </p:nvSpPr>
          <p:spPr>
            <a:xfrm>
              <a:off x="1328565" y="1326885"/>
              <a:ext cx="1652048" cy="9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>
                  <a:solidFill>
                    <a:schemeClr val="bg1"/>
                  </a:solidFill>
                </a:rPr>
                <a:t>Client</a:t>
              </a:r>
              <a:r>
                <a:rPr lang="pt-BR" sz="1200" dirty="0">
                  <a:solidFill>
                    <a:schemeClr val="bg1"/>
                  </a:solidFill>
                </a:rPr>
                <a:t>-App (Node.js)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appCreate.js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appQuery.js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</a:rPr>
                <a:t>appInitLedger.js</a:t>
              </a:r>
            </a:p>
          </p:txBody>
        </p:sp>
        <p:sp>
          <p:nvSpPr>
            <p:cNvPr id="1067" name="Retângulo: Cantos Arredondados 1066">
              <a:extLst>
                <a:ext uri="{FF2B5EF4-FFF2-40B4-BE49-F238E27FC236}">
                  <a16:creationId xmlns:a16="http://schemas.microsoft.com/office/drawing/2014/main" id="{AF2C053F-77ED-0714-CF0E-7562C9E56D94}"/>
                </a:ext>
              </a:extLst>
            </p:cNvPr>
            <p:cNvSpPr/>
            <p:nvPr/>
          </p:nvSpPr>
          <p:spPr>
            <a:xfrm>
              <a:off x="1127135" y="2483716"/>
              <a:ext cx="2163651" cy="3863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n w="0"/>
                  <a:solidFill>
                    <a:schemeClr val="accent1"/>
                  </a:solidFill>
                </a:rPr>
                <a:t>SDK Node.js</a:t>
              </a:r>
              <a:endParaRPr lang="pt-BR" sz="1400" dirty="0"/>
            </a:p>
          </p:txBody>
        </p:sp>
      </p:grpSp>
      <p:cxnSp>
        <p:nvCxnSpPr>
          <p:cNvPr id="1074" name="Conector: Angulado 1073">
            <a:extLst>
              <a:ext uri="{FF2B5EF4-FFF2-40B4-BE49-F238E27FC236}">
                <a16:creationId xmlns:a16="http://schemas.microsoft.com/office/drawing/2014/main" id="{F39B8440-95D2-D0AD-40F7-78A5889A6349}"/>
              </a:ext>
            </a:extLst>
          </p:cNvPr>
          <p:cNvCxnSpPr>
            <a:cxnSpLocks/>
            <a:stCxn id="1065" idx="3"/>
            <a:endCxn id="14" idx="1"/>
          </p:cNvCxnSpPr>
          <p:nvPr/>
        </p:nvCxnSpPr>
        <p:spPr>
          <a:xfrm flipV="1">
            <a:off x="3253810" y="3056539"/>
            <a:ext cx="1585696" cy="1618232"/>
          </a:xfrm>
          <a:prstGeom prst="bentConnector3">
            <a:avLst>
              <a:gd name="adj1" fmla="val 26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o Explicativo: Seta para Baixo 1079">
            <a:extLst>
              <a:ext uri="{FF2B5EF4-FFF2-40B4-BE49-F238E27FC236}">
                <a16:creationId xmlns:a16="http://schemas.microsoft.com/office/drawing/2014/main" id="{361BE612-C6AE-83AC-0227-BBBEC0F376CA}"/>
              </a:ext>
            </a:extLst>
          </p:cNvPr>
          <p:cNvSpPr/>
          <p:nvPr/>
        </p:nvSpPr>
        <p:spPr>
          <a:xfrm>
            <a:off x="1525464" y="824248"/>
            <a:ext cx="1862956" cy="458382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Acesso externo</a:t>
            </a:r>
          </a:p>
        </p:txBody>
      </p:sp>
    </p:spTree>
    <p:extLst>
      <p:ext uri="{BB962C8B-B14F-4D97-AF65-F5344CB8AC3E}">
        <p14:creationId xmlns:p14="http://schemas.microsoft.com/office/powerpoint/2010/main" val="8113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9728E6-52FE-19AD-E3CB-F29971F70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145" y="1718354"/>
            <a:ext cx="5398663" cy="319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EA5483-EDEF-471D-DD49-DD10AAD8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3" y="1882232"/>
            <a:ext cx="5699170" cy="33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5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0BAE6F-9A5B-076B-E4AA-93EB309A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99" y="893808"/>
            <a:ext cx="8429491" cy="468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F29DC0-E57F-E0CC-7390-9ECFD324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262188"/>
            <a:ext cx="6667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6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E91BAE-8F7E-29E5-1A63-4CAE6934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81" y="62650"/>
            <a:ext cx="6667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204067E-AE1B-611E-82C9-4FFE28E13DF7}"/>
              </a:ext>
            </a:extLst>
          </p:cNvPr>
          <p:cNvSpPr/>
          <p:nvPr/>
        </p:nvSpPr>
        <p:spPr>
          <a:xfrm>
            <a:off x="1287888" y="4095481"/>
            <a:ext cx="2524259" cy="605307"/>
          </a:xfrm>
          <a:prstGeom prst="rect">
            <a:avLst/>
          </a:prstGeom>
          <a:solidFill>
            <a:srgbClr val="E2D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468EA"/>
                </a:solidFill>
              </a:rPr>
              <a:t>Header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B6865F-7232-BAFE-D25E-E050B5A53EA0}"/>
              </a:ext>
            </a:extLst>
          </p:cNvPr>
          <p:cNvSpPr/>
          <p:nvPr/>
        </p:nvSpPr>
        <p:spPr>
          <a:xfrm>
            <a:off x="1287887" y="4744791"/>
            <a:ext cx="2524259" cy="605307"/>
          </a:xfrm>
          <a:prstGeom prst="rect">
            <a:avLst/>
          </a:prstGeom>
          <a:solidFill>
            <a:srgbClr val="D6D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2B66BD-1032-A4E4-6BA1-389F102A88B1}"/>
              </a:ext>
            </a:extLst>
          </p:cNvPr>
          <p:cNvSpPr/>
          <p:nvPr/>
        </p:nvSpPr>
        <p:spPr>
          <a:xfrm>
            <a:off x="1287887" y="5385515"/>
            <a:ext cx="2524259" cy="605307"/>
          </a:xfrm>
          <a:prstGeom prst="rect">
            <a:avLst/>
          </a:prstGeom>
          <a:solidFill>
            <a:srgbClr val="F4E4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EA03A"/>
                </a:solidFill>
              </a:rPr>
              <a:t>Metadata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3A06E0-1B25-CF1C-3C51-69C83B6D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00" y="3426200"/>
            <a:ext cx="3602156" cy="3274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322E89-11A0-EE83-3F49-C12118E6877C}"/>
              </a:ext>
            </a:extLst>
          </p:cNvPr>
          <p:cNvSpPr/>
          <p:nvPr/>
        </p:nvSpPr>
        <p:spPr>
          <a:xfrm>
            <a:off x="5241701" y="3606085"/>
            <a:ext cx="3168203" cy="1326523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770F5E-A127-C0F8-E508-8D02FC28F3F6}"/>
              </a:ext>
            </a:extLst>
          </p:cNvPr>
          <p:cNvSpPr/>
          <p:nvPr/>
        </p:nvSpPr>
        <p:spPr>
          <a:xfrm>
            <a:off x="5241700" y="4973390"/>
            <a:ext cx="3168203" cy="504000"/>
          </a:xfrm>
          <a:prstGeom prst="rect">
            <a:avLst/>
          </a:prstGeom>
          <a:noFill/>
          <a:ln w="28575">
            <a:solidFill>
              <a:srgbClr val="D46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53B629-631E-37D1-10AF-D724FC6EBAC8}"/>
              </a:ext>
            </a:extLst>
          </p:cNvPr>
          <p:cNvSpPr/>
          <p:nvPr/>
        </p:nvSpPr>
        <p:spPr>
          <a:xfrm>
            <a:off x="5241699" y="5507864"/>
            <a:ext cx="3168203" cy="828000"/>
          </a:xfrm>
          <a:prstGeom prst="rect">
            <a:avLst/>
          </a:prstGeom>
          <a:noFill/>
          <a:ln w="28575">
            <a:solidFill>
              <a:srgbClr val="DEA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11C21C8-72FF-6B54-6984-43F328457F65}"/>
              </a:ext>
            </a:extLst>
          </p:cNvPr>
          <p:cNvSpPr/>
          <p:nvPr/>
        </p:nvSpPr>
        <p:spPr>
          <a:xfrm>
            <a:off x="3812146" y="4039575"/>
            <a:ext cx="1416676" cy="969397"/>
          </a:xfrm>
          <a:custGeom>
            <a:avLst/>
            <a:gdLst>
              <a:gd name="connsiteX0" fmla="*/ 0 w 6194738"/>
              <a:gd name="connsiteY0" fmla="*/ 0 h 1790833"/>
              <a:gd name="connsiteX1" fmla="*/ 1803042 w 6194738"/>
              <a:gd name="connsiteY1" fmla="*/ 1133341 h 1790833"/>
              <a:gd name="connsiteX2" fmla="*/ 1803042 w 6194738"/>
              <a:gd name="connsiteY2" fmla="*/ 1133341 h 1790833"/>
              <a:gd name="connsiteX3" fmla="*/ 3322749 w 6194738"/>
              <a:gd name="connsiteY3" fmla="*/ 553792 h 1790833"/>
              <a:gd name="connsiteX4" fmla="*/ 5525037 w 6194738"/>
              <a:gd name="connsiteY4" fmla="*/ 1674254 h 1790833"/>
              <a:gd name="connsiteX5" fmla="*/ 6194738 w 6194738"/>
              <a:gd name="connsiteY5" fmla="*/ 1700011 h 1790833"/>
              <a:gd name="connsiteX0" fmla="*/ 0 w 4391696"/>
              <a:gd name="connsiteY0" fmla="*/ 589133 h 1246625"/>
              <a:gd name="connsiteX1" fmla="*/ 0 w 4391696"/>
              <a:gd name="connsiteY1" fmla="*/ 589133 h 1246625"/>
              <a:gd name="connsiteX2" fmla="*/ 1519707 w 4391696"/>
              <a:gd name="connsiteY2" fmla="*/ 9584 h 1246625"/>
              <a:gd name="connsiteX3" fmla="*/ 3721995 w 4391696"/>
              <a:gd name="connsiteY3" fmla="*/ 1130046 h 1246625"/>
              <a:gd name="connsiteX4" fmla="*/ 4391696 w 4391696"/>
              <a:gd name="connsiteY4" fmla="*/ 1155803 h 1246625"/>
              <a:gd name="connsiteX0" fmla="*/ 0 w 4391696"/>
              <a:gd name="connsiteY0" fmla="*/ 589947 h 1156617"/>
              <a:gd name="connsiteX1" fmla="*/ 0 w 4391696"/>
              <a:gd name="connsiteY1" fmla="*/ 589947 h 1156617"/>
              <a:gd name="connsiteX2" fmla="*/ 1519707 w 4391696"/>
              <a:gd name="connsiteY2" fmla="*/ 10398 h 1156617"/>
              <a:gd name="connsiteX3" fmla="*/ 4391696 w 4391696"/>
              <a:gd name="connsiteY3" fmla="*/ 1156617 h 1156617"/>
              <a:gd name="connsiteX0" fmla="*/ 0 w 1558728"/>
              <a:gd name="connsiteY0" fmla="*/ 986130 h 986130"/>
              <a:gd name="connsiteX1" fmla="*/ 0 w 1558728"/>
              <a:gd name="connsiteY1" fmla="*/ 986130 h 986130"/>
              <a:gd name="connsiteX2" fmla="*/ 1519707 w 1558728"/>
              <a:gd name="connsiteY2" fmla="*/ 406581 h 986130"/>
              <a:gd name="connsiteX3" fmla="*/ 1416676 w 1558728"/>
              <a:gd name="connsiteY3" fmla="*/ 71730 h 986130"/>
              <a:gd name="connsiteX0" fmla="*/ 0 w 1416676"/>
              <a:gd name="connsiteY0" fmla="*/ 971651 h 971651"/>
              <a:gd name="connsiteX1" fmla="*/ 0 w 1416676"/>
              <a:gd name="connsiteY1" fmla="*/ 971651 h 971651"/>
              <a:gd name="connsiteX2" fmla="*/ 618185 w 1416676"/>
              <a:gd name="connsiteY2" fmla="*/ 546648 h 971651"/>
              <a:gd name="connsiteX3" fmla="*/ 1416676 w 1416676"/>
              <a:gd name="connsiteY3" fmla="*/ 57251 h 971651"/>
              <a:gd name="connsiteX0" fmla="*/ 0 w 1416676"/>
              <a:gd name="connsiteY0" fmla="*/ 1001763 h 1001763"/>
              <a:gd name="connsiteX1" fmla="*/ 0 w 1416676"/>
              <a:gd name="connsiteY1" fmla="*/ 1001763 h 1001763"/>
              <a:gd name="connsiteX2" fmla="*/ 618185 w 1416676"/>
              <a:gd name="connsiteY2" fmla="*/ 576760 h 1001763"/>
              <a:gd name="connsiteX3" fmla="*/ 1416676 w 1416676"/>
              <a:gd name="connsiteY3" fmla="*/ 87363 h 1001763"/>
              <a:gd name="connsiteX0" fmla="*/ 0 w 1416676"/>
              <a:gd name="connsiteY0" fmla="*/ 986314 h 986314"/>
              <a:gd name="connsiteX1" fmla="*/ 0 w 1416676"/>
              <a:gd name="connsiteY1" fmla="*/ 986314 h 986314"/>
              <a:gd name="connsiteX2" fmla="*/ 618185 w 1416676"/>
              <a:gd name="connsiteY2" fmla="*/ 677220 h 986314"/>
              <a:gd name="connsiteX3" fmla="*/ 1416676 w 1416676"/>
              <a:gd name="connsiteY3" fmla="*/ 71914 h 986314"/>
              <a:gd name="connsiteX0" fmla="*/ 0 w 1416676"/>
              <a:gd name="connsiteY0" fmla="*/ 1000003 h 1021284"/>
              <a:gd name="connsiteX1" fmla="*/ 0 w 1416676"/>
              <a:gd name="connsiteY1" fmla="*/ 1000003 h 1021284"/>
              <a:gd name="connsiteX2" fmla="*/ 618185 w 1416676"/>
              <a:gd name="connsiteY2" fmla="*/ 690909 h 1021284"/>
              <a:gd name="connsiteX3" fmla="*/ 1416676 w 1416676"/>
              <a:gd name="connsiteY3" fmla="*/ 85603 h 1021284"/>
              <a:gd name="connsiteX0" fmla="*/ 0 w 1416676"/>
              <a:gd name="connsiteY0" fmla="*/ 969397 h 969397"/>
              <a:gd name="connsiteX1" fmla="*/ 0 w 1416676"/>
              <a:gd name="connsiteY1" fmla="*/ 969397 h 969397"/>
              <a:gd name="connsiteX2" fmla="*/ 618185 w 1416676"/>
              <a:gd name="connsiteY2" fmla="*/ 660303 h 969397"/>
              <a:gd name="connsiteX3" fmla="*/ 1416676 w 1416676"/>
              <a:gd name="connsiteY3" fmla="*/ 54997 h 96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676" h="969397">
                <a:moveTo>
                  <a:pt x="0" y="969397"/>
                </a:moveTo>
                <a:lnTo>
                  <a:pt x="0" y="969397"/>
                </a:lnTo>
                <a:cubicBezTo>
                  <a:pt x="253284" y="872806"/>
                  <a:pt x="472225" y="902854"/>
                  <a:pt x="618185" y="660303"/>
                </a:cubicBezTo>
                <a:cubicBezTo>
                  <a:pt x="764145" y="417752"/>
                  <a:pt x="818345" y="-183798"/>
                  <a:pt x="1416676" y="549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3EBCF744-AC6D-F751-A5F4-82C62045E5DF}"/>
              </a:ext>
            </a:extLst>
          </p:cNvPr>
          <p:cNvSpPr/>
          <p:nvPr/>
        </p:nvSpPr>
        <p:spPr>
          <a:xfrm>
            <a:off x="3848636" y="4440158"/>
            <a:ext cx="1352282" cy="759853"/>
          </a:xfrm>
          <a:custGeom>
            <a:avLst/>
            <a:gdLst>
              <a:gd name="connsiteX0" fmla="*/ 0 w 6194738"/>
              <a:gd name="connsiteY0" fmla="*/ 0 h 1790833"/>
              <a:gd name="connsiteX1" fmla="*/ 1803042 w 6194738"/>
              <a:gd name="connsiteY1" fmla="*/ 1133341 h 1790833"/>
              <a:gd name="connsiteX2" fmla="*/ 1803042 w 6194738"/>
              <a:gd name="connsiteY2" fmla="*/ 1133341 h 1790833"/>
              <a:gd name="connsiteX3" fmla="*/ 3322749 w 6194738"/>
              <a:gd name="connsiteY3" fmla="*/ 553792 h 1790833"/>
              <a:gd name="connsiteX4" fmla="*/ 5525037 w 6194738"/>
              <a:gd name="connsiteY4" fmla="*/ 1674254 h 1790833"/>
              <a:gd name="connsiteX5" fmla="*/ 6194738 w 6194738"/>
              <a:gd name="connsiteY5" fmla="*/ 1700011 h 1790833"/>
              <a:gd name="connsiteX0" fmla="*/ 0 w 4391696"/>
              <a:gd name="connsiteY0" fmla="*/ 589133 h 1246625"/>
              <a:gd name="connsiteX1" fmla="*/ 0 w 4391696"/>
              <a:gd name="connsiteY1" fmla="*/ 589133 h 1246625"/>
              <a:gd name="connsiteX2" fmla="*/ 1519707 w 4391696"/>
              <a:gd name="connsiteY2" fmla="*/ 9584 h 1246625"/>
              <a:gd name="connsiteX3" fmla="*/ 3721995 w 4391696"/>
              <a:gd name="connsiteY3" fmla="*/ 1130046 h 1246625"/>
              <a:gd name="connsiteX4" fmla="*/ 4391696 w 4391696"/>
              <a:gd name="connsiteY4" fmla="*/ 1155803 h 1246625"/>
              <a:gd name="connsiteX0" fmla="*/ 0 w 4391696"/>
              <a:gd name="connsiteY0" fmla="*/ 589947 h 1156617"/>
              <a:gd name="connsiteX1" fmla="*/ 0 w 4391696"/>
              <a:gd name="connsiteY1" fmla="*/ 589947 h 1156617"/>
              <a:gd name="connsiteX2" fmla="*/ 1519707 w 4391696"/>
              <a:gd name="connsiteY2" fmla="*/ 10398 h 1156617"/>
              <a:gd name="connsiteX3" fmla="*/ 4391696 w 4391696"/>
              <a:gd name="connsiteY3" fmla="*/ 1156617 h 1156617"/>
              <a:gd name="connsiteX0" fmla="*/ 0 w 1558728"/>
              <a:gd name="connsiteY0" fmla="*/ 986130 h 986130"/>
              <a:gd name="connsiteX1" fmla="*/ 0 w 1558728"/>
              <a:gd name="connsiteY1" fmla="*/ 986130 h 986130"/>
              <a:gd name="connsiteX2" fmla="*/ 1519707 w 1558728"/>
              <a:gd name="connsiteY2" fmla="*/ 406581 h 986130"/>
              <a:gd name="connsiteX3" fmla="*/ 1416676 w 1558728"/>
              <a:gd name="connsiteY3" fmla="*/ 71730 h 986130"/>
              <a:gd name="connsiteX0" fmla="*/ 0 w 1416676"/>
              <a:gd name="connsiteY0" fmla="*/ 971651 h 971651"/>
              <a:gd name="connsiteX1" fmla="*/ 0 w 1416676"/>
              <a:gd name="connsiteY1" fmla="*/ 971651 h 971651"/>
              <a:gd name="connsiteX2" fmla="*/ 618185 w 1416676"/>
              <a:gd name="connsiteY2" fmla="*/ 546648 h 971651"/>
              <a:gd name="connsiteX3" fmla="*/ 1416676 w 1416676"/>
              <a:gd name="connsiteY3" fmla="*/ 57251 h 971651"/>
              <a:gd name="connsiteX0" fmla="*/ 0 w 1416676"/>
              <a:gd name="connsiteY0" fmla="*/ 1001763 h 1001763"/>
              <a:gd name="connsiteX1" fmla="*/ 0 w 1416676"/>
              <a:gd name="connsiteY1" fmla="*/ 1001763 h 1001763"/>
              <a:gd name="connsiteX2" fmla="*/ 618185 w 1416676"/>
              <a:gd name="connsiteY2" fmla="*/ 576760 h 1001763"/>
              <a:gd name="connsiteX3" fmla="*/ 1416676 w 1416676"/>
              <a:gd name="connsiteY3" fmla="*/ 87363 h 1001763"/>
              <a:gd name="connsiteX0" fmla="*/ 0 w 1416676"/>
              <a:gd name="connsiteY0" fmla="*/ 986314 h 986314"/>
              <a:gd name="connsiteX1" fmla="*/ 0 w 1416676"/>
              <a:gd name="connsiteY1" fmla="*/ 986314 h 986314"/>
              <a:gd name="connsiteX2" fmla="*/ 618185 w 1416676"/>
              <a:gd name="connsiteY2" fmla="*/ 677220 h 986314"/>
              <a:gd name="connsiteX3" fmla="*/ 1416676 w 1416676"/>
              <a:gd name="connsiteY3" fmla="*/ 71914 h 986314"/>
              <a:gd name="connsiteX0" fmla="*/ 0 w 1416676"/>
              <a:gd name="connsiteY0" fmla="*/ 1000003 h 1021284"/>
              <a:gd name="connsiteX1" fmla="*/ 0 w 1416676"/>
              <a:gd name="connsiteY1" fmla="*/ 1000003 h 1021284"/>
              <a:gd name="connsiteX2" fmla="*/ 618185 w 1416676"/>
              <a:gd name="connsiteY2" fmla="*/ 690909 h 1021284"/>
              <a:gd name="connsiteX3" fmla="*/ 1416676 w 1416676"/>
              <a:gd name="connsiteY3" fmla="*/ 85603 h 1021284"/>
              <a:gd name="connsiteX0" fmla="*/ 0 w 1416676"/>
              <a:gd name="connsiteY0" fmla="*/ 967508 h 1328117"/>
              <a:gd name="connsiteX1" fmla="*/ 643944 w 1416676"/>
              <a:gd name="connsiteY1" fmla="*/ 1328117 h 1328117"/>
              <a:gd name="connsiteX2" fmla="*/ 618185 w 1416676"/>
              <a:gd name="connsiteY2" fmla="*/ 658414 h 1328117"/>
              <a:gd name="connsiteX3" fmla="*/ 1416676 w 1416676"/>
              <a:gd name="connsiteY3" fmla="*/ 53108 h 1328117"/>
              <a:gd name="connsiteX0" fmla="*/ 0 w 1532586"/>
              <a:gd name="connsiteY0" fmla="*/ 246292 h 1328117"/>
              <a:gd name="connsiteX1" fmla="*/ 759854 w 1532586"/>
              <a:gd name="connsiteY1" fmla="*/ 1328117 h 1328117"/>
              <a:gd name="connsiteX2" fmla="*/ 734095 w 1532586"/>
              <a:gd name="connsiteY2" fmla="*/ 658414 h 1328117"/>
              <a:gd name="connsiteX3" fmla="*/ 1532586 w 1532586"/>
              <a:gd name="connsiteY3" fmla="*/ 53108 h 1328117"/>
              <a:gd name="connsiteX0" fmla="*/ 0 w 1532586"/>
              <a:gd name="connsiteY0" fmla="*/ 238013 h 654753"/>
              <a:gd name="connsiteX1" fmla="*/ 412124 w 1532586"/>
              <a:gd name="connsiteY1" fmla="*/ 366801 h 654753"/>
              <a:gd name="connsiteX2" fmla="*/ 734095 w 1532586"/>
              <a:gd name="connsiteY2" fmla="*/ 650135 h 654753"/>
              <a:gd name="connsiteX3" fmla="*/ 1532586 w 1532586"/>
              <a:gd name="connsiteY3" fmla="*/ 44829 h 654753"/>
              <a:gd name="connsiteX0" fmla="*/ 0 w 1352282"/>
              <a:gd name="connsiteY0" fmla="*/ 0 h 759853"/>
              <a:gd name="connsiteX1" fmla="*/ 412124 w 1352282"/>
              <a:gd name="connsiteY1" fmla="*/ 128788 h 759853"/>
              <a:gd name="connsiteX2" fmla="*/ 734095 w 1352282"/>
              <a:gd name="connsiteY2" fmla="*/ 412122 h 759853"/>
              <a:gd name="connsiteX3" fmla="*/ 1352282 w 1352282"/>
              <a:gd name="connsiteY3" fmla="*/ 759853 h 759853"/>
              <a:gd name="connsiteX0" fmla="*/ 0 w 1352282"/>
              <a:gd name="connsiteY0" fmla="*/ 0 h 759853"/>
              <a:gd name="connsiteX1" fmla="*/ 734095 w 1352282"/>
              <a:gd name="connsiteY1" fmla="*/ 412122 h 759853"/>
              <a:gd name="connsiteX2" fmla="*/ 1352282 w 1352282"/>
              <a:gd name="connsiteY2" fmla="*/ 759853 h 759853"/>
              <a:gd name="connsiteX0" fmla="*/ 0 w 1352282"/>
              <a:gd name="connsiteY0" fmla="*/ 0 h 759853"/>
              <a:gd name="connsiteX1" fmla="*/ 631064 w 1352282"/>
              <a:gd name="connsiteY1" fmla="*/ 25756 h 759853"/>
              <a:gd name="connsiteX2" fmla="*/ 1352282 w 1352282"/>
              <a:gd name="connsiteY2" fmla="*/ 759853 h 759853"/>
              <a:gd name="connsiteX0" fmla="*/ 0 w 1352282"/>
              <a:gd name="connsiteY0" fmla="*/ 0 h 759853"/>
              <a:gd name="connsiteX1" fmla="*/ 631064 w 1352282"/>
              <a:gd name="connsiteY1" fmla="*/ 25756 h 759853"/>
              <a:gd name="connsiteX2" fmla="*/ 1352282 w 1352282"/>
              <a:gd name="connsiteY2" fmla="*/ 759853 h 75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282" h="759853">
                <a:moveTo>
                  <a:pt x="0" y="0"/>
                </a:moveTo>
                <a:cubicBezTo>
                  <a:pt x="210355" y="8585"/>
                  <a:pt x="294067" y="-15028"/>
                  <a:pt x="631064" y="25756"/>
                </a:cubicBezTo>
                <a:cubicBezTo>
                  <a:pt x="968061" y="66540"/>
                  <a:pt x="753951" y="521058"/>
                  <a:pt x="1352282" y="7598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717993D3-0B97-57CC-6AAE-558310C4A44A}"/>
              </a:ext>
            </a:extLst>
          </p:cNvPr>
          <p:cNvSpPr/>
          <p:nvPr/>
        </p:nvSpPr>
        <p:spPr>
          <a:xfrm>
            <a:off x="3812145" y="5559863"/>
            <a:ext cx="1429556" cy="351722"/>
          </a:xfrm>
          <a:custGeom>
            <a:avLst/>
            <a:gdLst>
              <a:gd name="connsiteX0" fmla="*/ 0 w 6194738"/>
              <a:gd name="connsiteY0" fmla="*/ 0 h 1790833"/>
              <a:gd name="connsiteX1" fmla="*/ 1803042 w 6194738"/>
              <a:gd name="connsiteY1" fmla="*/ 1133341 h 1790833"/>
              <a:gd name="connsiteX2" fmla="*/ 1803042 w 6194738"/>
              <a:gd name="connsiteY2" fmla="*/ 1133341 h 1790833"/>
              <a:gd name="connsiteX3" fmla="*/ 3322749 w 6194738"/>
              <a:gd name="connsiteY3" fmla="*/ 553792 h 1790833"/>
              <a:gd name="connsiteX4" fmla="*/ 5525037 w 6194738"/>
              <a:gd name="connsiteY4" fmla="*/ 1674254 h 1790833"/>
              <a:gd name="connsiteX5" fmla="*/ 6194738 w 6194738"/>
              <a:gd name="connsiteY5" fmla="*/ 1700011 h 1790833"/>
              <a:gd name="connsiteX0" fmla="*/ 0 w 4391696"/>
              <a:gd name="connsiteY0" fmla="*/ 589133 h 1246625"/>
              <a:gd name="connsiteX1" fmla="*/ 0 w 4391696"/>
              <a:gd name="connsiteY1" fmla="*/ 589133 h 1246625"/>
              <a:gd name="connsiteX2" fmla="*/ 1519707 w 4391696"/>
              <a:gd name="connsiteY2" fmla="*/ 9584 h 1246625"/>
              <a:gd name="connsiteX3" fmla="*/ 3721995 w 4391696"/>
              <a:gd name="connsiteY3" fmla="*/ 1130046 h 1246625"/>
              <a:gd name="connsiteX4" fmla="*/ 4391696 w 4391696"/>
              <a:gd name="connsiteY4" fmla="*/ 1155803 h 1246625"/>
              <a:gd name="connsiteX0" fmla="*/ 0 w 4391696"/>
              <a:gd name="connsiteY0" fmla="*/ 589947 h 1156617"/>
              <a:gd name="connsiteX1" fmla="*/ 0 w 4391696"/>
              <a:gd name="connsiteY1" fmla="*/ 589947 h 1156617"/>
              <a:gd name="connsiteX2" fmla="*/ 1519707 w 4391696"/>
              <a:gd name="connsiteY2" fmla="*/ 10398 h 1156617"/>
              <a:gd name="connsiteX3" fmla="*/ 4391696 w 4391696"/>
              <a:gd name="connsiteY3" fmla="*/ 1156617 h 1156617"/>
              <a:gd name="connsiteX0" fmla="*/ 0 w 1558728"/>
              <a:gd name="connsiteY0" fmla="*/ 986130 h 986130"/>
              <a:gd name="connsiteX1" fmla="*/ 0 w 1558728"/>
              <a:gd name="connsiteY1" fmla="*/ 986130 h 986130"/>
              <a:gd name="connsiteX2" fmla="*/ 1519707 w 1558728"/>
              <a:gd name="connsiteY2" fmla="*/ 406581 h 986130"/>
              <a:gd name="connsiteX3" fmla="*/ 1416676 w 1558728"/>
              <a:gd name="connsiteY3" fmla="*/ 71730 h 986130"/>
              <a:gd name="connsiteX0" fmla="*/ 0 w 1416676"/>
              <a:gd name="connsiteY0" fmla="*/ 971651 h 971651"/>
              <a:gd name="connsiteX1" fmla="*/ 0 w 1416676"/>
              <a:gd name="connsiteY1" fmla="*/ 971651 h 971651"/>
              <a:gd name="connsiteX2" fmla="*/ 618185 w 1416676"/>
              <a:gd name="connsiteY2" fmla="*/ 546648 h 971651"/>
              <a:gd name="connsiteX3" fmla="*/ 1416676 w 1416676"/>
              <a:gd name="connsiteY3" fmla="*/ 57251 h 971651"/>
              <a:gd name="connsiteX0" fmla="*/ 0 w 1416676"/>
              <a:gd name="connsiteY0" fmla="*/ 1001763 h 1001763"/>
              <a:gd name="connsiteX1" fmla="*/ 0 w 1416676"/>
              <a:gd name="connsiteY1" fmla="*/ 1001763 h 1001763"/>
              <a:gd name="connsiteX2" fmla="*/ 618185 w 1416676"/>
              <a:gd name="connsiteY2" fmla="*/ 576760 h 1001763"/>
              <a:gd name="connsiteX3" fmla="*/ 1416676 w 1416676"/>
              <a:gd name="connsiteY3" fmla="*/ 87363 h 1001763"/>
              <a:gd name="connsiteX0" fmla="*/ 0 w 1416676"/>
              <a:gd name="connsiteY0" fmla="*/ 986314 h 986314"/>
              <a:gd name="connsiteX1" fmla="*/ 0 w 1416676"/>
              <a:gd name="connsiteY1" fmla="*/ 986314 h 986314"/>
              <a:gd name="connsiteX2" fmla="*/ 618185 w 1416676"/>
              <a:gd name="connsiteY2" fmla="*/ 677220 h 986314"/>
              <a:gd name="connsiteX3" fmla="*/ 1416676 w 1416676"/>
              <a:gd name="connsiteY3" fmla="*/ 71914 h 986314"/>
              <a:gd name="connsiteX0" fmla="*/ 0 w 1416676"/>
              <a:gd name="connsiteY0" fmla="*/ 1000003 h 1021284"/>
              <a:gd name="connsiteX1" fmla="*/ 0 w 1416676"/>
              <a:gd name="connsiteY1" fmla="*/ 1000003 h 1021284"/>
              <a:gd name="connsiteX2" fmla="*/ 618185 w 1416676"/>
              <a:gd name="connsiteY2" fmla="*/ 690909 h 1021284"/>
              <a:gd name="connsiteX3" fmla="*/ 1416676 w 1416676"/>
              <a:gd name="connsiteY3" fmla="*/ 85603 h 1021284"/>
              <a:gd name="connsiteX0" fmla="*/ 0 w 1416676"/>
              <a:gd name="connsiteY0" fmla="*/ 952603 h 1472991"/>
              <a:gd name="connsiteX1" fmla="*/ 0 w 1416676"/>
              <a:gd name="connsiteY1" fmla="*/ 952603 h 1472991"/>
              <a:gd name="connsiteX2" fmla="*/ 643942 w 1416676"/>
              <a:gd name="connsiteY2" fmla="*/ 1300332 h 1472991"/>
              <a:gd name="connsiteX3" fmla="*/ 1416676 w 1416676"/>
              <a:gd name="connsiteY3" fmla="*/ 38203 h 1472991"/>
              <a:gd name="connsiteX0" fmla="*/ 0 w 1378040"/>
              <a:gd name="connsiteY0" fmla="*/ 14821 h 365245"/>
              <a:gd name="connsiteX1" fmla="*/ 0 w 1378040"/>
              <a:gd name="connsiteY1" fmla="*/ 14821 h 365245"/>
              <a:gd name="connsiteX2" fmla="*/ 643942 w 1378040"/>
              <a:gd name="connsiteY2" fmla="*/ 362550 h 365245"/>
              <a:gd name="connsiteX3" fmla="*/ 1378040 w 1378040"/>
              <a:gd name="connsiteY3" fmla="*/ 246640 h 365245"/>
              <a:gd name="connsiteX0" fmla="*/ 0 w 1378040"/>
              <a:gd name="connsiteY0" fmla="*/ 106091 h 337910"/>
              <a:gd name="connsiteX1" fmla="*/ 0 w 1378040"/>
              <a:gd name="connsiteY1" fmla="*/ 106091 h 337910"/>
              <a:gd name="connsiteX2" fmla="*/ 695458 w 1378040"/>
              <a:gd name="connsiteY2" fmla="*/ 15938 h 337910"/>
              <a:gd name="connsiteX3" fmla="*/ 1378040 w 1378040"/>
              <a:gd name="connsiteY3" fmla="*/ 337910 h 337910"/>
              <a:gd name="connsiteX0" fmla="*/ 0 w 1429556"/>
              <a:gd name="connsiteY0" fmla="*/ 107024 h 351722"/>
              <a:gd name="connsiteX1" fmla="*/ 0 w 1429556"/>
              <a:gd name="connsiteY1" fmla="*/ 107024 h 351722"/>
              <a:gd name="connsiteX2" fmla="*/ 695458 w 1429556"/>
              <a:gd name="connsiteY2" fmla="*/ 16871 h 351722"/>
              <a:gd name="connsiteX3" fmla="*/ 1429556 w 1429556"/>
              <a:gd name="connsiteY3" fmla="*/ 351722 h 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556" h="351722">
                <a:moveTo>
                  <a:pt x="0" y="107024"/>
                </a:moveTo>
                <a:lnTo>
                  <a:pt x="0" y="107024"/>
                </a:lnTo>
                <a:cubicBezTo>
                  <a:pt x="253284" y="10433"/>
                  <a:pt x="457199" y="-23912"/>
                  <a:pt x="695458" y="16871"/>
                </a:cubicBezTo>
                <a:cubicBezTo>
                  <a:pt x="933717" y="57654"/>
                  <a:pt x="831225" y="112927"/>
                  <a:pt x="1429556" y="3517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7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17353</TotalTime>
  <Words>276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 Agrizzi Muniz</dc:creator>
  <cp:lastModifiedBy>Giulia Agrizzi Muniz</cp:lastModifiedBy>
  <cp:revision>13</cp:revision>
  <dcterms:created xsi:type="dcterms:W3CDTF">2023-04-03T21:27:47Z</dcterms:created>
  <dcterms:modified xsi:type="dcterms:W3CDTF">2023-05-17T03:40:21Z</dcterms:modified>
</cp:coreProperties>
</file>